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1" r:id="rId4"/>
    <p:sldId id="258" r:id="rId5"/>
    <p:sldId id="274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8139" y="1177343"/>
            <a:ext cx="8825658" cy="3329581"/>
          </a:xfrm>
        </p:spPr>
        <p:txBody>
          <a:bodyPr/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Project Final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CSE 465.1</a:t>
            </a:r>
            <a:r>
              <a:rPr lang="en-US" sz="40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Heart Disease Prediction</a:t>
            </a:r>
            <a:b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Shakil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Ahmed(1520789042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1347" y="452718"/>
            <a:ext cx="4787280" cy="140053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Comparison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99" y="1622738"/>
            <a:ext cx="7469745" cy="41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0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37" y="652388"/>
            <a:ext cx="9404723" cy="140053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</a:pPr>
            <a:r>
              <a:rPr lang="en-US" sz="2400" spc="-1" dirty="0">
                <a:latin typeface="Corbel"/>
              </a:rPr>
              <a:t>Split the Data into Train and Test set</a:t>
            </a:r>
          </a:p>
          <a:p>
            <a:pPr marL="617580" lvl="1" indent="-3429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2000" spc="-1" dirty="0">
                <a:latin typeface="Corbel"/>
              </a:rPr>
              <a:t>Train set – 80%</a:t>
            </a:r>
          </a:p>
          <a:p>
            <a:pPr marL="617580" lvl="1" indent="-3429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2000" spc="-1" dirty="0">
                <a:latin typeface="Corbel"/>
              </a:rPr>
              <a:t>Test set – 20%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86" y="3598131"/>
            <a:ext cx="738290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7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Confusion Matrix</a:t>
            </a:r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943" y="1906944"/>
            <a:ext cx="3675620" cy="2497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3" y="1906944"/>
            <a:ext cx="3496163" cy="2497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74" y="1906944"/>
            <a:ext cx="3451539" cy="24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582" y="529991"/>
            <a:ext cx="9404723" cy="1400530"/>
          </a:xfrm>
        </p:spPr>
        <p:txBody>
          <a:bodyPr/>
          <a:lstStyle/>
          <a:p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</a:rPr>
              <a:t>Accuracy Comparison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90" y="3078611"/>
            <a:ext cx="4579574" cy="3162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66" y="3078612"/>
            <a:ext cx="3934374" cy="3162741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475766" y="1732978"/>
            <a:ext cx="9388698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accuracy score achieved using Logistic Regression is: 85.2%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accuracy score achieved using K-Nearest Neighbors is: 68.9%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accuracy score achieved using Support Vector Machine is: 78.7%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accuracy score achieved using Random Forest is: 95.08 %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9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582" y="529991"/>
            <a:ext cx="9404723" cy="1400530"/>
          </a:xfrm>
        </p:spPr>
        <p:txBody>
          <a:bodyPr/>
          <a:lstStyle/>
          <a:p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</a:rPr>
              <a:t>Accuracy Comparison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8" y="1793126"/>
            <a:ext cx="7740202" cy="42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9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34" y="664752"/>
            <a:ext cx="4296950" cy="1005021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Comparison</a:t>
            </a:r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49" y="2396587"/>
            <a:ext cx="6925642" cy="3715268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16149" y="1989947"/>
            <a:ext cx="692564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AUC for KNN: 0.690087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2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00" y="2482061"/>
            <a:ext cx="6830378" cy="375337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969275" y="659906"/>
            <a:ext cx="4164428" cy="140053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Comparison</a:t>
            </a:r>
            <a:endParaRPr 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636300" y="2060436"/>
            <a:ext cx="683037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AUC for Random Forest Classifier: 0.861111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1347" y="452718"/>
            <a:ext cx="4787280" cy="140053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Comparison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03" y="1647595"/>
            <a:ext cx="711616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4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1347" y="452718"/>
            <a:ext cx="4787280" cy="140053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84" y="1347497"/>
            <a:ext cx="721143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</TotalTime>
  <Words>101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</vt:lpstr>
      <vt:lpstr>Century Gothic</vt:lpstr>
      <vt:lpstr>Corbel</vt:lpstr>
      <vt:lpstr>Courier New</vt:lpstr>
      <vt:lpstr>Wingdings</vt:lpstr>
      <vt:lpstr>Wingdings 3</vt:lpstr>
      <vt:lpstr>Ion</vt:lpstr>
      <vt:lpstr>                  Project Final Presentation                                  CSE 465.1                    Heart Disease Prediction                                               Shakil Ahmed(1520789042) </vt:lpstr>
      <vt:lpstr>Data preprocessing</vt:lpstr>
      <vt:lpstr>                      Confusion Matrix </vt:lpstr>
      <vt:lpstr>Accuracy Comparison</vt:lpstr>
      <vt:lpstr>Accuracy Comparison</vt:lpstr>
      <vt:lpstr>AUC Comparison </vt:lpstr>
      <vt:lpstr>AUC Comparison</vt:lpstr>
      <vt:lpstr> AUC Comparison</vt:lpstr>
      <vt:lpstr> AUC Comparison</vt:lpstr>
      <vt:lpstr> AUC Comparison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465.1        Heart Disease Prediction                  Shakil Ahmed(1520789042)</dc:title>
  <dc:creator>User</dc:creator>
  <cp:lastModifiedBy>User</cp:lastModifiedBy>
  <cp:revision>32</cp:revision>
  <dcterms:created xsi:type="dcterms:W3CDTF">2019-12-01T18:18:13Z</dcterms:created>
  <dcterms:modified xsi:type="dcterms:W3CDTF">2019-12-25T13:20:42Z</dcterms:modified>
</cp:coreProperties>
</file>