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1518480" y="1383840"/>
            <a:ext cx="9143640" cy="1236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1518480" y="1383840"/>
            <a:ext cx="9143640" cy="1236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518480" y="1383840"/>
            <a:ext cx="9143640" cy="1236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8480" y="1383840"/>
            <a:ext cx="9143640" cy="26665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Click to </a:t>
            </a: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Master </a:t>
            </a: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title </a:t>
            </a: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style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1774440" y="3581280"/>
            <a:ext cx="8631720" cy="63720"/>
            <a:chOff x="1774440" y="3581280"/>
            <a:chExt cx="8631720" cy="63720"/>
          </a:xfrm>
        </p:grpSpPr>
        <p:sp>
          <p:nvSpPr>
            <p:cNvPr id="2" name="CustomShape 3"/>
            <p:cNvSpPr/>
            <p:nvPr/>
          </p:nvSpPr>
          <p:spPr>
            <a:xfrm>
              <a:off x="10173960" y="3607560"/>
              <a:ext cx="232200" cy="7200"/>
            </a:xfrm>
            <a:custGeom>
              <a:avLst/>
              <a:gdLst/>
              <a:ahLst/>
              <a:rect l="l" t="t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958320" y="3602160"/>
              <a:ext cx="228960" cy="10440"/>
            </a:xfrm>
            <a:custGeom>
              <a:avLst/>
              <a:gdLst/>
              <a:ahLst/>
              <a:rect l="l" t="t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0173240" y="3611880"/>
              <a:ext cx="360" cy="360"/>
            </a:xfrm>
            <a:custGeom>
              <a:avLst/>
              <a:gdLst/>
              <a:ahLst/>
              <a:rect l="l" t="t" r="r" b="b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5173200" y="3618000"/>
              <a:ext cx="210600" cy="6120"/>
            </a:xfrm>
            <a:custGeom>
              <a:avLst/>
              <a:gdLst/>
              <a:ahLst/>
              <a:rect l="l" t="t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004480" y="3620160"/>
              <a:ext cx="22320" cy="1080"/>
            </a:xfrm>
            <a:custGeom>
              <a:avLst/>
              <a:gdLst/>
              <a:ahLst/>
              <a:rect l="l" t="t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117760" y="3626280"/>
              <a:ext cx="31320" cy="1440"/>
            </a:xfrm>
            <a:custGeom>
              <a:avLst/>
              <a:gdLst/>
              <a:ahLst/>
              <a:rect l="l" t="t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354280" y="3596760"/>
              <a:ext cx="13680" cy="1080"/>
            </a:xfrm>
            <a:custGeom>
              <a:avLst/>
              <a:gdLst/>
              <a:ahLst/>
              <a:rect l="l" t="t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4422960" y="3634560"/>
              <a:ext cx="9720" cy="360"/>
            </a:xfrm>
            <a:custGeom>
              <a:avLst/>
              <a:gdLst/>
              <a:ahLst/>
              <a:rect l="l" t="t" r="r" b="b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630760" y="3585240"/>
              <a:ext cx="164160" cy="7920"/>
            </a:xfrm>
            <a:custGeom>
              <a:avLst/>
              <a:gdLst/>
              <a:ahLst/>
              <a:rect l="l" t="t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982960" y="3607560"/>
              <a:ext cx="360" cy="360"/>
            </a:xfrm>
            <a:custGeom>
              <a:avLst/>
              <a:gdLst/>
              <a:ahLst/>
              <a:rect l="l" t="t" r="r" b="b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2983680" y="3606840"/>
              <a:ext cx="17640" cy="360"/>
            </a:xfrm>
            <a:custGeom>
              <a:avLst/>
              <a:gdLst/>
              <a:ahLst/>
              <a:rect l="l" t="t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149440" y="3624480"/>
              <a:ext cx="23400" cy="1440"/>
            </a:xfrm>
            <a:custGeom>
              <a:avLst/>
              <a:gdLst/>
              <a:ahLst/>
              <a:rect l="l" t="t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5214960" y="3617640"/>
              <a:ext cx="80640" cy="1440"/>
            </a:xfrm>
            <a:custGeom>
              <a:avLst/>
              <a:gdLst/>
              <a:ahLst/>
              <a:rect l="l" t="t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169520" y="3623760"/>
              <a:ext cx="948240" cy="19800"/>
            </a:xfrm>
            <a:custGeom>
              <a:avLst/>
              <a:gdLst/>
              <a:ahLst/>
              <a:rect l="l" t="t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4804200" y="3628800"/>
              <a:ext cx="9720" cy="360"/>
            </a:xfrm>
            <a:custGeom>
              <a:avLst/>
              <a:gdLst/>
              <a:ahLst/>
              <a:rect l="l" t="t" r="r" b="b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623120" y="3632040"/>
              <a:ext cx="10800" cy="360"/>
            </a:xfrm>
            <a:custGeom>
              <a:avLst/>
              <a:gdLst/>
              <a:ahLst/>
              <a:rect l="l" t="t" r="r" b="b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5129640" y="3619440"/>
              <a:ext cx="22320" cy="360"/>
            </a:xfrm>
            <a:custGeom>
              <a:avLst/>
              <a:gdLst/>
              <a:ahLst/>
              <a:rect l="l" t="t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153400" y="3623760"/>
              <a:ext cx="9000" cy="360"/>
            </a:xfrm>
            <a:custGeom>
              <a:avLst/>
              <a:gdLst/>
              <a:ahLst/>
              <a:rect l="l" t="t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4047120" y="3620160"/>
              <a:ext cx="11520" cy="1080"/>
            </a:xfrm>
            <a:custGeom>
              <a:avLst/>
              <a:gdLst/>
              <a:ahLst/>
              <a:rect l="l" t="t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4309560" y="3624480"/>
              <a:ext cx="533880" cy="7920"/>
            </a:xfrm>
            <a:custGeom>
              <a:avLst/>
              <a:gdLst/>
              <a:ahLst/>
              <a:rect l="l" t="t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5052600" y="3621240"/>
              <a:ext cx="8280" cy="360"/>
            </a:xfrm>
            <a:custGeom>
              <a:avLst/>
              <a:gdLst/>
              <a:ahLst/>
              <a:rect l="l" t="t" r="r" b="b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5073840" y="3626280"/>
              <a:ext cx="524160" cy="12240"/>
            </a:xfrm>
            <a:custGeom>
              <a:avLst/>
              <a:gdLst/>
              <a:ahLst/>
              <a:rect l="l" t="t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658800" y="3602880"/>
              <a:ext cx="9000" cy="1080"/>
            </a:xfrm>
            <a:custGeom>
              <a:avLst/>
              <a:gdLst/>
              <a:ahLst/>
              <a:rect l="l" t="t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6783480" y="3596760"/>
              <a:ext cx="18720" cy="360"/>
            </a:xfrm>
            <a:custGeom>
              <a:avLst/>
              <a:gdLst/>
              <a:ahLst/>
              <a:rect l="l" t="t" r="r" b="b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7204680" y="3585240"/>
              <a:ext cx="26280" cy="360"/>
            </a:xfrm>
            <a:custGeom>
              <a:avLst/>
              <a:gdLst/>
              <a:ahLst/>
              <a:rect l="l" t="t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9430200" y="3602160"/>
              <a:ext cx="4320" cy="360"/>
            </a:xfrm>
            <a:custGeom>
              <a:avLst/>
              <a:gdLst/>
              <a:ahLst/>
              <a:rect l="l" t="t" r="r" b="b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049240" y="3594240"/>
              <a:ext cx="14760" cy="360"/>
            </a:xfrm>
            <a:custGeom>
              <a:avLst/>
              <a:gdLst/>
              <a:ahLst/>
              <a:rect l="l" t="t" r="r" b="b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7199280" y="3585960"/>
              <a:ext cx="4320" cy="360"/>
            </a:xfrm>
            <a:custGeom>
              <a:avLst/>
              <a:gdLst/>
              <a:ahLst/>
              <a:rect l="l" t="t" r="r" b="b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6584760" y="3587760"/>
              <a:ext cx="12240" cy="360"/>
            </a:xfrm>
            <a:custGeom>
              <a:avLst/>
              <a:gdLst/>
              <a:ahLst/>
              <a:rect l="l" t="t" r="r" b="b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6612480" y="3596040"/>
              <a:ext cx="11520" cy="360"/>
            </a:xfrm>
            <a:custGeom>
              <a:avLst/>
              <a:gdLst/>
              <a:ahLst/>
              <a:rect l="l" t="t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949720" y="3591360"/>
              <a:ext cx="24840" cy="360"/>
            </a:xfrm>
            <a:custGeom>
              <a:avLst/>
              <a:gdLst/>
              <a:ahLst/>
              <a:rect l="l" t="t" r="r" b="b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553440" y="3594240"/>
              <a:ext cx="4320" cy="108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9817200" y="3613680"/>
              <a:ext cx="2880" cy="360"/>
            </a:xfrm>
            <a:custGeom>
              <a:avLst/>
              <a:gdLst/>
              <a:ahLst/>
              <a:rect l="l" t="t" r="r" b="b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9880920" y="3609360"/>
              <a:ext cx="22320" cy="360"/>
            </a:xfrm>
            <a:custGeom>
              <a:avLst/>
              <a:gdLst/>
              <a:ahLst/>
              <a:rect l="l" t="t" r="r" b="b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8416440" y="3598560"/>
              <a:ext cx="27360" cy="1440"/>
            </a:xfrm>
            <a:custGeom>
              <a:avLst/>
              <a:gdLst/>
              <a:ahLst/>
              <a:rect l="l" t="t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9693360" y="3630960"/>
              <a:ext cx="16920" cy="1080"/>
            </a:xfrm>
            <a:custGeom>
              <a:avLst/>
              <a:gdLst/>
              <a:ahLst/>
              <a:rect l="l" t="t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9710640" y="3630240"/>
              <a:ext cx="12240" cy="360"/>
            </a:xfrm>
            <a:custGeom>
              <a:avLst/>
              <a:gdLst/>
              <a:ahLst/>
              <a:rect l="l" t="t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8238240" y="3623760"/>
              <a:ext cx="7560" cy="360"/>
            </a:xfrm>
            <a:custGeom>
              <a:avLst/>
              <a:gdLst/>
              <a:ah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9823320" y="3601080"/>
              <a:ext cx="225000" cy="9000"/>
            </a:xfrm>
            <a:custGeom>
              <a:avLst/>
              <a:gdLst/>
              <a:ahLst/>
              <a:rect l="l" t="t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9859680" y="3626280"/>
              <a:ext cx="4320" cy="360"/>
            </a:xfrm>
            <a:custGeom>
              <a:avLst/>
              <a:gdLst/>
              <a:ahLst/>
              <a:rect l="l" t="t" r="r" b="b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5972040" y="3630960"/>
              <a:ext cx="8280" cy="1080"/>
            </a:xfrm>
            <a:custGeom>
              <a:avLst/>
              <a:gdLst/>
              <a:ahLst/>
              <a:rect l="l" t="t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9804600" y="3616200"/>
              <a:ext cx="360" cy="360"/>
            </a:xfrm>
            <a:custGeom>
              <a:avLst/>
              <a:gdLst/>
              <a:ah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6173640" y="3630960"/>
              <a:ext cx="2160" cy="360"/>
            </a:xfrm>
            <a:custGeom>
              <a:avLst/>
              <a:gdLst/>
              <a:ahLst/>
              <a:rect l="l" t="t" r="r" b="b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6222240" y="3587760"/>
              <a:ext cx="4320" cy="108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6175800" y="3630960"/>
              <a:ext cx="360" cy="360"/>
            </a:xfrm>
            <a:custGeom>
              <a:avLst/>
              <a:gdLst/>
              <a:ah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7116480" y="3621960"/>
              <a:ext cx="9000" cy="360"/>
            </a:xfrm>
            <a:custGeom>
              <a:avLst/>
              <a:gdLst/>
              <a:ahLst/>
              <a:rect l="l" t="t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6935400" y="3619440"/>
              <a:ext cx="2880" cy="360"/>
            </a:xfrm>
            <a:custGeom>
              <a:avLst/>
              <a:gdLst/>
              <a:ahLst/>
              <a:rect l="l" t="t" r="r" b="b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8350200" y="3590280"/>
              <a:ext cx="21600" cy="360"/>
            </a:xfrm>
            <a:custGeom>
              <a:avLst/>
              <a:gdLst/>
              <a:ahLst/>
              <a:rect l="l" t="t" r="r" b="b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6165000" y="3630960"/>
              <a:ext cx="8280" cy="1080"/>
            </a:xfrm>
            <a:custGeom>
              <a:avLst/>
              <a:gdLst/>
              <a:ahLst/>
              <a:rect l="l" t="t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7406280" y="3611880"/>
              <a:ext cx="5040" cy="1080"/>
            </a:xfrm>
            <a:custGeom>
              <a:avLst/>
              <a:gdLst/>
              <a:ahLst/>
              <a:rect l="l" t="t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7378200" y="3609360"/>
              <a:ext cx="232200" cy="6120"/>
            </a:xfrm>
            <a:custGeom>
              <a:avLst/>
              <a:gdLst/>
              <a:ahLst/>
              <a:rect l="l" t="t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7489800" y="3615120"/>
              <a:ext cx="12960" cy="360"/>
            </a:xfrm>
            <a:custGeom>
              <a:avLst/>
              <a:gdLst/>
              <a:ahLst/>
              <a:rect l="l" t="t" r="r" b="b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7845120" y="3617640"/>
              <a:ext cx="15480" cy="360"/>
            </a:xfrm>
            <a:custGeom>
              <a:avLst/>
              <a:gdLst/>
              <a:ahLst/>
              <a:rect l="l" t="t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5337720" y="3617640"/>
              <a:ext cx="50040" cy="1440"/>
            </a:xfrm>
            <a:custGeom>
              <a:avLst/>
              <a:gdLst/>
              <a:ahLst/>
              <a:rect l="l" t="t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8758440" y="3611160"/>
              <a:ext cx="20160" cy="360"/>
            </a:xfrm>
            <a:custGeom>
              <a:avLst/>
              <a:gdLst/>
              <a:ahLst/>
              <a:rect l="l" t="t" r="r" b="b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7547400" y="3609360"/>
              <a:ext cx="14760" cy="1080"/>
            </a:xfrm>
            <a:custGeom>
              <a:avLst/>
              <a:gdLst/>
              <a:ahLst/>
              <a:rect l="l" t="t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781120" y="3615120"/>
              <a:ext cx="57240" cy="1080"/>
            </a:xfrm>
            <a:custGeom>
              <a:avLst/>
              <a:gdLst/>
              <a:ahLst/>
              <a:rect l="l" t="t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838720" y="3615480"/>
              <a:ext cx="360" cy="360"/>
            </a:xfrm>
            <a:custGeom>
              <a:avLst/>
              <a:gdLst/>
              <a:ahLst/>
              <a:rect l="l" t="t" r="r" b="b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1774440" y="3581280"/>
              <a:ext cx="8181000" cy="53640"/>
            </a:xfrm>
            <a:custGeom>
              <a:avLst/>
              <a:gdLst/>
              <a:ahLst/>
              <a:rect l="l" t="t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9827280" y="3611880"/>
              <a:ext cx="62640" cy="1440"/>
            </a:xfrm>
            <a:custGeom>
              <a:avLst/>
              <a:gdLst/>
              <a:ahLst/>
              <a:rect l="l" t="t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9859680" y="3615120"/>
              <a:ext cx="38880" cy="360"/>
            </a:xfrm>
            <a:custGeom>
              <a:avLst/>
              <a:gdLst/>
              <a:ahLst/>
              <a:rect l="l" t="t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9921960" y="3623760"/>
              <a:ext cx="123480" cy="6120"/>
            </a:xfrm>
            <a:custGeom>
              <a:avLst/>
              <a:gdLst/>
              <a:ahLst/>
              <a:rect l="l" t="t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9894240" y="3630240"/>
              <a:ext cx="36000" cy="360"/>
            </a:xfrm>
            <a:custGeom>
              <a:avLst/>
              <a:gdLst/>
              <a:ahLst/>
              <a:rect l="l" t="t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9163080" y="3593520"/>
              <a:ext cx="32760" cy="1440"/>
            </a:xfrm>
            <a:custGeom>
              <a:avLst/>
              <a:gdLst/>
              <a:ahLst/>
              <a:rect l="l" t="t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2587320" y="3595320"/>
              <a:ext cx="246240" cy="360"/>
            </a:xfrm>
            <a:custGeom>
              <a:avLst/>
              <a:gdLst/>
              <a:ahLst/>
              <a:rect l="l" t="t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348040" y="3594240"/>
              <a:ext cx="191880" cy="5400"/>
            </a:xfrm>
            <a:custGeom>
              <a:avLst/>
              <a:gdLst/>
              <a:ahLst/>
              <a:rect l="l" t="t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8349480" y="3590280"/>
              <a:ext cx="70560" cy="3600"/>
            </a:xfrm>
            <a:custGeom>
              <a:avLst/>
              <a:gdLst/>
              <a:ahLst/>
              <a:rect l="l" t="t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8680320" y="3627000"/>
              <a:ext cx="19440" cy="1080"/>
            </a:xfrm>
            <a:custGeom>
              <a:avLst/>
              <a:gdLst/>
              <a:ah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8072280" y="3590280"/>
              <a:ext cx="32760" cy="1080"/>
            </a:xfrm>
            <a:custGeom>
              <a:avLst/>
              <a:gdLst/>
              <a:ahLst/>
              <a:rect l="l" t="t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8105400" y="3590280"/>
              <a:ext cx="7560" cy="1080"/>
            </a:xfrm>
            <a:custGeom>
              <a:avLst/>
              <a:gdLst/>
              <a:ahLst/>
              <a:rect l="l" t="t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8674920" y="3632040"/>
              <a:ext cx="44640" cy="360"/>
            </a:xfrm>
            <a:custGeom>
              <a:avLst/>
              <a:gdLst/>
              <a:ahLst/>
              <a:rect l="l" t="t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8395920" y="3618000"/>
              <a:ext cx="41400" cy="1080"/>
            </a:xfrm>
            <a:custGeom>
              <a:avLst/>
              <a:gdLst/>
              <a:ahLst/>
              <a:rect l="l" t="t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862760" y="3590280"/>
              <a:ext cx="34920" cy="1080"/>
            </a:xfrm>
            <a:custGeom>
              <a:avLst/>
              <a:gdLst/>
              <a:ahLst/>
              <a:rect l="l" t="t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8148600" y="3625920"/>
              <a:ext cx="71280" cy="1080"/>
            </a:xfrm>
            <a:custGeom>
              <a:avLst/>
              <a:gdLst/>
              <a:ahLst/>
              <a:rect l="l" t="t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795800" y="3612960"/>
              <a:ext cx="12960" cy="360"/>
            </a:xfrm>
            <a:custGeom>
              <a:avLst/>
              <a:gdLst/>
              <a:ahLst/>
              <a:rect l="l" t="t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809120" y="3612960"/>
              <a:ext cx="38160" cy="360"/>
            </a:xfrm>
            <a:custGeom>
              <a:avLst/>
              <a:gdLst/>
              <a:ahLst/>
              <a:rect l="l" t="t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7642800" y="3611880"/>
              <a:ext cx="44640" cy="2880"/>
            </a:xfrm>
            <a:custGeom>
              <a:avLst/>
              <a:gdLst/>
              <a:ahLst/>
              <a:rect l="l" t="t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7044120" y="3585240"/>
              <a:ext cx="122400" cy="2160"/>
            </a:xfrm>
            <a:custGeom>
              <a:avLst/>
              <a:gdLst/>
              <a:ahLst/>
              <a:rect l="l" t="t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7166880" y="3585240"/>
              <a:ext cx="16200" cy="360"/>
            </a:xfrm>
            <a:custGeom>
              <a:avLst/>
              <a:gdLst/>
              <a:ahLst/>
              <a:rect l="l" t="t" r="r" b="b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7807320" y="3628440"/>
              <a:ext cx="28800" cy="1440"/>
            </a:xfrm>
            <a:custGeom>
              <a:avLst/>
              <a:gdLst/>
              <a:ahLst/>
              <a:rect l="l" t="t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964560" y="3584520"/>
              <a:ext cx="40680" cy="360"/>
            </a:xfrm>
            <a:custGeom>
              <a:avLst/>
              <a:gdLst/>
              <a:ahLst/>
              <a:rect l="l" t="t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7156080" y="3608640"/>
              <a:ext cx="47520" cy="2160"/>
            </a:xfrm>
            <a:custGeom>
              <a:avLst/>
              <a:gdLst/>
              <a:ahLst/>
              <a:rect l="l" t="t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836760" y="3588840"/>
              <a:ext cx="46800" cy="2880"/>
            </a:xfrm>
            <a:custGeom>
              <a:avLst/>
              <a:gdLst/>
              <a:ahLst/>
              <a:rect l="l" t="t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7069320" y="3609360"/>
              <a:ext cx="39960" cy="1080"/>
            </a:xfrm>
            <a:custGeom>
              <a:avLst/>
              <a:gdLst/>
              <a:ahLst/>
              <a:rect l="l" t="t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7109280" y="3622680"/>
              <a:ext cx="112320" cy="6120"/>
            </a:xfrm>
            <a:custGeom>
              <a:avLst/>
              <a:gdLst/>
              <a:ahLst/>
              <a:rect l="l" t="t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7119720" y="3625920"/>
              <a:ext cx="16920" cy="360"/>
            </a:xfrm>
            <a:custGeom>
              <a:avLst/>
              <a:gdLst/>
              <a:ahLst/>
              <a:rect l="l" t="t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623280" y="3615480"/>
              <a:ext cx="11520" cy="360"/>
            </a:xfrm>
            <a:custGeom>
              <a:avLst/>
              <a:gdLst/>
              <a:ahLst/>
              <a:rect l="l" t="t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6872400" y="3625920"/>
              <a:ext cx="128160" cy="2880"/>
            </a:xfrm>
            <a:custGeom>
              <a:avLst/>
              <a:gdLst/>
              <a:ahLst/>
              <a:rect l="l" t="t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6305040" y="3585240"/>
              <a:ext cx="36000" cy="1440"/>
            </a:xfrm>
            <a:custGeom>
              <a:avLst/>
              <a:gdLst/>
              <a:ahLst/>
              <a:rect l="l" t="t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6305760" y="3585240"/>
              <a:ext cx="5040" cy="360"/>
            </a:xfrm>
            <a:custGeom>
              <a:avLst/>
              <a:gdLst/>
              <a:ahLst/>
              <a:rect l="l" t="t" r="r" b="b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6724080" y="3613680"/>
              <a:ext cx="50040" cy="1440"/>
            </a:xfrm>
            <a:custGeom>
              <a:avLst/>
              <a:gdLst/>
              <a:ahLst/>
              <a:rect l="l" t="t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6148440" y="3588840"/>
              <a:ext cx="41400" cy="360"/>
            </a:xfrm>
            <a:custGeom>
              <a:avLst/>
              <a:gdLst/>
              <a:ahLst/>
              <a:rect l="l" t="t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930280" y="3585240"/>
              <a:ext cx="38160" cy="1440"/>
            </a:xfrm>
            <a:custGeom>
              <a:avLst/>
              <a:gdLst/>
              <a:ahLst/>
              <a:rect l="l" t="t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6196320" y="3628800"/>
              <a:ext cx="57960" cy="2880"/>
            </a:xfrm>
            <a:custGeom>
              <a:avLst/>
              <a:gdLst/>
              <a:ahLst/>
              <a:rect l="l" t="t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3907080" y="3585960"/>
              <a:ext cx="955080" cy="12240"/>
            </a:xfrm>
            <a:custGeom>
              <a:avLst/>
              <a:gdLst/>
              <a:ahLst/>
              <a:rect l="l" t="t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4780800" y="3594240"/>
              <a:ext cx="23400" cy="360"/>
            </a:xfrm>
            <a:custGeom>
              <a:avLst/>
              <a:gdLst/>
              <a:ahLst/>
              <a:rect l="l" t="t" r="r" b="b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3870000" y="3589560"/>
              <a:ext cx="36720" cy="360"/>
            </a:xfrm>
            <a:custGeom>
              <a:avLst/>
              <a:gdLst/>
              <a:ahLst/>
              <a:rect l="l" t="t" r="r" b="b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899600" y="3587040"/>
              <a:ext cx="87120" cy="2160"/>
            </a:xfrm>
            <a:custGeom>
              <a:avLst/>
              <a:gdLst/>
              <a:ahLst/>
              <a:rect l="l" t="t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862520" y="3585960"/>
              <a:ext cx="44640" cy="1440"/>
            </a:xfrm>
            <a:custGeom>
              <a:avLst/>
              <a:gdLst/>
              <a:ahLst/>
              <a:rect l="l" t="t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57120" y="3624480"/>
              <a:ext cx="34920" cy="1080"/>
            </a:xfrm>
            <a:custGeom>
              <a:avLst/>
              <a:gdLst/>
              <a:ahLst/>
              <a:rect l="l" t="t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669560" y="3621960"/>
              <a:ext cx="59400" cy="1440"/>
            </a:xfrm>
            <a:custGeom>
              <a:avLst/>
              <a:gdLst/>
              <a:ahLst/>
              <a:rect l="l" t="t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80000" y="3633480"/>
              <a:ext cx="36000" cy="1080"/>
            </a:xfrm>
            <a:custGeom>
              <a:avLst/>
              <a:gdLst/>
              <a:ahLst/>
              <a:rect l="l" t="t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3578400" y="3596760"/>
              <a:ext cx="16920" cy="360"/>
            </a:xfrm>
            <a:custGeom>
              <a:avLst/>
              <a:gdLst/>
              <a:ahLst/>
              <a:rect l="l" t="t" r="r" b="b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3343680" y="3590280"/>
              <a:ext cx="614880" cy="7200"/>
            </a:xfrm>
            <a:custGeom>
              <a:avLst/>
              <a:gdLst/>
              <a:ahLst/>
              <a:rect l="l" t="t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2849040" y="3596760"/>
              <a:ext cx="2160" cy="360"/>
            </a:xfrm>
            <a:custGeom>
              <a:avLst/>
              <a:gdLst/>
              <a:ahLst/>
              <a:rect l="l" t="t" r="r" b="b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2851560" y="3594240"/>
              <a:ext cx="85680" cy="2160"/>
            </a:xfrm>
            <a:custGeom>
              <a:avLst/>
              <a:gdLst/>
              <a:ahLst/>
              <a:rect l="l" t="t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2934000" y="3593520"/>
              <a:ext cx="61200" cy="4680"/>
            </a:xfrm>
            <a:custGeom>
              <a:avLst/>
              <a:gdLst/>
              <a:ahLst/>
              <a:rect l="l" t="t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3289320" y="3594240"/>
              <a:ext cx="28080" cy="1080"/>
            </a:xfrm>
            <a:custGeom>
              <a:avLst/>
              <a:gdLst/>
              <a:ahLst/>
              <a:rect l="l" t="t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260160" y="3595320"/>
              <a:ext cx="28800" cy="1080"/>
            </a:xfrm>
            <a:custGeom>
              <a:avLst/>
              <a:gdLst/>
              <a:ahLst/>
              <a:rect l="l" t="t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144600" y="3594240"/>
              <a:ext cx="41400" cy="360"/>
            </a:xfrm>
            <a:custGeom>
              <a:avLst/>
              <a:gdLst/>
              <a:ahLst/>
              <a:rect l="l" t="t" r="r" b="b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186360" y="3594240"/>
              <a:ext cx="32040" cy="1080"/>
            </a:xfrm>
            <a:custGeom>
              <a:avLst/>
              <a:gdLst/>
              <a:ahLst/>
              <a:rect l="l" t="t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209040" y="3591360"/>
              <a:ext cx="50760" cy="3600"/>
            </a:xfrm>
            <a:custGeom>
              <a:avLst/>
              <a:gdLst/>
              <a:ahLst/>
              <a:rect l="l" t="t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4422240" y="3632040"/>
              <a:ext cx="36000" cy="1080"/>
            </a:xfrm>
            <a:custGeom>
              <a:avLst/>
              <a:gdLst/>
              <a:ahLst/>
              <a:rect l="l" t="t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4248000" y="3630960"/>
              <a:ext cx="19440" cy="1080"/>
            </a:xfrm>
            <a:custGeom>
              <a:avLst/>
              <a:gdLst/>
              <a:ah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4021200" y="3630960"/>
              <a:ext cx="226440" cy="12240"/>
            </a:xfrm>
            <a:custGeom>
              <a:avLst/>
              <a:gdLst/>
              <a:ahLst/>
              <a:rect l="l" t="t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4188960" y="3643560"/>
              <a:ext cx="33480" cy="1440"/>
            </a:xfrm>
            <a:custGeom>
              <a:avLst/>
              <a:gdLst/>
              <a:ahLst/>
              <a:rect l="l" t="t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747960" y="3619440"/>
              <a:ext cx="54720" cy="1440"/>
            </a:xfrm>
            <a:custGeom>
              <a:avLst/>
              <a:gdLst/>
              <a:ahLst/>
              <a:rect l="l" t="t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803040" y="3620160"/>
              <a:ext cx="21600" cy="1080"/>
            </a:xfrm>
            <a:custGeom>
              <a:avLst/>
              <a:gdLst/>
              <a:ahLst/>
              <a:rect l="l" t="t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781080" y="3619440"/>
              <a:ext cx="2880" cy="360"/>
            </a:xfrm>
            <a:custGeom>
              <a:avLst/>
              <a:gdLst/>
              <a:ahLst/>
              <a:rect l="l" t="t" r="r" b="b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3036600" y="3592080"/>
              <a:ext cx="32040" cy="1080"/>
            </a:xfrm>
            <a:custGeom>
              <a:avLst/>
              <a:gdLst/>
              <a:ahLst/>
              <a:rect l="l" t="t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238480" y="3596040"/>
              <a:ext cx="18720" cy="360"/>
            </a:xfrm>
            <a:custGeom>
              <a:avLst/>
              <a:gdLst/>
              <a:ahLst/>
              <a:rect l="l" t="t" r="r" b="b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1960560" y="3621240"/>
              <a:ext cx="2880" cy="360"/>
            </a:xfrm>
            <a:custGeom>
              <a:avLst/>
              <a:gdLst/>
              <a:ahLst/>
              <a:rect l="l" t="t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1866600" y="3621240"/>
              <a:ext cx="93240" cy="1080"/>
            </a:xfrm>
            <a:custGeom>
              <a:avLst/>
              <a:gdLst/>
              <a:ahLst/>
              <a:rect l="l" t="t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" name="PlaceHolder 12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63" name="Group 2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164" name="CustomShape 3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/>
              <a:ahLst/>
              <a:rect l="l" t="t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/>
              <a:ahLst/>
              <a:rect l="l" t="t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/>
              <a:ahLst/>
              <a:rect l="l" t="t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6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/>
              <a:ahLst/>
              <a:rect l="l" t="t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7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/>
              <a:ahLst/>
              <a:rect l="l" t="t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8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/>
              <a:ahLst/>
              <a:rect l="l" t="t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9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/>
              <a:ahLst/>
              <a:rect l="l" t="t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0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/>
              <a:ahLst/>
              <a:rect l="l" t="t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1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/>
              <a:ahLst/>
              <a:rect l="l" t="t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2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/>
              <a:ahLst/>
              <a:rect l="l" t="t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3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/>
              <a:ahLst/>
              <a:rect l="l" t="t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4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/>
              <a:ahLst/>
              <a:rect l="l" t="t" r="r" b="b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5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/>
              <a:ahLst/>
              <a:rect l="l" t="t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6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/>
              <a:ahLst/>
              <a:rect l="l" t="t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/>
              <a:ahLst/>
              <a:rect l="l" t="t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/>
              <a:ahLst/>
              <a:rect l="l" t="t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9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0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1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/>
              <a:ahLst/>
              <a:rect l="l" t="t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22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/>
              <a:ahLst/>
              <a:rect l="l" t="t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3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/>
              <a:ahLst/>
              <a:rect l="l" t="t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24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/>
              <a:ahLst/>
              <a:rect l="l" t="t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25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/>
              <a:ahLst/>
              <a:rect l="l" t="t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26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/>
              <a:ahLst/>
              <a:rect l="l" t="t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27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/>
              <a:ahLst/>
              <a:rect l="l" t="t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28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/>
              <a:ahLst/>
              <a:rect l="l" t="t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29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/>
              <a:ahLst/>
              <a:rect l="l" t="t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0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/>
              <a:ahLst/>
              <a:rect l="l" t="t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1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/>
              <a:ahLst/>
              <a:rect l="l" t="t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32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/>
              <a:ahLst/>
              <a:rect l="l" t="t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33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/>
              <a:ah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34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/>
              <a:ahLst/>
              <a:rect l="l" t="t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35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/>
              <a:ahLst/>
              <a:rect l="l" t="t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36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/>
              <a:ahLst/>
              <a:rect l="l" t="t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37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/>
              <a:ahLst/>
              <a:rect l="l" t="t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38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/>
              <a:ahLst/>
              <a:rect l="l" t="t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39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/>
              <a:ahLst/>
              <a:rect l="l" t="t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0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/>
              <a:ahLst/>
              <a:rect l="l" t="t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1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/>
              <a:ahLst/>
              <a:rect l="l" t="t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2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/>
              <a:ah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43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/>
              <a:ahLst/>
              <a:rect l="l" t="t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44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/>
              <a:ah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45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/>
              <a:ahLst/>
              <a:rect l="l" t="t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46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47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/>
              <a:ahLst/>
              <a:rect l="l" t="t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48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/>
              <a:ah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9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/>
              <a:ahLst/>
              <a:rect l="l" t="t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0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/>
              <a:ahLst/>
              <a:rect l="l" t="t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51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/>
              <a:ahLst/>
              <a:rect l="l" t="t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52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/>
              <a:ahLst/>
              <a:rect l="l" t="t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53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/>
              <a:ahLst/>
              <a:rect l="l" t="t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54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/>
              <a:ahLst/>
              <a:rect l="l" t="t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55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56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/>
              <a:ahLst/>
              <a:rect l="l" t="t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57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/>
              <a:ahLst/>
              <a:rect l="l" t="t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8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/>
              <a:ahLst/>
              <a:rect l="l" t="t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59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/>
              <a:ahLst/>
              <a:rect l="l" t="t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60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/>
              <a:ahLst/>
              <a:rect l="l" t="t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61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/>
              <a:ahLst/>
              <a:rect l="l" t="t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62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/>
              <a:ahLst/>
              <a:rect l="l" t="t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63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/>
              <a:ahLst/>
              <a:rect l="l" t="t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4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/>
              <a:ahLst/>
              <a:rect l="l" t="t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65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/>
              <a:ahLst/>
              <a:rect l="l" t="t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66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/>
              <a:ahLst/>
              <a:rect l="l" t="t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67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/>
              <a:ahLst/>
              <a:rect l="l" t="t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68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/>
              <a:ahLst/>
              <a:rect l="l" t="t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69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/>
              <a:ahLst/>
              <a:rect l="l" t="t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0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/>
              <a:ahLst/>
              <a:rect l="l" t="t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1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/>
              <a:ahLst/>
              <a:rect l="l" t="t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72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/>
              <a:ahLst/>
              <a:rect l="l" t="t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73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/>
              <a:ahLst/>
              <a:rect l="l" t="t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74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/>
              <a:ahLst/>
              <a:rect l="l" t="t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75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/>
              <a:ahLst/>
              <a:rect l="l" t="t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76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/>
              <a:ahLst/>
              <a:rect l="l" t="t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PlaceHolder 77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</p:spPr>
        <p:txBody>
          <a:bodyPr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777240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05840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234440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9" name="PlaceHolder 78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40" name="PlaceHolder 79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DF80B0-98AA-4218-8166-C0A67A05B9FF}" type="datetime">
              <a:rPr b="0" lang="en-US" sz="1200" spc="-1" strike="noStrike">
                <a:solidFill>
                  <a:srgbClr val="ffffff"/>
                </a:solidFill>
                <a:latin typeface="Corbel"/>
              </a:rPr>
              <a:t>12/23/19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80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74AF9F-BED8-4809-8845-A619E5745514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279" name="Group 2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280" name="CustomShape 3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/>
              <a:ahLst/>
              <a:rect l="l" t="t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4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/>
              <a:ahLst/>
              <a:rect l="l" t="t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5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/>
              <a:ahLst/>
              <a:rect l="l" t="t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6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/>
              <a:ahLst/>
              <a:rect l="l" t="t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7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/>
              <a:ahLst/>
              <a:rect l="l" t="t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/>
              <a:ahLst/>
              <a:rect l="l" t="t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9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/>
              <a:ahLst/>
              <a:rect l="l" t="t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0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/>
              <a:ahLst/>
              <a:rect l="l" t="t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/>
              <a:ahLst/>
              <a:rect l="l" t="t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2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/>
              <a:ahLst/>
              <a:rect l="l" t="t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3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/>
              <a:ahLst/>
              <a:rect l="l" t="t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/>
              <a:ahLst/>
              <a:rect l="l" t="t" r="r" b="b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5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/>
              <a:ahLst/>
              <a:rect l="l" t="t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6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/>
              <a:ahLst/>
              <a:rect l="l" t="t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7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/>
              <a:ahLst/>
              <a:rect l="l" t="t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8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/>
              <a:ahLst/>
              <a:rect l="l" t="t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9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0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1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/>
              <a:ahLst/>
              <a:rect l="l" t="t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2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/>
              <a:ahLst/>
              <a:rect l="l" t="t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3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/>
              <a:ahLst/>
              <a:rect l="l" t="t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4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/>
              <a:ahLst/>
              <a:rect l="l" t="t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5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/>
              <a:ahLst/>
              <a:rect l="l" t="t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6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/>
              <a:ahLst/>
              <a:rect l="l" t="t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27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/>
              <a:ahLst/>
              <a:rect l="l" t="t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8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/>
              <a:ahLst/>
              <a:rect l="l" t="t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29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/>
              <a:ahLst/>
              <a:rect l="l" t="t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/>
              <a:ahLst/>
              <a:rect l="l" t="t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1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/>
              <a:ahLst/>
              <a:rect l="l" t="t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2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/>
              <a:ahLst/>
              <a:rect l="l" t="t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3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/>
              <a:ah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4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/>
              <a:ahLst/>
              <a:rect l="l" t="t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5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/>
              <a:ahLst/>
              <a:rect l="l" t="t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6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/>
              <a:ahLst/>
              <a:rect l="l" t="t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7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/>
              <a:ahLst/>
              <a:rect l="l" t="t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8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/>
              <a:ahLst/>
              <a:rect l="l" t="t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9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/>
              <a:ahLst/>
              <a:rect l="l" t="t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40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/>
              <a:ahLst/>
              <a:rect l="l" t="t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41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/>
              <a:ahLst/>
              <a:rect l="l" t="t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2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/>
              <a:ah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3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/>
              <a:ahLst/>
              <a:rect l="l" t="t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4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/>
              <a:ah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45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/>
              <a:ahLst/>
              <a:rect l="l" t="t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46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7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/>
              <a:ahLst/>
              <a:rect l="l" t="t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48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/>
              <a:ah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49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/>
              <a:ahLst/>
              <a:rect l="l" t="t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50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/>
              <a:ahLst/>
              <a:rect l="l" t="t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51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/>
              <a:ahLst/>
              <a:rect l="l" t="t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52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/>
              <a:ahLst/>
              <a:rect l="l" t="t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53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/>
              <a:ahLst/>
              <a:rect l="l" t="t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54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/>
              <a:ahLst/>
              <a:rect l="l" t="t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55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56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/>
              <a:ahLst/>
              <a:rect l="l" t="t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57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/>
              <a:ahLst/>
              <a:rect l="l" t="t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8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/>
              <a:ahLst/>
              <a:rect l="l" t="t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9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/>
              <a:ahLst/>
              <a:rect l="l" t="t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0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/>
              <a:ahLst/>
              <a:rect l="l" t="t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61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/>
              <a:ahLst/>
              <a:rect l="l" t="t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62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/>
              <a:ahLst/>
              <a:rect l="l" t="t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63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/>
              <a:ahLst/>
              <a:rect l="l" t="t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64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/>
              <a:ahLst/>
              <a:rect l="l" t="t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65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/>
              <a:ahLst/>
              <a:rect l="l" t="t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66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/>
              <a:ahLst/>
              <a:rect l="l" t="t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67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/>
              <a:ahLst/>
              <a:rect l="l" t="t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68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/>
              <a:ahLst/>
              <a:rect l="l" t="t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69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/>
              <a:ahLst/>
              <a:rect l="l" t="t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70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/>
              <a:ahLst/>
              <a:rect l="l" t="t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71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/>
              <a:ahLst/>
              <a:rect l="l" t="t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72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/>
              <a:ahLst/>
              <a:rect l="l" t="t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73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/>
              <a:ahLst/>
              <a:rect l="l" t="t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74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/>
              <a:ahLst/>
              <a:rect l="l" t="t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75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/>
              <a:ahLst/>
              <a:rect l="l" t="t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76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/>
              <a:ahLst/>
              <a:rect l="l" t="t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4" name="PlaceHolder 77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</p:spPr>
        <p:txBody>
          <a:bodyPr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777240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05840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234440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5" name="PlaceHolder 78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56" name="PlaceHolder 79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419D11-315D-44AD-A8BC-BD0087A9AA2C}" type="datetime">
              <a:rPr b="0" lang="en-US" sz="1200" spc="-1" strike="noStrike">
                <a:solidFill>
                  <a:srgbClr val="ffffff"/>
                </a:solidFill>
                <a:latin typeface="Corbel"/>
              </a:rPr>
              <a:t>12/23/19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PlaceHolder 80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ACC95F-2E3A-4554-9864-BF8131462674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527840" y="1905120"/>
            <a:ext cx="9143640" cy="1283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nsolas"/>
              </a:rPr>
              <a:t>Heart Disease Prediction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1527840" y="3809880"/>
            <a:ext cx="9143640" cy="1459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6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rbel"/>
              </a:rPr>
              <a:t>Presented By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6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Md Jahid Hasan Khandaker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6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ID# </a:t>
            </a:r>
            <a:r>
              <a:rPr b="0" lang="en-US" sz="2400" spc="-1" strike="noStrike">
                <a:solidFill>
                  <a:srgbClr val="ffffff"/>
                </a:solidFill>
                <a:latin typeface="Arial Rounded MT Bold"/>
              </a:rPr>
              <a:t>1611131042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598760" y="30492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nsolas"/>
              </a:rPr>
              <a:t>K-Fold Cross Validation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2057760" y="2103120"/>
            <a:ext cx="800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nsolas (Headings)"/>
              </a:rPr>
              <a:t>Accuracy from Random Forest: 85.0%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nsolas (Headings)"/>
              </a:rPr>
              <a:t>Accuracy from Support Vector Machine: 86.0%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487520" y="3474720"/>
            <a:ext cx="8936640" cy="2194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598760" y="30492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nsolas"/>
              </a:rPr>
              <a:t>Model Optimization using Grid Search Technique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3791880" y="3383280"/>
            <a:ext cx="40078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Best Score:  85.9%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&amp;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Linear Kernel vs RBF Kernel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Best Kernel is “Linear” Kernel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2103120" y="1920240"/>
            <a:ext cx="800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nsolas (Headings)"/>
              </a:rPr>
              <a:t>Grid search is used to find the best hyperparameter for the model on SVM.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Problem Faced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751040" y="2362320"/>
            <a:ext cx="9143640" cy="380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It took a lot of time to review the dataset properly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Difficulty in pointing out the necessary features 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Difficulty faced while understanding correlation matrix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1518480" y="1383840"/>
            <a:ext cx="9143640" cy="219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Thank You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Introduction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1522440" y="1905120"/>
            <a:ext cx="944856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2" marL="777240" indent="-228240">
              <a:lnSpc>
                <a:spcPct val="15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This project aims to generate a model to predict the presence of a heart disease.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777240" indent="-228240">
              <a:lnSpc>
                <a:spcPct val="15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The dataset contains 303 patients records with respect to 14 attributes.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777240" indent="-228240">
              <a:lnSpc>
                <a:spcPct val="15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The dataset is collected from </a:t>
            </a: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https://www.kaggle.com/ronitf/heart-disease-uci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Data Visualization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399" name="Content Placeholder 3" descr=""/>
          <p:cNvPicPr/>
          <p:nvPr/>
        </p:nvPicPr>
        <p:blipFill>
          <a:blip r:embed="rId1"/>
          <a:stretch/>
        </p:blipFill>
        <p:spPr>
          <a:xfrm>
            <a:off x="6246720" y="1752480"/>
            <a:ext cx="5173560" cy="4800240"/>
          </a:xfrm>
          <a:prstGeom prst="rect">
            <a:avLst/>
          </a:prstGeom>
          <a:ln>
            <a:noFill/>
          </a:ln>
        </p:spPr>
      </p:pic>
      <p:sp>
        <p:nvSpPr>
          <p:cNvPr id="400" name="CustomShape 2"/>
          <p:cNvSpPr/>
          <p:nvPr/>
        </p:nvSpPr>
        <p:spPr>
          <a:xfrm>
            <a:off x="760320" y="3352680"/>
            <a:ext cx="52574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Categorical Feature Value Ratio against Target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Data Visualization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760320" y="2362320"/>
            <a:ext cx="4343040" cy="365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A “pairs plot” is also known as a scatterplot, in which one variable in the same data row is matched with another variable's value.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03" name="Picture 3" descr=""/>
          <p:cNvPicPr/>
          <p:nvPr/>
        </p:nvPicPr>
        <p:blipFill>
          <a:blip r:embed="rId1"/>
          <a:stretch/>
        </p:blipFill>
        <p:spPr>
          <a:xfrm>
            <a:off x="5789520" y="1752480"/>
            <a:ext cx="5233320" cy="4695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Data Visualization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760320" y="1752480"/>
            <a:ext cx="43430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So, why is correlation useful?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Correlation can help in predicting one attribute from another (Great way to impute missing values).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Correlation can (sometimes) indicate the presence of a causal relationship.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Correlation is used as a basic quantity for many modelling techniques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06" name="Picture 3" descr=""/>
          <p:cNvPicPr/>
          <p:nvPr/>
        </p:nvPicPr>
        <p:blipFill>
          <a:blip r:embed="rId1"/>
          <a:stretch/>
        </p:blipFill>
        <p:spPr>
          <a:xfrm>
            <a:off x="5484960" y="1676520"/>
            <a:ext cx="6028920" cy="4800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Data Visualization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08" name="Picture 3" descr=""/>
          <p:cNvPicPr/>
          <p:nvPr/>
        </p:nvPicPr>
        <p:blipFill>
          <a:blip r:embed="rId1"/>
          <a:stretch/>
        </p:blipFill>
        <p:spPr>
          <a:xfrm>
            <a:off x="1522440" y="2362320"/>
            <a:ext cx="9940680" cy="167616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4848480" y="1828800"/>
            <a:ext cx="295344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Distributions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274920" y="4267080"/>
            <a:ext cx="57870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The features Age, trestbps, chol are normally distributed.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The likelihood of getting heart disease of more for the people with age 50 - 60.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The target variable is balanced.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Data Pre-Processing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Extract Independent and Target Variables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Here the independent features will be extracted to the nominal features cp, slope, thal and restecg.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The parameter </a:t>
            </a:r>
            <a:r>
              <a:rPr b="1" lang="en-US" sz="1800" spc="-1" strike="noStrike">
                <a:solidFill>
                  <a:srgbClr val="ffffff"/>
                </a:solidFill>
                <a:latin typeface="Corbel"/>
              </a:rPr>
              <a:t>drop_first = True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 as been set in order to avoid dummy variable trap after One hot encoding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Split the Data into Train and Test set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Train set – 80%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set – 20%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1598760" y="30492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nsolas"/>
              </a:rPr>
              <a:t>Model Performance Compare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14" name="Picture 3" descr=""/>
          <p:cNvPicPr/>
          <p:nvPr/>
        </p:nvPicPr>
        <p:blipFill>
          <a:blip r:embed="rId1"/>
          <a:stretch/>
        </p:blipFill>
        <p:spPr>
          <a:xfrm>
            <a:off x="912960" y="3809880"/>
            <a:ext cx="4520160" cy="1639440"/>
          </a:xfrm>
          <a:prstGeom prst="rect">
            <a:avLst/>
          </a:prstGeom>
          <a:ln>
            <a:noFill/>
          </a:ln>
        </p:spPr>
      </p:pic>
      <p:sp>
        <p:nvSpPr>
          <p:cNvPr id="415" name="CustomShape 2"/>
          <p:cNvSpPr/>
          <p:nvPr/>
        </p:nvSpPr>
        <p:spPr>
          <a:xfrm>
            <a:off x="1186560" y="5540040"/>
            <a:ext cx="330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Support Vector Machine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7675200" y="5540040"/>
            <a:ext cx="209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Random Forest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2055960" y="2059920"/>
            <a:ext cx="8000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Support Vector Machine Classifier and Random Forest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Classifier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 have been used to compare the model performance.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18" name="Picture 2" descr=""/>
          <p:cNvPicPr/>
          <p:nvPr/>
        </p:nvPicPr>
        <p:blipFill>
          <a:blip r:embed="rId2"/>
          <a:stretch/>
        </p:blipFill>
        <p:spPr>
          <a:xfrm>
            <a:off x="6119280" y="3809880"/>
            <a:ext cx="4566240" cy="1639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598760" y="30492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nsolas"/>
              </a:rPr>
              <a:t>ROC &amp; AUC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297800" y="5936400"/>
            <a:ext cx="330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Support Vector Machine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7629120" y="5936400"/>
            <a:ext cx="209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Random Forest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2093760" y="1725480"/>
            <a:ext cx="800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nsolas (Headings)"/>
              </a:rPr>
              <a:t>AUC from Random Forest: 89.3%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nsolas (Headings)"/>
              </a:rPr>
              <a:t>AUC from Support Vector Machine: 91.4%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23" name="Picture 4" descr=""/>
          <p:cNvPicPr/>
          <p:nvPr/>
        </p:nvPicPr>
        <p:blipFill>
          <a:blip r:embed="rId1"/>
          <a:stretch/>
        </p:blipFill>
        <p:spPr>
          <a:xfrm>
            <a:off x="988920" y="3061080"/>
            <a:ext cx="4228920" cy="2792520"/>
          </a:xfrm>
          <a:prstGeom prst="rect">
            <a:avLst/>
          </a:prstGeom>
          <a:ln>
            <a:noFill/>
          </a:ln>
        </p:spPr>
      </p:pic>
      <p:pic>
        <p:nvPicPr>
          <p:cNvPr id="424" name="Picture 8" descr=""/>
          <p:cNvPicPr/>
          <p:nvPr/>
        </p:nvPicPr>
        <p:blipFill>
          <a:blip r:embed="rId2"/>
          <a:stretch/>
        </p:blipFill>
        <p:spPr>
          <a:xfrm>
            <a:off x="6399360" y="3061080"/>
            <a:ext cx="4228920" cy="2798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1053</TotalTime>
  <Application>LibreOffice/6.0.7.3$Linux_X86_64 LibreOffice_project/00m0$Build-3</Application>
  <Words>323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2019-12-01T08:31:04Z</dcterms:created>
  <dc:creator>Mushayev Masrur</dc:creator>
  <dc:description/>
  <dc:language>en-US</dc:language>
  <cp:lastModifiedBy/>
  <dcterms:modified xsi:type="dcterms:W3CDTF">2019-12-23T04:41:30Z</dcterms:modified>
  <cp:revision>57</cp:revision>
  <dc:subject/>
  <dc:title>Loan Defaulter Prediction using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