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87" r:id="rId7"/>
    <p:sldId id="288" r:id="rId8"/>
    <p:sldId id="289" r:id="rId9"/>
    <p:sldId id="290" r:id="rId10"/>
    <p:sldId id="29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p15="http://schemas.microsoft.com/office/powerpoint/2012/main" xmlns:go="http://customooxmlschemas.google.com/" roundtripDataSignature="AMtx7mgwwBG8VcHd85RgT7+9Sdatl6PmSQ==" r:id="rId23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80" d="100"/>
          <a:sy n="80" d="100"/>
        </p:scale>
        <p:origin x="208" y="4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23" Type="http://customschemas.google.com/relationships/presentationmetadata" Target="meta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9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5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1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6837" y="821313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776" y="0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1262" y="1770743"/>
            <a:ext cx="798714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Final Project Presentation</a:t>
            </a:r>
          </a:p>
          <a:p>
            <a:r>
              <a:rPr lang="en-US" sz="2400" b="1" dirty="0">
                <a:latin typeface="Calisto MT" panose="02040603050505030304" pitchFamily="18" charset="0"/>
              </a:rPr>
              <a:t>CSE465: </a:t>
            </a:r>
            <a:r>
              <a:rPr lang="en-GB" sz="2400" b="1" dirty="0">
                <a:latin typeface="Calisto MT" panose="02040603050505030304" pitchFamily="18" charset="0"/>
              </a:rPr>
              <a:t>Pattern Recognition and Neural Network</a:t>
            </a:r>
          </a:p>
          <a:p>
            <a:endParaRPr lang="en-GB" b="1" dirty="0"/>
          </a:p>
          <a:p>
            <a:endParaRPr lang="en-US" sz="2800" b="1" dirty="0">
              <a:latin typeface="Lucida Console" panose="020B0609040504020204" pitchFamily="49" charset="0"/>
            </a:endParaRPr>
          </a:p>
          <a:p>
            <a:r>
              <a:rPr lang="en-US" sz="2800" b="1" dirty="0">
                <a:latin typeface="Lucida Console" panose="020B0609040504020204" pitchFamily="49" charset="0"/>
              </a:rPr>
              <a:t>Heart Disease Prediction</a:t>
            </a:r>
            <a:endParaRPr lang="en-US" b="1" dirty="0"/>
          </a:p>
          <a:p>
            <a:endParaRPr lang="en-US" sz="2400" b="1" dirty="0">
              <a:latin typeface="Calisto MT" panose="02040603050505030304" pitchFamily="18" charset="0"/>
            </a:endParaRPr>
          </a:p>
          <a:p>
            <a:r>
              <a:rPr lang="en-US" sz="2400" dirty="0">
                <a:latin typeface="Calisto MT" panose="02040603050505030304" pitchFamily="18" charset="0"/>
              </a:rPr>
              <a:t>Presented By-</a:t>
            </a:r>
          </a:p>
          <a:p>
            <a:r>
              <a:rPr lang="en-US" sz="2400" b="1" dirty="0" err="1">
                <a:latin typeface="Calisto MT" panose="02040603050505030304" pitchFamily="18" charset="0"/>
              </a:rPr>
              <a:t>Muhtasim</a:t>
            </a:r>
            <a:r>
              <a:rPr lang="en-US" sz="2400" b="1" dirty="0">
                <a:latin typeface="Calisto MT" panose="02040603050505030304" pitchFamily="18" charset="0"/>
              </a:rPr>
              <a:t> </a:t>
            </a:r>
            <a:r>
              <a:rPr lang="en-US" sz="2400" b="1" dirty="0" err="1">
                <a:latin typeface="Calisto MT" panose="02040603050505030304" pitchFamily="18" charset="0"/>
              </a:rPr>
              <a:t>Munem</a:t>
            </a:r>
            <a:r>
              <a:rPr lang="en-US" sz="2400" b="1" dirty="0">
                <a:latin typeface="Calisto MT" panose="02040603050505030304" pitchFamily="18" charset="0"/>
              </a:rPr>
              <a:t> Mugdho</a:t>
            </a:r>
          </a:p>
          <a:p>
            <a:r>
              <a:rPr lang="en-US" sz="2400" b="1" dirty="0">
                <a:latin typeface="Calisto MT" panose="02040603050505030304" pitchFamily="18" charset="0"/>
              </a:rPr>
              <a:t>ID: 1611059042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9558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Done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1532" y="1901539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88" y="3885914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4623" y="3090929"/>
            <a:ext cx="1461114" cy="144643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Algorithm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76435" y="3113617"/>
            <a:ext cx="1393785" cy="14010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Evaluation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2409032" y="2695289"/>
            <a:ext cx="56356" cy="1984375"/>
          </a:xfrm>
          <a:prstGeom prst="bentConnector3">
            <a:avLst>
              <a:gd name="adj1" fmla="val 505636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664362" y="3814145"/>
            <a:ext cx="380261" cy="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09210" y="3823899"/>
            <a:ext cx="470698" cy="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8248439" y="3823900"/>
            <a:ext cx="725282" cy="291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V="1">
            <a:off x="8868568" y="1902152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971159" y="4552753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Training Dataset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914400" y="2585193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 Dataset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614842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Find Best Classifier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93860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Accuracy Check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35823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Confusion matrix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918" y="3133126"/>
            <a:ext cx="1407521" cy="13815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357521" y="3814144"/>
            <a:ext cx="509635" cy="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C1B36E-A48C-4553-A97E-1863E40F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37952" y="4537363"/>
            <a:ext cx="0" cy="555579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163B56-9B70-430A-AB2C-7960004CD32B}"/>
              </a:ext>
            </a:extLst>
          </p:cNvPr>
          <p:cNvCxnSpPr>
            <a:cxnSpLocks/>
          </p:cNvCxnSpPr>
          <p:nvPr/>
        </p:nvCxnSpPr>
        <p:spPr>
          <a:xfrm>
            <a:off x="2781833" y="5092942"/>
            <a:ext cx="2499134" cy="0"/>
          </a:xfrm>
          <a:prstGeom prst="line">
            <a:avLst/>
          </a:prstGeom>
          <a:ln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6062C3-9AC9-420C-9133-7582DEF6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48153" y="5092942"/>
            <a:ext cx="233680" cy="52405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BCD50-E8F0-4E00-92AD-97583B239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80252" y="5104571"/>
            <a:ext cx="0" cy="52405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2D7694-A3A8-4E50-9BB9-81D4D7CC7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8672" y="5092942"/>
            <a:ext cx="0" cy="52405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EBCA65F-3580-48D4-AE2B-C3F67B4D3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95676" y="5610025"/>
            <a:ext cx="1204193" cy="11747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Random Forrest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65BBECC-6F8C-4BC8-8556-4101707C9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2031" y="5616999"/>
            <a:ext cx="1204194" cy="117471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Support</a:t>
            </a:r>
          </a:p>
          <a:p>
            <a:pPr algn="ctr"/>
            <a:r>
              <a:rPr lang="en-US" sz="1400" dirty="0"/>
              <a:t>Vector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990D41F-91C4-4C9F-80DC-56961CABC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8387" y="5605371"/>
            <a:ext cx="1204193" cy="11747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Logistic Regression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F88603B-E265-4F77-98A9-B0F4B655E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63071"/>
            <a:ext cx="1204194" cy="117471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Dataset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0CD06C-A953-40EA-8A31-6B93AA0D0FF2}"/>
              </a:ext>
            </a:extLst>
          </p:cNvPr>
          <p:cNvCxnSpPr>
            <a:cxnSpLocks/>
          </p:cNvCxnSpPr>
          <p:nvPr/>
        </p:nvCxnSpPr>
        <p:spPr>
          <a:xfrm flipV="1">
            <a:off x="508974" y="1929463"/>
            <a:ext cx="0" cy="2838734"/>
          </a:xfrm>
          <a:prstGeom prst="line">
            <a:avLst/>
          </a:prstGeom>
          <a:ln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558EEB-FB0D-4DD0-985F-47D50655F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1675" y="3034763"/>
            <a:ext cx="380261" cy="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8709DA-1E58-4FDD-8ED3-63B26D03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1675" y="4736747"/>
            <a:ext cx="380261" cy="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D8DF1F4-2A8A-4759-B366-C19CD35B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0967" y="5605371"/>
            <a:ext cx="1204194" cy="117471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KNN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1A5AA3-6C71-4769-BEAA-88D4F6E51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80967" y="5104571"/>
            <a:ext cx="392360" cy="52405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2" grpId="0" animBg="1"/>
      <p:bldP spid="73" grpId="0" animBg="1"/>
      <p:bldP spid="75" grpId="0" animBg="1"/>
      <p:bldP spid="76" grpId="0" animBg="1"/>
      <p:bldP spid="77" grpId="0" animBg="1"/>
      <p:bldP spid="45" grpId="0" animBg="1"/>
      <p:bldP spid="47" grpId="0" animBg="1"/>
      <p:bldP spid="48" grpId="0" animBg="1"/>
      <p:bldP spid="49" grpId="0" animBg="1"/>
      <p:bldP spid="52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9558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35823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Confusion matrix,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FCCD68-7564-4A66-AD1F-CEE9214D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322" y="1035865"/>
            <a:ext cx="6102895" cy="45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4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9558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35823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Confusion matrix,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1A034-6437-4389-9D6E-1B6EB4ED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971" y="1262638"/>
            <a:ext cx="6130595" cy="438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1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72617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Classification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35823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Confusion matrix,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F3C21-AEC4-490F-BB5E-778CDFEFC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11" y="1705046"/>
            <a:ext cx="7941816" cy="26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4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72617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of Different Algorithms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35823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Confusion matrix,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50016-9E03-4FC7-94BB-04A28E57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2" y="1895398"/>
            <a:ext cx="11465725" cy="38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1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72617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Confusion Matrix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35823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Confusion matrix,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A1E99-1A74-46B1-ADE9-1AC1D69A0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17" y="1415573"/>
            <a:ext cx="9690598" cy="28131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BC0761-4D98-43B2-AFED-068BB8163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623" y="4340645"/>
            <a:ext cx="2863997" cy="22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2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107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Calisto MT</vt:lpstr>
      <vt:lpstr>Century Gothic</vt:lpstr>
      <vt:lpstr>Lucida Console</vt:lpstr>
      <vt:lpstr>Segoe UI Light</vt:lpstr>
      <vt:lpstr>Office Theme</vt:lpstr>
      <vt:lpstr>PowerPoint Presentation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2019-12-01T18:45:25Z</dcterms:created>
  <dcterms:modified xsi:type="dcterms:W3CDTF">2019-12-23T05:27:36Z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