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7" r:id="rId7"/>
    <p:sldId id="26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8186"/>
            <a:ext cx="8825658" cy="4159195"/>
          </a:xfrm>
        </p:spPr>
        <p:txBody>
          <a:bodyPr/>
          <a:lstStyle/>
          <a:p>
            <a:r>
              <a:rPr lang="en-US" sz="2800" b="1" dirty="0" smtClean="0"/>
              <a:t>Project Update </a:t>
            </a:r>
            <a:r>
              <a:rPr lang="en-US" sz="2800" b="1" dirty="0"/>
              <a:t>Presentation</a:t>
            </a:r>
            <a:br>
              <a:rPr lang="en-US" sz="2800" b="1" dirty="0"/>
            </a:br>
            <a:r>
              <a:rPr lang="en-US" sz="2400" b="1" dirty="0">
                <a:latin typeface="Calisto MT" panose="02040603050505030304" pitchFamily="18" charset="0"/>
              </a:rPr>
              <a:t>CSE465: </a:t>
            </a:r>
            <a:r>
              <a:rPr lang="en-GB" sz="2400" b="1" dirty="0">
                <a:latin typeface="Calisto MT" panose="02040603050505030304" pitchFamily="18" charset="0"/>
              </a:rPr>
              <a:t>Pattern Recognition and Neural Network</a:t>
            </a:r>
            <a:r>
              <a:rPr lang="en-GB" b="1" dirty="0"/>
              <a:t/>
            </a:r>
            <a:br>
              <a:rPr lang="en-GB" b="1" dirty="0"/>
            </a:br>
            <a:r>
              <a:rPr lang="en-US" sz="6000" b="1" dirty="0" smtClean="0">
                <a:latin typeface="Lucida Console" panose="020B0609040504020204" pitchFamily="49" charset="0"/>
              </a:rPr>
              <a:t/>
            </a:r>
            <a:br>
              <a:rPr lang="en-US" sz="6000" b="1" dirty="0" smtClean="0">
                <a:latin typeface="Lucida Console" panose="020B0609040504020204" pitchFamily="49" charset="0"/>
              </a:rPr>
            </a:br>
            <a:r>
              <a:rPr lang="en-US" sz="3600" b="1" dirty="0" smtClean="0">
                <a:latin typeface="Lucida Console" panose="020B0609040504020204" pitchFamily="49" charset="0"/>
              </a:rPr>
              <a:t>Heart </a:t>
            </a:r>
            <a:r>
              <a:rPr lang="en-US" sz="3600" b="1" dirty="0">
                <a:latin typeface="Lucida Console" panose="020B0609040504020204" pitchFamily="49" charset="0"/>
              </a:rPr>
              <a:t>Disease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Presented By-</a:t>
            </a:r>
          </a:p>
          <a:p>
            <a:r>
              <a:rPr lang="en-US" sz="3300" b="1" dirty="0" err="1">
                <a:latin typeface="Calisto MT" panose="02040603050505030304" pitchFamily="18" charset="0"/>
              </a:rPr>
              <a:t>Rezowana</a:t>
            </a:r>
            <a:r>
              <a:rPr lang="en-US" sz="3300" b="1" dirty="0">
                <a:latin typeface="Calisto MT" panose="02040603050505030304" pitchFamily="18" charset="0"/>
              </a:rPr>
              <a:t> </a:t>
            </a:r>
            <a:r>
              <a:rPr lang="en-US" sz="3300" b="1" dirty="0" err="1">
                <a:latin typeface="Calisto MT" panose="02040603050505030304" pitchFamily="18" charset="0"/>
              </a:rPr>
              <a:t>Akter</a:t>
            </a:r>
            <a:endParaRPr lang="en-US" sz="3300" b="1" dirty="0">
              <a:latin typeface="Calisto MT" panose="02040603050505030304" pitchFamily="18" charset="0"/>
            </a:endParaRPr>
          </a:p>
          <a:p>
            <a:r>
              <a:rPr lang="en-US" sz="3300" b="1" dirty="0">
                <a:latin typeface="Calisto MT" panose="02040603050505030304" pitchFamily="18" charset="0"/>
              </a:rPr>
              <a:t>ID: 1610147042</a:t>
            </a:r>
          </a:p>
        </p:txBody>
      </p:sp>
    </p:spTree>
    <p:extLst>
      <p:ext uri="{BB962C8B-B14F-4D97-AF65-F5344CB8AC3E}">
        <p14:creationId xmlns:p14="http://schemas.microsoft.com/office/powerpoint/2010/main" val="21342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33" y="2149611"/>
            <a:ext cx="4351025" cy="2283824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Problems Faced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770" y="934689"/>
            <a:ext cx="4437850" cy="5769735"/>
          </a:xfrm>
        </p:spPr>
        <p:txBody>
          <a:bodyPr>
            <a:norm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 took a lot of time to review the dataset properly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ifficulty in pointing out the relations of the attributes with the target value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difficulty faced while understanding</a:t>
            </a:r>
            <a:r>
              <a:rPr lang="en-US" sz="1800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correlation matrix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075" y="2072338"/>
            <a:ext cx="4351025" cy="2283824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2924" y="1250459"/>
            <a:ext cx="434018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pre-processing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Splitting the dataset into Training dataset and Testing dataset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Training the model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Apply Random Forest Algorithm, Support Vector Machine and Logistic Regression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Evaluation of the Trained Model with the Test Dataset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ROC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curve and AUC curve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Accuracy Check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Find the best Classifier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797" y="850006"/>
            <a:ext cx="4971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3797" y="3447022"/>
            <a:ext cx="10058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This 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project aims to generate a model to predict the presence of a heart 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The dataset contains 303 patients records with respect to 14 attributes.</a:t>
            </a: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dataset is collected from 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://www.kaggle.com/ronitf/heart-disease-</a:t>
            </a:r>
            <a:r>
              <a:rPr lang="en-US" sz="2000" dirty="0">
                <a:latin typeface="Lucida Console" panose="020B0609040504020204" pitchFamily="49" charset="0"/>
                <a:hlinkClick r:id="rId2"/>
              </a:rPr>
              <a:t>uci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38" y="2188247"/>
            <a:ext cx="4351025" cy="2283824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Completed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2621" y="994775"/>
            <a:ext cx="427578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Read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data from .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csv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file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Reviewed the dataset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Dataset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has a total of 303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rows. There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are a total of 13 features along with one target value which we will train the models to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find.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Checked for null and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duplicated value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There are no missing values in the  dataset.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There exits one row with duplicated value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Handling missing and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duplicated value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Dropped the duplicated row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Data analysis by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plotting graphs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Produced Correlation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Matrix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Update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1458661"/>
            <a:ext cx="706853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86365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Update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690261"/>
            <a:ext cx="8802328" cy="36802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2838" y="5610706"/>
            <a:ext cx="956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maximum for age reaches 77, the maximum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(serum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cholestoral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is 564.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86365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Update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835281"/>
            <a:ext cx="7569692" cy="3483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6523" y="5318974"/>
            <a:ext cx="10547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scale of each feature column is different and quite varied as well. </a:t>
            </a:r>
          </a:p>
        </p:txBody>
      </p:sp>
    </p:spTree>
    <p:extLst>
      <p:ext uri="{BB962C8B-B14F-4D97-AF65-F5344CB8AC3E}">
        <p14:creationId xmlns:p14="http://schemas.microsoft.com/office/powerpoint/2010/main" val="30973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Update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498306"/>
            <a:ext cx="2505425" cy="2934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49" y="1498306"/>
            <a:ext cx="706853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Update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354733"/>
            <a:ext cx="5973009" cy="4277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97" y="2014313"/>
            <a:ext cx="5366005" cy="33782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539256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0: No heart disease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1: Heart 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disease</a:t>
            </a:r>
          </a:p>
          <a:p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above graph,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we realized that out of 303 instances within the dataset, 138 people were diagnosed to not have a heart disease and 164 people were diagnosed to have had it.</a:t>
            </a:r>
            <a:endParaRPr lang="en-GB" sz="16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6068" y="1086392"/>
            <a:ext cx="905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Produced a correlation matrix to show how independent features within the dataset affect the target.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Update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11" y="1159775"/>
            <a:ext cx="7306695" cy="56776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79099" y="2152386"/>
            <a:ext cx="29225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Positive relationships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chest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pain = target</a:t>
            </a:r>
            <a:b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GB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thalcah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= slope</a:t>
            </a:r>
            <a:b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GB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thalach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= target</a:t>
            </a:r>
            <a:b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slope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= target</a:t>
            </a:r>
            <a:b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Negative relationships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oldpeak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=slope</a:t>
            </a:r>
            <a:b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cp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GB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exang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age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GB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thalach</a:t>
            </a:r>
            <a:endParaRPr lang="en-GB" sz="16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206</TotalTime>
  <Words>321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Calisto MT</vt:lpstr>
      <vt:lpstr>Cambria</vt:lpstr>
      <vt:lpstr>Century Gothic</vt:lpstr>
      <vt:lpstr>Lucida Console</vt:lpstr>
      <vt:lpstr>Wingdings</vt:lpstr>
      <vt:lpstr>Wingdings 3</vt:lpstr>
      <vt:lpstr>Ion Boardroom</vt:lpstr>
      <vt:lpstr>Project Update Presentation CSE465: Pattern Recognition and Neural Network  Heart Disease Prediction</vt:lpstr>
      <vt:lpstr>PowerPoint Presentation</vt:lpstr>
      <vt:lpstr>Work Completed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Faced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Presentation CSE465: Pattern Recognition and Neural Network  Heart Disease Prediction</dc:title>
  <dc:creator>Rezowana Akter</dc:creator>
  <cp:lastModifiedBy>Rezowana Akter</cp:lastModifiedBy>
  <cp:revision>16</cp:revision>
  <dcterms:created xsi:type="dcterms:W3CDTF">2019-12-02T02:57:31Z</dcterms:created>
  <dcterms:modified xsi:type="dcterms:W3CDTF">2019-12-26T13:05:28Z</dcterms:modified>
</cp:coreProperties>
</file>