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5" r:id="rId9"/>
    <p:sldId id="264" r:id="rId10"/>
  </p:sldIdLst>
  <p:sldSz cx="12192000" cy="6858000"/>
  <p:notesSz cx="6858000" cy="9144000"/>
  <p:defaultTextStyle>
    <a:defPPr>
      <a:defRPr lang="en-B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3"/>
  </p:normalViewPr>
  <p:slideViewPr>
    <p:cSldViewPr snapToGrid="0">
      <p:cViewPr varScale="1">
        <p:scale>
          <a:sx n="101" d="100"/>
          <a:sy n="101" d="100"/>
        </p:scale>
        <p:origin x="100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3B681-6164-1356-E30E-83A74F705FA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BD"/>
          </a:p>
        </p:txBody>
      </p:sp>
      <p:sp>
        <p:nvSpPr>
          <p:cNvPr id="3" name="Subtitle 2">
            <a:extLst>
              <a:ext uri="{FF2B5EF4-FFF2-40B4-BE49-F238E27FC236}">
                <a16:creationId xmlns:a16="http://schemas.microsoft.com/office/drawing/2014/main" id="{7B42EE6F-0D60-4F79-5B11-24CBF9AB0B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BD"/>
          </a:p>
        </p:txBody>
      </p:sp>
      <p:sp>
        <p:nvSpPr>
          <p:cNvPr id="4" name="Date Placeholder 3">
            <a:extLst>
              <a:ext uri="{FF2B5EF4-FFF2-40B4-BE49-F238E27FC236}">
                <a16:creationId xmlns:a16="http://schemas.microsoft.com/office/drawing/2014/main" id="{940CAFA7-83C3-25AA-E20E-452F01E5CE20}"/>
              </a:ext>
            </a:extLst>
          </p:cNvPr>
          <p:cNvSpPr>
            <a:spLocks noGrp="1"/>
          </p:cNvSpPr>
          <p:nvPr>
            <p:ph type="dt" sz="half" idx="10"/>
          </p:nvPr>
        </p:nvSpPr>
        <p:spPr/>
        <p:txBody>
          <a:bodyPr/>
          <a:lstStyle/>
          <a:p>
            <a:fld id="{92DDCE3F-6CD0-FE45-9213-384513238405}" type="datetimeFigureOut">
              <a:rPr lang="en-BD" smtClean="0"/>
              <a:t>25/3/24</a:t>
            </a:fld>
            <a:endParaRPr lang="en-BD"/>
          </a:p>
        </p:txBody>
      </p:sp>
      <p:sp>
        <p:nvSpPr>
          <p:cNvPr id="5" name="Footer Placeholder 4">
            <a:extLst>
              <a:ext uri="{FF2B5EF4-FFF2-40B4-BE49-F238E27FC236}">
                <a16:creationId xmlns:a16="http://schemas.microsoft.com/office/drawing/2014/main" id="{1D510532-5F95-869F-4E09-D46B07748D9A}"/>
              </a:ext>
            </a:extLst>
          </p:cNvPr>
          <p:cNvSpPr>
            <a:spLocks noGrp="1"/>
          </p:cNvSpPr>
          <p:nvPr>
            <p:ph type="ftr" sz="quarter" idx="11"/>
          </p:nvPr>
        </p:nvSpPr>
        <p:spPr/>
        <p:txBody>
          <a:bodyPr/>
          <a:lstStyle/>
          <a:p>
            <a:endParaRPr lang="en-BD"/>
          </a:p>
        </p:txBody>
      </p:sp>
      <p:sp>
        <p:nvSpPr>
          <p:cNvPr id="6" name="Slide Number Placeholder 5">
            <a:extLst>
              <a:ext uri="{FF2B5EF4-FFF2-40B4-BE49-F238E27FC236}">
                <a16:creationId xmlns:a16="http://schemas.microsoft.com/office/drawing/2014/main" id="{11319662-ACF5-FC7C-E9DE-F07EF01A0C2D}"/>
              </a:ext>
            </a:extLst>
          </p:cNvPr>
          <p:cNvSpPr>
            <a:spLocks noGrp="1"/>
          </p:cNvSpPr>
          <p:nvPr>
            <p:ph type="sldNum" sz="quarter" idx="12"/>
          </p:nvPr>
        </p:nvSpPr>
        <p:spPr/>
        <p:txBody>
          <a:bodyPr/>
          <a:lstStyle/>
          <a:p>
            <a:fld id="{31B4F4C5-04AF-5D45-9888-C8E372570B82}" type="slidenum">
              <a:rPr lang="en-BD" smtClean="0"/>
              <a:t>‹#›</a:t>
            </a:fld>
            <a:endParaRPr lang="en-BD"/>
          </a:p>
        </p:txBody>
      </p:sp>
    </p:spTree>
    <p:extLst>
      <p:ext uri="{BB962C8B-B14F-4D97-AF65-F5344CB8AC3E}">
        <p14:creationId xmlns:p14="http://schemas.microsoft.com/office/powerpoint/2010/main" val="2494246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21F5D-BE51-6E82-056C-69F131EC6FC4}"/>
              </a:ext>
            </a:extLst>
          </p:cNvPr>
          <p:cNvSpPr>
            <a:spLocks noGrp="1"/>
          </p:cNvSpPr>
          <p:nvPr>
            <p:ph type="title"/>
          </p:nvPr>
        </p:nvSpPr>
        <p:spPr/>
        <p:txBody>
          <a:bodyPr/>
          <a:lstStyle/>
          <a:p>
            <a:r>
              <a:rPr lang="en-GB"/>
              <a:t>Click to edit Master title style</a:t>
            </a:r>
            <a:endParaRPr lang="en-BD"/>
          </a:p>
        </p:txBody>
      </p:sp>
      <p:sp>
        <p:nvSpPr>
          <p:cNvPr id="3" name="Vertical Text Placeholder 2">
            <a:extLst>
              <a:ext uri="{FF2B5EF4-FFF2-40B4-BE49-F238E27FC236}">
                <a16:creationId xmlns:a16="http://schemas.microsoft.com/office/drawing/2014/main" id="{D7CED7C5-3211-4B5A-05DA-FC7883699BB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D"/>
          </a:p>
        </p:txBody>
      </p:sp>
      <p:sp>
        <p:nvSpPr>
          <p:cNvPr id="4" name="Date Placeholder 3">
            <a:extLst>
              <a:ext uri="{FF2B5EF4-FFF2-40B4-BE49-F238E27FC236}">
                <a16:creationId xmlns:a16="http://schemas.microsoft.com/office/drawing/2014/main" id="{9316896D-7F88-85BE-5519-CAE8EC95AA6A}"/>
              </a:ext>
            </a:extLst>
          </p:cNvPr>
          <p:cNvSpPr>
            <a:spLocks noGrp="1"/>
          </p:cNvSpPr>
          <p:nvPr>
            <p:ph type="dt" sz="half" idx="10"/>
          </p:nvPr>
        </p:nvSpPr>
        <p:spPr/>
        <p:txBody>
          <a:bodyPr/>
          <a:lstStyle/>
          <a:p>
            <a:fld id="{92DDCE3F-6CD0-FE45-9213-384513238405}" type="datetimeFigureOut">
              <a:rPr lang="en-BD" smtClean="0"/>
              <a:t>25/3/24</a:t>
            </a:fld>
            <a:endParaRPr lang="en-BD"/>
          </a:p>
        </p:txBody>
      </p:sp>
      <p:sp>
        <p:nvSpPr>
          <p:cNvPr id="5" name="Footer Placeholder 4">
            <a:extLst>
              <a:ext uri="{FF2B5EF4-FFF2-40B4-BE49-F238E27FC236}">
                <a16:creationId xmlns:a16="http://schemas.microsoft.com/office/drawing/2014/main" id="{F860F0B2-38DE-2FCB-B0CE-F36797B464B3}"/>
              </a:ext>
            </a:extLst>
          </p:cNvPr>
          <p:cNvSpPr>
            <a:spLocks noGrp="1"/>
          </p:cNvSpPr>
          <p:nvPr>
            <p:ph type="ftr" sz="quarter" idx="11"/>
          </p:nvPr>
        </p:nvSpPr>
        <p:spPr/>
        <p:txBody>
          <a:bodyPr/>
          <a:lstStyle/>
          <a:p>
            <a:endParaRPr lang="en-BD"/>
          </a:p>
        </p:txBody>
      </p:sp>
      <p:sp>
        <p:nvSpPr>
          <p:cNvPr id="6" name="Slide Number Placeholder 5">
            <a:extLst>
              <a:ext uri="{FF2B5EF4-FFF2-40B4-BE49-F238E27FC236}">
                <a16:creationId xmlns:a16="http://schemas.microsoft.com/office/drawing/2014/main" id="{8863337F-C7DF-EE8A-1E2C-20B23CC09BA8}"/>
              </a:ext>
            </a:extLst>
          </p:cNvPr>
          <p:cNvSpPr>
            <a:spLocks noGrp="1"/>
          </p:cNvSpPr>
          <p:nvPr>
            <p:ph type="sldNum" sz="quarter" idx="12"/>
          </p:nvPr>
        </p:nvSpPr>
        <p:spPr/>
        <p:txBody>
          <a:bodyPr/>
          <a:lstStyle/>
          <a:p>
            <a:fld id="{31B4F4C5-04AF-5D45-9888-C8E372570B82}" type="slidenum">
              <a:rPr lang="en-BD" smtClean="0"/>
              <a:t>‹#›</a:t>
            </a:fld>
            <a:endParaRPr lang="en-BD"/>
          </a:p>
        </p:txBody>
      </p:sp>
    </p:spTree>
    <p:extLst>
      <p:ext uri="{BB962C8B-B14F-4D97-AF65-F5344CB8AC3E}">
        <p14:creationId xmlns:p14="http://schemas.microsoft.com/office/powerpoint/2010/main" val="987207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F068CA-D922-BFCD-1782-AC846709FEE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BD"/>
          </a:p>
        </p:txBody>
      </p:sp>
      <p:sp>
        <p:nvSpPr>
          <p:cNvPr id="3" name="Vertical Text Placeholder 2">
            <a:extLst>
              <a:ext uri="{FF2B5EF4-FFF2-40B4-BE49-F238E27FC236}">
                <a16:creationId xmlns:a16="http://schemas.microsoft.com/office/drawing/2014/main" id="{19C04CA0-E2C4-F2C4-58F1-9606F1F2B59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D"/>
          </a:p>
        </p:txBody>
      </p:sp>
      <p:sp>
        <p:nvSpPr>
          <p:cNvPr id="4" name="Date Placeholder 3">
            <a:extLst>
              <a:ext uri="{FF2B5EF4-FFF2-40B4-BE49-F238E27FC236}">
                <a16:creationId xmlns:a16="http://schemas.microsoft.com/office/drawing/2014/main" id="{324664C6-502A-928F-6FAA-68A6CA8B88F6}"/>
              </a:ext>
            </a:extLst>
          </p:cNvPr>
          <p:cNvSpPr>
            <a:spLocks noGrp="1"/>
          </p:cNvSpPr>
          <p:nvPr>
            <p:ph type="dt" sz="half" idx="10"/>
          </p:nvPr>
        </p:nvSpPr>
        <p:spPr/>
        <p:txBody>
          <a:bodyPr/>
          <a:lstStyle/>
          <a:p>
            <a:fld id="{92DDCE3F-6CD0-FE45-9213-384513238405}" type="datetimeFigureOut">
              <a:rPr lang="en-BD" smtClean="0"/>
              <a:t>25/3/24</a:t>
            </a:fld>
            <a:endParaRPr lang="en-BD"/>
          </a:p>
        </p:txBody>
      </p:sp>
      <p:sp>
        <p:nvSpPr>
          <p:cNvPr id="5" name="Footer Placeholder 4">
            <a:extLst>
              <a:ext uri="{FF2B5EF4-FFF2-40B4-BE49-F238E27FC236}">
                <a16:creationId xmlns:a16="http://schemas.microsoft.com/office/drawing/2014/main" id="{301DFC9F-EA6B-892B-BB56-DFEF56A0C41F}"/>
              </a:ext>
            </a:extLst>
          </p:cNvPr>
          <p:cNvSpPr>
            <a:spLocks noGrp="1"/>
          </p:cNvSpPr>
          <p:nvPr>
            <p:ph type="ftr" sz="quarter" idx="11"/>
          </p:nvPr>
        </p:nvSpPr>
        <p:spPr/>
        <p:txBody>
          <a:bodyPr/>
          <a:lstStyle/>
          <a:p>
            <a:endParaRPr lang="en-BD"/>
          </a:p>
        </p:txBody>
      </p:sp>
      <p:sp>
        <p:nvSpPr>
          <p:cNvPr id="6" name="Slide Number Placeholder 5">
            <a:extLst>
              <a:ext uri="{FF2B5EF4-FFF2-40B4-BE49-F238E27FC236}">
                <a16:creationId xmlns:a16="http://schemas.microsoft.com/office/drawing/2014/main" id="{6947EE67-DD36-109A-891A-E979B5C4B029}"/>
              </a:ext>
            </a:extLst>
          </p:cNvPr>
          <p:cNvSpPr>
            <a:spLocks noGrp="1"/>
          </p:cNvSpPr>
          <p:nvPr>
            <p:ph type="sldNum" sz="quarter" idx="12"/>
          </p:nvPr>
        </p:nvSpPr>
        <p:spPr/>
        <p:txBody>
          <a:bodyPr/>
          <a:lstStyle/>
          <a:p>
            <a:fld id="{31B4F4C5-04AF-5D45-9888-C8E372570B82}" type="slidenum">
              <a:rPr lang="en-BD" smtClean="0"/>
              <a:t>‹#›</a:t>
            </a:fld>
            <a:endParaRPr lang="en-BD"/>
          </a:p>
        </p:txBody>
      </p:sp>
    </p:spTree>
    <p:extLst>
      <p:ext uri="{BB962C8B-B14F-4D97-AF65-F5344CB8AC3E}">
        <p14:creationId xmlns:p14="http://schemas.microsoft.com/office/powerpoint/2010/main" val="4038005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78BE5-CAEB-4A12-1AAE-CBD5C84F41D5}"/>
              </a:ext>
            </a:extLst>
          </p:cNvPr>
          <p:cNvSpPr>
            <a:spLocks noGrp="1"/>
          </p:cNvSpPr>
          <p:nvPr>
            <p:ph type="title"/>
          </p:nvPr>
        </p:nvSpPr>
        <p:spPr/>
        <p:txBody>
          <a:bodyPr/>
          <a:lstStyle/>
          <a:p>
            <a:r>
              <a:rPr lang="en-GB"/>
              <a:t>Click to edit Master title style</a:t>
            </a:r>
            <a:endParaRPr lang="en-BD"/>
          </a:p>
        </p:txBody>
      </p:sp>
      <p:sp>
        <p:nvSpPr>
          <p:cNvPr id="3" name="Content Placeholder 2">
            <a:extLst>
              <a:ext uri="{FF2B5EF4-FFF2-40B4-BE49-F238E27FC236}">
                <a16:creationId xmlns:a16="http://schemas.microsoft.com/office/drawing/2014/main" id="{EB07C9B2-A65B-D727-9B62-6B365E240D5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D"/>
          </a:p>
        </p:txBody>
      </p:sp>
      <p:sp>
        <p:nvSpPr>
          <p:cNvPr id="4" name="Date Placeholder 3">
            <a:extLst>
              <a:ext uri="{FF2B5EF4-FFF2-40B4-BE49-F238E27FC236}">
                <a16:creationId xmlns:a16="http://schemas.microsoft.com/office/drawing/2014/main" id="{C837FC61-AC4F-7A1B-5524-A39BA0FAE5F1}"/>
              </a:ext>
            </a:extLst>
          </p:cNvPr>
          <p:cNvSpPr>
            <a:spLocks noGrp="1"/>
          </p:cNvSpPr>
          <p:nvPr>
            <p:ph type="dt" sz="half" idx="10"/>
          </p:nvPr>
        </p:nvSpPr>
        <p:spPr/>
        <p:txBody>
          <a:bodyPr/>
          <a:lstStyle/>
          <a:p>
            <a:fld id="{92DDCE3F-6CD0-FE45-9213-384513238405}" type="datetimeFigureOut">
              <a:rPr lang="en-BD" smtClean="0"/>
              <a:t>25/3/24</a:t>
            </a:fld>
            <a:endParaRPr lang="en-BD"/>
          </a:p>
        </p:txBody>
      </p:sp>
      <p:sp>
        <p:nvSpPr>
          <p:cNvPr id="5" name="Footer Placeholder 4">
            <a:extLst>
              <a:ext uri="{FF2B5EF4-FFF2-40B4-BE49-F238E27FC236}">
                <a16:creationId xmlns:a16="http://schemas.microsoft.com/office/drawing/2014/main" id="{C9C0A84E-7F9A-2753-CCD3-B7A63557511C}"/>
              </a:ext>
            </a:extLst>
          </p:cNvPr>
          <p:cNvSpPr>
            <a:spLocks noGrp="1"/>
          </p:cNvSpPr>
          <p:nvPr>
            <p:ph type="ftr" sz="quarter" idx="11"/>
          </p:nvPr>
        </p:nvSpPr>
        <p:spPr/>
        <p:txBody>
          <a:bodyPr/>
          <a:lstStyle/>
          <a:p>
            <a:endParaRPr lang="en-BD"/>
          </a:p>
        </p:txBody>
      </p:sp>
      <p:sp>
        <p:nvSpPr>
          <p:cNvPr id="6" name="Slide Number Placeholder 5">
            <a:extLst>
              <a:ext uri="{FF2B5EF4-FFF2-40B4-BE49-F238E27FC236}">
                <a16:creationId xmlns:a16="http://schemas.microsoft.com/office/drawing/2014/main" id="{963CB7AB-A9F3-3A44-EE8C-1401CBD03FD1}"/>
              </a:ext>
            </a:extLst>
          </p:cNvPr>
          <p:cNvSpPr>
            <a:spLocks noGrp="1"/>
          </p:cNvSpPr>
          <p:nvPr>
            <p:ph type="sldNum" sz="quarter" idx="12"/>
          </p:nvPr>
        </p:nvSpPr>
        <p:spPr/>
        <p:txBody>
          <a:bodyPr/>
          <a:lstStyle/>
          <a:p>
            <a:fld id="{31B4F4C5-04AF-5D45-9888-C8E372570B82}" type="slidenum">
              <a:rPr lang="en-BD" smtClean="0"/>
              <a:t>‹#›</a:t>
            </a:fld>
            <a:endParaRPr lang="en-BD"/>
          </a:p>
        </p:txBody>
      </p:sp>
    </p:spTree>
    <p:extLst>
      <p:ext uri="{BB962C8B-B14F-4D97-AF65-F5344CB8AC3E}">
        <p14:creationId xmlns:p14="http://schemas.microsoft.com/office/powerpoint/2010/main" val="2507469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58BCF-2821-F86C-7174-1627E9CFA00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BD"/>
          </a:p>
        </p:txBody>
      </p:sp>
      <p:sp>
        <p:nvSpPr>
          <p:cNvPr id="3" name="Text Placeholder 2">
            <a:extLst>
              <a:ext uri="{FF2B5EF4-FFF2-40B4-BE49-F238E27FC236}">
                <a16:creationId xmlns:a16="http://schemas.microsoft.com/office/drawing/2014/main" id="{1BA2A223-54AD-FABC-EC24-85502D6CA9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B1161AA-88AF-6ED7-64AF-1F90082DEF75}"/>
              </a:ext>
            </a:extLst>
          </p:cNvPr>
          <p:cNvSpPr>
            <a:spLocks noGrp="1"/>
          </p:cNvSpPr>
          <p:nvPr>
            <p:ph type="dt" sz="half" idx="10"/>
          </p:nvPr>
        </p:nvSpPr>
        <p:spPr/>
        <p:txBody>
          <a:bodyPr/>
          <a:lstStyle/>
          <a:p>
            <a:fld id="{92DDCE3F-6CD0-FE45-9213-384513238405}" type="datetimeFigureOut">
              <a:rPr lang="en-BD" smtClean="0"/>
              <a:t>25/3/24</a:t>
            </a:fld>
            <a:endParaRPr lang="en-BD"/>
          </a:p>
        </p:txBody>
      </p:sp>
      <p:sp>
        <p:nvSpPr>
          <p:cNvPr id="5" name="Footer Placeholder 4">
            <a:extLst>
              <a:ext uri="{FF2B5EF4-FFF2-40B4-BE49-F238E27FC236}">
                <a16:creationId xmlns:a16="http://schemas.microsoft.com/office/drawing/2014/main" id="{29852DEB-D232-27CD-A71B-F083C7174E03}"/>
              </a:ext>
            </a:extLst>
          </p:cNvPr>
          <p:cNvSpPr>
            <a:spLocks noGrp="1"/>
          </p:cNvSpPr>
          <p:nvPr>
            <p:ph type="ftr" sz="quarter" idx="11"/>
          </p:nvPr>
        </p:nvSpPr>
        <p:spPr/>
        <p:txBody>
          <a:bodyPr/>
          <a:lstStyle/>
          <a:p>
            <a:endParaRPr lang="en-BD"/>
          </a:p>
        </p:txBody>
      </p:sp>
      <p:sp>
        <p:nvSpPr>
          <p:cNvPr id="6" name="Slide Number Placeholder 5">
            <a:extLst>
              <a:ext uri="{FF2B5EF4-FFF2-40B4-BE49-F238E27FC236}">
                <a16:creationId xmlns:a16="http://schemas.microsoft.com/office/drawing/2014/main" id="{D9733362-A46A-3CE9-398C-0AE66275E028}"/>
              </a:ext>
            </a:extLst>
          </p:cNvPr>
          <p:cNvSpPr>
            <a:spLocks noGrp="1"/>
          </p:cNvSpPr>
          <p:nvPr>
            <p:ph type="sldNum" sz="quarter" idx="12"/>
          </p:nvPr>
        </p:nvSpPr>
        <p:spPr/>
        <p:txBody>
          <a:bodyPr/>
          <a:lstStyle/>
          <a:p>
            <a:fld id="{31B4F4C5-04AF-5D45-9888-C8E372570B82}" type="slidenum">
              <a:rPr lang="en-BD" smtClean="0"/>
              <a:t>‹#›</a:t>
            </a:fld>
            <a:endParaRPr lang="en-BD"/>
          </a:p>
        </p:txBody>
      </p:sp>
    </p:spTree>
    <p:extLst>
      <p:ext uri="{BB962C8B-B14F-4D97-AF65-F5344CB8AC3E}">
        <p14:creationId xmlns:p14="http://schemas.microsoft.com/office/powerpoint/2010/main" val="2070920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877C7-50BB-95C6-6593-9769D0A3A35B}"/>
              </a:ext>
            </a:extLst>
          </p:cNvPr>
          <p:cNvSpPr>
            <a:spLocks noGrp="1"/>
          </p:cNvSpPr>
          <p:nvPr>
            <p:ph type="title"/>
          </p:nvPr>
        </p:nvSpPr>
        <p:spPr/>
        <p:txBody>
          <a:bodyPr/>
          <a:lstStyle/>
          <a:p>
            <a:r>
              <a:rPr lang="en-GB"/>
              <a:t>Click to edit Master title style</a:t>
            </a:r>
            <a:endParaRPr lang="en-BD"/>
          </a:p>
        </p:txBody>
      </p:sp>
      <p:sp>
        <p:nvSpPr>
          <p:cNvPr id="3" name="Content Placeholder 2">
            <a:extLst>
              <a:ext uri="{FF2B5EF4-FFF2-40B4-BE49-F238E27FC236}">
                <a16:creationId xmlns:a16="http://schemas.microsoft.com/office/drawing/2014/main" id="{9AACF8E4-4BB1-B04B-8D46-180BF62DB39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D"/>
          </a:p>
        </p:txBody>
      </p:sp>
      <p:sp>
        <p:nvSpPr>
          <p:cNvPr id="4" name="Content Placeholder 3">
            <a:extLst>
              <a:ext uri="{FF2B5EF4-FFF2-40B4-BE49-F238E27FC236}">
                <a16:creationId xmlns:a16="http://schemas.microsoft.com/office/drawing/2014/main" id="{991C4C6C-7A76-8B38-9550-C4C1336B2CE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D"/>
          </a:p>
        </p:txBody>
      </p:sp>
      <p:sp>
        <p:nvSpPr>
          <p:cNvPr id="5" name="Date Placeholder 4">
            <a:extLst>
              <a:ext uri="{FF2B5EF4-FFF2-40B4-BE49-F238E27FC236}">
                <a16:creationId xmlns:a16="http://schemas.microsoft.com/office/drawing/2014/main" id="{A3725EF4-136C-3D96-B136-AC1FCA6C50F8}"/>
              </a:ext>
            </a:extLst>
          </p:cNvPr>
          <p:cNvSpPr>
            <a:spLocks noGrp="1"/>
          </p:cNvSpPr>
          <p:nvPr>
            <p:ph type="dt" sz="half" idx="10"/>
          </p:nvPr>
        </p:nvSpPr>
        <p:spPr/>
        <p:txBody>
          <a:bodyPr/>
          <a:lstStyle/>
          <a:p>
            <a:fld id="{92DDCE3F-6CD0-FE45-9213-384513238405}" type="datetimeFigureOut">
              <a:rPr lang="en-BD" smtClean="0"/>
              <a:t>25/3/24</a:t>
            </a:fld>
            <a:endParaRPr lang="en-BD"/>
          </a:p>
        </p:txBody>
      </p:sp>
      <p:sp>
        <p:nvSpPr>
          <p:cNvPr id="6" name="Footer Placeholder 5">
            <a:extLst>
              <a:ext uri="{FF2B5EF4-FFF2-40B4-BE49-F238E27FC236}">
                <a16:creationId xmlns:a16="http://schemas.microsoft.com/office/drawing/2014/main" id="{DF4D8BDD-757E-CF1C-3B18-9BA6FDA67495}"/>
              </a:ext>
            </a:extLst>
          </p:cNvPr>
          <p:cNvSpPr>
            <a:spLocks noGrp="1"/>
          </p:cNvSpPr>
          <p:nvPr>
            <p:ph type="ftr" sz="quarter" idx="11"/>
          </p:nvPr>
        </p:nvSpPr>
        <p:spPr/>
        <p:txBody>
          <a:bodyPr/>
          <a:lstStyle/>
          <a:p>
            <a:endParaRPr lang="en-BD"/>
          </a:p>
        </p:txBody>
      </p:sp>
      <p:sp>
        <p:nvSpPr>
          <p:cNvPr id="7" name="Slide Number Placeholder 6">
            <a:extLst>
              <a:ext uri="{FF2B5EF4-FFF2-40B4-BE49-F238E27FC236}">
                <a16:creationId xmlns:a16="http://schemas.microsoft.com/office/drawing/2014/main" id="{FA9D9EEE-2209-DB47-7005-A4EA1D135202}"/>
              </a:ext>
            </a:extLst>
          </p:cNvPr>
          <p:cNvSpPr>
            <a:spLocks noGrp="1"/>
          </p:cNvSpPr>
          <p:nvPr>
            <p:ph type="sldNum" sz="quarter" idx="12"/>
          </p:nvPr>
        </p:nvSpPr>
        <p:spPr/>
        <p:txBody>
          <a:bodyPr/>
          <a:lstStyle/>
          <a:p>
            <a:fld id="{31B4F4C5-04AF-5D45-9888-C8E372570B82}" type="slidenum">
              <a:rPr lang="en-BD" smtClean="0"/>
              <a:t>‹#›</a:t>
            </a:fld>
            <a:endParaRPr lang="en-BD"/>
          </a:p>
        </p:txBody>
      </p:sp>
    </p:spTree>
    <p:extLst>
      <p:ext uri="{BB962C8B-B14F-4D97-AF65-F5344CB8AC3E}">
        <p14:creationId xmlns:p14="http://schemas.microsoft.com/office/powerpoint/2010/main" val="1640104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EF34A-09BE-2551-603D-CFA97F7580DF}"/>
              </a:ext>
            </a:extLst>
          </p:cNvPr>
          <p:cNvSpPr>
            <a:spLocks noGrp="1"/>
          </p:cNvSpPr>
          <p:nvPr>
            <p:ph type="title"/>
          </p:nvPr>
        </p:nvSpPr>
        <p:spPr>
          <a:xfrm>
            <a:off x="839788" y="365125"/>
            <a:ext cx="10515600" cy="1325563"/>
          </a:xfrm>
        </p:spPr>
        <p:txBody>
          <a:bodyPr/>
          <a:lstStyle/>
          <a:p>
            <a:r>
              <a:rPr lang="en-GB"/>
              <a:t>Click to edit Master title style</a:t>
            </a:r>
            <a:endParaRPr lang="en-BD"/>
          </a:p>
        </p:txBody>
      </p:sp>
      <p:sp>
        <p:nvSpPr>
          <p:cNvPr id="3" name="Text Placeholder 2">
            <a:extLst>
              <a:ext uri="{FF2B5EF4-FFF2-40B4-BE49-F238E27FC236}">
                <a16:creationId xmlns:a16="http://schemas.microsoft.com/office/drawing/2014/main" id="{6790E8CD-6137-50F5-C45B-AB98D482A8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57B7199-2AEA-722A-D369-DAC51404AC5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D"/>
          </a:p>
        </p:txBody>
      </p:sp>
      <p:sp>
        <p:nvSpPr>
          <p:cNvPr id="5" name="Text Placeholder 4">
            <a:extLst>
              <a:ext uri="{FF2B5EF4-FFF2-40B4-BE49-F238E27FC236}">
                <a16:creationId xmlns:a16="http://schemas.microsoft.com/office/drawing/2014/main" id="{6921FA8A-EC05-28A2-BFF2-407493921B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76038CB-1E1F-AA45-31F7-2978EF8E91C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D"/>
          </a:p>
        </p:txBody>
      </p:sp>
      <p:sp>
        <p:nvSpPr>
          <p:cNvPr id="7" name="Date Placeholder 6">
            <a:extLst>
              <a:ext uri="{FF2B5EF4-FFF2-40B4-BE49-F238E27FC236}">
                <a16:creationId xmlns:a16="http://schemas.microsoft.com/office/drawing/2014/main" id="{072BBDF6-4E85-DD64-3490-1E702BA83064}"/>
              </a:ext>
            </a:extLst>
          </p:cNvPr>
          <p:cNvSpPr>
            <a:spLocks noGrp="1"/>
          </p:cNvSpPr>
          <p:nvPr>
            <p:ph type="dt" sz="half" idx="10"/>
          </p:nvPr>
        </p:nvSpPr>
        <p:spPr/>
        <p:txBody>
          <a:bodyPr/>
          <a:lstStyle/>
          <a:p>
            <a:fld id="{92DDCE3F-6CD0-FE45-9213-384513238405}" type="datetimeFigureOut">
              <a:rPr lang="en-BD" smtClean="0"/>
              <a:t>25/3/24</a:t>
            </a:fld>
            <a:endParaRPr lang="en-BD"/>
          </a:p>
        </p:txBody>
      </p:sp>
      <p:sp>
        <p:nvSpPr>
          <p:cNvPr id="8" name="Footer Placeholder 7">
            <a:extLst>
              <a:ext uri="{FF2B5EF4-FFF2-40B4-BE49-F238E27FC236}">
                <a16:creationId xmlns:a16="http://schemas.microsoft.com/office/drawing/2014/main" id="{F4402D2E-85A5-C88E-4090-1276BE1BBEBB}"/>
              </a:ext>
            </a:extLst>
          </p:cNvPr>
          <p:cNvSpPr>
            <a:spLocks noGrp="1"/>
          </p:cNvSpPr>
          <p:nvPr>
            <p:ph type="ftr" sz="quarter" idx="11"/>
          </p:nvPr>
        </p:nvSpPr>
        <p:spPr/>
        <p:txBody>
          <a:bodyPr/>
          <a:lstStyle/>
          <a:p>
            <a:endParaRPr lang="en-BD"/>
          </a:p>
        </p:txBody>
      </p:sp>
      <p:sp>
        <p:nvSpPr>
          <p:cNvPr id="9" name="Slide Number Placeholder 8">
            <a:extLst>
              <a:ext uri="{FF2B5EF4-FFF2-40B4-BE49-F238E27FC236}">
                <a16:creationId xmlns:a16="http://schemas.microsoft.com/office/drawing/2014/main" id="{C6CCEAD3-4394-C603-E4B2-6DF70C73AC78}"/>
              </a:ext>
            </a:extLst>
          </p:cNvPr>
          <p:cNvSpPr>
            <a:spLocks noGrp="1"/>
          </p:cNvSpPr>
          <p:nvPr>
            <p:ph type="sldNum" sz="quarter" idx="12"/>
          </p:nvPr>
        </p:nvSpPr>
        <p:spPr/>
        <p:txBody>
          <a:bodyPr/>
          <a:lstStyle/>
          <a:p>
            <a:fld id="{31B4F4C5-04AF-5D45-9888-C8E372570B82}" type="slidenum">
              <a:rPr lang="en-BD" smtClean="0"/>
              <a:t>‹#›</a:t>
            </a:fld>
            <a:endParaRPr lang="en-BD"/>
          </a:p>
        </p:txBody>
      </p:sp>
    </p:spTree>
    <p:extLst>
      <p:ext uri="{BB962C8B-B14F-4D97-AF65-F5344CB8AC3E}">
        <p14:creationId xmlns:p14="http://schemas.microsoft.com/office/powerpoint/2010/main" val="1104205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EC948-DC59-9CB0-7635-11D96A4B0A40}"/>
              </a:ext>
            </a:extLst>
          </p:cNvPr>
          <p:cNvSpPr>
            <a:spLocks noGrp="1"/>
          </p:cNvSpPr>
          <p:nvPr>
            <p:ph type="title"/>
          </p:nvPr>
        </p:nvSpPr>
        <p:spPr/>
        <p:txBody>
          <a:bodyPr/>
          <a:lstStyle/>
          <a:p>
            <a:r>
              <a:rPr lang="en-GB"/>
              <a:t>Click to edit Master title style</a:t>
            </a:r>
            <a:endParaRPr lang="en-BD"/>
          </a:p>
        </p:txBody>
      </p:sp>
      <p:sp>
        <p:nvSpPr>
          <p:cNvPr id="3" name="Date Placeholder 2">
            <a:extLst>
              <a:ext uri="{FF2B5EF4-FFF2-40B4-BE49-F238E27FC236}">
                <a16:creationId xmlns:a16="http://schemas.microsoft.com/office/drawing/2014/main" id="{0D42BB4A-8B5C-5B7E-604A-1D0BDD26FD9A}"/>
              </a:ext>
            </a:extLst>
          </p:cNvPr>
          <p:cNvSpPr>
            <a:spLocks noGrp="1"/>
          </p:cNvSpPr>
          <p:nvPr>
            <p:ph type="dt" sz="half" idx="10"/>
          </p:nvPr>
        </p:nvSpPr>
        <p:spPr/>
        <p:txBody>
          <a:bodyPr/>
          <a:lstStyle/>
          <a:p>
            <a:fld id="{92DDCE3F-6CD0-FE45-9213-384513238405}" type="datetimeFigureOut">
              <a:rPr lang="en-BD" smtClean="0"/>
              <a:t>25/3/24</a:t>
            </a:fld>
            <a:endParaRPr lang="en-BD"/>
          </a:p>
        </p:txBody>
      </p:sp>
      <p:sp>
        <p:nvSpPr>
          <p:cNvPr id="4" name="Footer Placeholder 3">
            <a:extLst>
              <a:ext uri="{FF2B5EF4-FFF2-40B4-BE49-F238E27FC236}">
                <a16:creationId xmlns:a16="http://schemas.microsoft.com/office/drawing/2014/main" id="{7375CCF3-04A7-34E6-D283-9D4780EF37A3}"/>
              </a:ext>
            </a:extLst>
          </p:cNvPr>
          <p:cNvSpPr>
            <a:spLocks noGrp="1"/>
          </p:cNvSpPr>
          <p:nvPr>
            <p:ph type="ftr" sz="quarter" idx="11"/>
          </p:nvPr>
        </p:nvSpPr>
        <p:spPr/>
        <p:txBody>
          <a:bodyPr/>
          <a:lstStyle/>
          <a:p>
            <a:endParaRPr lang="en-BD"/>
          </a:p>
        </p:txBody>
      </p:sp>
      <p:sp>
        <p:nvSpPr>
          <p:cNvPr id="5" name="Slide Number Placeholder 4">
            <a:extLst>
              <a:ext uri="{FF2B5EF4-FFF2-40B4-BE49-F238E27FC236}">
                <a16:creationId xmlns:a16="http://schemas.microsoft.com/office/drawing/2014/main" id="{EAD41B47-1CBF-3F32-E40D-E55442B51136}"/>
              </a:ext>
            </a:extLst>
          </p:cNvPr>
          <p:cNvSpPr>
            <a:spLocks noGrp="1"/>
          </p:cNvSpPr>
          <p:nvPr>
            <p:ph type="sldNum" sz="quarter" idx="12"/>
          </p:nvPr>
        </p:nvSpPr>
        <p:spPr/>
        <p:txBody>
          <a:bodyPr/>
          <a:lstStyle/>
          <a:p>
            <a:fld id="{31B4F4C5-04AF-5D45-9888-C8E372570B82}" type="slidenum">
              <a:rPr lang="en-BD" smtClean="0"/>
              <a:t>‹#›</a:t>
            </a:fld>
            <a:endParaRPr lang="en-BD"/>
          </a:p>
        </p:txBody>
      </p:sp>
    </p:spTree>
    <p:extLst>
      <p:ext uri="{BB962C8B-B14F-4D97-AF65-F5344CB8AC3E}">
        <p14:creationId xmlns:p14="http://schemas.microsoft.com/office/powerpoint/2010/main" val="651295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6FF1F9-4A94-D1B9-48BC-FD99893F942E}"/>
              </a:ext>
            </a:extLst>
          </p:cNvPr>
          <p:cNvSpPr>
            <a:spLocks noGrp="1"/>
          </p:cNvSpPr>
          <p:nvPr>
            <p:ph type="dt" sz="half" idx="10"/>
          </p:nvPr>
        </p:nvSpPr>
        <p:spPr/>
        <p:txBody>
          <a:bodyPr/>
          <a:lstStyle/>
          <a:p>
            <a:fld id="{92DDCE3F-6CD0-FE45-9213-384513238405}" type="datetimeFigureOut">
              <a:rPr lang="en-BD" smtClean="0"/>
              <a:t>25/3/24</a:t>
            </a:fld>
            <a:endParaRPr lang="en-BD"/>
          </a:p>
        </p:txBody>
      </p:sp>
      <p:sp>
        <p:nvSpPr>
          <p:cNvPr id="3" name="Footer Placeholder 2">
            <a:extLst>
              <a:ext uri="{FF2B5EF4-FFF2-40B4-BE49-F238E27FC236}">
                <a16:creationId xmlns:a16="http://schemas.microsoft.com/office/drawing/2014/main" id="{C06C58EA-770C-AB88-B314-5AC25155DBB0}"/>
              </a:ext>
            </a:extLst>
          </p:cNvPr>
          <p:cNvSpPr>
            <a:spLocks noGrp="1"/>
          </p:cNvSpPr>
          <p:nvPr>
            <p:ph type="ftr" sz="quarter" idx="11"/>
          </p:nvPr>
        </p:nvSpPr>
        <p:spPr/>
        <p:txBody>
          <a:bodyPr/>
          <a:lstStyle/>
          <a:p>
            <a:endParaRPr lang="en-BD"/>
          </a:p>
        </p:txBody>
      </p:sp>
      <p:sp>
        <p:nvSpPr>
          <p:cNvPr id="4" name="Slide Number Placeholder 3">
            <a:extLst>
              <a:ext uri="{FF2B5EF4-FFF2-40B4-BE49-F238E27FC236}">
                <a16:creationId xmlns:a16="http://schemas.microsoft.com/office/drawing/2014/main" id="{59BC4A56-30D5-3991-A4F3-731578994E80}"/>
              </a:ext>
            </a:extLst>
          </p:cNvPr>
          <p:cNvSpPr>
            <a:spLocks noGrp="1"/>
          </p:cNvSpPr>
          <p:nvPr>
            <p:ph type="sldNum" sz="quarter" idx="12"/>
          </p:nvPr>
        </p:nvSpPr>
        <p:spPr/>
        <p:txBody>
          <a:bodyPr/>
          <a:lstStyle/>
          <a:p>
            <a:fld id="{31B4F4C5-04AF-5D45-9888-C8E372570B82}" type="slidenum">
              <a:rPr lang="en-BD" smtClean="0"/>
              <a:t>‹#›</a:t>
            </a:fld>
            <a:endParaRPr lang="en-BD"/>
          </a:p>
        </p:txBody>
      </p:sp>
    </p:spTree>
    <p:extLst>
      <p:ext uri="{BB962C8B-B14F-4D97-AF65-F5344CB8AC3E}">
        <p14:creationId xmlns:p14="http://schemas.microsoft.com/office/powerpoint/2010/main" val="3260017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77C23-E768-E4E6-A732-9D924459FA1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D"/>
          </a:p>
        </p:txBody>
      </p:sp>
      <p:sp>
        <p:nvSpPr>
          <p:cNvPr id="3" name="Content Placeholder 2">
            <a:extLst>
              <a:ext uri="{FF2B5EF4-FFF2-40B4-BE49-F238E27FC236}">
                <a16:creationId xmlns:a16="http://schemas.microsoft.com/office/drawing/2014/main" id="{F9507916-FEF6-5152-39C8-29EC2B9715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D"/>
          </a:p>
        </p:txBody>
      </p:sp>
      <p:sp>
        <p:nvSpPr>
          <p:cNvPr id="4" name="Text Placeholder 3">
            <a:extLst>
              <a:ext uri="{FF2B5EF4-FFF2-40B4-BE49-F238E27FC236}">
                <a16:creationId xmlns:a16="http://schemas.microsoft.com/office/drawing/2014/main" id="{432559F4-ADDC-EDAB-FF20-BD8422F125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49E2A25-34D9-2B5B-EE62-DCFA43E2075E}"/>
              </a:ext>
            </a:extLst>
          </p:cNvPr>
          <p:cNvSpPr>
            <a:spLocks noGrp="1"/>
          </p:cNvSpPr>
          <p:nvPr>
            <p:ph type="dt" sz="half" idx="10"/>
          </p:nvPr>
        </p:nvSpPr>
        <p:spPr/>
        <p:txBody>
          <a:bodyPr/>
          <a:lstStyle/>
          <a:p>
            <a:fld id="{92DDCE3F-6CD0-FE45-9213-384513238405}" type="datetimeFigureOut">
              <a:rPr lang="en-BD" smtClean="0"/>
              <a:t>25/3/24</a:t>
            </a:fld>
            <a:endParaRPr lang="en-BD"/>
          </a:p>
        </p:txBody>
      </p:sp>
      <p:sp>
        <p:nvSpPr>
          <p:cNvPr id="6" name="Footer Placeholder 5">
            <a:extLst>
              <a:ext uri="{FF2B5EF4-FFF2-40B4-BE49-F238E27FC236}">
                <a16:creationId xmlns:a16="http://schemas.microsoft.com/office/drawing/2014/main" id="{E9D01683-E7F5-95A0-3092-618E585C57AF}"/>
              </a:ext>
            </a:extLst>
          </p:cNvPr>
          <p:cNvSpPr>
            <a:spLocks noGrp="1"/>
          </p:cNvSpPr>
          <p:nvPr>
            <p:ph type="ftr" sz="quarter" idx="11"/>
          </p:nvPr>
        </p:nvSpPr>
        <p:spPr/>
        <p:txBody>
          <a:bodyPr/>
          <a:lstStyle/>
          <a:p>
            <a:endParaRPr lang="en-BD"/>
          </a:p>
        </p:txBody>
      </p:sp>
      <p:sp>
        <p:nvSpPr>
          <p:cNvPr id="7" name="Slide Number Placeholder 6">
            <a:extLst>
              <a:ext uri="{FF2B5EF4-FFF2-40B4-BE49-F238E27FC236}">
                <a16:creationId xmlns:a16="http://schemas.microsoft.com/office/drawing/2014/main" id="{65F1CC8C-7130-8CB3-89B5-A59114591FF4}"/>
              </a:ext>
            </a:extLst>
          </p:cNvPr>
          <p:cNvSpPr>
            <a:spLocks noGrp="1"/>
          </p:cNvSpPr>
          <p:nvPr>
            <p:ph type="sldNum" sz="quarter" idx="12"/>
          </p:nvPr>
        </p:nvSpPr>
        <p:spPr/>
        <p:txBody>
          <a:bodyPr/>
          <a:lstStyle/>
          <a:p>
            <a:fld id="{31B4F4C5-04AF-5D45-9888-C8E372570B82}" type="slidenum">
              <a:rPr lang="en-BD" smtClean="0"/>
              <a:t>‹#›</a:t>
            </a:fld>
            <a:endParaRPr lang="en-BD"/>
          </a:p>
        </p:txBody>
      </p:sp>
    </p:spTree>
    <p:extLst>
      <p:ext uri="{BB962C8B-B14F-4D97-AF65-F5344CB8AC3E}">
        <p14:creationId xmlns:p14="http://schemas.microsoft.com/office/powerpoint/2010/main" val="616695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C5E89-663E-23C9-6EF8-190A17CE8FC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D"/>
          </a:p>
        </p:txBody>
      </p:sp>
      <p:sp>
        <p:nvSpPr>
          <p:cNvPr id="3" name="Picture Placeholder 2">
            <a:extLst>
              <a:ext uri="{FF2B5EF4-FFF2-40B4-BE49-F238E27FC236}">
                <a16:creationId xmlns:a16="http://schemas.microsoft.com/office/drawing/2014/main" id="{0D29B09A-2390-2FC2-FB5E-BEADEB86FB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D"/>
          </a:p>
        </p:txBody>
      </p:sp>
      <p:sp>
        <p:nvSpPr>
          <p:cNvPr id="4" name="Text Placeholder 3">
            <a:extLst>
              <a:ext uri="{FF2B5EF4-FFF2-40B4-BE49-F238E27FC236}">
                <a16:creationId xmlns:a16="http://schemas.microsoft.com/office/drawing/2014/main" id="{D4F1BD16-5B63-F7FD-5160-6D3EB97BEC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7A695D8-3DE0-6157-B735-A3EC2F2C8E77}"/>
              </a:ext>
            </a:extLst>
          </p:cNvPr>
          <p:cNvSpPr>
            <a:spLocks noGrp="1"/>
          </p:cNvSpPr>
          <p:nvPr>
            <p:ph type="dt" sz="half" idx="10"/>
          </p:nvPr>
        </p:nvSpPr>
        <p:spPr/>
        <p:txBody>
          <a:bodyPr/>
          <a:lstStyle/>
          <a:p>
            <a:fld id="{92DDCE3F-6CD0-FE45-9213-384513238405}" type="datetimeFigureOut">
              <a:rPr lang="en-BD" smtClean="0"/>
              <a:t>25/3/24</a:t>
            </a:fld>
            <a:endParaRPr lang="en-BD"/>
          </a:p>
        </p:txBody>
      </p:sp>
      <p:sp>
        <p:nvSpPr>
          <p:cNvPr id="6" name="Footer Placeholder 5">
            <a:extLst>
              <a:ext uri="{FF2B5EF4-FFF2-40B4-BE49-F238E27FC236}">
                <a16:creationId xmlns:a16="http://schemas.microsoft.com/office/drawing/2014/main" id="{F9343536-B2BE-5F2B-7E51-E4CA25CDA31C}"/>
              </a:ext>
            </a:extLst>
          </p:cNvPr>
          <p:cNvSpPr>
            <a:spLocks noGrp="1"/>
          </p:cNvSpPr>
          <p:nvPr>
            <p:ph type="ftr" sz="quarter" idx="11"/>
          </p:nvPr>
        </p:nvSpPr>
        <p:spPr/>
        <p:txBody>
          <a:bodyPr/>
          <a:lstStyle/>
          <a:p>
            <a:endParaRPr lang="en-BD"/>
          </a:p>
        </p:txBody>
      </p:sp>
      <p:sp>
        <p:nvSpPr>
          <p:cNvPr id="7" name="Slide Number Placeholder 6">
            <a:extLst>
              <a:ext uri="{FF2B5EF4-FFF2-40B4-BE49-F238E27FC236}">
                <a16:creationId xmlns:a16="http://schemas.microsoft.com/office/drawing/2014/main" id="{F13EFE62-4DD0-6E0E-F52B-3EE1232298C4}"/>
              </a:ext>
            </a:extLst>
          </p:cNvPr>
          <p:cNvSpPr>
            <a:spLocks noGrp="1"/>
          </p:cNvSpPr>
          <p:nvPr>
            <p:ph type="sldNum" sz="quarter" idx="12"/>
          </p:nvPr>
        </p:nvSpPr>
        <p:spPr/>
        <p:txBody>
          <a:bodyPr/>
          <a:lstStyle/>
          <a:p>
            <a:fld id="{31B4F4C5-04AF-5D45-9888-C8E372570B82}" type="slidenum">
              <a:rPr lang="en-BD" smtClean="0"/>
              <a:t>‹#›</a:t>
            </a:fld>
            <a:endParaRPr lang="en-BD"/>
          </a:p>
        </p:txBody>
      </p:sp>
    </p:spTree>
    <p:extLst>
      <p:ext uri="{BB962C8B-B14F-4D97-AF65-F5344CB8AC3E}">
        <p14:creationId xmlns:p14="http://schemas.microsoft.com/office/powerpoint/2010/main" val="2575166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DEABF6-F9F3-2DB0-4BDF-B5AF0E6341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BD"/>
          </a:p>
        </p:txBody>
      </p:sp>
      <p:sp>
        <p:nvSpPr>
          <p:cNvPr id="3" name="Text Placeholder 2">
            <a:extLst>
              <a:ext uri="{FF2B5EF4-FFF2-40B4-BE49-F238E27FC236}">
                <a16:creationId xmlns:a16="http://schemas.microsoft.com/office/drawing/2014/main" id="{854202A4-92FB-8A38-05C1-AF1DCD8EFB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D"/>
          </a:p>
        </p:txBody>
      </p:sp>
      <p:sp>
        <p:nvSpPr>
          <p:cNvPr id="4" name="Date Placeholder 3">
            <a:extLst>
              <a:ext uri="{FF2B5EF4-FFF2-40B4-BE49-F238E27FC236}">
                <a16:creationId xmlns:a16="http://schemas.microsoft.com/office/drawing/2014/main" id="{F559F31C-EEDC-5DE8-F81D-DED5212924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DDCE3F-6CD0-FE45-9213-384513238405}" type="datetimeFigureOut">
              <a:rPr lang="en-BD" smtClean="0"/>
              <a:t>25/3/24</a:t>
            </a:fld>
            <a:endParaRPr lang="en-BD"/>
          </a:p>
        </p:txBody>
      </p:sp>
      <p:sp>
        <p:nvSpPr>
          <p:cNvPr id="5" name="Footer Placeholder 4">
            <a:extLst>
              <a:ext uri="{FF2B5EF4-FFF2-40B4-BE49-F238E27FC236}">
                <a16:creationId xmlns:a16="http://schemas.microsoft.com/office/drawing/2014/main" id="{715EF972-B384-B1B4-50E1-EA285FBBF5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D"/>
          </a:p>
        </p:txBody>
      </p:sp>
      <p:sp>
        <p:nvSpPr>
          <p:cNvPr id="6" name="Slide Number Placeholder 5">
            <a:extLst>
              <a:ext uri="{FF2B5EF4-FFF2-40B4-BE49-F238E27FC236}">
                <a16:creationId xmlns:a16="http://schemas.microsoft.com/office/drawing/2014/main" id="{A84881BC-8CFF-16DA-9A40-3D2E856C22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B4F4C5-04AF-5D45-9888-C8E372570B82}" type="slidenum">
              <a:rPr lang="en-BD" smtClean="0"/>
              <a:t>‹#›</a:t>
            </a:fld>
            <a:endParaRPr lang="en-BD"/>
          </a:p>
        </p:txBody>
      </p:sp>
    </p:spTree>
    <p:extLst>
      <p:ext uri="{BB962C8B-B14F-4D97-AF65-F5344CB8AC3E}">
        <p14:creationId xmlns:p14="http://schemas.microsoft.com/office/powerpoint/2010/main" val="14504776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D9B6B-E33C-1B4A-8B09-B9677277D057}"/>
              </a:ext>
            </a:extLst>
          </p:cNvPr>
          <p:cNvSpPr>
            <a:spLocks noGrp="1"/>
          </p:cNvSpPr>
          <p:nvPr>
            <p:ph type="ctrTitle"/>
          </p:nvPr>
        </p:nvSpPr>
        <p:spPr/>
        <p:txBody>
          <a:bodyPr/>
          <a:lstStyle/>
          <a:p>
            <a:r>
              <a:rPr lang="en-BD" dirty="0"/>
              <a:t>Image Generation through Optimal Prompting</a:t>
            </a:r>
          </a:p>
        </p:txBody>
      </p:sp>
      <p:sp>
        <p:nvSpPr>
          <p:cNvPr id="3" name="Subtitle 2">
            <a:extLst>
              <a:ext uri="{FF2B5EF4-FFF2-40B4-BE49-F238E27FC236}">
                <a16:creationId xmlns:a16="http://schemas.microsoft.com/office/drawing/2014/main" id="{68CDCFF9-1DF1-9156-8D1D-8ED54BA9DAFA}"/>
              </a:ext>
            </a:extLst>
          </p:cNvPr>
          <p:cNvSpPr>
            <a:spLocks noGrp="1"/>
          </p:cNvSpPr>
          <p:nvPr>
            <p:ph type="subTitle" idx="1"/>
          </p:nvPr>
        </p:nvSpPr>
        <p:spPr/>
        <p:txBody>
          <a:bodyPr/>
          <a:lstStyle/>
          <a:p>
            <a:r>
              <a:rPr lang="en-BD" dirty="0"/>
              <a:t>Md Rezwanul Alam Sayem  1931809642</a:t>
            </a:r>
          </a:p>
          <a:p>
            <a:r>
              <a:rPr lang="en-BD" dirty="0"/>
              <a:t>Saifur Rahman  1931794642</a:t>
            </a:r>
          </a:p>
          <a:p>
            <a:r>
              <a:rPr lang="en-BD" dirty="0"/>
              <a:t>Jahid Akand Nahid 1813142642</a:t>
            </a:r>
          </a:p>
        </p:txBody>
      </p:sp>
    </p:spTree>
    <p:extLst>
      <p:ext uri="{BB962C8B-B14F-4D97-AF65-F5344CB8AC3E}">
        <p14:creationId xmlns:p14="http://schemas.microsoft.com/office/powerpoint/2010/main" val="2251331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213EF-5F94-F82C-12B8-1A6C35AA783C}"/>
              </a:ext>
            </a:extLst>
          </p:cNvPr>
          <p:cNvSpPr>
            <a:spLocks noGrp="1"/>
          </p:cNvSpPr>
          <p:nvPr>
            <p:ph type="title"/>
          </p:nvPr>
        </p:nvSpPr>
        <p:spPr/>
        <p:txBody>
          <a:bodyPr/>
          <a:lstStyle/>
          <a:p>
            <a:r>
              <a:rPr lang="en-BD" dirty="0"/>
              <a:t>What is stable diffusion?</a:t>
            </a:r>
          </a:p>
        </p:txBody>
      </p:sp>
      <p:sp>
        <p:nvSpPr>
          <p:cNvPr id="3" name="Content Placeholder 2">
            <a:extLst>
              <a:ext uri="{FF2B5EF4-FFF2-40B4-BE49-F238E27FC236}">
                <a16:creationId xmlns:a16="http://schemas.microsoft.com/office/drawing/2014/main" id="{1142A186-B071-5C70-6853-D798FFC5DDC4}"/>
              </a:ext>
            </a:extLst>
          </p:cNvPr>
          <p:cNvSpPr>
            <a:spLocks noGrp="1"/>
          </p:cNvSpPr>
          <p:nvPr>
            <p:ph idx="1"/>
          </p:nvPr>
        </p:nvSpPr>
        <p:spPr/>
        <p:txBody>
          <a:bodyPr/>
          <a:lstStyle/>
          <a:p>
            <a:r>
              <a:rPr lang="en-GB" dirty="0"/>
              <a:t>Stable diffusion is a mathematical process used in image processing. It involves modelling the spread of particles, information, or values over time in a stable manner. This method ensures robustness and reliability in simulations and data analysis tasks, making it a valuable tool for understanding dynamic systems and making informed decisions."</a:t>
            </a:r>
          </a:p>
          <a:p>
            <a:r>
              <a:rPr lang="en-GB" dirty="0"/>
              <a:t>Our goal: text-to-image generation with diffusion models using the optimal prompts. Our main goal is not to generate images but to generate them with the most optimal prompts.</a:t>
            </a:r>
            <a:endParaRPr lang="en-BD" dirty="0"/>
          </a:p>
        </p:txBody>
      </p:sp>
    </p:spTree>
    <p:extLst>
      <p:ext uri="{BB962C8B-B14F-4D97-AF65-F5344CB8AC3E}">
        <p14:creationId xmlns:p14="http://schemas.microsoft.com/office/powerpoint/2010/main" val="1642719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CB9EC-A89E-A9B7-7872-661A23593349}"/>
              </a:ext>
            </a:extLst>
          </p:cNvPr>
          <p:cNvSpPr>
            <a:spLocks noGrp="1"/>
          </p:cNvSpPr>
          <p:nvPr>
            <p:ph type="title"/>
          </p:nvPr>
        </p:nvSpPr>
        <p:spPr/>
        <p:txBody>
          <a:bodyPr/>
          <a:lstStyle/>
          <a:p>
            <a:r>
              <a:rPr lang="en-GB" dirty="0"/>
              <a:t>Diffusion Model Architecture</a:t>
            </a:r>
            <a:endParaRPr lang="en-BD" dirty="0"/>
          </a:p>
        </p:txBody>
      </p:sp>
      <p:sp>
        <p:nvSpPr>
          <p:cNvPr id="3" name="Content Placeholder 2">
            <a:extLst>
              <a:ext uri="{FF2B5EF4-FFF2-40B4-BE49-F238E27FC236}">
                <a16:creationId xmlns:a16="http://schemas.microsoft.com/office/drawing/2014/main" id="{BA011D87-C4E2-3A83-8C88-65CD5EA4DB28}"/>
              </a:ext>
            </a:extLst>
          </p:cNvPr>
          <p:cNvSpPr>
            <a:spLocks noGrp="1"/>
          </p:cNvSpPr>
          <p:nvPr>
            <p:ph idx="1"/>
          </p:nvPr>
        </p:nvSpPr>
        <p:spPr/>
        <p:txBody>
          <a:bodyPr/>
          <a:lstStyle/>
          <a:p>
            <a:r>
              <a:rPr lang="en-GB" dirty="0"/>
              <a:t>The diffusion model architecture for text-to-image generation consists of an encoder, which converts textual input into a latent vector, and a decoder, which generates images from this vector. Conditioning mechanisms ensure alignment between text and image. During training, the model minimizes discrepancies between generated and real images. Once trained, it can generate images from textual descriptions by encoding text and decoding it into images.</a:t>
            </a:r>
            <a:endParaRPr lang="en-BD" dirty="0"/>
          </a:p>
        </p:txBody>
      </p:sp>
    </p:spTree>
    <p:extLst>
      <p:ext uri="{BB962C8B-B14F-4D97-AF65-F5344CB8AC3E}">
        <p14:creationId xmlns:p14="http://schemas.microsoft.com/office/powerpoint/2010/main" val="4234937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CCC5B-ADF1-425B-5AA3-FA05FDA934EC}"/>
              </a:ext>
            </a:extLst>
          </p:cNvPr>
          <p:cNvSpPr>
            <a:spLocks noGrp="1"/>
          </p:cNvSpPr>
          <p:nvPr>
            <p:ph type="title"/>
          </p:nvPr>
        </p:nvSpPr>
        <p:spPr/>
        <p:txBody>
          <a:bodyPr/>
          <a:lstStyle/>
          <a:p>
            <a:r>
              <a:rPr lang="en-BD" dirty="0"/>
              <a:t>Prompting</a:t>
            </a:r>
          </a:p>
        </p:txBody>
      </p:sp>
      <p:sp>
        <p:nvSpPr>
          <p:cNvPr id="3" name="Content Placeholder 2">
            <a:extLst>
              <a:ext uri="{FF2B5EF4-FFF2-40B4-BE49-F238E27FC236}">
                <a16:creationId xmlns:a16="http://schemas.microsoft.com/office/drawing/2014/main" id="{A74036CE-7AF1-1031-2235-660A6772509B}"/>
              </a:ext>
            </a:extLst>
          </p:cNvPr>
          <p:cNvSpPr>
            <a:spLocks noGrp="1"/>
          </p:cNvSpPr>
          <p:nvPr>
            <p:ph idx="1"/>
          </p:nvPr>
        </p:nvSpPr>
        <p:spPr/>
        <p:txBody>
          <a:bodyPr/>
          <a:lstStyle/>
          <a:p>
            <a:r>
              <a:rPr lang="en-BD" dirty="0"/>
              <a:t>Prompting is the technique to guide the generator with visual or textual guidance in a way that will help the model generate the perfect image alligning with the prompt.</a:t>
            </a:r>
          </a:p>
          <a:p>
            <a:r>
              <a:rPr lang="en-BD" dirty="0"/>
              <a:t>During prompting the user not only provides the textual description of the image that needs to be generated but also needs to provide other technical stuffs like the height, width and the steps the model needs to go through to generate the image.</a:t>
            </a:r>
          </a:p>
          <a:p>
            <a:r>
              <a:rPr lang="en-GB" dirty="0"/>
              <a:t>In diffusion models, prompts are integrated into the conditioning mechanism, influencing the image generation process</a:t>
            </a:r>
            <a:endParaRPr lang="en-BD" dirty="0"/>
          </a:p>
        </p:txBody>
      </p:sp>
    </p:spTree>
    <p:extLst>
      <p:ext uri="{BB962C8B-B14F-4D97-AF65-F5344CB8AC3E}">
        <p14:creationId xmlns:p14="http://schemas.microsoft.com/office/powerpoint/2010/main" val="1945890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2D0B3-7CE6-CB86-79FF-5E1BF71E87B3}"/>
              </a:ext>
            </a:extLst>
          </p:cNvPr>
          <p:cNvSpPr>
            <a:spLocks noGrp="1"/>
          </p:cNvSpPr>
          <p:nvPr>
            <p:ph type="title"/>
          </p:nvPr>
        </p:nvSpPr>
        <p:spPr/>
        <p:txBody>
          <a:bodyPr/>
          <a:lstStyle/>
          <a:p>
            <a:r>
              <a:rPr lang="en-BD" dirty="0"/>
              <a:t>Training and Optimization</a:t>
            </a:r>
          </a:p>
        </p:txBody>
      </p:sp>
      <p:sp>
        <p:nvSpPr>
          <p:cNvPr id="3" name="Content Placeholder 2">
            <a:extLst>
              <a:ext uri="{FF2B5EF4-FFF2-40B4-BE49-F238E27FC236}">
                <a16:creationId xmlns:a16="http://schemas.microsoft.com/office/drawing/2014/main" id="{04A320AC-5099-1D70-64F7-C7DFDA56B281}"/>
              </a:ext>
            </a:extLst>
          </p:cNvPr>
          <p:cNvSpPr>
            <a:spLocks noGrp="1"/>
          </p:cNvSpPr>
          <p:nvPr>
            <p:ph idx="1"/>
          </p:nvPr>
        </p:nvSpPr>
        <p:spPr/>
        <p:txBody>
          <a:bodyPr>
            <a:normAutofit fontScale="92500" lnSpcReduction="10000"/>
          </a:bodyPr>
          <a:lstStyle/>
          <a:p>
            <a:r>
              <a:rPr lang="en-GB" dirty="0"/>
              <a:t>During the training phase, diffusion models are trained to interpret and utilize prompts effectively.</a:t>
            </a:r>
          </a:p>
          <a:p>
            <a:r>
              <a:rPr lang="en-GB" dirty="0"/>
              <a:t>In order to make sure that the generated visuals appropriately represent the meaning that the prompts intended, this entails optimising model parameters.</a:t>
            </a:r>
          </a:p>
          <a:p>
            <a:r>
              <a:rPr lang="en-GB" dirty="0"/>
              <a:t>In order to align the generated images with the given instructions, specialised loss functions are made to include prompts into the optimisation process.</a:t>
            </a:r>
          </a:p>
          <a:p>
            <a:r>
              <a:rPr lang="en-GB" dirty="0"/>
              <a:t>These loss functions preserve visual coherence and quality while prioritizing prompt fidelity.</a:t>
            </a:r>
            <a:br>
              <a:rPr lang="en-GB" dirty="0"/>
            </a:br>
            <a:endParaRPr lang="en-BD" dirty="0"/>
          </a:p>
        </p:txBody>
      </p:sp>
    </p:spTree>
    <p:extLst>
      <p:ext uri="{BB962C8B-B14F-4D97-AF65-F5344CB8AC3E}">
        <p14:creationId xmlns:p14="http://schemas.microsoft.com/office/powerpoint/2010/main" val="1179699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50F5A-75B0-A83B-8F0D-5CB6D0080D78}"/>
              </a:ext>
            </a:extLst>
          </p:cNvPr>
          <p:cNvSpPr>
            <a:spLocks noGrp="1"/>
          </p:cNvSpPr>
          <p:nvPr>
            <p:ph type="title"/>
          </p:nvPr>
        </p:nvSpPr>
        <p:spPr/>
        <p:txBody>
          <a:bodyPr/>
          <a:lstStyle/>
          <a:p>
            <a:r>
              <a:rPr lang="en-BD" dirty="0"/>
              <a:t>What we have done so far.</a:t>
            </a:r>
          </a:p>
        </p:txBody>
      </p:sp>
      <p:sp>
        <p:nvSpPr>
          <p:cNvPr id="3" name="Content Placeholder 2">
            <a:extLst>
              <a:ext uri="{FF2B5EF4-FFF2-40B4-BE49-F238E27FC236}">
                <a16:creationId xmlns:a16="http://schemas.microsoft.com/office/drawing/2014/main" id="{8318AA56-A4ED-E670-B46E-17BA18C3D073}"/>
              </a:ext>
            </a:extLst>
          </p:cNvPr>
          <p:cNvSpPr>
            <a:spLocks noGrp="1"/>
          </p:cNvSpPr>
          <p:nvPr>
            <p:ph idx="1"/>
          </p:nvPr>
        </p:nvSpPr>
        <p:spPr/>
        <p:txBody>
          <a:bodyPr/>
          <a:lstStyle/>
          <a:p>
            <a:r>
              <a:rPr lang="en-BD" dirty="0"/>
              <a:t>Since we are not creating a website or an app we do not have an UI in mind rather we are focusing on the different aspects of prompting.</a:t>
            </a:r>
          </a:p>
          <a:p>
            <a:r>
              <a:rPr lang="en-BD" dirty="0"/>
              <a:t>So far we have set up stable diffusion on our local devices and each one of us have tried different models in order to find out which models generates the best images that alligns with our “prompting” goal.</a:t>
            </a:r>
          </a:p>
          <a:p>
            <a:r>
              <a:rPr lang="en-BD" dirty="0"/>
              <a:t>We have tried models such as juggernaut Xl, dream shaper and most recently “Diffusers” .</a:t>
            </a:r>
          </a:p>
          <a:p>
            <a:pPr marL="0" indent="0">
              <a:buNone/>
            </a:pPr>
            <a:endParaRPr lang="en-BD" dirty="0"/>
          </a:p>
        </p:txBody>
      </p:sp>
    </p:spTree>
    <p:extLst>
      <p:ext uri="{BB962C8B-B14F-4D97-AF65-F5344CB8AC3E}">
        <p14:creationId xmlns:p14="http://schemas.microsoft.com/office/powerpoint/2010/main" val="1718664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69711-A06E-A5D7-1A5F-9A10023E45F4}"/>
              </a:ext>
            </a:extLst>
          </p:cNvPr>
          <p:cNvSpPr>
            <a:spLocks noGrp="1"/>
          </p:cNvSpPr>
          <p:nvPr>
            <p:ph type="title"/>
          </p:nvPr>
        </p:nvSpPr>
        <p:spPr/>
        <p:txBody>
          <a:bodyPr/>
          <a:lstStyle/>
          <a:p>
            <a:r>
              <a:rPr lang="en-BD" dirty="0"/>
              <a:t>Next Goal</a:t>
            </a:r>
          </a:p>
        </p:txBody>
      </p:sp>
      <p:sp>
        <p:nvSpPr>
          <p:cNvPr id="3" name="Content Placeholder 2">
            <a:extLst>
              <a:ext uri="{FF2B5EF4-FFF2-40B4-BE49-F238E27FC236}">
                <a16:creationId xmlns:a16="http://schemas.microsoft.com/office/drawing/2014/main" id="{53D8B907-8211-FF79-B4E7-1A5ECF58A347}"/>
              </a:ext>
            </a:extLst>
          </p:cNvPr>
          <p:cNvSpPr>
            <a:spLocks noGrp="1"/>
          </p:cNvSpPr>
          <p:nvPr>
            <p:ph idx="1"/>
          </p:nvPr>
        </p:nvSpPr>
        <p:spPr/>
        <p:txBody>
          <a:bodyPr/>
          <a:lstStyle/>
          <a:p>
            <a:r>
              <a:rPr lang="en-GB" dirty="0"/>
              <a:t>Research on prompting to generate images from texts.</a:t>
            </a:r>
          </a:p>
          <a:p>
            <a:r>
              <a:rPr lang="en-GB" dirty="0"/>
              <a:t>Assess how prompts influence image content and style.</a:t>
            </a:r>
          </a:p>
          <a:p>
            <a:r>
              <a:rPr lang="en-GB" dirty="0"/>
              <a:t>Evaluate prompts' ability to produce varied image outputs.</a:t>
            </a:r>
          </a:p>
          <a:p>
            <a:r>
              <a:rPr lang="en-GB" dirty="0"/>
              <a:t>Also get into the technical stuffs when prompting like the number of steps and “guidance” while prompting.</a:t>
            </a:r>
          </a:p>
          <a:p>
            <a:endParaRPr lang="en-BD" dirty="0"/>
          </a:p>
        </p:txBody>
      </p:sp>
    </p:spTree>
    <p:extLst>
      <p:ext uri="{BB962C8B-B14F-4D97-AF65-F5344CB8AC3E}">
        <p14:creationId xmlns:p14="http://schemas.microsoft.com/office/powerpoint/2010/main" val="2212565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15705-50A2-2B8C-FE31-5FD71895EFA4}"/>
              </a:ext>
            </a:extLst>
          </p:cNvPr>
          <p:cNvSpPr>
            <a:spLocks noGrp="1"/>
          </p:cNvSpPr>
          <p:nvPr>
            <p:ph type="title"/>
          </p:nvPr>
        </p:nvSpPr>
        <p:spPr/>
        <p:txBody>
          <a:bodyPr/>
          <a:lstStyle/>
          <a:p>
            <a:r>
              <a:rPr lang="en-BD" dirty="0"/>
              <a:t>Conclusion</a:t>
            </a:r>
          </a:p>
        </p:txBody>
      </p:sp>
      <p:sp>
        <p:nvSpPr>
          <p:cNvPr id="3" name="Content Placeholder 2">
            <a:extLst>
              <a:ext uri="{FF2B5EF4-FFF2-40B4-BE49-F238E27FC236}">
                <a16:creationId xmlns:a16="http://schemas.microsoft.com/office/drawing/2014/main" id="{0CBB0F4F-DDB4-3B35-939D-604C502AFA86}"/>
              </a:ext>
            </a:extLst>
          </p:cNvPr>
          <p:cNvSpPr>
            <a:spLocks noGrp="1"/>
          </p:cNvSpPr>
          <p:nvPr>
            <p:ph idx="1"/>
          </p:nvPr>
        </p:nvSpPr>
        <p:spPr/>
        <p:txBody>
          <a:bodyPr/>
          <a:lstStyle/>
          <a:p>
            <a:r>
              <a:rPr lang="en-GB" dirty="0"/>
              <a:t>Our research aims to enhance AI-driven image generation by identifying and guiding the use of optimal prompts.</a:t>
            </a:r>
          </a:p>
          <a:p>
            <a:r>
              <a:rPr lang="en-GB" dirty="0"/>
              <a:t>Our objective is to equip people with the necessary information and resources to efficiently release their creativity through a methodical investigation of prompt types and their consequences.</a:t>
            </a:r>
          </a:p>
          <a:p>
            <a:r>
              <a:rPr lang="en-GB" dirty="0"/>
              <a:t>As we continue to explore the potential of diffusion models, the role of prompting will undoubtedly remain a central focus, driving innovation and enabling new possibilities in image generation.</a:t>
            </a:r>
            <a:endParaRPr lang="en-BD" dirty="0"/>
          </a:p>
        </p:txBody>
      </p:sp>
    </p:spTree>
    <p:extLst>
      <p:ext uri="{BB962C8B-B14F-4D97-AF65-F5344CB8AC3E}">
        <p14:creationId xmlns:p14="http://schemas.microsoft.com/office/powerpoint/2010/main" val="2166270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09FB35-B961-7F04-DBA9-3C698400DA26}"/>
              </a:ext>
            </a:extLst>
          </p:cNvPr>
          <p:cNvSpPr>
            <a:spLocks noGrp="1"/>
          </p:cNvSpPr>
          <p:nvPr>
            <p:ph idx="1"/>
          </p:nvPr>
        </p:nvSpPr>
        <p:spPr/>
        <p:txBody>
          <a:bodyPr>
            <a:normAutofit/>
          </a:bodyPr>
          <a:lstStyle/>
          <a:p>
            <a:pPr marL="0" indent="0">
              <a:buNone/>
            </a:pPr>
            <a:r>
              <a:rPr lang="en-BD" sz="4400" dirty="0"/>
              <a:t>                               Thank You</a:t>
            </a:r>
          </a:p>
        </p:txBody>
      </p:sp>
    </p:spTree>
    <p:extLst>
      <p:ext uri="{BB962C8B-B14F-4D97-AF65-F5344CB8AC3E}">
        <p14:creationId xmlns:p14="http://schemas.microsoft.com/office/powerpoint/2010/main" val="17966767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588</Words>
  <Application>Microsoft Macintosh PowerPoint</Application>
  <PresentationFormat>Widescreen</PresentationFormat>
  <Paragraphs>32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Image Generation through Optimal Prompting</vt:lpstr>
      <vt:lpstr>What is stable diffusion?</vt:lpstr>
      <vt:lpstr>Diffusion Model Architecture</vt:lpstr>
      <vt:lpstr>Prompting</vt:lpstr>
      <vt:lpstr>Training and Optimization</vt:lpstr>
      <vt:lpstr>What we have done so far.</vt:lpstr>
      <vt:lpstr>Next Goal</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Generation through Optimal Prompting</dc:title>
  <dc:creator>Microsoft Office User</dc:creator>
  <cp:lastModifiedBy>Microsoft Office User</cp:lastModifiedBy>
  <cp:revision>1</cp:revision>
  <dcterms:created xsi:type="dcterms:W3CDTF">2024-03-25T05:37:47Z</dcterms:created>
  <dcterms:modified xsi:type="dcterms:W3CDTF">2024-03-25T06:15:27Z</dcterms:modified>
</cp:coreProperties>
</file>