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312" r:id="rId3"/>
    <p:sldId id="318" r:id="rId4"/>
    <p:sldId id="257" r:id="rId5"/>
    <p:sldId id="276" r:id="rId6"/>
    <p:sldId id="292" r:id="rId7"/>
    <p:sldId id="260" r:id="rId8"/>
    <p:sldId id="293" r:id="rId9"/>
    <p:sldId id="256" r:id="rId10"/>
    <p:sldId id="308" r:id="rId11"/>
    <p:sldId id="309" r:id="rId12"/>
    <p:sldId id="258" r:id="rId13"/>
    <p:sldId id="310" r:id="rId14"/>
    <p:sldId id="261" r:id="rId15"/>
    <p:sldId id="264" r:id="rId16"/>
    <p:sldId id="265" r:id="rId17"/>
    <p:sldId id="267" r:id="rId18"/>
    <p:sldId id="262" r:id="rId19"/>
    <p:sldId id="316" r:id="rId20"/>
    <p:sldId id="280" r:id="rId21"/>
    <p:sldId id="268" r:id="rId22"/>
    <p:sldId id="278" r:id="rId23"/>
    <p:sldId id="277" r:id="rId24"/>
    <p:sldId id="279" r:id="rId25"/>
    <p:sldId id="317" r:id="rId26"/>
    <p:sldId id="281" r:id="rId27"/>
    <p:sldId id="283" r:id="rId28"/>
    <p:sldId id="282" r:id="rId29"/>
    <p:sldId id="284" r:id="rId30"/>
    <p:sldId id="285" r:id="rId31"/>
    <p:sldId id="288" r:id="rId32"/>
    <p:sldId id="287" r:id="rId33"/>
    <p:sldId id="286" r:id="rId34"/>
    <p:sldId id="289" r:id="rId35"/>
    <p:sldId id="290" r:id="rId36"/>
    <p:sldId id="296" r:id="rId37"/>
    <p:sldId id="306" r:id="rId38"/>
    <p:sldId id="307" r:id="rId39"/>
    <p:sldId id="297" r:id="rId40"/>
    <p:sldId id="295" r:id="rId41"/>
    <p:sldId id="298" r:id="rId42"/>
    <p:sldId id="299" r:id="rId43"/>
    <p:sldId id="305" r:id="rId44"/>
    <p:sldId id="301" r:id="rId45"/>
    <p:sldId id="302" r:id="rId46"/>
    <p:sldId id="303" r:id="rId47"/>
    <p:sldId id="304" r:id="rId48"/>
    <p:sldId id="300" r:id="rId49"/>
    <p:sldId id="311" r:id="rId50"/>
    <p:sldId id="270" r:id="rId51"/>
    <p:sldId id="272" r:id="rId52"/>
    <p:sldId id="271" r:id="rId53"/>
    <p:sldId id="273" r:id="rId54"/>
    <p:sldId id="274" r:id="rId55"/>
    <p:sldId id="263" r:id="rId56"/>
    <p:sldId id="315" r:id="rId57"/>
    <p:sldId id="314" r:id="rId5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CC9"/>
    <a:srgbClr val="D3D3D3"/>
    <a:srgbClr val="E10403"/>
    <a:srgbClr val="08B94D"/>
    <a:srgbClr val="4C84E6"/>
    <a:srgbClr val="00D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C192F-0EA2-E1F1-1234-074E4CA0DA22}" v="7" dt="2023-09-13T14:15:07.573"/>
    <p1510:client id="{DDD25BC8-2E0D-094B-B15F-CA568C47BDF8}" v="367" dt="2023-08-28T15:41:33.014"/>
    <p1510:client id="{DFB205F3-F77A-7101-7274-6CA14272D6B7}" v="760" dt="2023-09-14T13:00:2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id Shohel (External - Workforce Logiq Sweden AB (SE))" userId="fec58926-9dda-49dd-99ea-cb15233de15d" providerId="ADAL" clId="{DDD25BC8-2E0D-094B-B15F-CA568C47BDF8}"/>
    <pc:docChg chg="undo redo custSel addSld delSld modSld sldOrd">
      <pc:chgData name="Jahid Shohel (External - Workforce Logiq Sweden AB (SE))" userId="fec58926-9dda-49dd-99ea-cb15233de15d" providerId="ADAL" clId="{DDD25BC8-2E0D-094B-B15F-CA568C47BDF8}" dt="2023-08-29T10:17:57.827" v="6398" actId="2696"/>
      <pc:docMkLst>
        <pc:docMk/>
      </pc:docMkLst>
      <pc:sldChg chg="addSp delSp modSp mod ord">
        <pc:chgData name="Jahid Shohel (External - Workforce Logiq Sweden AB (SE))" userId="fec58926-9dda-49dd-99ea-cb15233de15d" providerId="ADAL" clId="{DDD25BC8-2E0D-094B-B15F-CA568C47BDF8}" dt="2023-08-28T15:41:41.048" v="6390" actId="1076"/>
        <pc:sldMkLst>
          <pc:docMk/>
          <pc:sldMk cId="3391866932" sldId="256"/>
        </pc:sldMkLst>
        <pc:spChg chg="mod">
          <ac:chgData name="Jahid Shohel (External - Workforce Logiq Sweden AB (SE))" userId="fec58926-9dda-49dd-99ea-cb15233de15d" providerId="ADAL" clId="{DDD25BC8-2E0D-094B-B15F-CA568C47BDF8}" dt="2023-08-10T10:56:10.124" v="32" actId="1076"/>
          <ac:spMkLst>
            <pc:docMk/>
            <pc:sldMk cId="3391866932" sldId="256"/>
            <ac:spMk id="4" creationId="{6C3A2B83-3AE3-77F3-999C-C443668687A0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5:07:10.811" v="4688" actId="1037"/>
          <ac:spMkLst>
            <pc:docMk/>
            <pc:sldMk cId="3391866932" sldId="256"/>
            <ac:spMk id="8" creationId="{176F9961-7BAC-5792-C6CF-AE5C6A86C8DF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28T15:41:41.048" v="6390" actId="1076"/>
          <ac:picMkLst>
            <pc:docMk/>
            <pc:sldMk cId="3391866932" sldId="256"/>
            <ac:picMk id="3" creationId="{2102F987-E825-2345-BDF5-893E8311F652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8T15:41:20.057" v="6387" actId="478"/>
          <ac:picMkLst>
            <pc:docMk/>
            <pc:sldMk cId="3391866932" sldId="256"/>
            <ac:picMk id="10" creationId="{18A990A5-C5B7-E46D-E5CA-FFDD2557CFD7}"/>
          </ac:picMkLst>
        </pc:picChg>
      </pc:sldChg>
      <pc:sldChg chg="addSp delSp modSp mod">
        <pc:chgData name="Jahid Shohel (External - Workforce Logiq Sweden AB (SE))" userId="fec58926-9dda-49dd-99ea-cb15233de15d" providerId="ADAL" clId="{DDD25BC8-2E0D-094B-B15F-CA568C47BDF8}" dt="2023-08-17T10:40:05.554" v="2251" actId="1076"/>
        <pc:sldMkLst>
          <pc:docMk/>
          <pc:sldMk cId="1696530315" sldId="257"/>
        </pc:sldMkLst>
        <pc:spChg chg="mod">
          <ac:chgData name="Jahid Shohel (External - Workforce Logiq Sweden AB (SE))" userId="fec58926-9dda-49dd-99ea-cb15233de15d" providerId="ADAL" clId="{DDD25BC8-2E0D-094B-B15F-CA568C47BDF8}" dt="2023-08-17T10:40:05.554" v="2251" actId="1076"/>
          <ac:spMkLst>
            <pc:docMk/>
            <pc:sldMk cId="1696530315" sldId="257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0T10:32:45.095" v="13" actId="478"/>
          <ac:spMkLst>
            <pc:docMk/>
            <pc:sldMk cId="1696530315" sldId="257"/>
            <ac:spMk id="7" creationId="{CCAB4A08-8C9F-9AE2-105D-C42279326C6E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0T10:32:42.810" v="12" actId="478"/>
          <ac:spMkLst>
            <pc:docMk/>
            <pc:sldMk cId="1696530315" sldId="257"/>
            <ac:spMk id="16" creationId="{4CEBBFC0-BCFB-02FE-C113-E874F7DE0A9E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0T10:32:47.831" v="14" actId="478"/>
          <ac:spMkLst>
            <pc:docMk/>
            <pc:sldMk cId="1696530315" sldId="257"/>
            <ac:spMk id="17" creationId="{879E2968-8176-48D4-A8A6-058FBDC81349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17T10:40:01.017" v="2250" actId="1076"/>
          <ac:picMkLst>
            <pc:docMk/>
            <pc:sldMk cId="1696530315" sldId="257"/>
            <ac:picMk id="3" creationId="{7DF7681C-4F8A-42EA-1206-ED8DC2719CD0}"/>
          </ac:picMkLst>
        </pc:picChg>
        <pc:picChg chg="add del mod">
          <ac:chgData name="Jahid Shohel (External - Workforce Logiq Sweden AB (SE))" userId="fec58926-9dda-49dd-99ea-cb15233de15d" providerId="ADAL" clId="{DDD25BC8-2E0D-094B-B15F-CA568C47BDF8}" dt="2023-08-17T10:28:30.558" v="2209" actId="478"/>
          <ac:picMkLst>
            <pc:docMk/>
            <pc:sldMk cId="1696530315" sldId="257"/>
            <ac:picMk id="5" creationId="{627F82B9-2B6A-79D1-ED5A-8D87369EF703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10T10:32:39.980" v="11" actId="478"/>
          <ac:picMkLst>
            <pc:docMk/>
            <pc:sldMk cId="1696530315" sldId="257"/>
            <ac:picMk id="13" creationId="{C47560C3-65B7-4F22-29F8-1384D22434B6}"/>
          </ac:picMkLst>
        </pc:picChg>
      </pc:sldChg>
      <pc:sldChg chg="modSp mod">
        <pc:chgData name="Jahid Shohel (External - Workforce Logiq Sweden AB (SE))" userId="fec58926-9dda-49dd-99ea-cb15233de15d" providerId="ADAL" clId="{DDD25BC8-2E0D-094B-B15F-CA568C47BDF8}" dt="2023-08-28T06:03:13.796" v="5010" actId="1038"/>
        <pc:sldMkLst>
          <pc:docMk/>
          <pc:sldMk cId="3624910998" sldId="258"/>
        </pc:sldMkLst>
        <pc:spChg chg="mod">
          <ac:chgData name="Jahid Shohel (External - Workforce Logiq Sweden AB (SE))" userId="fec58926-9dda-49dd-99ea-cb15233de15d" providerId="ADAL" clId="{DDD25BC8-2E0D-094B-B15F-CA568C47BDF8}" dt="2023-08-28T06:03:13.796" v="5010" actId="1038"/>
          <ac:spMkLst>
            <pc:docMk/>
            <pc:sldMk cId="3624910998" sldId="258"/>
            <ac:spMk id="3" creationId="{34477FDE-22F2-A0FF-C2AC-BE16B9917696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6:03:13.796" v="5010" actId="1038"/>
          <ac:spMkLst>
            <pc:docMk/>
            <pc:sldMk cId="3624910998" sldId="258"/>
            <ac:spMk id="8" creationId="{54B7CC42-F85E-DCEF-5913-1DC420C699EA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6:03:13.796" v="5010" actId="1038"/>
          <ac:spMkLst>
            <pc:docMk/>
            <pc:sldMk cId="3624910998" sldId="258"/>
            <ac:spMk id="9" creationId="{120DBFFD-7E4B-03F1-8933-7B86470088B8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6:03:13.796" v="5010" actId="1038"/>
          <ac:spMkLst>
            <pc:docMk/>
            <pc:sldMk cId="3624910998" sldId="258"/>
            <ac:spMk id="10" creationId="{E03BD5DB-37D8-86E5-0395-444C5140D1CA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6:03:13.796" v="5010" actId="1038"/>
          <ac:spMkLst>
            <pc:docMk/>
            <pc:sldMk cId="3624910998" sldId="258"/>
            <ac:spMk id="12" creationId="{DC15B099-3155-9C52-AECF-229412AE607C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6:03:13.796" v="5010" actId="1038"/>
          <ac:spMkLst>
            <pc:docMk/>
            <pc:sldMk cId="3624910998" sldId="258"/>
            <ac:spMk id="14" creationId="{41E69D46-0ADC-D77D-2E1A-65A471E387AA}"/>
          </ac:spMkLst>
        </pc:spChg>
        <pc:picChg chg="mod">
          <ac:chgData name="Jahid Shohel (External - Workforce Logiq Sweden AB (SE))" userId="fec58926-9dda-49dd-99ea-cb15233de15d" providerId="ADAL" clId="{DDD25BC8-2E0D-094B-B15F-CA568C47BDF8}" dt="2023-08-28T06:03:06.269" v="5003" actId="14100"/>
          <ac:picMkLst>
            <pc:docMk/>
            <pc:sldMk cId="3624910998" sldId="258"/>
            <ac:picMk id="15" creationId="{E5124599-7073-C838-92F4-549140A32CA6}"/>
          </ac:picMkLst>
        </pc:picChg>
      </pc:sldChg>
      <pc:sldChg chg="modSp mod">
        <pc:chgData name="Jahid Shohel (External - Workforce Logiq Sweden AB (SE))" userId="fec58926-9dda-49dd-99ea-cb15233de15d" providerId="ADAL" clId="{DDD25BC8-2E0D-094B-B15F-CA568C47BDF8}" dt="2023-08-28T06:05:21.212" v="5023" actId="20577"/>
        <pc:sldMkLst>
          <pc:docMk/>
          <pc:sldMk cId="1310222056" sldId="259"/>
        </pc:sldMkLst>
        <pc:spChg chg="mod">
          <ac:chgData name="Jahid Shohel (External - Workforce Logiq Sweden AB (SE))" userId="fec58926-9dda-49dd-99ea-cb15233de15d" providerId="ADAL" clId="{DDD25BC8-2E0D-094B-B15F-CA568C47BDF8}" dt="2023-08-28T06:05:21.212" v="5023" actId="20577"/>
          <ac:spMkLst>
            <pc:docMk/>
            <pc:sldMk cId="1310222056" sldId="259"/>
            <ac:spMk id="2" creationId="{B449C2CD-B825-6D80-46F8-9F6FD682E3D5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0T13:30:01.972" v="115" actId="20577"/>
          <ac:spMkLst>
            <pc:docMk/>
            <pc:sldMk cId="1310222056" sldId="259"/>
            <ac:spMk id="3" creationId="{F30F67E1-5B24-115C-FEF4-6F099B1B9BB0}"/>
          </ac:spMkLst>
        </pc:spChg>
      </pc:sldChg>
      <pc:sldChg chg="add">
        <pc:chgData name="Jahid Shohel (External - Workforce Logiq Sweden AB (SE))" userId="fec58926-9dda-49dd-99ea-cb15233de15d" providerId="ADAL" clId="{DDD25BC8-2E0D-094B-B15F-CA568C47BDF8}" dt="2023-08-10T10:32:28.215" v="0" actId="2890"/>
        <pc:sldMkLst>
          <pc:docMk/>
          <pc:sldMk cId="77752248" sldId="260"/>
        </pc:sldMkLst>
      </pc:sldChg>
      <pc:sldChg chg="addSp delSp modSp add mod delAnim modAnim">
        <pc:chgData name="Jahid Shohel (External - Workforce Logiq Sweden AB (SE))" userId="fec58926-9dda-49dd-99ea-cb15233de15d" providerId="ADAL" clId="{DDD25BC8-2E0D-094B-B15F-CA568C47BDF8}" dt="2023-08-11T09:23:19.903" v="147" actId="1035"/>
        <pc:sldMkLst>
          <pc:docMk/>
          <pc:sldMk cId="1956356472" sldId="261"/>
        </pc:sldMkLst>
        <pc:spChg chg="del">
          <ac:chgData name="Jahid Shohel (External - Workforce Logiq Sweden AB (SE))" userId="fec58926-9dda-49dd-99ea-cb15233de15d" providerId="ADAL" clId="{DDD25BC8-2E0D-094B-B15F-CA568C47BDF8}" dt="2023-08-10T12:48:18.496" v="51" actId="478"/>
          <ac:spMkLst>
            <pc:docMk/>
            <pc:sldMk cId="1956356472" sldId="261"/>
            <ac:spMk id="2" creationId="{B449C2CD-B825-6D80-46F8-9F6FD682E3D5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1T09:17:27.827" v="142" actId="1076"/>
          <ac:spMkLst>
            <pc:docMk/>
            <pc:sldMk cId="1956356472" sldId="261"/>
            <ac:spMk id="3" creationId="{F30F67E1-5B24-115C-FEF4-6F099B1B9BB0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0T11:42:23.295" v="46" actId="20577"/>
          <ac:spMkLst>
            <pc:docMk/>
            <pc:sldMk cId="1956356472" sldId="261"/>
            <ac:spMk id="4" creationId="{6C3A2B83-3AE3-77F3-999C-C443668687A0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1T09:02:54.033" v="132" actId="1076"/>
          <ac:spMkLst>
            <pc:docMk/>
            <pc:sldMk cId="1956356472" sldId="261"/>
            <ac:spMk id="5" creationId="{FE041F6F-7215-ABF7-B966-E23FB073A204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1T09:23:19.903" v="147" actId="1035"/>
          <ac:spMkLst>
            <pc:docMk/>
            <pc:sldMk cId="1956356472" sldId="261"/>
            <ac:spMk id="6" creationId="{D3887EA3-3D25-7FF3-26B2-5D8577370331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0T12:48:22.032" v="52" actId="478"/>
          <ac:spMkLst>
            <pc:docMk/>
            <pc:sldMk cId="1956356472" sldId="261"/>
            <ac:spMk id="7" creationId="{6537A489-6381-F127-26DD-AFD7B48DC504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1T09:02:54.033" v="132" actId="1076"/>
          <ac:spMkLst>
            <pc:docMk/>
            <pc:sldMk cId="1956356472" sldId="261"/>
            <ac:spMk id="8" creationId="{5289E4EC-12ED-F88D-0410-2461DCB902B4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0T12:48:25.602" v="53" actId="478"/>
          <ac:spMkLst>
            <pc:docMk/>
            <pc:sldMk cId="1956356472" sldId="261"/>
            <ac:spMk id="9" creationId="{9CF9DADF-0D8D-A7D1-45E1-EFDFA709527B}"/>
          </ac:spMkLst>
        </pc:spChg>
        <pc:picChg chg="add del mod">
          <ac:chgData name="Jahid Shohel (External - Workforce Logiq Sweden AB (SE))" userId="fec58926-9dda-49dd-99ea-cb15233de15d" providerId="ADAL" clId="{DDD25BC8-2E0D-094B-B15F-CA568C47BDF8}" dt="2023-08-11T08:57:55.795" v="126" actId="478"/>
          <ac:picMkLst>
            <pc:docMk/>
            <pc:sldMk cId="1956356472" sldId="261"/>
            <ac:picMk id="11" creationId="{AEE5A1FA-7D1C-9093-82C8-0B8762B363A2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10T11:42:17.728" v="34" actId="478"/>
          <ac:picMkLst>
            <pc:docMk/>
            <pc:sldMk cId="1956356472" sldId="261"/>
            <ac:picMk id="13" creationId="{AF0BD12B-0655-ED73-1460-AECB3457E306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11T09:17:27.423" v="141" actId="1076"/>
          <ac:picMkLst>
            <pc:docMk/>
            <pc:sldMk cId="1956356472" sldId="261"/>
            <ac:picMk id="14" creationId="{0596478E-2DD1-4D66-C227-1114033D0BDC}"/>
          </ac:picMkLst>
        </pc:picChg>
      </pc:sldChg>
      <pc:sldChg chg="addSp delSp modSp add mod delAnim">
        <pc:chgData name="Jahid Shohel (External - Workforce Logiq Sweden AB (SE))" userId="fec58926-9dda-49dd-99ea-cb15233de15d" providerId="ADAL" clId="{DDD25BC8-2E0D-094B-B15F-CA568C47BDF8}" dt="2023-08-21T20:12:20.570" v="4715" actId="1076"/>
        <pc:sldMkLst>
          <pc:docMk/>
          <pc:sldMk cId="1950435953" sldId="262"/>
        </pc:sldMkLst>
        <pc:spChg chg="add del mod">
          <ac:chgData name="Jahid Shohel (External - Workforce Logiq Sweden AB (SE))" userId="fec58926-9dda-49dd-99ea-cb15233de15d" providerId="ADAL" clId="{DDD25BC8-2E0D-094B-B15F-CA568C47BDF8}" dt="2023-08-14T09:25:32.207" v="1015" actId="478"/>
          <ac:spMkLst>
            <pc:docMk/>
            <pc:sldMk cId="1950435953" sldId="262"/>
            <ac:spMk id="2" creationId="{872517A9-3B81-1595-598A-CB769CFA2FA9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8T07:33:50.618" v="2328" actId="478"/>
          <ac:spMkLst>
            <pc:docMk/>
            <pc:sldMk cId="1950435953" sldId="262"/>
            <ac:spMk id="2" creationId="{E0CD9118-9699-C800-4571-08C62FAD52E5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1T09:32:38.151" v="154" actId="478"/>
          <ac:spMkLst>
            <pc:docMk/>
            <pc:sldMk cId="1950435953" sldId="262"/>
            <ac:spMk id="3" creationId="{F30F67E1-5B24-115C-FEF4-6F099B1B9BB0}"/>
          </ac:spMkLst>
        </pc:spChg>
        <pc:spChg chg="del mod">
          <ac:chgData name="Jahid Shohel (External - Workforce Logiq Sweden AB (SE))" userId="fec58926-9dda-49dd-99ea-cb15233de15d" providerId="ADAL" clId="{DDD25BC8-2E0D-094B-B15F-CA568C47BDF8}" dt="2023-08-14T09:25:32.207" v="1015" actId="478"/>
          <ac:spMkLst>
            <pc:docMk/>
            <pc:sldMk cId="1950435953" sldId="262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1T09:32:38.151" v="154" actId="478"/>
          <ac:spMkLst>
            <pc:docMk/>
            <pc:sldMk cId="1950435953" sldId="262"/>
            <ac:spMk id="5" creationId="{FE041F6F-7215-ABF7-B966-E23FB073A204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1T09:32:38.151" v="154" actId="478"/>
          <ac:spMkLst>
            <pc:docMk/>
            <pc:sldMk cId="1950435953" sldId="262"/>
            <ac:spMk id="6" creationId="{D3887EA3-3D25-7FF3-26B2-5D8577370331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4T09:25:32.207" v="1015" actId="478"/>
          <ac:spMkLst>
            <pc:docMk/>
            <pc:sldMk cId="1950435953" sldId="262"/>
            <ac:spMk id="7" creationId="{145F1D98-7AC9-3E48-49BE-67CF75215A09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1T09:32:38.151" v="154" actId="478"/>
          <ac:spMkLst>
            <pc:docMk/>
            <pc:sldMk cId="1950435953" sldId="262"/>
            <ac:spMk id="8" creationId="{5289E4EC-12ED-F88D-0410-2461DCB902B4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20:12:19.931" v="4714" actId="1076"/>
          <ac:spMkLst>
            <pc:docMk/>
            <pc:sldMk cId="1950435953" sldId="262"/>
            <ac:spMk id="11" creationId="{F8805411-5BF6-4DB9-83B9-FC1B93F93779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4T09:26:15.282" v="1085" actId="478"/>
          <ac:spMkLst>
            <pc:docMk/>
            <pc:sldMk cId="1950435953" sldId="262"/>
            <ac:spMk id="12" creationId="{09A29435-93A6-B9B8-4665-1B55195CD14B}"/>
          </ac:spMkLst>
        </pc:spChg>
        <pc:picChg chg="add del mod">
          <ac:chgData name="Jahid Shohel (External - Workforce Logiq Sweden AB (SE))" userId="fec58926-9dda-49dd-99ea-cb15233de15d" providerId="ADAL" clId="{DDD25BC8-2E0D-094B-B15F-CA568C47BDF8}" dt="2023-08-18T07:35:15.742" v="2335" actId="478"/>
          <ac:picMkLst>
            <pc:docMk/>
            <pc:sldMk cId="1950435953" sldId="262"/>
            <ac:picMk id="3" creationId="{A652E884-5B46-0DF9-E593-C3300CA9FB39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20:12:20.570" v="4715" actId="1076"/>
          <ac:picMkLst>
            <pc:docMk/>
            <pc:sldMk cId="1950435953" sldId="262"/>
            <ac:picMk id="4" creationId="{BC33F627-99AD-FF85-0713-BCDFA61BB270}"/>
          </ac:picMkLst>
        </pc:picChg>
        <pc:picChg chg="add del mod">
          <ac:chgData name="Jahid Shohel (External - Workforce Logiq Sweden AB (SE))" userId="fec58926-9dda-49dd-99ea-cb15233de15d" providerId="ADAL" clId="{DDD25BC8-2E0D-094B-B15F-CA568C47BDF8}" dt="2023-08-11T09:34:51.027" v="170" actId="478"/>
          <ac:picMkLst>
            <pc:docMk/>
            <pc:sldMk cId="1950435953" sldId="262"/>
            <ac:picMk id="10" creationId="{292F42B5-F139-F28B-CC92-A116D1EB8373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11T09:32:38.151" v="154" actId="478"/>
          <ac:picMkLst>
            <pc:docMk/>
            <pc:sldMk cId="1950435953" sldId="262"/>
            <ac:picMk id="14" creationId="{0596478E-2DD1-4D66-C227-1114033D0BDC}"/>
          </ac:picMkLst>
        </pc:pic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15T11:45:37.456" v="2206" actId="20577"/>
        <pc:sldMkLst>
          <pc:docMk/>
          <pc:sldMk cId="1473360966" sldId="263"/>
        </pc:sldMkLst>
        <pc:spChg chg="del">
          <ac:chgData name="Jahid Shohel (External - Workforce Logiq Sweden AB (SE))" userId="fec58926-9dda-49dd-99ea-cb15233de15d" providerId="ADAL" clId="{DDD25BC8-2E0D-094B-B15F-CA568C47BDF8}" dt="2023-08-14T14:45:28.012" v="2164" actId="478"/>
          <ac:spMkLst>
            <pc:docMk/>
            <pc:sldMk cId="1473360966" sldId="263"/>
            <ac:spMk id="2" creationId="{872517A9-3B81-1595-598A-CB769CFA2FA9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5T11:45:37.456" v="2206" actId="20577"/>
          <ac:spMkLst>
            <pc:docMk/>
            <pc:sldMk cId="1473360966" sldId="263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4T14:45:30.441" v="2165" actId="478"/>
          <ac:spMkLst>
            <pc:docMk/>
            <pc:sldMk cId="1473360966" sldId="263"/>
            <ac:spMk id="7" creationId="{145F1D98-7AC9-3E48-49BE-67CF75215A09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15T11:45:27.264" v="2195" actId="1076"/>
          <ac:picMkLst>
            <pc:docMk/>
            <pc:sldMk cId="1473360966" sldId="263"/>
            <ac:picMk id="5" creationId="{6ECBD805-DDD2-6596-5357-ED85AD5DF617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15T11:45:15.365" v="2191" actId="1076"/>
          <ac:picMkLst>
            <pc:docMk/>
            <pc:sldMk cId="1473360966" sldId="263"/>
            <ac:picMk id="8" creationId="{0CD4D815-5B09-B72B-8349-6F9BBC13DDEE}"/>
          </ac:picMkLst>
        </pc:picChg>
        <pc:picChg chg="mod">
          <ac:chgData name="Jahid Shohel (External - Workforce Logiq Sweden AB (SE))" userId="fec58926-9dda-49dd-99ea-cb15233de15d" providerId="ADAL" clId="{DDD25BC8-2E0D-094B-B15F-CA568C47BDF8}" dt="2023-08-15T11:45:32.491" v="2197" actId="1076"/>
          <ac:picMkLst>
            <pc:docMk/>
            <pc:sldMk cId="1473360966" sldId="263"/>
            <ac:picMk id="10" creationId="{292F42B5-F139-F28B-CC92-A116D1EB8373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15T11:45:30.184" v="2196" actId="1076"/>
          <ac:picMkLst>
            <pc:docMk/>
            <pc:sldMk cId="1473360966" sldId="263"/>
            <ac:picMk id="11" creationId="{7ECF6E52-8164-61C4-1734-C0873C67AED2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15T11:45:22.043" v="2193" actId="1076"/>
          <ac:picMkLst>
            <pc:docMk/>
            <pc:sldMk cId="1473360966" sldId="263"/>
            <ac:picMk id="13" creationId="{F564644C-4EF3-E7E6-FD28-3DED2D5DFAE6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15T11:45:08.769" v="2188" actId="1076"/>
          <ac:picMkLst>
            <pc:docMk/>
            <pc:sldMk cId="1473360966" sldId="263"/>
            <ac:picMk id="15" creationId="{ECD73B43-1EA9-BB76-3A29-79F1E4AF9154}"/>
          </ac:picMkLst>
        </pc:picChg>
      </pc:sldChg>
      <pc:sldChg chg="addSp delSp modSp add mod delAnim">
        <pc:chgData name="Jahid Shohel (External - Workforce Logiq Sweden AB (SE))" userId="fec58926-9dda-49dd-99ea-cb15233de15d" providerId="ADAL" clId="{DDD25BC8-2E0D-094B-B15F-CA568C47BDF8}" dt="2023-08-21T15:10:04.557" v="4712" actId="1076"/>
        <pc:sldMkLst>
          <pc:docMk/>
          <pc:sldMk cId="1216375045" sldId="264"/>
        </pc:sldMkLst>
        <pc:spChg chg="add mod">
          <ac:chgData name="Jahid Shohel (External - Workforce Logiq Sweden AB (SE))" userId="fec58926-9dda-49dd-99ea-cb15233de15d" providerId="ADAL" clId="{DDD25BC8-2E0D-094B-B15F-CA568C47BDF8}" dt="2023-08-21T15:09:59.780" v="4711" actId="1076"/>
          <ac:spMkLst>
            <pc:docMk/>
            <pc:sldMk cId="1216375045" sldId="264"/>
            <ac:spMk id="2" creationId="{4E5EE1D7-7867-2975-94EE-A81C57DA8518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09:03:17.258" v="207" actId="478"/>
          <ac:spMkLst>
            <pc:docMk/>
            <pc:sldMk cId="1216375045" sldId="264"/>
            <ac:spMk id="3" creationId="{F30F67E1-5B24-115C-FEF4-6F099B1B9BB0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2T09:03:14.244" v="206" actId="1076"/>
          <ac:spMkLst>
            <pc:docMk/>
            <pc:sldMk cId="1216375045" sldId="264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09:03:20.057" v="208" actId="478"/>
          <ac:spMkLst>
            <pc:docMk/>
            <pc:sldMk cId="1216375045" sldId="264"/>
            <ac:spMk id="5" creationId="{FE041F6F-7215-ABF7-B966-E23FB073A204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09:03:20.057" v="208" actId="478"/>
          <ac:spMkLst>
            <pc:docMk/>
            <pc:sldMk cId="1216375045" sldId="264"/>
            <ac:spMk id="6" creationId="{D3887EA3-3D25-7FF3-26B2-5D8577370331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5:09:54.881" v="4710" actId="1076"/>
          <ac:spMkLst>
            <pc:docMk/>
            <pc:sldMk cId="1216375045" sldId="264"/>
            <ac:spMk id="7" creationId="{5D5692D4-BE55-E724-6718-6B0698E08C28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09:03:20.057" v="208" actId="478"/>
          <ac:spMkLst>
            <pc:docMk/>
            <pc:sldMk cId="1216375045" sldId="264"/>
            <ac:spMk id="8" creationId="{5289E4EC-12ED-F88D-0410-2461DCB902B4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5:10:04.557" v="4712" actId="1076"/>
          <ac:spMkLst>
            <pc:docMk/>
            <pc:sldMk cId="1216375045" sldId="264"/>
            <ac:spMk id="9" creationId="{793D19A3-A9AE-BAA6-9A93-2863E0A3B46C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12T09:03:20.057" v="208" actId="478"/>
          <ac:picMkLst>
            <pc:docMk/>
            <pc:sldMk cId="1216375045" sldId="264"/>
            <ac:picMk id="14" creationId="{0596478E-2DD1-4D66-C227-1114033D0BDC}"/>
          </ac:picMkLst>
        </pc:picChg>
      </pc:sldChg>
      <pc:sldChg chg="addSp delSp modSp add mod ord delAnim">
        <pc:chgData name="Jahid Shohel (External - Workforce Logiq Sweden AB (SE))" userId="fec58926-9dda-49dd-99ea-cb15233de15d" providerId="ADAL" clId="{DDD25BC8-2E0D-094B-B15F-CA568C47BDF8}" dt="2023-08-12T09:27:53.028" v="644" actId="1076"/>
        <pc:sldMkLst>
          <pc:docMk/>
          <pc:sldMk cId="672676467" sldId="265"/>
        </pc:sldMkLst>
        <pc:spChg chg="add mod">
          <ac:chgData name="Jahid Shohel (External - Workforce Logiq Sweden AB (SE))" userId="fec58926-9dda-49dd-99ea-cb15233de15d" providerId="ADAL" clId="{DDD25BC8-2E0D-094B-B15F-CA568C47BDF8}" dt="2023-08-12T09:18:33.461" v="591" actId="1038"/>
          <ac:spMkLst>
            <pc:docMk/>
            <pc:sldMk cId="672676467" sldId="265"/>
            <ac:spMk id="2" creationId="{51460E20-5A15-5B12-C233-577D6D9C1178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2T09:25:33.722" v="642" actId="1076"/>
          <ac:spMkLst>
            <pc:docMk/>
            <pc:sldMk cId="672676467" sldId="265"/>
            <ac:spMk id="3" creationId="{F30F67E1-5B24-115C-FEF4-6F099B1B9BB0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2T09:27:53.028" v="644" actId="1076"/>
          <ac:spMkLst>
            <pc:docMk/>
            <pc:sldMk cId="672676467" sldId="265"/>
            <ac:spMk id="4" creationId="{6C3A2B83-3AE3-77F3-999C-C443668687A0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2T09:25:41.964" v="643" actId="1076"/>
          <ac:spMkLst>
            <pc:docMk/>
            <pc:sldMk cId="672676467" sldId="265"/>
            <ac:spMk id="5" creationId="{FE041F6F-7215-ABF7-B966-E23FB073A204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09:11:39.248" v="416" actId="478"/>
          <ac:spMkLst>
            <pc:docMk/>
            <pc:sldMk cId="672676467" sldId="265"/>
            <ac:spMk id="6" creationId="{D3887EA3-3D25-7FF3-26B2-5D8577370331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2T09:18:43.609" v="599" actId="1038"/>
          <ac:spMkLst>
            <pc:docMk/>
            <pc:sldMk cId="672676467" sldId="265"/>
            <ac:spMk id="7" creationId="{DF440C65-EF47-4875-B6E7-BA8DEAB8E933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2T09:25:41.964" v="643" actId="1076"/>
          <ac:spMkLst>
            <pc:docMk/>
            <pc:sldMk cId="672676467" sldId="265"/>
            <ac:spMk id="8" creationId="{5289E4EC-12ED-F88D-0410-2461DCB902B4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2T09:18:40.686" v="592" actId="1076"/>
          <ac:spMkLst>
            <pc:docMk/>
            <pc:sldMk cId="672676467" sldId="265"/>
            <ac:spMk id="9" creationId="{0B481BEA-D9C5-18F5-F5A6-E65B5B484B98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2T09:18:55.058" v="601" actId="1076"/>
          <ac:spMkLst>
            <pc:docMk/>
            <pc:sldMk cId="672676467" sldId="265"/>
            <ac:spMk id="10" creationId="{9D698C71-C2F5-7205-A772-E943690B2EB8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2T09:19:04.573" v="604" actId="1035"/>
          <ac:spMkLst>
            <pc:docMk/>
            <pc:sldMk cId="672676467" sldId="265"/>
            <ac:spMk id="11" creationId="{6BCD93ED-EF3C-623B-6947-0C0F4E910FB1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2T09:24:25.519" v="626" actId="1038"/>
          <ac:spMkLst>
            <pc:docMk/>
            <pc:sldMk cId="672676467" sldId="265"/>
            <ac:spMk id="12" creationId="{61F46A8A-F1F5-D324-7109-65DA37588F2F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2T09:25:19.372" v="641" actId="1076"/>
          <ac:spMkLst>
            <pc:docMk/>
            <pc:sldMk cId="672676467" sldId="265"/>
            <ac:spMk id="13" creationId="{31EADD7A-957A-2E5B-BD58-60549CCE1DF9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12T09:11:51.338" v="434" actId="478"/>
          <ac:picMkLst>
            <pc:docMk/>
            <pc:sldMk cId="672676467" sldId="265"/>
            <ac:picMk id="14" creationId="{0596478E-2DD1-4D66-C227-1114033D0BDC}"/>
          </ac:picMkLst>
        </pc:picChg>
      </pc:sldChg>
      <pc:sldChg chg="add del">
        <pc:chgData name="Jahid Shohel (External - Workforce Logiq Sweden AB (SE))" userId="fec58926-9dda-49dd-99ea-cb15233de15d" providerId="ADAL" clId="{DDD25BC8-2E0D-094B-B15F-CA568C47BDF8}" dt="2023-08-25T13:09:01.040" v="4950" actId="2696"/>
        <pc:sldMkLst>
          <pc:docMk/>
          <pc:sldMk cId="2555466815" sldId="266"/>
        </pc:sldMkLst>
      </pc:sldChg>
      <pc:sldChg chg="addSp delSp modSp add mod">
        <pc:chgData name="Jahid Shohel (External - Workforce Logiq Sweden AB (SE))" userId="fec58926-9dda-49dd-99ea-cb15233de15d" providerId="ADAL" clId="{DDD25BC8-2E0D-094B-B15F-CA568C47BDF8}" dt="2023-08-14T09:24:00.462" v="1013" actId="1038"/>
        <pc:sldMkLst>
          <pc:docMk/>
          <pc:sldMk cId="3047926852" sldId="267"/>
        </pc:sldMkLst>
        <pc:spChg chg="mod">
          <ac:chgData name="Jahid Shohel (External - Workforce Logiq Sweden AB (SE))" userId="fec58926-9dda-49dd-99ea-cb15233de15d" providerId="ADAL" clId="{DDD25BC8-2E0D-094B-B15F-CA568C47BDF8}" dt="2023-08-14T09:20:44.373" v="889" actId="20577"/>
          <ac:spMkLst>
            <pc:docMk/>
            <pc:sldMk cId="3047926852" sldId="267"/>
            <ac:spMk id="2" creationId="{51460E20-5A15-5B12-C233-577D6D9C1178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4T09:23:35.617" v="948" actId="14100"/>
          <ac:spMkLst>
            <pc:docMk/>
            <pc:sldMk cId="3047926852" sldId="267"/>
            <ac:spMk id="3" creationId="{F30F67E1-5B24-115C-FEF4-6F099B1B9BB0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2T20:01:53.620" v="724" actId="1076"/>
          <ac:spMkLst>
            <pc:docMk/>
            <pc:sldMk cId="3047926852" sldId="267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19:53:12.840" v="662" actId="478"/>
          <ac:spMkLst>
            <pc:docMk/>
            <pc:sldMk cId="3047926852" sldId="267"/>
            <ac:spMk id="5" creationId="{FE041F6F-7215-ABF7-B966-E23FB073A204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2T19:54:00.431" v="669" actId="478"/>
          <ac:spMkLst>
            <pc:docMk/>
            <pc:sldMk cId="3047926852" sldId="267"/>
            <ac:spMk id="6" creationId="{BFAC46CC-96B8-675B-CD40-67C4AA2576BC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19:53:23.957" v="664" actId="478"/>
          <ac:spMkLst>
            <pc:docMk/>
            <pc:sldMk cId="3047926852" sldId="267"/>
            <ac:spMk id="7" creationId="{DF440C65-EF47-4875-B6E7-BA8DEAB8E933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19:53:12.840" v="662" actId="478"/>
          <ac:spMkLst>
            <pc:docMk/>
            <pc:sldMk cId="3047926852" sldId="267"/>
            <ac:spMk id="8" creationId="{5289E4EC-12ED-F88D-0410-2461DCB902B4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19:53:23.957" v="664" actId="478"/>
          <ac:spMkLst>
            <pc:docMk/>
            <pc:sldMk cId="3047926852" sldId="267"/>
            <ac:spMk id="9" creationId="{0B481BEA-D9C5-18F5-F5A6-E65B5B484B98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19:53:16.823" v="663" actId="478"/>
          <ac:spMkLst>
            <pc:docMk/>
            <pc:sldMk cId="3047926852" sldId="267"/>
            <ac:spMk id="10" creationId="{9D698C71-C2F5-7205-A772-E943690B2EB8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19:53:16.823" v="663" actId="478"/>
          <ac:spMkLst>
            <pc:docMk/>
            <pc:sldMk cId="3047926852" sldId="267"/>
            <ac:spMk id="11" creationId="{6BCD93ED-EF3C-623B-6947-0C0F4E910FB1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19:53:16.823" v="663" actId="478"/>
          <ac:spMkLst>
            <pc:docMk/>
            <pc:sldMk cId="3047926852" sldId="267"/>
            <ac:spMk id="12" creationId="{61F46A8A-F1F5-D324-7109-65DA37588F2F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2T19:53:16.823" v="663" actId="478"/>
          <ac:spMkLst>
            <pc:docMk/>
            <pc:sldMk cId="3047926852" sldId="267"/>
            <ac:spMk id="13" creationId="{31EADD7A-957A-2E5B-BD58-60549CCE1DF9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2T19:59:35.291" v="694" actId="478"/>
          <ac:spMkLst>
            <pc:docMk/>
            <pc:sldMk cId="3047926852" sldId="267"/>
            <ac:spMk id="14" creationId="{D008BBDD-6F62-96A0-3420-65C05BB966E3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2T20:00:17.921" v="700" actId="478"/>
          <ac:spMkLst>
            <pc:docMk/>
            <pc:sldMk cId="3047926852" sldId="267"/>
            <ac:spMk id="15" creationId="{65424598-FF2C-200F-E624-08E5A62AC5D3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4T09:12:55.149" v="770" actId="478"/>
          <ac:spMkLst>
            <pc:docMk/>
            <pc:sldMk cId="3047926852" sldId="267"/>
            <ac:spMk id="16" creationId="{AFC88C1C-45B3-1AA1-3166-6F8F867FCBA8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09:24:00.462" v="1013" actId="1038"/>
          <ac:spMkLst>
            <pc:docMk/>
            <pc:sldMk cId="3047926852" sldId="267"/>
            <ac:spMk id="17" creationId="{70F5DBD1-CCC6-1BD2-93B9-911331CFDD92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09:24:00.462" v="1013" actId="1038"/>
          <ac:spMkLst>
            <pc:docMk/>
            <pc:sldMk cId="3047926852" sldId="267"/>
            <ac:spMk id="18" creationId="{901807C1-4DA3-9F46-7806-21241951A004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4T09:10:57.524" v="749" actId="478"/>
          <ac:spMkLst>
            <pc:docMk/>
            <pc:sldMk cId="3047926852" sldId="267"/>
            <ac:spMk id="19" creationId="{4B826357-04D6-0A4D-9CA7-38F51ABDF0C1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4T09:22:58.188" v="923" actId="1036"/>
          <ac:spMkLst>
            <pc:docMk/>
            <pc:sldMk cId="3047926852" sldId="267"/>
            <ac:spMk id="48" creationId="{056B5C47-2CE4-FEB3-A061-0C8E5CAF3B48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4T09:21:11.874" v="894" actId="478"/>
          <ac:spMkLst>
            <pc:docMk/>
            <pc:sldMk cId="3047926852" sldId="267"/>
            <ac:spMk id="49" creationId="{4B0B2FFD-5B1C-8CB6-4F89-5C8F628F1FBD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09:22:48.845" v="913" actId="14100"/>
          <ac:spMkLst>
            <pc:docMk/>
            <pc:sldMk cId="3047926852" sldId="267"/>
            <ac:spMk id="50" creationId="{2D92F19C-7282-29DB-9120-6286A1C9CC95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09:23:42.349" v="962" actId="1038"/>
          <ac:spMkLst>
            <pc:docMk/>
            <pc:sldMk cId="3047926852" sldId="267"/>
            <ac:spMk id="51" creationId="{0EA6B57A-5C29-27D7-F9F3-E2539BB1CCD7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09:23:49.007" v="985" actId="1037"/>
          <ac:spMkLst>
            <pc:docMk/>
            <pc:sldMk cId="3047926852" sldId="267"/>
            <ac:spMk id="52" creationId="{E6E2405B-DDB3-18F0-3003-AD4B86698183}"/>
          </ac:spMkLst>
        </pc:spChg>
        <pc:cxnChg chg="add del mod">
          <ac:chgData name="Jahid Shohel (External - Workforce Logiq Sweden AB (SE))" userId="fec58926-9dda-49dd-99ea-cb15233de15d" providerId="ADAL" clId="{DDD25BC8-2E0D-094B-B15F-CA568C47BDF8}" dt="2023-08-14T09:18:01.306" v="843" actId="478"/>
          <ac:cxnSpMkLst>
            <pc:docMk/>
            <pc:sldMk cId="3047926852" sldId="267"/>
            <ac:cxnSpMk id="21" creationId="{97EA14A2-63A8-B06A-0F56-C612E3115351}"/>
          </ac:cxnSpMkLst>
        </pc:cxnChg>
        <pc:cxnChg chg="add del mod">
          <ac:chgData name="Jahid Shohel (External - Workforce Logiq Sweden AB (SE))" userId="fec58926-9dda-49dd-99ea-cb15233de15d" providerId="ADAL" clId="{DDD25BC8-2E0D-094B-B15F-CA568C47BDF8}" dt="2023-08-14T09:13:25.285" v="776" actId="478"/>
          <ac:cxnSpMkLst>
            <pc:docMk/>
            <pc:sldMk cId="3047926852" sldId="267"/>
            <ac:cxnSpMk id="23" creationId="{53C2178C-2B02-2A51-D0F6-3E6603283F2B}"/>
          </ac:cxnSpMkLst>
        </pc:cxnChg>
        <pc:cxnChg chg="add del mod">
          <ac:chgData name="Jahid Shohel (External - Workforce Logiq Sweden AB (SE))" userId="fec58926-9dda-49dd-99ea-cb15233de15d" providerId="ADAL" clId="{DDD25BC8-2E0D-094B-B15F-CA568C47BDF8}" dt="2023-08-14T09:13:51.711" v="781" actId="478"/>
          <ac:cxnSpMkLst>
            <pc:docMk/>
            <pc:sldMk cId="3047926852" sldId="267"/>
            <ac:cxnSpMk id="29" creationId="{BC49E8F8-C6D2-F2C5-D83B-FD5E638A3052}"/>
          </ac:cxnSpMkLst>
        </pc:cxnChg>
        <pc:cxnChg chg="add del mod">
          <ac:chgData name="Jahid Shohel (External - Workforce Logiq Sweden AB (SE))" userId="fec58926-9dda-49dd-99ea-cb15233de15d" providerId="ADAL" clId="{DDD25BC8-2E0D-094B-B15F-CA568C47BDF8}" dt="2023-08-14T09:18:01.535" v="844" actId="478"/>
          <ac:cxnSpMkLst>
            <pc:docMk/>
            <pc:sldMk cId="3047926852" sldId="267"/>
            <ac:cxnSpMk id="34" creationId="{B83400A1-FC2B-5265-26FB-D16BEF5BDDA3}"/>
          </ac:cxnSpMkLst>
        </pc:cxnChg>
        <pc:cxnChg chg="add del mod">
          <ac:chgData name="Jahid Shohel (External - Workforce Logiq Sweden AB (SE))" userId="fec58926-9dda-49dd-99ea-cb15233de15d" providerId="ADAL" clId="{DDD25BC8-2E0D-094B-B15F-CA568C47BDF8}" dt="2023-08-14T09:18:02.457" v="849" actId="478"/>
          <ac:cxnSpMkLst>
            <pc:docMk/>
            <pc:sldMk cId="3047926852" sldId="267"/>
            <ac:cxnSpMk id="45" creationId="{8D261F13-4AC2-89FC-CB79-94E1F7422088}"/>
          </ac:cxnSpMkLst>
        </pc:cxn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15:08:34.493" v="4694" actId="1076"/>
        <pc:sldMkLst>
          <pc:docMk/>
          <pc:sldMk cId="3037091430" sldId="268"/>
        </pc:sldMkLst>
        <pc:spChg chg="del">
          <ac:chgData name="Jahid Shohel (External - Workforce Logiq Sweden AB (SE))" userId="fec58926-9dda-49dd-99ea-cb15233de15d" providerId="ADAL" clId="{DDD25BC8-2E0D-094B-B15F-CA568C47BDF8}" dt="2023-08-14T09:26:37.428" v="1104" actId="478"/>
          <ac:spMkLst>
            <pc:docMk/>
            <pc:sldMk cId="3037091430" sldId="268"/>
            <ac:spMk id="2" creationId="{872517A9-3B81-1595-598A-CB769CFA2FA9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5:08:34.493" v="4694" actId="1076"/>
          <ac:spMkLst>
            <pc:docMk/>
            <pc:sldMk cId="3037091430" sldId="268"/>
            <ac:spMk id="3" creationId="{AD811B22-3FED-AF30-FC80-175ACC83133C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8T07:49:24.038" v="2379" actId="1076"/>
          <ac:spMkLst>
            <pc:docMk/>
            <pc:sldMk cId="3037091430" sldId="268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4T09:26:37.428" v="1104" actId="478"/>
          <ac:spMkLst>
            <pc:docMk/>
            <pc:sldMk cId="3037091430" sldId="268"/>
            <ac:spMk id="7" creationId="{145F1D98-7AC9-3E48-49BE-67CF75215A09}"/>
          </ac:spMkLst>
        </pc:spChg>
      </pc:sldChg>
      <pc:sldChg chg="delSp add del mod">
        <pc:chgData name="Jahid Shohel (External - Workforce Logiq Sweden AB (SE))" userId="fec58926-9dda-49dd-99ea-cb15233de15d" providerId="ADAL" clId="{DDD25BC8-2E0D-094B-B15F-CA568C47BDF8}" dt="2023-08-25T13:08:39.481" v="4949" actId="2696"/>
        <pc:sldMkLst>
          <pc:docMk/>
          <pc:sldMk cId="2360098016" sldId="269"/>
        </pc:sldMkLst>
        <pc:spChg chg="del">
          <ac:chgData name="Jahid Shohel (External - Workforce Logiq Sweden AB (SE))" userId="fec58926-9dda-49dd-99ea-cb15233de15d" providerId="ADAL" clId="{DDD25BC8-2E0D-094B-B15F-CA568C47BDF8}" dt="2023-08-15T11:45:49.143" v="2207" actId="478"/>
          <ac:spMkLst>
            <pc:docMk/>
            <pc:sldMk cId="2360098016" sldId="269"/>
            <ac:spMk id="2" creationId="{872517A9-3B81-1595-598A-CB769CFA2FA9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5T11:45:49.143" v="2207" actId="478"/>
          <ac:spMkLst>
            <pc:docMk/>
            <pc:sldMk cId="2360098016" sldId="269"/>
            <ac:spMk id="7" creationId="{145F1D98-7AC9-3E48-49BE-67CF75215A09}"/>
          </ac:spMkLst>
        </pc:spChg>
      </pc:sldChg>
      <pc:sldChg chg="addSp modSp add mod">
        <pc:chgData name="Jahid Shohel (External - Workforce Logiq Sweden AB (SE))" userId="fec58926-9dda-49dd-99ea-cb15233de15d" providerId="ADAL" clId="{DDD25BC8-2E0D-094B-B15F-CA568C47BDF8}" dt="2023-08-14T14:33:44.313" v="1983" actId="1076"/>
        <pc:sldMkLst>
          <pc:docMk/>
          <pc:sldMk cId="1594133270" sldId="270"/>
        </pc:sldMkLst>
        <pc:spChg chg="add mod">
          <ac:chgData name="Jahid Shohel (External - Workforce Logiq Sweden AB (SE))" userId="fec58926-9dda-49dd-99ea-cb15233de15d" providerId="ADAL" clId="{DDD25BC8-2E0D-094B-B15F-CA568C47BDF8}" dt="2023-08-14T14:01:59.782" v="1750" actId="1035"/>
          <ac:spMkLst>
            <pc:docMk/>
            <pc:sldMk cId="1594133270" sldId="270"/>
            <ac:spMk id="2" creationId="{A29C3D56-4AED-D868-9A98-42B8A25D0A3B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4T14:01:32.374" v="1739" actId="20577"/>
          <ac:spMkLst>
            <pc:docMk/>
            <pc:sldMk cId="1594133270" sldId="270"/>
            <ac:spMk id="3" creationId="{AD811B22-3FED-AF30-FC80-175ACC83133C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4T14:33:44.313" v="1983" actId="1076"/>
          <ac:spMkLst>
            <pc:docMk/>
            <pc:sldMk cId="1594133270" sldId="270"/>
            <ac:spMk id="4" creationId="{6C3A2B83-3AE3-77F3-999C-C443668687A0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14:01:59.782" v="1750" actId="1035"/>
          <ac:spMkLst>
            <pc:docMk/>
            <pc:sldMk cId="1594133270" sldId="270"/>
            <ac:spMk id="5" creationId="{3915C41D-DCE9-8C01-417E-8BC17C08245B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14:01:28.310" v="1738" actId="20577"/>
          <ac:spMkLst>
            <pc:docMk/>
            <pc:sldMk cId="1594133270" sldId="270"/>
            <ac:spMk id="7" creationId="{A9423BEB-B0C9-F18E-B38F-838FB79DD273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14T14:01:50.206" v="1741" actId="1076"/>
          <ac:picMkLst>
            <pc:docMk/>
            <pc:sldMk cId="1594133270" sldId="270"/>
            <ac:picMk id="6" creationId="{F944CF76-1AF7-B3AE-8A51-A8C002F26C89}"/>
          </ac:picMkLst>
        </pc:picChg>
      </pc:sldChg>
      <pc:sldChg chg="addSp delSp modSp add mod ord">
        <pc:chgData name="Jahid Shohel (External - Workforce Logiq Sweden AB (SE))" userId="fec58926-9dda-49dd-99ea-cb15233de15d" providerId="ADAL" clId="{DDD25BC8-2E0D-094B-B15F-CA568C47BDF8}" dt="2023-08-14T14:33:59.592" v="1987"/>
        <pc:sldMkLst>
          <pc:docMk/>
          <pc:sldMk cId="3316549538" sldId="271"/>
        </pc:sldMkLst>
        <pc:spChg chg="mod">
          <ac:chgData name="Jahid Shohel (External - Workforce Logiq Sweden AB (SE))" userId="fec58926-9dda-49dd-99ea-cb15233de15d" providerId="ADAL" clId="{DDD25BC8-2E0D-094B-B15F-CA568C47BDF8}" dt="2023-08-14T14:32:58.762" v="1973" actId="1076"/>
          <ac:spMkLst>
            <pc:docMk/>
            <pc:sldMk cId="3316549538" sldId="271"/>
            <ac:spMk id="2" creationId="{A29C3D56-4AED-D868-9A98-42B8A25D0A3B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4T14:32:53.550" v="1972" actId="1076"/>
          <ac:spMkLst>
            <pc:docMk/>
            <pc:sldMk cId="3316549538" sldId="271"/>
            <ac:spMk id="3" creationId="{AD811B22-3FED-AF30-FC80-175ACC83133C}"/>
          </ac:spMkLst>
        </pc:spChg>
        <pc:spChg chg="del mod">
          <ac:chgData name="Jahid Shohel (External - Workforce Logiq Sweden AB (SE))" userId="fec58926-9dda-49dd-99ea-cb15233de15d" providerId="ADAL" clId="{DDD25BC8-2E0D-094B-B15F-CA568C47BDF8}" dt="2023-08-14T14:33:58.943" v="1986" actId="478"/>
          <ac:spMkLst>
            <pc:docMk/>
            <pc:sldMk cId="3316549538" sldId="271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4T14:12:05.330" v="1838" actId="478"/>
          <ac:spMkLst>
            <pc:docMk/>
            <pc:sldMk cId="3316549538" sldId="271"/>
            <ac:spMk id="5" creationId="{3915C41D-DCE9-8C01-417E-8BC17C08245B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4T14:12:01.516" v="1837" actId="478"/>
          <ac:spMkLst>
            <pc:docMk/>
            <pc:sldMk cId="3316549538" sldId="271"/>
            <ac:spMk id="7" creationId="{A9423BEB-B0C9-F18E-B38F-838FB79DD273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4T14:32:02.172" v="1967" actId="478"/>
          <ac:spMkLst>
            <pc:docMk/>
            <pc:sldMk cId="3316549538" sldId="271"/>
            <ac:spMk id="8" creationId="{3319E979-1B32-054E-CAD4-9DEE0EB9147E}"/>
          </ac:spMkLst>
        </pc:spChg>
        <pc:spChg chg="add del">
          <ac:chgData name="Jahid Shohel (External - Workforce Logiq Sweden AB (SE))" userId="fec58926-9dda-49dd-99ea-cb15233de15d" providerId="ADAL" clId="{DDD25BC8-2E0D-094B-B15F-CA568C47BDF8}" dt="2023-08-14T14:19:31.530" v="1892" actId="22"/>
          <ac:spMkLst>
            <pc:docMk/>
            <pc:sldMk cId="3316549538" sldId="271"/>
            <ac:spMk id="16" creationId="{A4775820-BC2F-BA77-64F3-9B20FCE57E86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14:33:59.592" v="1987"/>
          <ac:spMkLst>
            <pc:docMk/>
            <pc:sldMk cId="3316549538" sldId="271"/>
            <ac:spMk id="17" creationId="{1B7B51A3-0C7D-607F-1871-6B3B15EE9E44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14T14:11:58.064" v="1836" actId="478"/>
          <ac:picMkLst>
            <pc:docMk/>
            <pc:sldMk cId="3316549538" sldId="271"/>
            <ac:picMk id="6" creationId="{F944CF76-1AF7-B3AE-8A51-A8C002F26C89}"/>
          </ac:picMkLst>
        </pc:picChg>
        <pc:cxnChg chg="add del mod">
          <ac:chgData name="Jahid Shohel (External - Workforce Logiq Sweden AB (SE))" userId="fec58926-9dda-49dd-99ea-cb15233de15d" providerId="ADAL" clId="{DDD25BC8-2E0D-094B-B15F-CA568C47BDF8}" dt="2023-08-14T14:31:58.431" v="1966" actId="478"/>
          <ac:cxnSpMkLst>
            <pc:docMk/>
            <pc:sldMk cId="3316549538" sldId="271"/>
            <ac:cxnSpMk id="10" creationId="{09A23442-1910-926F-82B9-7E41BE4E8045}"/>
          </ac:cxnSpMkLst>
        </pc:cxn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14T14:33:53.871" v="1985"/>
        <pc:sldMkLst>
          <pc:docMk/>
          <pc:sldMk cId="3692580145" sldId="272"/>
        </pc:sldMkLst>
        <pc:spChg chg="mod">
          <ac:chgData name="Jahid Shohel (External - Workforce Logiq Sweden AB (SE))" userId="fec58926-9dda-49dd-99ea-cb15233de15d" providerId="ADAL" clId="{DDD25BC8-2E0D-094B-B15F-CA568C47BDF8}" dt="2023-08-14T14:28:27.089" v="1954" actId="113"/>
          <ac:spMkLst>
            <pc:docMk/>
            <pc:sldMk cId="3692580145" sldId="272"/>
            <ac:spMk id="2" creationId="{A29C3D56-4AED-D868-9A98-42B8A25D0A3B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4T14:32:42.787" v="1970" actId="21"/>
          <ac:spMkLst>
            <pc:docMk/>
            <pc:sldMk cId="3692580145" sldId="272"/>
            <ac:spMk id="3" creationId="{AD811B22-3FED-AF30-FC80-175ACC83133C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4T14:33:53.237" v="1984" actId="478"/>
          <ac:spMkLst>
            <pc:docMk/>
            <pc:sldMk cId="3692580145" sldId="272"/>
            <ac:spMk id="4" creationId="{6C3A2B83-3AE3-77F3-999C-C443668687A0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14:33:53.871" v="1985"/>
          <ac:spMkLst>
            <pc:docMk/>
            <pc:sldMk cId="3692580145" sldId="272"/>
            <ac:spMk id="5" creationId="{F86D36CD-14BA-A42A-42F1-9A8FED60A033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4T14:29:02.921" v="1962" actId="20577"/>
          <ac:spMkLst>
            <pc:docMk/>
            <pc:sldMk cId="3692580145" sldId="272"/>
            <ac:spMk id="8" creationId="{3319E979-1B32-054E-CAD4-9DEE0EB9147E}"/>
          </ac:spMkLst>
        </pc:sp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14T14:37:37.390" v="2063" actId="1076"/>
        <pc:sldMkLst>
          <pc:docMk/>
          <pc:sldMk cId="641684741" sldId="273"/>
        </pc:sldMkLst>
        <pc:spChg chg="mod">
          <ac:chgData name="Jahid Shohel (External - Workforce Logiq Sweden AB (SE))" userId="fec58926-9dda-49dd-99ea-cb15233de15d" providerId="ADAL" clId="{DDD25BC8-2E0D-094B-B15F-CA568C47BDF8}" dt="2023-08-14T14:37:37.390" v="2063" actId="1076"/>
          <ac:spMkLst>
            <pc:docMk/>
            <pc:sldMk cId="641684741" sldId="273"/>
            <ac:spMk id="2" creationId="{A29C3D56-4AED-D868-9A98-42B8A25D0A3B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4T14:34:23.504" v="2016" actId="20577"/>
          <ac:spMkLst>
            <pc:docMk/>
            <pc:sldMk cId="641684741" sldId="273"/>
            <ac:spMk id="3" creationId="{AD811B22-3FED-AF30-FC80-175ACC83133C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4T14:34:05.245" v="1988" actId="478"/>
          <ac:spMkLst>
            <pc:docMk/>
            <pc:sldMk cId="641684741" sldId="273"/>
            <ac:spMk id="4" creationId="{6C3A2B83-3AE3-77F3-999C-C443668687A0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4T14:34:05.829" v="1989"/>
          <ac:spMkLst>
            <pc:docMk/>
            <pc:sldMk cId="641684741" sldId="273"/>
            <ac:spMk id="5" creationId="{B682341A-35C1-C32B-6120-2FF63083DBEA}"/>
          </ac:spMkLst>
        </pc:spChg>
      </pc:sldChg>
      <pc:sldChg chg="add del">
        <pc:chgData name="Jahid Shohel (External - Workforce Logiq Sweden AB (SE))" userId="fec58926-9dda-49dd-99ea-cb15233de15d" providerId="ADAL" clId="{DDD25BC8-2E0D-094B-B15F-CA568C47BDF8}" dt="2023-08-14T14:36:12.085" v="2020" actId="2696"/>
        <pc:sldMkLst>
          <pc:docMk/>
          <pc:sldMk cId="700709219" sldId="274"/>
        </pc:sldMkLst>
      </pc:sldChg>
      <pc:sldChg chg="delSp modSp add mod">
        <pc:chgData name="Jahid Shohel (External - Workforce Logiq Sweden AB (SE))" userId="fec58926-9dda-49dd-99ea-cb15233de15d" providerId="ADAL" clId="{DDD25BC8-2E0D-094B-B15F-CA568C47BDF8}" dt="2023-08-25T13:08:15.716" v="4948" actId="1076"/>
        <pc:sldMkLst>
          <pc:docMk/>
          <pc:sldMk cId="3420548633" sldId="274"/>
        </pc:sldMkLst>
        <pc:spChg chg="del">
          <ac:chgData name="Jahid Shohel (External - Workforce Logiq Sweden AB (SE))" userId="fec58926-9dda-49dd-99ea-cb15233de15d" providerId="ADAL" clId="{DDD25BC8-2E0D-094B-B15F-CA568C47BDF8}" dt="2023-08-14T14:39:58.865" v="2111" actId="478"/>
          <ac:spMkLst>
            <pc:docMk/>
            <pc:sldMk cId="3420548633" sldId="274"/>
            <ac:spMk id="2" creationId="{A29C3D56-4AED-D868-9A98-42B8A25D0A3B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5T13:08:15.716" v="4948" actId="1076"/>
          <ac:spMkLst>
            <pc:docMk/>
            <pc:sldMk cId="3420548633" sldId="274"/>
            <ac:spMk id="3" creationId="{AD811B22-3FED-AF30-FC80-175ACC83133C}"/>
          </ac:spMkLst>
        </pc:spChg>
      </pc:sldChg>
      <pc:sldChg chg="add del">
        <pc:chgData name="Jahid Shohel (External - Workforce Logiq Sweden AB (SE))" userId="fec58926-9dda-49dd-99ea-cb15233de15d" providerId="ADAL" clId="{DDD25BC8-2E0D-094B-B15F-CA568C47BDF8}" dt="2023-08-14T14:35:52.941" v="2019" actId="2696"/>
        <pc:sldMkLst>
          <pc:docMk/>
          <pc:sldMk cId="842738521" sldId="275"/>
        </pc:sldMkLst>
      </pc:sldChg>
      <pc:sldChg chg="add del">
        <pc:chgData name="Jahid Shohel (External - Workforce Logiq Sweden AB (SE))" userId="fec58926-9dda-49dd-99ea-cb15233de15d" providerId="ADAL" clId="{DDD25BC8-2E0D-094B-B15F-CA568C47BDF8}" dt="2023-08-17T11:03:57.682" v="2296" actId="2696"/>
        <pc:sldMkLst>
          <pc:docMk/>
          <pc:sldMk cId="1930915360" sldId="275"/>
        </pc:sldMkLst>
      </pc:sldChg>
      <pc:sldChg chg="addSp delSp modSp add mod">
        <pc:chgData name="Jahid Shohel (External - Workforce Logiq Sweden AB (SE))" userId="fec58926-9dda-49dd-99ea-cb15233de15d" providerId="ADAL" clId="{DDD25BC8-2E0D-094B-B15F-CA568C47BDF8}" dt="2023-08-17T10:39:53.644" v="2248" actId="1076"/>
        <pc:sldMkLst>
          <pc:docMk/>
          <pc:sldMk cId="1132778860" sldId="276"/>
        </pc:sldMkLst>
        <pc:spChg chg="mod">
          <ac:chgData name="Jahid Shohel (External - Workforce Logiq Sweden AB (SE))" userId="fec58926-9dda-49dd-99ea-cb15233de15d" providerId="ADAL" clId="{DDD25BC8-2E0D-094B-B15F-CA568C47BDF8}" dt="2023-08-17T10:39:53.644" v="2248" actId="1076"/>
          <ac:spMkLst>
            <pc:docMk/>
            <pc:sldMk cId="1132778860" sldId="276"/>
            <ac:spMk id="4" creationId="{6C3A2B83-3AE3-77F3-999C-C443668687A0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17T10:39:22.771" v="2222" actId="478"/>
          <ac:picMkLst>
            <pc:docMk/>
            <pc:sldMk cId="1132778860" sldId="276"/>
            <ac:picMk id="3" creationId="{7DF7681C-4F8A-42EA-1206-ED8DC2719CD0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17T10:39:50.099" v="2247" actId="1076"/>
          <ac:picMkLst>
            <pc:docMk/>
            <pc:sldMk cId="1132778860" sldId="276"/>
            <ac:picMk id="5" creationId="{5E844FE6-3CE1-7DB0-484B-A832EE995C9F}"/>
          </ac:picMkLst>
        </pc:picChg>
      </pc:sldChg>
      <pc:sldChg chg="addSp delSp modSp add del mod">
        <pc:chgData name="Jahid Shohel (External - Workforce Logiq Sweden AB (SE))" userId="fec58926-9dda-49dd-99ea-cb15233de15d" providerId="ADAL" clId="{DDD25BC8-2E0D-094B-B15F-CA568C47BDF8}" dt="2023-08-17T11:03:43.872" v="2294" actId="2696"/>
        <pc:sldMkLst>
          <pc:docMk/>
          <pc:sldMk cId="523280113" sldId="277"/>
        </pc:sldMkLst>
        <pc:spChg chg="mod">
          <ac:chgData name="Jahid Shohel (External - Workforce Logiq Sweden AB (SE))" userId="fec58926-9dda-49dd-99ea-cb15233de15d" providerId="ADAL" clId="{DDD25BC8-2E0D-094B-B15F-CA568C47BDF8}" dt="2023-08-17T11:00:32.036" v="2289" actId="20577"/>
          <ac:spMkLst>
            <pc:docMk/>
            <pc:sldMk cId="523280113" sldId="277"/>
            <ac:spMk id="4" creationId="{6C3A2B83-3AE3-77F3-999C-C443668687A0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17T11:03:13.320" v="2292" actId="14100"/>
          <ac:picMkLst>
            <pc:docMk/>
            <pc:sldMk cId="523280113" sldId="277"/>
            <ac:picMk id="3" creationId="{63911612-A574-C52E-E42E-AC6FCB103BF8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17T11:00:04.365" v="2253" actId="478"/>
          <ac:picMkLst>
            <pc:docMk/>
            <pc:sldMk cId="523280113" sldId="277"/>
            <ac:picMk id="5" creationId="{5E844FE6-3CE1-7DB0-484B-A832EE995C9F}"/>
          </ac:picMkLst>
        </pc:picChg>
      </pc:sldChg>
      <pc:sldChg chg="modSp add mod">
        <pc:chgData name="Jahid Shohel (External - Workforce Logiq Sweden AB (SE))" userId="fec58926-9dda-49dd-99ea-cb15233de15d" providerId="ADAL" clId="{DDD25BC8-2E0D-094B-B15F-CA568C47BDF8}" dt="2023-08-18T07:27:28.275" v="2303" actId="1036"/>
        <pc:sldMkLst>
          <pc:docMk/>
          <pc:sldMk cId="835024136" sldId="277"/>
        </pc:sldMkLst>
        <pc:spChg chg="mod">
          <ac:chgData name="Jahid Shohel (External - Workforce Logiq Sweden AB (SE))" userId="fec58926-9dda-49dd-99ea-cb15233de15d" providerId="ADAL" clId="{DDD25BC8-2E0D-094B-B15F-CA568C47BDF8}" dt="2023-08-18T07:27:28.275" v="2303" actId="1036"/>
          <ac:spMkLst>
            <pc:docMk/>
            <pc:sldMk cId="835024136" sldId="277"/>
            <ac:spMk id="4" creationId="{6C3A2B83-3AE3-77F3-999C-C443668687A0}"/>
          </ac:spMkLst>
        </pc:spChg>
        <pc:picChg chg="mod">
          <ac:chgData name="Jahid Shohel (External - Workforce Logiq Sweden AB (SE))" userId="fec58926-9dda-49dd-99ea-cb15233de15d" providerId="ADAL" clId="{DDD25BC8-2E0D-094B-B15F-CA568C47BDF8}" dt="2023-08-18T07:27:16.820" v="2301" actId="1076"/>
          <ac:picMkLst>
            <pc:docMk/>
            <pc:sldMk cId="835024136" sldId="277"/>
            <ac:picMk id="3" creationId="{63911612-A574-C52E-E42E-AC6FCB103BF8}"/>
          </ac:picMkLst>
        </pc:picChg>
      </pc:sldChg>
      <pc:sldChg chg="modSp add mod">
        <pc:chgData name="Jahid Shohel (External - Workforce Logiq Sweden AB (SE))" userId="fec58926-9dda-49dd-99ea-cb15233de15d" providerId="ADAL" clId="{DDD25BC8-2E0D-094B-B15F-CA568C47BDF8}" dt="2023-08-17T11:04:27.112" v="2299" actId="1076"/>
        <pc:sldMkLst>
          <pc:docMk/>
          <pc:sldMk cId="1336202769" sldId="278"/>
        </pc:sldMkLst>
        <pc:picChg chg="mod">
          <ac:chgData name="Jahid Shohel (External - Workforce Logiq Sweden AB (SE))" userId="fec58926-9dda-49dd-99ea-cb15233de15d" providerId="ADAL" clId="{DDD25BC8-2E0D-094B-B15F-CA568C47BDF8}" dt="2023-08-17T11:04:27.112" v="2299" actId="1076"/>
          <ac:picMkLst>
            <pc:docMk/>
            <pc:sldMk cId="1336202769" sldId="278"/>
            <ac:picMk id="5" creationId="{5E844FE6-3CE1-7DB0-484B-A832EE995C9F}"/>
          </ac:picMkLst>
        </pc:pic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8T07:12:36.156" v="5635" actId="20577"/>
        <pc:sldMkLst>
          <pc:docMk/>
          <pc:sldMk cId="4051847183" sldId="279"/>
        </pc:sldMkLst>
        <pc:spChg chg="add del mod">
          <ac:chgData name="Jahid Shohel (External - Workforce Logiq Sweden AB (SE))" userId="fec58926-9dda-49dd-99ea-cb15233de15d" providerId="ADAL" clId="{DDD25BC8-2E0D-094B-B15F-CA568C47BDF8}" dt="2023-08-18T07:37:05.364" v="2339" actId="478"/>
          <ac:spMkLst>
            <pc:docMk/>
            <pc:sldMk cId="4051847183" sldId="279"/>
            <ac:spMk id="2" creationId="{9B5C484C-970C-F2E7-9E32-7C8FCFEFB163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7:12:36.156" v="5635" actId="20577"/>
          <ac:spMkLst>
            <pc:docMk/>
            <pc:sldMk cId="4051847183" sldId="279"/>
            <ac:spMk id="4" creationId="{6C3A2B83-3AE3-77F3-999C-C443668687A0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18T07:29:59.546" v="2305" actId="478"/>
          <ac:picMkLst>
            <pc:docMk/>
            <pc:sldMk cId="4051847183" sldId="279"/>
            <ac:picMk id="3" creationId="{63911612-A574-C52E-E42E-AC6FCB103BF8}"/>
          </ac:picMkLst>
        </pc:picChg>
        <pc:picChg chg="add del mod">
          <ac:chgData name="Jahid Shohel (External - Workforce Logiq Sweden AB (SE))" userId="fec58926-9dda-49dd-99ea-cb15233de15d" providerId="ADAL" clId="{DDD25BC8-2E0D-094B-B15F-CA568C47BDF8}" dt="2023-08-18T07:38:56.097" v="2345" actId="478"/>
          <ac:picMkLst>
            <pc:docMk/>
            <pc:sldMk cId="4051847183" sldId="279"/>
            <ac:picMk id="5" creationId="{71B7286C-21AA-5082-BCA0-CA5874C93C56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18T07:39:01.588" v="2347" actId="1076"/>
          <ac:picMkLst>
            <pc:docMk/>
            <pc:sldMk cId="4051847183" sldId="279"/>
            <ac:picMk id="6" creationId="{40291C71-DDA7-E918-623B-A2AD4D1BAB35}"/>
          </ac:picMkLst>
        </pc:picChg>
      </pc:sldChg>
      <pc:sldChg chg="add">
        <pc:chgData name="Jahid Shohel (External - Workforce Logiq Sweden AB (SE))" userId="fec58926-9dda-49dd-99ea-cb15233de15d" providerId="ADAL" clId="{DDD25BC8-2E0D-094B-B15F-CA568C47BDF8}" dt="2023-08-18T07:34:34.592" v="2334" actId="2890"/>
        <pc:sldMkLst>
          <pc:docMk/>
          <pc:sldMk cId="21958091" sldId="280"/>
        </pc:sldMkLst>
      </pc:sldChg>
      <pc:sldChg chg="add del">
        <pc:chgData name="Jahid Shohel (External - Workforce Logiq Sweden AB (SE))" userId="fec58926-9dda-49dd-99ea-cb15233de15d" providerId="ADAL" clId="{DDD25BC8-2E0D-094B-B15F-CA568C47BDF8}" dt="2023-08-18T07:34:33.036" v="2333" actId="2696"/>
        <pc:sldMkLst>
          <pc:docMk/>
          <pc:sldMk cId="2674226228" sldId="280"/>
        </pc:sldMkLst>
      </pc:sldChg>
      <pc:sldChg chg="modSp add mod modShow">
        <pc:chgData name="Jahid Shohel (External - Workforce Logiq Sweden AB (SE))" userId="fec58926-9dda-49dd-99ea-cb15233de15d" providerId="ADAL" clId="{DDD25BC8-2E0D-094B-B15F-CA568C47BDF8}" dt="2023-08-29T09:24:32.956" v="6395" actId="729"/>
        <pc:sldMkLst>
          <pc:docMk/>
          <pc:sldMk cId="121222161" sldId="281"/>
        </pc:sldMkLst>
        <pc:spChg chg="mod">
          <ac:chgData name="Jahid Shohel (External - Workforce Logiq Sweden AB (SE))" userId="fec58926-9dda-49dd-99ea-cb15233de15d" providerId="ADAL" clId="{DDD25BC8-2E0D-094B-B15F-CA568C47BDF8}" dt="2023-08-18T07:39:49.593" v="2372" actId="1076"/>
          <ac:spMkLst>
            <pc:docMk/>
            <pc:sldMk cId="121222161" sldId="281"/>
            <ac:spMk id="4" creationId="{6C3A2B83-3AE3-77F3-999C-C443668687A0}"/>
          </ac:spMkLst>
        </pc:spChg>
      </pc:sldChg>
      <pc:sldChg chg="add del">
        <pc:chgData name="Jahid Shohel (External - Workforce Logiq Sweden AB (SE))" userId="fec58926-9dda-49dd-99ea-cb15233de15d" providerId="ADAL" clId="{DDD25BC8-2E0D-094B-B15F-CA568C47BDF8}" dt="2023-08-18T07:48:36.204" v="2374" actId="2696"/>
        <pc:sldMkLst>
          <pc:docMk/>
          <pc:sldMk cId="3772656905" sldId="282"/>
        </pc:sldMkLst>
      </pc:sldChg>
      <pc:sldChg chg="modSp add mod">
        <pc:chgData name="Jahid Shohel (External - Workforce Logiq Sweden AB (SE))" userId="fec58926-9dda-49dd-99ea-cb15233de15d" providerId="ADAL" clId="{DDD25BC8-2E0D-094B-B15F-CA568C47BDF8}" dt="2023-08-19T07:43:41.607" v="2605" actId="207"/>
        <pc:sldMkLst>
          <pc:docMk/>
          <pc:sldMk cId="3933924076" sldId="282"/>
        </pc:sldMkLst>
        <pc:spChg chg="mod">
          <ac:chgData name="Jahid Shohel (External - Workforce Logiq Sweden AB (SE))" userId="fec58926-9dda-49dd-99ea-cb15233de15d" providerId="ADAL" clId="{DDD25BC8-2E0D-094B-B15F-CA568C47BDF8}" dt="2023-08-19T07:43:41.607" v="2605" actId="207"/>
          <ac:spMkLst>
            <pc:docMk/>
            <pc:sldMk cId="3933924076" sldId="282"/>
            <ac:spMk id="3" creationId="{34477FDE-22F2-A0FF-C2AC-BE16B9917696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9T07:43:15.927" v="2603" actId="207"/>
          <ac:spMkLst>
            <pc:docMk/>
            <pc:sldMk cId="3933924076" sldId="282"/>
            <ac:spMk id="8" creationId="{54B7CC42-F85E-DCEF-5913-1DC420C699EA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9T07:43:36.235" v="2604" actId="207"/>
          <ac:spMkLst>
            <pc:docMk/>
            <pc:sldMk cId="3933924076" sldId="282"/>
            <ac:spMk id="9" creationId="{120DBFFD-7E4B-03F1-8933-7B86470088B8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8T07:54:16.359" v="2519" actId="1076"/>
          <ac:spMkLst>
            <pc:docMk/>
            <pc:sldMk cId="3933924076" sldId="282"/>
            <ac:spMk id="10" creationId="{E03BD5DB-37D8-86E5-0395-444C5140D1CA}"/>
          </ac:spMkLst>
        </pc:spChg>
      </pc:sldChg>
      <pc:sldChg chg="modSp add mod">
        <pc:chgData name="Jahid Shohel (External - Workforce Logiq Sweden AB (SE))" userId="fec58926-9dda-49dd-99ea-cb15233de15d" providerId="ADAL" clId="{DDD25BC8-2E0D-094B-B15F-CA568C47BDF8}" dt="2023-08-18T07:51:54.856" v="2486" actId="20577"/>
        <pc:sldMkLst>
          <pc:docMk/>
          <pc:sldMk cId="118512059" sldId="283"/>
        </pc:sldMkLst>
        <pc:spChg chg="mod">
          <ac:chgData name="Jahid Shohel (External - Workforce Logiq Sweden AB (SE))" userId="fec58926-9dda-49dd-99ea-cb15233de15d" providerId="ADAL" clId="{DDD25BC8-2E0D-094B-B15F-CA568C47BDF8}" dt="2023-08-18T07:51:54.856" v="2486" actId="20577"/>
          <ac:spMkLst>
            <pc:docMk/>
            <pc:sldMk cId="118512059" sldId="283"/>
            <ac:spMk id="3" creationId="{AD811B22-3FED-AF30-FC80-175ACC83133C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18T07:50:34.106" v="2390" actId="1076"/>
          <ac:spMkLst>
            <pc:docMk/>
            <pc:sldMk cId="118512059" sldId="283"/>
            <ac:spMk id="4" creationId="{6C3A2B83-3AE3-77F3-999C-C443668687A0}"/>
          </ac:spMkLst>
        </pc:sp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08:43:54.774" v="3210" actId="207"/>
        <pc:sldMkLst>
          <pc:docMk/>
          <pc:sldMk cId="3886715022" sldId="284"/>
        </pc:sldMkLst>
        <pc:spChg chg="add mod">
          <ac:chgData name="Jahid Shohel (External - Workforce Logiq Sweden AB (SE))" userId="fec58926-9dda-49dd-99ea-cb15233de15d" providerId="ADAL" clId="{DDD25BC8-2E0D-094B-B15F-CA568C47BDF8}" dt="2023-08-19T07:45:56.989" v="2632" actId="1035"/>
          <ac:spMkLst>
            <pc:docMk/>
            <pc:sldMk cId="3886715022" sldId="284"/>
            <ac:spMk id="2" creationId="{255E8141-0FF0-3394-BF14-0514D20402C6}"/>
          </ac:spMkLst>
        </pc:spChg>
        <pc:spChg chg="add del">
          <ac:chgData name="Jahid Shohel (External - Workforce Logiq Sweden AB (SE))" userId="fec58926-9dda-49dd-99ea-cb15233de15d" providerId="ADAL" clId="{DDD25BC8-2E0D-094B-B15F-CA568C47BDF8}" dt="2023-08-18T07:55:05.817" v="2527" actId="478"/>
          <ac:spMkLst>
            <pc:docMk/>
            <pc:sldMk cId="3886715022" sldId="284"/>
            <ac:spMk id="3" creationId="{34477FDE-22F2-A0FF-C2AC-BE16B9917696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9T07:45:56.989" v="2632" actId="1035"/>
          <ac:spMkLst>
            <pc:docMk/>
            <pc:sldMk cId="3886715022" sldId="284"/>
            <ac:spMk id="5" creationId="{60DF66D6-F7AF-52BC-0E92-3D3952FF00F3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08:43:54.774" v="3210" actId="207"/>
          <ac:spMkLst>
            <pc:docMk/>
            <pc:sldMk cId="3886715022" sldId="284"/>
            <ac:spMk id="6" creationId="{58D37593-FFAC-7BA4-3731-75B1FDC9F478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19T07:46:02.186" v="2633" actId="1076"/>
          <ac:spMkLst>
            <pc:docMk/>
            <pc:sldMk cId="3886715022" sldId="284"/>
            <ac:spMk id="7" creationId="{BB632BC2-AB01-A9FB-87CC-C32F642061C5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9T07:45:56.989" v="2632" actId="1035"/>
          <ac:spMkLst>
            <pc:docMk/>
            <pc:sldMk cId="3886715022" sldId="284"/>
            <ac:spMk id="8" creationId="{54B7CC42-F85E-DCEF-5913-1DC420C699EA}"/>
          </ac:spMkLst>
        </pc:spChg>
        <pc:spChg chg="add del">
          <ac:chgData name="Jahid Shohel (External - Workforce Logiq Sweden AB (SE))" userId="fec58926-9dda-49dd-99ea-cb15233de15d" providerId="ADAL" clId="{DDD25BC8-2E0D-094B-B15F-CA568C47BDF8}" dt="2023-08-18T07:55:14.852" v="2529" actId="478"/>
          <ac:spMkLst>
            <pc:docMk/>
            <pc:sldMk cId="3886715022" sldId="284"/>
            <ac:spMk id="9" creationId="{120DBFFD-7E4B-03F1-8933-7B86470088B8}"/>
          </ac:spMkLst>
        </pc:spChg>
        <pc:spChg chg="add del">
          <ac:chgData name="Jahid Shohel (External - Workforce Logiq Sweden AB (SE))" userId="fec58926-9dda-49dd-99ea-cb15233de15d" providerId="ADAL" clId="{DDD25BC8-2E0D-094B-B15F-CA568C47BDF8}" dt="2023-08-18T07:55:03.857" v="2526" actId="478"/>
          <ac:spMkLst>
            <pc:docMk/>
            <pc:sldMk cId="3886715022" sldId="284"/>
            <ac:spMk id="10" creationId="{E03BD5DB-37D8-86E5-0395-444C5140D1CA}"/>
          </ac:spMkLst>
        </pc:spChg>
        <pc:spChg chg="add del">
          <ac:chgData name="Jahid Shohel (External - Workforce Logiq Sweden AB (SE))" userId="fec58926-9dda-49dd-99ea-cb15233de15d" providerId="ADAL" clId="{DDD25BC8-2E0D-094B-B15F-CA568C47BDF8}" dt="2023-08-18T07:55:09.687" v="2528" actId="478"/>
          <ac:spMkLst>
            <pc:docMk/>
            <pc:sldMk cId="3886715022" sldId="284"/>
            <ac:spMk id="12" creationId="{DC15B099-3155-9C52-AECF-229412AE607C}"/>
          </ac:spMkLst>
        </pc:spChg>
        <pc:spChg chg="add del">
          <ac:chgData name="Jahid Shohel (External - Workforce Logiq Sweden AB (SE))" userId="fec58926-9dda-49dd-99ea-cb15233de15d" providerId="ADAL" clId="{DDD25BC8-2E0D-094B-B15F-CA568C47BDF8}" dt="2023-08-18T07:55:17.237" v="2530" actId="478"/>
          <ac:spMkLst>
            <pc:docMk/>
            <pc:sldMk cId="3886715022" sldId="284"/>
            <ac:spMk id="14" creationId="{41E69D46-0ADC-D77D-2E1A-65A471E387AA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18T07:54:38.243" v="2521" actId="478"/>
          <ac:picMkLst>
            <pc:docMk/>
            <pc:sldMk cId="3886715022" sldId="284"/>
            <ac:picMk id="15" creationId="{E5124599-7073-C838-92F4-549140A32CA6}"/>
          </ac:picMkLst>
        </pc:pic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08:45:47.007" v="3264" actId="478"/>
        <pc:sldMkLst>
          <pc:docMk/>
          <pc:sldMk cId="2882018851" sldId="285"/>
        </pc:sldMkLst>
        <pc:spChg chg="add del mod">
          <ac:chgData name="Jahid Shohel (External - Workforce Logiq Sweden AB (SE))" userId="fec58926-9dda-49dd-99ea-cb15233de15d" providerId="ADAL" clId="{DDD25BC8-2E0D-094B-B15F-CA568C47BDF8}" dt="2023-08-19T07:47:35.807" v="2656" actId="478"/>
          <ac:spMkLst>
            <pc:docMk/>
            <pc:sldMk cId="2882018851" sldId="285"/>
            <ac:spMk id="2" creationId="{26BB17A1-8FED-5BFB-CEE6-486A5DA35CC2}"/>
          </ac:spMkLst>
        </pc:spChg>
        <pc:spChg chg="del mod">
          <ac:chgData name="Jahid Shohel (External - Workforce Logiq Sweden AB (SE))" userId="fec58926-9dda-49dd-99ea-cb15233de15d" providerId="ADAL" clId="{DDD25BC8-2E0D-094B-B15F-CA568C47BDF8}" dt="2023-08-21T08:45:47.007" v="3264" actId="478"/>
          <ac:spMkLst>
            <pc:docMk/>
            <pc:sldMk cId="2882018851" sldId="285"/>
            <ac:spMk id="3" creationId="{AD811B22-3FED-AF30-FC80-175ACC83133C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08:45:00.743" v="3254" actId="1076"/>
          <ac:spMkLst>
            <pc:docMk/>
            <pc:sldMk cId="2882018851" sldId="285"/>
            <ac:spMk id="4" creationId="{6C3A2B83-3AE3-77F3-999C-C443668687A0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19T07:47:38.312" v="2657" actId="478"/>
          <ac:spMkLst>
            <pc:docMk/>
            <pc:sldMk cId="2882018851" sldId="285"/>
            <ac:spMk id="5" creationId="{312D85DA-9681-271C-50DF-261EE1699A26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07:14:50.283" v="3201" actId="207"/>
          <ac:spMkLst>
            <pc:docMk/>
            <pc:sldMk cId="2882018851" sldId="285"/>
            <ac:spMk id="6" creationId="{C71B2613-8BE0-5B46-B7A8-9E9406C0CC0F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08:45:37.962" v="3263" actId="1076"/>
          <ac:spMkLst>
            <pc:docMk/>
            <pc:sldMk cId="2882018851" sldId="285"/>
            <ac:spMk id="7" creationId="{7B66DADB-5CED-8896-7083-785C32C5FAED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08:43:33.952" v="3208" actId="207"/>
          <ac:spMkLst>
            <pc:docMk/>
            <pc:sldMk cId="2882018851" sldId="285"/>
            <ac:spMk id="8" creationId="{B2CEF713-BAC8-D7FA-8485-7EE104FA6910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08:44:27.630" v="3235" actId="1076"/>
          <ac:spMkLst>
            <pc:docMk/>
            <pc:sldMk cId="2882018851" sldId="285"/>
            <ac:spMk id="9" creationId="{DE69DAA7-8740-B7B3-384D-F79E5614009F}"/>
          </ac:spMkLst>
        </pc:spChg>
      </pc:sldChg>
      <pc:sldChg chg="addSp delSp modSp add mod modAnim">
        <pc:chgData name="Jahid Shohel (External - Workforce Logiq Sweden AB (SE))" userId="fec58926-9dda-49dd-99ea-cb15233de15d" providerId="ADAL" clId="{DDD25BC8-2E0D-094B-B15F-CA568C47BDF8}" dt="2023-08-21T20:22:11.702" v="4776"/>
        <pc:sldMkLst>
          <pc:docMk/>
          <pc:sldMk cId="2447366867" sldId="286"/>
        </pc:sldMkLst>
        <pc:spChg chg="add del mod">
          <ac:chgData name="Jahid Shohel (External - Workforce Logiq Sweden AB (SE))" userId="fec58926-9dda-49dd-99ea-cb15233de15d" providerId="ADAL" clId="{DDD25BC8-2E0D-094B-B15F-CA568C47BDF8}" dt="2023-08-21T08:48:41.782" v="3273" actId="478"/>
          <ac:spMkLst>
            <pc:docMk/>
            <pc:sldMk cId="2447366867" sldId="286"/>
            <ac:spMk id="2" creationId="{581851E8-3EA8-3A3D-7672-887377231B4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19T07:57:03.188" v="3098" actId="478"/>
          <ac:spMkLst>
            <pc:docMk/>
            <pc:sldMk cId="2447366867" sldId="286"/>
            <ac:spMk id="3" creationId="{AD811B22-3FED-AF30-FC80-175ACC83133C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08:55:50.996" v="3414" actId="1076"/>
          <ac:spMkLst>
            <pc:docMk/>
            <pc:sldMk cId="2447366867" sldId="286"/>
            <ac:spMk id="4" creationId="{6C3A2B83-3AE3-77F3-999C-C443668687A0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20:21:59.928" v="4775" actId="14100"/>
          <ac:spMkLst>
            <pc:docMk/>
            <pc:sldMk cId="2447366867" sldId="286"/>
            <ac:spMk id="5" creationId="{19C80594-C648-993E-E3A4-4F89C306CFA6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2:56:48.852" v="3696" actId="1038"/>
          <ac:spMkLst>
            <pc:docMk/>
            <pc:sldMk cId="2447366867" sldId="286"/>
            <ac:spMk id="6" creationId="{C71B2613-8BE0-5B46-B7A8-9E9406C0CC0F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2:56:48.852" v="3696" actId="1038"/>
          <ac:spMkLst>
            <pc:docMk/>
            <pc:sldMk cId="2447366867" sldId="286"/>
            <ac:spMk id="7" creationId="{7B66DADB-5CED-8896-7083-785C32C5FAED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2:56:48.852" v="3696" actId="1038"/>
          <ac:spMkLst>
            <pc:docMk/>
            <pc:sldMk cId="2447366867" sldId="286"/>
            <ac:spMk id="8" creationId="{B2CEF713-BAC8-D7FA-8485-7EE104FA6910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21T08:49:30.277" v="3293" actId="478"/>
          <ac:spMkLst>
            <pc:docMk/>
            <pc:sldMk cId="2447366867" sldId="286"/>
            <ac:spMk id="9" creationId="{98EBB568-BB05-BAD8-14E9-3EC072707D66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2:56:48.852" v="3696" actId="1038"/>
          <ac:spMkLst>
            <pc:docMk/>
            <pc:sldMk cId="2447366867" sldId="286"/>
            <ac:spMk id="10" creationId="{6578888E-E28C-EEFA-4D09-F9EEEEAD9DF2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2:56:48.852" v="3696" actId="1038"/>
          <ac:spMkLst>
            <pc:docMk/>
            <pc:sldMk cId="2447366867" sldId="286"/>
            <ac:spMk id="11" creationId="{7C558730-9110-E0E5-253F-C7838678763F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21T12:56:53.209" v="3701" actId="1038"/>
          <ac:picMkLst>
            <pc:docMk/>
            <pc:sldMk cId="2447366867" sldId="286"/>
            <ac:picMk id="12" creationId="{2B62E3BE-3A0C-9952-01E3-6B208BEAAD7D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2:56:53.209" v="3701" actId="1038"/>
          <ac:picMkLst>
            <pc:docMk/>
            <pc:sldMk cId="2447366867" sldId="286"/>
            <ac:picMk id="13" creationId="{75A412BD-AAD9-4D8D-6587-5335CA3AE553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2:56:53.209" v="3701" actId="1038"/>
          <ac:picMkLst>
            <pc:docMk/>
            <pc:sldMk cId="2447366867" sldId="286"/>
            <ac:picMk id="14" creationId="{C6B7674F-28E6-D666-1B42-909CE5291495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2:56:53.209" v="3701" actId="1038"/>
          <ac:picMkLst>
            <pc:docMk/>
            <pc:sldMk cId="2447366867" sldId="286"/>
            <ac:picMk id="15" creationId="{48A8F2B4-BF5B-6538-15FE-2F890F60CB30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2:56:53.209" v="3701" actId="1038"/>
          <ac:picMkLst>
            <pc:docMk/>
            <pc:sldMk cId="2447366867" sldId="286"/>
            <ac:picMk id="16" creationId="{DDD48AF0-3272-B2C9-6CEC-5D0F8CF0D268}"/>
          </ac:picMkLst>
        </pc:picChg>
      </pc:sldChg>
      <pc:sldChg chg="addSp delSp modSp add mod modAnim">
        <pc:chgData name="Jahid Shohel (External - Workforce Logiq Sweden AB (SE))" userId="fec58926-9dda-49dd-99ea-cb15233de15d" providerId="ADAL" clId="{DDD25BC8-2E0D-094B-B15F-CA568C47BDF8}" dt="2023-08-21T12:56:24.716" v="3684"/>
        <pc:sldMkLst>
          <pc:docMk/>
          <pc:sldMk cId="2693399092" sldId="287"/>
        </pc:sldMkLst>
        <pc:spChg chg="add del mod">
          <ac:chgData name="Jahid Shohel (External - Workforce Logiq Sweden AB (SE))" userId="fec58926-9dda-49dd-99ea-cb15233de15d" providerId="ADAL" clId="{DDD25BC8-2E0D-094B-B15F-CA568C47BDF8}" dt="2023-08-21T07:13:58.523" v="3193" actId="478"/>
          <ac:spMkLst>
            <pc:docMk/>
            <pc:sldMk cId="2693399092" sldId="287"/>
            <ac:spMk id="2" creationId="{64611AAC-8393-D319-C3D5-ABE2B9CC8079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08:57:17.787" v="3451" actId="14100"/>
          <ac:spMkLst>
            <pc:docMk/>
            <pc:sldMk cId="2693399092" sldId="287"/>
            <ac:spMk id="3" creationId="{AD811B22-3FED-AF30-FC80-175ACC83133C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07:14:16.705" v="3199" actId="1035"/>
          <ac:spMkLst>
            <pc:docMk/>
            <pc:sldMk cId="2693399092" sldId="287"/>
            <ac:spMk id="5" creationId="{A1537340-7F1D-C7F5-F50A-9477D2D3B2D4}"/>
          </ac:spMkLst>
        </pc:spChg>
      </pc:sldChg>
      <pc:sldChg chg="modSp add mod">
        <pc:chgData name="Jahid Shohel (External - Workforce Logiq Sweden AB (SE))" userId="fec58926-9dda-49dd-99ea-cb15233de15d" providerId="ADAL" clId="{DDD25BC8-2E0D-094B-B15F-CA568C47BDF8}" dt="2023-08-21T20:15:27.821" v="4717" actId="20577"/>
        <pc:sldMkLst>
          <pc:docMk/>
          <pc:sldMk cId="720196084" sldId="288"/>
        </pc:sldMkLst>
        <pc:spChg chg="mod">
          <ac:chgData name="Jahid Shohel (External - Workforce Logiq Sweden AB (SE))" userId="fec58926-9dda-49dd-99ea-cb15233de15d" providerId="ADAL" clId="{DDD25BC8-2E0D-094B-B15F-CA568C47BDF8}" dt="2023-08-21T20:15:27.821" v="4717" actId="20577"/>
          <ac:spMkLst>
            <pc:docMk/>
            <pc:sldMk cId="720196084" sldId="288"/>
            <ac:spMk id="3" creationId="{AD811B22-3FED-AF30-FC80-175ACC83133C}"/>
          </ac:spMkLst>
        </pc:spChg>
      </pc:sldChg>
      <pc:sldChg chg="addSp delSp modSp add mod modAnim">
        <pc:chgData name="Jahid Shohel (External - Workforce Logiq Sweden AB (SE))" userId="fec58926-9dda-49dd-99ea-cb15233de15d" providerId="ADAL" clId="{DDD25BC8-2E0D-094B-B15F-CA568C47BDF8}" dt="2023-08-21T20:40:30.582" v="4917"/>
        <pc:sldMkLst>
          <pc:docMk/>
          <pc:sldMk cId="4148020911" sldId="289"/>
        </pc:sldMkLst>
        <pc:spChg chg="add 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2" creationId="{63E90573-224B-6BF3-EFA3-E7672385C537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3" creationId="{AC410CA0-4261-CEEC-B23E-6AE907591E6E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2:55:09.343" v="3679" actId="1076"/>
          <ac:spMkLst>
            <pc:docMk/>
            <pc:sldMk cId="4148020911" sldId="289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08:57:43.848" v="3483" actId="478"/>
          <ac:spMkLst>
            <pc:docMk/>
            <pc:sldMk cId="4148020911" sldId="289"/>
            <ac:spMk id="5" creationId="{19C80594-C648-993E-E3A4-4F89C306CFA6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6" creationId="{C71B2613-8BE0-5B46-B7A8-9E9406C0CC0F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7" creationId="{7B66DADB-5CED-8896-7083-785C32C5FAED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8" creationId="{B2CEF713-BAC8-D7FA-8485-7EE104FA6910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9" creationId="{F066E39E-B0CF-46AC-C826-AAE24C7C99C2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08:57:45.901" v="3484" actId="478"/>
          <ac:spMkLst>
            <pc:docMk/>
            <pc:sldMk cId="4148020911" sldId="289"/>
            <ac:spMk id="10" creationId="{6578888E-E28C-EEFA-4D09-F9EEEEAD9DF2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08:57:47.665" v="3485" actId="478"/>
          <ac:spMkLst>
            <pc:docMk/>
            <pc:sldMk cId="4148020911" sldId="289"/>
            <ac:spMk id="11" creationId="{7C558730-9110-E0E5-253F-C7838678763F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17" creationId="{5DD18DA6-DB9B-D973-E101-AAD94BB28DE8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18" creationId="{1C941D30-FCB1-2705-AA5D-62A32D7762C6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3.375" v="3719" actId="1035"/>
          <ac:spMkLst>
            <pc:docMk/>
            <pc:sldMk cId="4148020911" sldId="289"/>
            <ac:spMk id="19" creationId="{711B6A0E-0DBA-BF81-0FBE-1B0E60D58990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8.518" v="3740" actId="1035"/>
          <ac:spMkLst>
            <pc:docMk/>
            <pc:sldMk cId="4148020911" sldId="289"/>
            <ac:spMk id="20" creationId="{4828A92A-4A3E-703D-CE3B-6D5DD7A54FC3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8.518" v="3740" actId="1035"/>
          <ac:spMkLst>
            <pc:docMk/>
            <pc:sldMk cId="4148020911" sldId="289"/>
            <ac:spMk id="21" creationId="{0C1BE6FB-E1F3-44E4-0747-DBF89004C5DE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8.518" v="3740" actId="1035"/>
          <ac:spMkLst>
            <pc:docMk/>
            <pc:sldMk cId="4148020911" sldId="289"/>
            <ac:spMk id="22" creationId="{06C89CAF-4AE8-04BF-6209-B2DBC863F597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8.518" v="3740" actId="1035"/>
          <ac:spMkLst>
            <pc:docMk/>
            <pc:sldMk cId="4148020911" sldId="289"/>
            <ac:spMk id="23" creationId="{945331AD-2BFA-2AA6-50E7-387C7DBD5740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21T12:54:36.310" v="3675" actId="478"/>
          <ac:spMkLst>
            <pc:docMk/>
            <pc:sldMk cId="4148020911" sldId="289"/>
            <ac:spMk id="24" creationId="{F8DA3746-8682-ED2A-1D31-886D0DB4998E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21T12:54:38.425" v="3676" actId="478"/>
          <ac:spMkLst>
            <pc:docMk/>
            <pc:sldMk cId="4148020911" sldId="289"/>
            <ac:spMk id="25" creationId="{6CA164AA-2C16-8AA2-150A-69279CBB3EA5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8.518" v="3740" actId="1035"/>
          <ac:spMkLst>
            <pc:docMk/>
            <pc:sldMk cId="4148020911" sldId="289"/>
            <ac:spMk id="26" creationId="{7C0F3CB1-71C8-9463-D3CA-A2610E15776A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21T12:51:27.825" v="3591" actId="478"/>
          <ac:spMkLst>
            <pc:docMk/>
            <pc:sldMk cId="4148020911" sldId="289"/>
            <ac:spMk id="27" creationId="{9EE39D96-0650-BC27-C335-25BB9DBFA171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8.518" v="3740" actId="1035"/>
          <ac:spMkLst>
            <pc:docMk/>
            <pc:sldMk cId="4148020911" sldId="289"/>
            <ac:spMk id="28" creationId="{21310042-9A66-2CB5-56E1-785CC677287F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8.518" v="3740" actId="1035"/>
          <ac:spMkLst>
            <pc:docMk/>
            <pc:sldMk cId="4148020911" sldId="289"/>
            <ac:spMk id="29" creationId="{E441B056-A74C-78BE-D8BC-580F424306DC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07:38.518" v="3740" actId="1035"/>
          <ac:spMkLst>
            <pc:docMk/>
            <pc:sldMk cId="4148020911" sldId="289"/>
            <ac:spMk id="30" creationId="{84347618-EB3C-4E04-405D-1AAD14060DB8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1T13:13:23.007" v="3792" actId="1076"/>
          <ac:spMkLst>
            <pc:docMk/>
            <pc:sldMk cId="4148020911" sldId="289"/>
            <ac:spMk id="32" creationId="{7D3AB2B4-5254-45EF-84EF-889C0A62698B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21T08:59:46.376" v="3493" actId="478"/>
          <ac:picMkLst>
            <pc:docMk/>
            <pc:sldMk cId="4148020911" sldId="289"/>
            <ac:picMk id="12" creationId="{2B62E3BE-3A0C-9952-01E3-6B208BEAAD7D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08:59:46.376" v="3493" actId="478"/>
          <ac:picMkLst>
            <pc:docMk/>
            <pc:sldMk cId="4148020911" sldId="289"/>
            <ac:picMk id="13" creationId="{75A412BD-AAD9-4D8D-6587-5335CA3AE553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08:59:46.376" v="3493" actId="478"/>
          <ac:picMkLst>
            <pc:docMk/>
            <pc:sldMk cId="4148020911" sldId="289"/>
            <ac:picMk id="14" creationId="{C6B7674F-28E6-D666-1B42-909CE5291495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08:59:46.376" v="3493" actId="478"/>
          <ac:picMkLst>
            <pc:docMk/>
            <pc:sldMk cId="4148020911" sldId="289"/>
            <ac:picMk id="15" creationId="{48A8F2B4-BF5B-6538-15FE-2F890F60CB30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08:59:46.376" v="3493" actId="478"/>
          <ac:picMkLst>
            <pc:docMk/>
            <pc:sldMk cId="4148020911" sldId="289"/>
            <ac:picMk id="16" creationId="{DDD48AF0-3272-B2C9-6CEC-5D0F8CF0D268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3:13:17.893" v="3791" actId="1036"/>
          <ac:picMkLst>
            <pc:docMk/>
            <pc:sldMk cId="4148020911" sldId="289"/>
            <ac:picMk id="31" creationId="{4914D3C3-C58E-958A-EF0C-48A02B4A9630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3:13:08.823" v="3785" actId="1038"/>
          <ac:picMkLst>
            <pc:docMk/>
            <pc:sldMk cId="4148020911" sldId="289"/>
            <ac:picMk id="33" creationId="{8D58630E-DE83-BC4F-8BA0-52C6598EF38E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3:13:08.823" v="3785" actId="1038"/>
          <ac:picMkLst>
            <pc:docMk/>
            <pc:sldMk cId="4148020911" sldId="289"/>
            <ac:picMk id="34" creationId="{B1EB4B91-06B3-F5BE-AD01-DC152796AB61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3:13:08.823" v="3785" actId="1038"/>
          <ac:picMkLst>
            <pc:docMk/>
            <pc:sldMk cId="4148020911" sldId="289"/>
            <ac:picMk id="35" creationId="{D05B3FCE-40E6-2E4C-0754-0F24044A5311}"/>
          </ac:picMkLst>
        </pc:picChg>
        <pc:picChg chg="add del mod">
          <ac:chgData name="Jahid Shohel (External - Workforce Logiq Sweden AB (SE))" userId="fec58926-9dda-49dd-99ea-cb15233de15d" providerId="ADAL" clId="{DDD25BC8-2E0D-094B-B15F-CA568C47BDF8}" dt="2023-08-21T20:36:34.417" v="4892"/>
          <ac:picMkLst>
            <pc:docMk/>
            <pc:sldMk cId="4148020911" sldId="289"/>
            <ac:picMk id="36" creationId="{36C2BD6C-8E81-DBBA-607B-857C5F2A0D12}"/>
          </ac:picMkLst>
        </pc:picChg>
        <pc:picChg chg="add del mod">
          <ac:chgData name="Jahid Shohel (External - Workforce Logiq Sweden AB (SE))" userId="fec58926-9dda-49dd-99ea-cb15233de15d" providerId="ADAL" clId="{DDD25BC8-2E0D-094B-B15F-CA568C47BDF8}" dt="2023-08-21T20:36:44.050" v="4894"/>
          <ac:picMkLst>
            <pc:docMk/>
            <pc:sldMk cId="4148020911" sldId="289"/>
            <ac:picMk id="37" creationId="{90AF710D-6B41-12D2-108B-A2B1CC3A62A3}"/>
          </ac:picMkLst>
        </pc:pic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13:16:04.576" v="3819" actId="1076"/>
        <pc:sldMkLst>
          <pc:docMk/>
          <pc:sldMk cId="326029044" sldId="290"/>
        </pc:sldMkLst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2" creationId="{63E90573-224B-6BF3-EFA3-E7672385C537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3" creationId="{AC410CA0-4261-CEEC-B23E-6AE907591E6E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3:15:55.360" v="3817" actId="1076"/>
          <ac:spMkLst>
            <pc:docMk/>
            <pc:sldMk cId="326029044" sldId="290"/>
            <ac:spMk id="4" creationId="{6C3A2B83-3AE3-77F3-999C-C443668687A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6" creationId="{C71B2613-8BE0-5B46-B7A8-9E9406C0CC0F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7" creationId="{7B66DADB-5CED-8896-7083-785C32C5FAED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8" creationId="{B2CEF713-BAC8-D7FA-8485-7EE104FA691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9" creationId="{F066E39E-B0CF-46AC-C826-AAE24C7C99C2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17" creationId="{5DD18DA6-DB9B-D973-E101-AAD94BB28DE8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18" creationId="{1C941D30-FCB1-2705-AA5D-62A32D7762C6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19" creationId="{711B6A0E-0DBA-BF81-0FBE-1B0E60D5899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20" creationId="{4828A92A-4A3E-703D-CE3B-6D5DD7A54FC3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21" creationId="{0C1BE6FB-E1F3-44E4-0747-DBF89004C5DE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22" creationId="{06C89CAF-4AE8-04BF-6209-B2DBC863F597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23" creationId="{945331AD-2BFA-2AA6-50E7-387C7DBD5740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26" creationId="{7C0F3CB1-71C8-9463-D3CA-A2610E15776A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28" creationId="{21310042-9A66-2CB5-56E1-785CC677287F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29" creationId="{E441B056-A74C-78BE-D8BC-580F424306DC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3.953" v="3794" actId="478"/>
          <ac:spMkLst>
            <pc:docMk/>
            <pc:sldMk cId="326029044" sldId="290"/>
            <ac:spMk id="30" creationId="{84347618-EB3C-4E04-405D-1AAD14060DB8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3:15:07.765" v="3795" actId="478"/>
          <ac:spMkLst>
            <pc:docMk/>
            <pc:sldMk cId="326029044" sldId="290"/>
            <ac:spMk id="32" creationId="{7D3AB2B4-5254-45EF-84EF-889C0A62698B}"/>
          </ac:spMkLst>
        </pc:spChg>
        <pc:picChg chg="add del">
          <ac:chgData name="Jahid Shohel (External - Workforce Logiq Sweden AB (SE))" userId="fec58926-9dda-49dd-99ea-cb15233de15d" providerId="ADAL" clId="{DDD25BC8-2E0D-094B-B15F-CA568C47BDF8}" dt="2023-08-21T13:15:39.233" v="3797" actId="478"/>
          <ac:picMkLst>
            <pc:docMk/>
            <pc:sldMk cId="326029044" sldId="290"/>
            <ac:picMk id="5" creationId="{800284DE-3953-2079-AE8E-D6548DC05395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3:16:04.576" v="3819" actId="1076"/>
          <ac:picMkLst>
            <pc:docMk/>
            <pc:sldMk cId="326029044" sldId="290"/>
            <ac:picMk id="10" creationId="{3921DF06-6392-8DCC-558D-194828BDE06E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13:15:03.953" v="3794" actId="478"/>
          <ac:picMkLst>
            <pc:docMk/>
            <pc:sldMk cId="326029044" sldId="290"/>
            <ac:picMk id="31" creationId="{4914D3C3-C58E-958A-EF0C-48A02B4A9630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13:15:03.953" v="3794" actId="478"/>
          <ac:picMkLst>
            <pc:docMk/>
            <pc:sldMk cId="326029044" sldId="290"/>
            <ac:picMk id="33" creationId="{8D58630E-DE83-BC4F-8BA0-52C6598EF38E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13:15:03.953" v="3794" actId="478"/>
          <ac:picMkLst>
            <pc:docMk/>
            <pc:sldMk cId="326029044" sldId="290"/>
            <ac:picMk id="34" creationId="{B1EB4B91-06B3-F5BE-AD01-DC152796AB61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13:15:03.953" v="3794" actId="478"/>
          <ac:picMkLst>
            <pc:docMk/>
            <pc:sldMk cId="326029044" sldId="290"/>
            <ac:picMk id="35" creationId="{D05B3FCE-40E6-2E4C-0754-0F24044A5311}"/>
          </ac:picMkLst>
        </pc:picChg>
      </pc:sldChg>
      <pc:sldChg chg="addSp delSp modSp add mod ord">
        <pc:chgData name="Jahid Shohel (External - Workforce Logiq Sweden AB (SE))" userId="fec58926-9dda-49dd-99ea-cb15233de15d" providerId="ADAL" clId="{DDD25BC8-2E0D-094B-B15F-CA568C47BDF8}" dt="2023-08-28T15:36:13.047" v="6386" actId="20577"/>
        <pc:sldMkLst>
          <pc:docMk/>
          <pc:sldMk cId="469492480" sldId="291"/>
        </pc:sldMkLst>
        <pc:spChg chg="add mod">
          <ac:chgData name="Jahid Shohel (External - Workforce Logiq Sweden AB (SE))" userId="fec58926-9dda-49dd-99ea-cb15233de15d" providerId="ADAL" clId="{DDD25BC8-2E0D-094B-B15F-CA568C47BDF8}" dt="2023-08-28T15:36:13.047" v="6386" actId="20577"/>
          <ac:spMkLst>
            <pc:docMk/>
            <pc:sldMk cId="469492480" sldId="291"/>
            <ac:spMk id="2" creationId="{12DF166E-946C-93B0-260E-7250CBB4AE91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10:55:42.207" v="5677" actId="1076"/>
          <ac:spMkLst>
            <pc:docMk/>
            <pc:sldMk cId="469492480" sldId="291"/>
            <ac:spMk id="4" creationId="{6C3A2B83-3AE3-77F3-999C-C443668687A0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21T13:47:40.173" v="3821" actId="478"/>
          <ac:picMkLst>
            <pc:docMk/>
            <pc:sldMk cId="469492480" sldId="291"/>
            <ac:picMk id="3" creationId="{7DF7681C-4F8A-42EA-1206-ED8DC2719CD0}"/>
          </ac:picMkLst>
        </pc:picChg>
      </pc:sldChg>
      <pc:sldChg chg="modSp add mod">
        <pc:chgData name="Jahid Shohel (External - Workforce Logiq Sweden AB (SE))" userId="fec58926-9dda-49dd-99ea-cb15233de15d" providerId="ADAL" clId="{DDD25BC8-2E0D-094B-B15F-CA568C47BDF8}" dt="2023-08-21T13:56:00.726" v="3901" actId="20577"/>
        <pc:sldMkLst>
          <pc:docMk/>
          <pc:sldMk cId="4189405634" sldId="292"/>
        </pc:sldMkLst>
        <pc:spChg chg="mod">
          <ac:chgData name="Jahid Shohel (External - Workforce Logiq Sweden AB (SE))" userId="fec58926-9dda-49dd-99ea-cb15233de15d" providerId="ADAL" clId="{DDD25BC8-2E0D-094B-B15F-CA568C47BDF8}" dt="2023-08-21T13:56:00.726" v="3901" actId="20577"/>
          <ac:spMkLst>
            <pc:docMk/>
            <pc:sldMk cId="4189405634" sldId="292"/>
            <ac:spMk id="4" creationId="{6C3A2B83-3AE3-77F3-999C-C443668687A0}"/>
          </ac:spMkLst>
        </pc:spChg>
      </pc:sldChg>
      <pc:sldChg chg="add">
        <pc:chgData name="Jahid Shohel (External - Workforce Logiq Sweden AB (SE))" userId="fec58926-9dda-49dd-99ea-cb15233de15d" providerId="ADAL" clId="{DDD25BC8-2E0D-094B-B15F-CA568C47BDF8}" dt="2023-08-21T13:55:43.318" v="3882"/>
        <pc:sldMkLst>
          <pc:docMk/>
          <pc:sldMk cId="1591087575" sldId="293"/>
        </pc:sldMkLst>
      </pc:sldChg>
      <pc:sldChg chg="addSp delSp modSp add del mod">
        <pc:chgData name="Jahid Shohel (External - Workforce Logiq Sweden AB (SE))" userId="fec58926-9dda-49dd-99ea-cb15233de15d" providerId="ADAL" clId="{DDD25BC8-2E0D-094B-B15F-CA568C47BDF8}" dt="2023-08-28T13:34:55.912" v="6380" actId="2696"/>
        <pc:sldMkLst>
          <pc:docMk/>
          <pc:sldMk cId="148573786" sldId="294"/>
        </pc:sldMkLst>
        <pc:spChg chg="add mod">
          <ac:chgData name="Jahid Shohel (External - Workforce Logiq Sweden AB (SE))" userId="fec58926-9dda-49dd-99ea-cb15233de15d" providerId="ADAL" clId="{DDD25BC8-2E0D-094B-B15F-CA568C47BDF8}" dt="2023-08-28T05:57:05.016" v="4955" actId="1076"/>
          <ac:spMkLst>
            <pc:docMk/>
            <pc:sldMk cId="148573786" sldId="294"/>
            <ac:spMk id="2" creationId="{1098C3C3-6892-0EDA-DEBD-F7650F2306A9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4:00:32.982" v="3939" actId="478"/>
          <ac:spMkLst>
            <pc:docMk/>
            <pc:sldMk cId="148573786" sldId="294"/>
            <ac:spMk id="7" creationId="{CCAB4A08-8C9F-9AE2-105D-C42279326C6E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4:00:35.339" v="3940" actId="478"/>
          <ac:spMkLst>
            <pc:docMk/>
            <pc:sldMk cId="148573786" sldId="294"/>
            <ac:spMk id="8" creationId="{176F9961-7BAC-5792-C6CF-AE5C6A86C8DF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21T13:56:40.871" v="3903" actId="478"/>
          <ac:picMkLst>
            <pc:docMk/>
            <pc:sldMk cId="148573786" sldId="294"/>
            <ac:picMk id="10" creationId="{18A990A5-C5B7-E46D-E5CA-FFDD2557CFD7}"/>
          </ac:picMkLst>
        </pc:pic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14:10:51.196" v="3966" actId="20577"/>
        <pc:sldMkLst>
          <pc:docMk/>
          <pc:sldMk cId="2653006090" sldId="295"/>
        </pc:sldMkLst>
        <pc:spChg chg="mod">
          <ac:chgData name="Jahid Shohel (External - Workforce Logiq Sweden AB (SE))" userId="fec58926-9dda-49dd-99ea-cb15233de15d" providerId="ADAL" clId="{DDD25BC8-2E0D-094B-B15F-CA568C47BDF8}" dt="2023-08-21T14:10:51.196" v="3966" actId="20577"/>
          <ac:spMkLst>
            <pc:docMk/>
            <pc:sldMk cId="2653006090" sldId="295"/>
            <ac:spMk id="4" creationId="{6C3A2B83-3AE3-77F3-999C-C443668687A0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21T14:10:44.379" v="3945" actId="1076"/>
          <ac:picMkLst>
            <pc:docMk/>
            <pc:sldMk cId="2653006090" sldId="295"/>
            <ac:picMk id="2" creationId="{B1D91D19-384A-E788-4D34-B552321259F2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14:10:35.896" v="3942" actId="478"/>
          <ac:picMkLst>
            <pc:docMk/>
            <pc:sldMk cId="2653006090" sldId="295"/>
            <ac:picMk id="10" creationId="{3921DF06-6392-8DCC-558D-194828BDE06E}"/>
          </ac:picMkLst>
        </pc:picChg>
      </pc:sldChg>
      <pc:sldChg chg="modSp add mod">
        <pc:chgData name="Jahid Shohel (External - Workforce Logiq Sweden AB (SE))" userId="fec58926-9dda-49dd-99ea-cb15233de15d" providerId="ADAL" clId="{DDD25BC8-2E0D-094B-B15F-CA568C47BDF8}" dt="2023-08-21T14:11:27.513" v="3994" actId="1076"/>
        <pc:sldMkLst>
          <pc:docMk/>
          <pc:sldMk cId="572842900" sldId="296"/>
        </pc:sldMkLst>
        <pc:spChg chg="mod">
          <ac:chgData name="Jahid Shohel (External - Workforce Logiq Sweden AB (SE))" userId="fec58926-9dda-49dd-99ea-cb15233de15d" providerId="ADAL" clId="{DDD25BC8-2E0D-094B-B15F-CA568C47BDF8}" dt="2023-08-21T14:11:27.513" v="3994" actId="1076"/>
          <ac:spMkLst>
            <pc:docMk/>
            <pc:sldMk cId="572842900" sldId="296"/>
            <ac:spMk id="4" creationId="{6C3A2B83-3AE3-77F3-999C-C443668687A0}"/>
          </ac:spMkLst>
        </pc:spChg>
      </pc:sldChg>
      <pc:sldChg chg="modSp add mod">
        <pc:chgData name="Jahid Shohel (External - Workforce Logiq Sweden AB (SE))" userId="fec58926-9dda-49dd-99ea-cb15233de15d" providerId="ADAL" clId="{DDD25BC8-2E0D-094B-B15F-CA568C47BDF8}" dt="2023-08-21T14:11:45.196" v="4017" actId="1076"/>
        <pc:sldMkLst>
          <pc:docMk/>
          <pc:sldMk cId="3752473594" sldId="297"/>
        </pc:sldMkLst>
        <pc:spChg chg="mod">
          <ac:chgData name="Jahid Shohel (External - Workforce Logiq Sweden AB (SE))" userId="fec58926-9dda-49dd-99ea-cb15233de15d" providerId="ADAL" clId="{DDD25BC8-2E0D-094B-B15F-CA568C47BDF8}" dt="2023-08-21T14:11:45.196" v="4017" actId="1076"/>
          <ac:spMkLst>
            <pc:docMk/>
            <pc:sldMk cId="3752473594" sldId="297"/>
            <ac:spMk id="4" creationId="{6C3A2B83-3AE3-77F3-999C-C443668687A0}"/>
          </ac:spMkLst>
        </pc:sp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14:12:28.206" v="4023" actId="1076"/>
        <pc:sldMkLst>
          <pc:docMk/>
          <pc:sldMk cId="931331233" sldId="298"/>
        </pc:sldMkLst>
        <pc:picChg chg="del">
          <ac:chgData name="Jahid Shohel (External - Workforce Logiq Sweden AB (SE))" userId="fec58926-9dda-49dd-99ea-cb15233de15d" providerId="ADAL" clId="{DDD25BC8-2E0D-094B-B15F-CA568C47BDF8}" dt="2023-08-21T14:12:17.430" v="4019" actId="478"/>
          <ac:picMkLst>
            <pc:docMk/>
            <pc:sldMk cId="931331233" sldId="298"/>
            <ac:picMk id="2" creationId="{B1D91D19-384A-E788-4D34-B552321259F2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4:12:28.206" v="4023" actId="1076"/>
          <ac:picMkLst>
            <pc:docMk/>
            <pc:sldMk cId="931331233" sldId="298"/>
            <ac:picMk id="3" creationId="{610C7DE5-D89F-5BF0-1396-43BB60710580}"/>
          </ac:picMkLst>
        </pc:pic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14:21:19.759" v="4089" actId="478"/>
        <pc:sldMkLst>
          <pc:docMk/>
          <pc:sldMk cId="3182228871" sldId="299"/>
        </pc:sldMkLst>
        <pc:spChg chg="add del mod">
          <ac:chgData name="Jahid Shohel (External - Workforce Logiq Sweden AB (SE))" userId="fec58926-9dda-49dd-99ea-cb15233de15d" providerId="ADAL" clId="{DDD25BC8-2E0D-094B-B15F-CA568C47BDF8}" dt="2023-08-21T14:20:22.310" v="4079" actId="478"/>
          <ac:spMkLst>
            <pc:docMk/>
            <pc:sldMk cId="3182228871" sldId="299"/>
            <ac:spMk id="6" creationId="{CCB7E222-5857-367D-E026-29DB3DA94859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21T14:20:28.088" v="4081" actId="478"/>
          <ac:spMkLst>
            <pc:docMk/>
            <pc:sldMk cId="3182228871" sldId="299"/>
            <ac:spMk id="7" creationId="{CAFB952E-96C1-E268-2D82-0619DBEB6AE5}"/>
          </ac:spMkLst>
        </pc:spChg>
        <pc:spChg chg="add del mod">
          <ac:chgData name="Jahid Shohel (External - Workforce Logiq Sweden AB (SE))" userId="fec58926-9dda-49dd-99ea-cb15233de15d" providerId="ADAL" clId="{DDD25BC8-2E0D-094B-B15F-CA568C47BDF8}" dt="2023-08-21T14:21:19.759" v="4089" actId="478"/>
          <ac:spMkLst>
            <pc:docMk/>
            <pc:sldMk cId="3182228871" sldId="299"/>
            <ac:spMk id="8" creationId="{9652119B-8A59-793A-CAD4-1EC4CDE4156F}"/>
          </ac:spMkLst>
        </pc:spChg>
        <pc:picChg chg="add del mod">
          <ac:chgData name="Jahid Shohel (External - Workforce Logiq Sweden AB (SE))" userId="fec58926-9dda-49dd-99ea-cb15233de15d" providerId="ADAL" clId="{DDD25BC8-2E0D-094B-B15F-CA568C47BDF8}" dt="2023-08-21T14:16:36.814" v="4054" actId="1076"/>
          <ac:picMkLst>
            <pc:docMk/>
            <pc:sldMk cId="3182228871" sldId="299"/>
            <ac:picMk id="2" creationId="{B0B8DB24-96C0-946C-0F7C-FA83F3AF7DC6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1T14:12:53.430" v="4025" actId="478"/>
          <ac:picMkLst>
            <pc:docMk/>
            <pc:sldMk cId="3182228871" sldId="299"/>
            <ac:picMk id="3" creationId="{610C7DE5-D89F-5BF0-1396-43BB60710580}"/>
          </ac:picMkLst>
        </pc:picChg>
        <pc:picChg chg="add del">
          <ac:chgData name="Jahid Shohel (External - Workforce Logiq Sweden AB (SE))" userId="fec58926-9dda-49dd-99ea-cb15233de15d" providerId="ADAL" clId="{DDD25BC8-2E0D-094B-B15F-CA568C47BDF8}" dt="2023-08-21T14:14:57.526" v="4034"/>
          <ac:picMkLst>
            <pc:docMk/>
            <pc:sldMk cId="3182228871" sldId="299"/>
            <ac:picMk id="5" creationId="{D7D3EBFF-CD86-5D17-3EBB-23248D9C8D39}"/>
          </ac:picMkLst>
        </pc:pic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14:15:11.486" v="4039" actId="1076"/>
        <pc:sldMkLst>
          <pc:docMk/>
          <pc:sldMk cId="1047989669" sldId="300"/>
        </pc:sldMkLst>
        <pc:picChg chg="del">
          <ac:chgData name="Jahid Shohel (External - Workforce Logiq Sweden AB (SE))" userId="fec58926-9dda-49dd-99ea-cb15233de15d" providerId="ADAL" clId="{DDD25BC8-2E0D-094B-B15F-CA568C47BDF8}" dt="2023-08-21T14:15:01.234" v="4036" actId="478"/>
          <ac:picMkLst>
            <pc:docMk/>
            <pc:sldMk cId="1047989669" sldId="300"/>
            <ac:picMk id="2" creationId="{B0B8DB24-96C0-946C-0F7C-FA83F3AF7DC6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4:15:11.486" v="4039" actId="1076"/>
          <ac:picMkLst>
            <pc:docMk/>
            <pc:sldMk cId="1047989669" sldId="300"/>
            <ac:picMk id="3" creationId="{509D4363-4A32-4FB4-2681-D167BB5DB0EF}"/>
          </ac:picMkLst>
        </pc:picChg>
      </pc:sldChg>
      <pc:sldChg chg="addSp modSp add mod">
        <pc:chgData name="Jahid Shohel (External - Workforce Logiq Sweden AB (SE))" userId="fec58926-9dda-49dd-99ea-cb15233de15d" providerId="ADAL" clId="{DDD25BC8-2E0D-094B-B15F-CA568C47BDF8}" dt="2023-08-21T14:21:38.258" v="4092" actId="20577"/>
        <pc:sldMkLst>
          <pc:docMk/>
          <pc:sldMk cId="4188400319" sldId="301"/>
        </pc:sldMkLst>
        <pc:spChg chg="add mod">
          <ac:chgData name="Jahid Shohel (External - Workforce Logiq Sweden AB (SE))" userId="fec58926-9dda-49dd-99ea-cb15233de15d" providerId="ADAL" clId="{DDD25BC8-2E0D-094B-B15F-CA568C47BDF8}" dt="2023-08-21T14:21:38.258" v="4092" actId="20577"/>
          <ac:spMkLst>
            <pc:docMk/>
            <pc:sldMk cId="4188400319" sldId="301"/>
            <ac:spMk id="3" creationId="{9FE73078-11CD-69DB-3729-9A7BB931F989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4:17:19.497" v="4059" actId="20577"/>
          <ac:spMkLst>
            <pc:docMk/>
            <pc:sldMk cId="4188400319" sldId="301"/>
            <ac:spMk id="6" creationId="{CCB7E222-5857-367D-E026-29DB3DA94859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4:17:29.455" v="4061" actId="20577"/>
          <ac:spMkLst>
            <pc:docMk/>
            <pc:sldMk cId="4188400319" sldId="301"/>
            <ac:spMk id="7" creationId="{CAFB952E-96C1-E268-2D82-0619DBEB6AE5}"/>
          </ac:spMkLst>
        </pc:spChg>
      </pc:sldChg>
      <pc:sldChg chg="addSp modSp add mod">
        <pc:chgData name="Jahid Shohel (External - Workforce Logiq Sweden AB (SE))" userId="fec58926-9dda-49dd-99ea-cb15233de15d" providerId="ADAL" clId="{DDD25BC8-2E0D-094B-B15F-CA568C47BDF8}" dt="2023-08-21T14:21:46.729" v="4094" actId="20577"/>
        <pc:sldMkLst>
          <pc:docMk/>
          <pc:sldMk cId="3970875954" sldId="302"/>
        </pc:sldMkLst>
        <pc:spChg chg="add mod">
          <ac:chgData name="Jahid Shohel (External - Workforce Logiq Sweden AB (SE))" userId="fec58926-9dda-49dd-99ea-cb15233de15d" providerId="ADAL" clId="{DDD25BC8-2E0D-094B-B15F-CA568C47BDF8}" dt="2023-08-21T14:21:46.729" v="4094" actId="20577"/>
          <ac:spMkLst>
            <pc:docMk/>
            <pc:sldMk cId="3970875954" sldId="302"/>
            <ac:spMk id="3" creationId="{0B3DECA7-57B8-4E66-8FE8-30B3CC9A4413}"/>
          </ac:spMkLst>
        </pc:spChg>
      </pc:sldChg>
      <pc:sldChg chg="addSp modSp add mod">
        <pc:chgData name="Jahid Shohel (External - Workforce Logiq Sweden AB (SE))" userId="fec58926-9dda-49dd-99ea-cb15233de15d" providerId="ADAL" clId="{DDD25BC8-2E0D-094B-B15F-CA568C47BDF8}" dt="2023-08-21T14:22:01.027" v="4096" actId="20577"/>
        <pc:sldMkLst>
          <pc:docMk/>
          <pc:sldMk cId="1687554971" sldId="303"/>
        </pc:sldMkLst>
        <pc:spChg chg="add mod">
          <ac:chgData name="Jahid Shohel (External - Workforce Logiq Sweden AB (SE))" userId="fec58926-9dda-49dd-99ea-cb15233de15d" providerId="ADAL" clId="{DDD25BC8-2E0D-094B-B15F-CA568C47BDF8}" dt="2023-08-21T14:22:01.027" v="4096" actId="20577"/>
          <ac:spMkLst>
            <pc:docMk/>
            <pc:sldMk cId="1687554971" sldId="303"/>
            <ac:spMk id="3" creationId="{CC28D13B-FCB0-9D3D-2E2E-B7F99996AF48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4:18:59.283" v="4065" actId="20577"/>
          <ac:spMkLst>
            <pc:docMk/>
            <pc:sldMk cId="1687554971" sldId="303"/>
            <ac:spMk id="6" creationId="{CCB7E222-5857-367D-E026-29DB3DA94859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4:19:03.751" v="4067" actId="20577"/>
          <ac:spMkLst>
            <pc:docMk/>
            <pc:sldMk cId="1687554971" sldId="303"/>
            <ac:spMk id="7" creationId="{CAFB952E-96C1-E268-2D82-0619DBEB6AE5}"/>
          </ac:spMkLst>
        </pc:spChg>
      </pc:sldChg>
      <pc:sldChg chg="addSp modSp add mod">
        <pc:chgData name="Jahid Shohel (External - Workforce Logiq Sweden AB (SE))" userId="fec58926-9dda-49dd-99ea-cb15233de15d" providerId="ADAL" clId="{DDD25BC8-2E0D-094B-B15F-CA568C47BDF8}" dt="2023-08-21T14:22:10.513" v="4098" actId="20577"/>
        <pc:sldMkLst>
          <pc:docMk/>
          <pc:sldMk cId="760736472" sldId="304"/>
        </pc:sldMkLst>
        <pc:spChg chg="add mod">
          <ac:chgData name="Jahid Shohel (External - Workforce Logiq Sweden AB (SE))" userId="fec58926-9dda-49dd-99ea-cb15233de15d" providerId="ADAL" clId="{DDD25BC8-2E0D-094B-B15F-CA568C47BDF8}" dt="2023-08-21T14:22:10.513" v="4098" actId="20577"/>
          <ac:spMkLst>
            <pc:docMk/>
            <pc:sldMk cId="760736472" sldId="304"/>
            <ac:spMk id="3" creationId="{02243FBC-7E54-DC3C-DA38-6BBD2B0A6A62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4:19:53.071" v="4073" actId="20577"/>
          <ac:spMkLst>
            <pc:docMk/>
            <pc:sldMk cId="760736472" sldId="304"/>
            <ac:spMk id="6" creationId="{CCB7E222-5857-367D-E026-29DB3DA94859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4:20:00.204" v="4077" actId="14100"/>
          <ac:spMkLst>
            <pc:docMk/>
            <pc:sldMk cId="760736472" sldId="304"/>
            <ac:spMk id="7" creationId="{CAFB952E-96C1-E268-2D82-0619DBEB6AE5}"/>
          </ac:spMkLst>
        </pc:spChg>
      </pc:sldChg>
      <pc:sldChg chg="addSp modSp add">
        <pc:chgData name="Jahid Shohel (External - Workforce Logiq Sweden AB (SE))" userId="fec58926-9dda-49dd-99ea-cb15233de15d" providerId="ADAL" clId="{DDD25BC8-2E0D-094B-B15F-CA568C47BDF8}" dt="2023-08-21T14:21:11.738" v="4087"/>
        <pc:sldMkLst>
          <pc:docMk/>
          <pc:sldMk cId="1425091154" sldId="305"/>
        </pc:sldMkLst>
        <pc:spChg chg="add mod">
          <ac:chgData name="Jahid Shohel (External - Workforce Logiq Sweden AB (SE))" userId="fec58926-9dda-49dd-99ea-cb15233de15d" providerId="ADAL" clId="{DDD25BC8-2E0D-094B-B15F-CA568C47BDF8}" dt="2023-08-21T14:21:11.738" v="4087"/>
          <ac:spMkLst>
            <pc:docMk/>
            <pc:sldMk cId="1425091154" sldId="305"/>
            <ac:spMk id="3" creationId="{60AFEAAB-E04E-0826-26CC-BB31FE536A8B}"/>
          </ac:spMkLst>
        </pc:sp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1T14:27:48.662" v="4127" actId="1076"/>
        <pc:sldMkLst>
          <pc:docMk/>
          <pc:sldMk cId="3878654171" sldId="306"/>
        </pc:sldMkLst>
        <pc:spChg chg="add mod">
          <ac:chgData name="Jahid Shohel (External - Workforce Logiq Sweden AB (SE))" userId="fec58926-9dda-49dd-99ea-cb15233de15d" providerId="ADAL" clId="{DDD25BC8-2E0D-094B-B15F-CA568C47BDF8}" dt="2023-08-21T14:25:41.378" v="4121" actId="1076"/>
          <ac:spMkLst>
            <pc:docMk/>
            <pc:sldMk cId="3878654171" sldId="306"/>
            <ac:spMk id="3" creationId="{DD7F213B-7F05-70F5-4B02-C1B2AE0A59FF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4:24:58.431" v="4100" actId="478"/>
          <ac:spMkLst>
            <pc:docMk/>
            <pc:sldMk cId="3878654171" sldId="306"/>
            <ac:spMk id="4" creationId="{6C3A2B83-3AE3-77F3-999C-C443668687A0}"/>
          </ac:spMkLst>
        </pc:spChg>
        <pc:picChg chg="add del mod">
          <ac:chgData name="Jahid Shohel (External - Workforce Logiq Sweden AB (SE))" userId="fec58926-9dda-49dd-99ea-cb15233de15d" providerId="ADAL" clId="{DDD25BC8-2E0D-094B-B15F-CA568C47BDF8}" dt="2023-08-21T14:27:23.529" v="4123" actId="478"/>
          <ac:picMkLst>
            <pc:docMk/>
            <pc:sldMk cId="3878654171" sldId="306"/>
            <ac:picMk id="2" creationId="{2002CDFE-435B-7CE0-471B-A854D7BE7670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1T14:27:48.662" v="4127" actId="1076"/>
          <ac:picMkLst>
            <pc:docMk/>
            <pc:sldMk cId="3878654171" sldId="306"/>
            <ac:picMk id="6" creationId="{556DD3B7-DDED-F845-A707-FF63378AFC55}"/>
          </ac:picMkLst>
        </pc:picChg>
      </pc:sldChg>
      <pc:sldChg chg="addSp modSp add mod">
        <pc:chgData name="Jahid Shohel (External - Workforce Logiq Sweden AB (SE))" userId="fec58926-9dda-49dd-99ea-cb15233de15d" providerId="ADAL" clId="{DDD25BC8-2E0D-094B-B15F-CA568C47BDF8}" dt="2023-08-21T20:45:43.834" v="4920" actId="1076"/>
        <pc:sldMkLst>
          <pc:docMk/>
          <pc:sldMk cId="3449753636" sldId="307"/>
        </pc:sldMkLst>
        <pc:spChg chg="add mod">
          <ac:chgData name="Jahid Shohel (External - Workforce Logiq Sweden AB (SE))" userId="fec58926-9dda-49dd-99ea-cb15233de15d" providerId="ADAL" clId="{DDD25BC8-2E0D-094B-B15F-CA568C47BDF8}" dt="2023-08-21T20:45:38.509" v="4918" actId="14100"/>
          <ac:spMkLst>
            <pc:docMk/>
            <pc:sldMk cId="3449753636" sldId="307"/>
            <ac:spMk id="2" creationId="{7BC3833D-0B1F-03CE-1844-936AA178C07D}"/>
          </ac:spMkLst>
        </pc:spChg>
        <pc:picChg chg="mod">
          <ac:chgData name="Jahid Shohel (External - Workforce Logiq Sweden AB (SE))" userId="fec58926-9dda-49dd-99ea-cb15233de15d" providerId="ADAL" clId="{DDD25BC8-2E0D-094B-B15F-CA568C47BDF8}" dt="2023-08-21T20:45:43.834" v="4920" actId="1076"/>
          <ac:picMkLst>
            <pc:docMk/>
            <pc:sldMk cId="3449753636" sldId="307"/>
            <ac:picMk id="6" creationId="{556DD3B7-DDED-F845-A707-FF63378AFC55}"/>
          </ac:picMkLst>
        </pc:picChg>
      </pc:sldChg>
      <pc:sldChg chg="addSp modSp add mod">
        <pc:chgData name="Jahid Shohel (External - Workforce Logiq Sweden AB (SE))" userId="fec58926-9dda-49dd-99ea-cb15233de15d" providerId="ADAL" clId="{DDD25BC8-2E0D-094B-B15F-CA568C47BDF8}" dt="2023-08-28T06:01:30.940" v="4997" actId="20577"/>
        <pc:sldMkLst>
          <pc:docMk/>
          <pc:sldMk cId="17296082" sldId="308"/>
        </pc:sldMkLst>
        <pc:spChg chg="mod">
          <ac:chgData name="Jahid Shohel (External - Workforce Logiq Sweden AB (SE))" userId="fec58926-9dda-49dd-99ea-cb15233de15d" providerId="ADAL" clId="{DDD25BC8-2E0D-094B-B15F-CA568C47BDF8}" dt="2023-08-28T06:00:21.732" v="4957" actId="1076"/>
          <ac:spMkLst>
            <pc:docMk/>
            <pc:sldMk cId="17296082" sldId="308"/>
            <ac:spMk id="2" creationId="{1098C3C3-6892-0EDA-DEBD-F7650F2306A9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8T06:01:30.940" v="4997" actId="20577"/>
          <ac:spMkLst>
            <pc:docMk/>
            <pc:sldMk cId="17296082" sldId="308"/>
            <ac:spMk id="3" creationId="{0EC4FD5F-34C0-2319-2BED-4DE98B4FF1EC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28T06:00:29.871" v="4959" actId="1076"/>
          <ac:picMkLst>
            <pc:docMk/>
            <pc:sldMk cId="17296082" sldId="308"/>
            <ac:picMk id="5" creationId="{05A0A115-1EA9-3E21-C829-4DD832DB29A4}"/>
          </ac:picMkLst>
        </pc:picChg>
      </pc:sldChg>
      <pc:sldChg chg="addSp delSp modSp add mod">
        <pc:chgData name="Jahid Shohel (External - Workforce Logiq Sweden AB (SE))" userId="fec58926-9dda-49dd-99ea-cb15233de15d" providerId="ADAL" clId="{DDD25BC8-2E0D-094B-B15F-CA568C47BDF8}" dt="2023-08-28T06:02:31.595" v="5002" actId="1076"/>
        <pc:sldMkLst>
          <pc:docMk/>
          <pc:sldMk cId="1330094122" sldId="309"/>
        </pc:sldMkLst>
        <pc:spChg chg="mod">
          <ac:chgData name="Jahid Shohel (External - Workforce Logiq Sweden AB (SE))" userId="fec58926-9dda-49dd-99ea-cb15233de15d" providerId="ADAL" clId="{DDD25BC8-2E0D-094B-B15F-CA568C47BDF8}" dt="2023-08-28T06:02:20.453" v="4999" actId="1076"/>
          <ac:spMkLst>
            <pc:docMk/>
            <pc:sldMk cId="1330094122" sldId="309"/>
            <ac:spMk id="2" creationId="{1098C3C3-6892-0EDA-DEBD-F7650F2306A9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1T14:49:18.515" v="4557" actId="478"/>
          <ac:spMkLst>
            <pc:docMk/>
            <pc:sldMk cId="1330094122" sldId="309"/>
            <ac:spMk id="3" creationId="{0EC4FD5F-34C0-2319-2BED-4DE98B4FF1EC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1T14:52:12.304" v="4674" actId="1076"/>
          <ac:spMkLst>
            <pc:docMk/>
            <pc:sldMk cId="1330094122" sldId="309"/>
            <ac:spMk id="4" creationId="{6C3A2B83-3AE3-77F3-999C-C443668687A0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21T14:49:13.305" v="4556" actId="478"/>
          <ac:picMkLst>
            <pc:docMk/>
            <pc:sldMk cId="1330094122" sldId="309"/>
            <ac:picMk id="5" creationId="{05A0A115-1EA9-3E21-C829-4DD832DB29A4}"/>
          </ac:picMkLst>
        </pc:picChg>
        <pc:picChg chg="add del mod">
          <ac:chgData name="Jahid Shohel (External - Workforce Logiq Sweden AB (SE))" userId="fec58926-9dda-49dd-99ea-cb15233de15d" providerId="ADAL" clId="{DDD25BC8-2E0D-094B-B15F-CA568C47BDF8}" dt="2023-08-21T14:50:35.954" v="4609" actId="478"/>
          <ac:picMkLst>
            <pc:docMk/>
            <pc:sldMk cId="1330094122" sldId="309"/>
            <ac:picMk id="6" creationId="{B9D2BAB5-3E56-802B-224D-7B399D622176}"/>
          </ac:picMkLst>
        </pc:picChg>
        <pc:picChg chg="add mod">
          <ac:chgData name="Jahid Shohel (External - Workforce Logiq Sweden AB (SE))" userId="fec58926-9dda-49dd-99ea-cb15233de15d" providerId="ADAL" clId="{DDD25BC8-2E0D-094B-B15F-CA568C47BDF8}" dt="2023-08-28T06:02:31.595" v="5002" actId="1076"/>
          <ac:picMkLst>
            <pc:docMk/>
            <pc:sldMk cId="1330094122" sldId="309"/>
            <ac:picMk id="7" creationId="{813C112F-F059-7607-1A77-5C299B45A615}"/>
          </ac:picMkLst>
        </pc:picChg>
      </pc:sldChg>
      <pc:sldChg chg="modSp add mod">
        <pc:chgData name="Jahid Shohel (External - Workforce Logiq Sweden AB (SE))" userId="fec58926-9dda-49dd-99ea-cb15233de15d" providerId="ADAL" clId="{DDD25BC8-2E0D-094B-B15F-CA568C47BDF8}" dt="2023-08-21T15:09:36.185" v="4709" actId="20577"/>
        <pc:sldMkLst>
          <pc:docMk/>
          <pc:sldMk cId="649654060" sldId="310"/>
        </pc:sldMkLst>
        <pc:spChg chg="mod">
          <ac:chgData name="Jahid Shohel (External - Workforce Logiq Sweden AB (SE))" userId="fec58926-9dda-49dd-99ea-cb15233de15d" providerId="ADAL" clId="{DDD25BC8-2E0D-094B-B15F-CA568C47BDF8}" dt="2023-08-21T15:09:36.185" v="4709" actId="20577"/>
          <ac:spMkLst>
            <pc:docMk/>
            <pc:sldMk cId="649654060" sldId="310"/>
            <ac:spMk id="4" creationId="{6C3A2B83-3AE3-77F3-999C-C443668687A0}"/>
          </ac:spMkLst>
        </pc:spChg>
      </pc:sldChg>
      <pc:sldChg chg="modSp add mod">
        <pc:chgData name="Jahid Shohel (External - Workforce Logiq Sweden AB (SE))" userId="fec58926-9dda-49dd-99ea-cb15233de15d" providerId="ADAL" clId="{DDD25BC8-2E0D-094B-B15F-CA568C47BDF8}" dt="2023-08-25T13:07:55.923" v="4947" actId="1076"/>
        <pc:sldMkLst>
          <pc:docMk/>
          <pc:sldMk cId="1764202514" sldId="311"/>
        </pc:sldMkLst>
        <pc:spChg chg="mod">
          <ac:chgData name="Jahid Shohel (External - Workforce Logiq Sweden AB (SE))" userId="fec58926-9dda-49dd-99ea-cb15233de15d" providerId="ADAL" clId="{DDD25BC8-2E0D-094B-B15F-CA568C47BDF8}" dt="2023-08-25T13:07:55.923" v="4947" actId="1076"/>
          <ac:spMkLst>
            <pc:docMk/>
            <pc:sldMk cId="1764202514" sldId="311"/>
            <ac:spMk id="4" creationId="{6C3A2B83-3AE3-77F3-999C-C443668687A0}"/>
          </ac:spMkLst>
        </pc:spChg>
      </pc:sldChg>
      <pc:sldChg chg="addSp modSp add mod ord">
        <pc:chgData name="Jahid Shohel (External - Workforce Logiq Sweden AB (SE))" userId="fec58926-9dda-49dd-99ea-cb15233de15d" providerId="ADAL" clId="{DDD25BC8-2E0D-094B-B15F-CA568C47BDF8}" dt="2023-08-28T10:57:17.076" v="5724" actId="1076"/>
        <pc:sldMkLst>
          <pc:docMk/>
          <pc:sldMk cId="650275660" sldId="312"/>
        </pc:sldMkLst>
        <pc:spChg chg="add mod">
          <ac:chgData name="Jahid Shohel (External - Workforce Logiq Sweden AB (SE))" userId="fec58926-9dda-49dd-99ea-cb15233de15d" providerId="ADAL" clId="{DDD25BC8-2E0D-094B-B15F-CA568C47BDF8}" dt="2023-08-28T10:57:17.076" v="5724" actId="1076"/>
          <ac:spMkLst>
            <pc:docMk/>
            <pc:sldMk cId="650275660" sldId="312"/>
            <ac:spMk id="2" creationId="{9B2ED2E3-D1ED-7CCF-CD71-0179563D010C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6:05:53.280" v="5036" actId="1076"/>
          <ac:spMkLst>
            <pc:docMk/>
            <pc:sldMk cId="650275660" sldId="312"/>
            <ac:spMk id="4" creationId="{6C3A2B83-3AE3-77F3-999C-C443668687A0}"/>
          </ac:spMkLst>
        </pc:spChg>
      </pc:sldChg>
      <pc:sldChg chg="add del">
        <pc:chgData name="Jahid Shohel (External - Workforce Logiq Sweden AB (SE))" userId="fec58926-9dda-49dd-99ea-cb15233de15d" providerId="ADAL" clId="{DDD25BC8-2E0D-094B-B15F-CA568C47BDF8}" dt="2023-08-28T06:11:58.305" v="5352" actId="2696"/>
        <pc:sldMkLst>
          <pc:docMk/>
          <pc:sldMk cId="4575146" sldId="313"/>
        </pc:sldMkLst>
      </pc:sldChg>
      <pc:sldChg chg="add">
        <pc:chgData name="Jahid Shohel (External - Workforce Logiq Sweden AB (SE))" userId="fec58926-9dda-49dd-99ea-cb15233de15d" providerId="ADAL" clId="{DDD25BC8-2E0D-094B-B15F-CA568C47BDF8}" dt="2023-08-28T06:11:55.558" v="5351"/>
        <pc:sldMkLst>
          <pc:docMk/>
          <pc:sldMk cId="1955427933" sldId="314"/>
        </pc:sldMkLst>
      </pc:sldChg>
      <pc:sldChg chg="addSp delSp modSp add mod">
        <pc:chgData name="Jahid Shohel (External - Workforce Logiq Sweden AB (SE))" userId="fec58926-9dda-49dd-99ea-cb15233de15d" providerId="ADAL" clId="{DDD25BC8-2E0D-094B-B15F-CA568C47BDF8}" dt="2023-08-29T06:02:01.129" v="6394" actId="1076"/>
        <pc:sldMkLst>
          <pc:docMk/>
          <pc:sldMk cId="1968600392" sldId="315"/>
        </pc:sldMkLst>
        <pc:spChg chg="add del mod">
          <ac:chgData name="Jahid Shohel (External - Workforce Logiq Sweden AB (SE))" userId="fec58926-9dda-49dd-99ea-cb15233de15d" providerId="ADAL" clId="{DDD25BC8-2E0D-094B-B15F-CA568C47BDF8}" dt="2023-08-28T06:14:52.428" v="5494" actId="478"/>
          <ac:spMkLst>
            <pc:docMk/>
            <pc:sldMk cId="1968600392" sldId="315"/>
            <ac:spMk id="2" creationId="{F62FDD1A-2412-8DB3-6A01-B2972DE8D058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9T06:02:01.129" v="6394" actId="1076"/>
          <ac:spMkLst>
            <pc:docMk/>
            <pc:sldMk cId="1968600392" sldId="315"/>
            <ac:spMk id="3" creationId="{7D64E0C6-7EF9-F5AE-9589-F48F37690367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6:15:06.978" v="5497" actId="1076"/>
          <ac:spMkLst>
            <pc:docMk/>
            <pc:sldMk cId="1968600392" sldId="315"/>
            <ac:spMk id="4" creationId="{6C3A2B83-3AE3-77F3-999C-C443668687A0}"/>
          </ac:spMkLst>
        </pc:spChg>
        <pc:picChg chg="del">
          <ac:chgData name="Jahid Shohel (External - Workforce Logiq Sweden AB (SE))" userId="fec58926-9dda-49dd-99ea-cb15233de15d" providerId="ADAL" clId="{DDD25BC8-2E0D-094B-B15F-CA568C47BDF8}" dt="2023-08-28T06:12:11.946" v="5354" actId="478"/>
          <ac:picMkLst>
            <pc:docMk/>
            <pc:sldMk cId="1968600392" sldId="315"/>
            <ac:picMk id="5" creationId="{6ECBD805-DDD2-6596-5357-ED85AD5DF617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8T06:12:11.946" v="5354" actId="478"/>
          <ac:picMkLst>
            <pc:docMk/>
            <pc:sldMk cId="1968600392" sldId="315"/>
            <ac:picMk id="8" creationId="{0CD4D815-5B09-B72B-8349-6F9BBC13DDEE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8T06:12:11.946" v="5354" actId="478"/>
          <ac:picMkLst>
            <pc:docMk/>
            <pc:sldMk cId="1968600392" sldId="315"/>
            <ac:picMk id="10" creationId="{292F42B5-F139-F28B-CC92-A116D1EB8373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8T06:12:11.946" v="5354" actId="478"/>
          <ac:picMkLst>
            <pc:docMk/>
            <pc:sldMk cId="1968600392" sldId="315"/>
            <ac:picMk id="11" creationId="{7ECF6E52-8164-61C4-1734-C0873C67AED2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8T06:12:11.946" v="5354" actId="478"/>
          <ac:picMkLst>
            <pc:docMk/>
            <pc:sldMk cId="1968600392" sldId="315"/>
            <ac:picMk id="13" creationId="{F564644C-4EF3-E7E6-FD28-3DED2D5DFAE6}"/>
          </ac:picMkLst>
        </pc:picChg>
        <pc:picChg chg="del">
          <ac:chgData name="Jahid Shohel (External - Workforce Logiq Sweden AB (SE))" userId="fec58926-9dda-49dd-99ea-cb15233de15d" providerId="ADAL" clId="{DDD25BC8-2E0D-094B-B15F-CA568C47BDF8}" dt="2023-08-28T06:12:11.946" v="5354" actId="478"/>
          <ac:picMkLst>
            <pc:docMk/>
            <pc:sldMk cId="1968600392" sldId="315"/>
            <ac:picMk id="15" creationId="{ECD73B43-1EA9-BB76-3A29-79F1E4AF9154}"/>
          </ac:picMkLst>
        </pc:picChg>
      </pc:sldChg>
      <pc:sldChg chg="modSp add mod">
        <pc:chgData name="Jahid Shohel (External - Workforce Logiq Sweden AB (SE))" userId="fec58926-9dda-49dd-99ea-cb15233de15d" providerId="ADAL" clId="{DDD25BC8-2E0D-094B-B15F-CA568C47BDF8}" dt="2023-08-28T07:12:17.380" v="5631" actId="1076"/>
        <pc:sldMkLst>
          <pc:docMk/>
          <pc:sldMk cId="3893679256" sldId="316"/>
        </pc:sldMkLst>
        <pc:spChg chg="mod">
          <ac:chgData name="Jahid Shohel (External - Workforce Logiq Sweden AB (SE))" userId="fec58926-9dda-49dd-99ea-cb15233de15d" providerId="ADAL" clId="{DDD25BC8-2E0D-094B-B15F-CA568C47BDF8}" dt="2023-08-28T07:12:17.380" v="5631" actId="1076"/>
          <ac:spMkLst>
            <pc:docMk/>
            <pc:sldMk cId="3893679256" sldId="316"/>
            <ac:spMk id="2" creationId="{1098C3C3-6892-0EDA-DEBD-F7650F2306A9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8T07:10:35.130" v="5589" actId="1076"/>
          <ac:spMkLst>
            <pc:docMk/>
            <pc:sldMk cId="3893679256" sldId="316"/>
            <ac:spMk id="4" creationId="{6C3A2B83-3AE3-77F3-999C-C443668687A0}"/>
          </ac:spMkLst>
        </pc:spChg>
      </pc:sldChg>
      <pc:sldChg chg="modSp add mod modShow">
        <pc:chgData name="Jahid Shohel (External - Workforce Logiq Sweden AB (SE))" userId="fec58926-9dda-49dd-99ea-cb15233de15d" providerId="ADAL" clId="{DDD25BC8-2E0D-094B-B15F-CA568C47BDF8}" dt="2023-08-29T09:25:08.906" v="6397" actId="20577"/>
        <pc:sldMkLst>
          <pc:docMk/>
          <pc:sldMk cId="1233356675" sldId="317"/>
        </pc:sldMkLst>
        <pc:spChg chg="mod">
          <ac:chgData name="Jahid Shohel (External - Workforce Logiq Sweden AB (SE))" userId="fec58926-9dda-49dd-99ea-cb15233de15d" providerId="ADAL" clId="{DDD25BC8-2E0D-094B-B15F-CA568C47BDF8}" dt="2023-08-28T07:13:44.788" v="5666" actId="20577"/>
          <ac:spMkLst>
            <pc:docMk/>
            <pc:sldMk cId="1233356675" sldId="317"/>
            <ac:spMk id="2" creationId="{1098C3C3-6892-0EDA-DEBD-F7650F2306A9}"/>
          </ac:spMkLst>
        </pc:spChg>
        <pc:spChg chg="mod">
          <ac:chgData name="Jahid Shohel (External - Workforce Logiq Sweden AB (SE))" userId="fec58926-9dda-49dd-99ea-cb15233de15d" providerId="ADAL" clId="{DDD25BC8-2E0D-094B-B15F-CA568C47BDF8}" dt="2023-08-29T09:25:08.906" v="6397" actId="20577"/>
          <ac:spMkLst>
            <pc:docMk/>
            <pc:sldMk cId="1233356675" sldId="317"/>
            <ac:spMk id="4" creationId="{6C3A2B83-3AE3-77F3-999C-C443668687A0}"/>
          </ac:spMkLst>
        </pc:spChg>
      </pc:sldChg>
      <pc:sldChg chg="modSp add mod">
        <pc:chgData name="Jahid Shohel (External - Workforce Logiq Sweden AB (SE))" userId="fec58926-9dda-49dd-99ea-cb15233de15d" providerId="ADAL" clId="{DDD25BC8-2E0D-094B-B15F-CA568C47BDF8}" dt="2023-08-28T10:57:40.593" v="5725" actId="1076"/>
        <pc:sldMkLst>
          <pc:docMk/>
          <pc:sldMk cId="3194155043" sldId="318"/>
        </pc:sldMkLst>
        <pc:spChg chg="mod">
          <ac:chgData name="Jahid Shohel (External - Workforce Logiq Sweden AB (SE))" userId="fec58926-9dda-49dd-99ea-cb15233de15d" providerId="ADAL" clId="{DDD25BC8-2E0D-094B-B15F-CA568C47BDF8}" dt="2023-08-28T10:57:40.593" v="5725" actId="1076"/>
          <ac:spMkLst>
            <pc:docMk/>
            <pc:sldMk cId="3194155043" sldId="318"/>
            <ac:spMk id="4" creationId="{6C3A2B83-3AE3-77F3-999C-C443668687A0}"/>
          </ac:spMkLst>
        </pc:spChg>
      </pc:sldChg>
      <pc:sldChg chg="addSp delSp modSp add del mod">
        <pc:chgData name="Jahid Shohel (External - Workforce Logiq Sweden AB (SE))" userId="fec58926-9dda-49dd-99ea-cb15233de15d" providerId="ADAL" clId="{DDD25BC8-2E0D-094B-B15F-CA568C47BDF8}" dt="2023-08-29T10:17:57.827" v="6398" actId="2696"/>
        <pc:sldMkLst>
          <pc:docMk/>
          <pc:sldMk cId="730275085" sldId="319"/>
        </pc:sldMkLst>
        <pc:spChg chg="del">
          <ac:chgData name="Jahid Shohel (External - Workforce Logiq Sweden AB (SE))" userId="fec58926-9dda-49dd-99ea-cb15233de15d" providerId="ADAL" clId="{DDD25BC8-2E0D-094B-B15F-CA568C47BDF8}" dt="2023-08-28T13:07:35.641" v="5728" actId="478"/>
          <ac:spMkLst>
            <pc:docMk/>
            <pc:sldMk cId="730275085" sldId="319"/>
            <ac:spMk id="2" creationId="{12DF166E-946C-93B0-260E-7250CBB4AE91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8T13:07:45.062" v="5737" actId="20577"/>
          <ac:spMkLst>
            <pc:docMk/>
            <pc:sldMk cId="730275085" sldId="319"/>
            <ac:spMk id="3" creationId="{3FFB5468-92D2-808D-221E-32AB03FC613A}"/>
          </ac:spMkLst>
        </pc:spChg>
        <pc:spChg chg="del">
          <ac:chgData name="Jahid Shohel (External - Workforce Logiq Sweden AB (SE))" userId="fec58926-9dda-49dd-99ea-cb15233de15d" providerId="ADAL" clId="{DDD25BC8-2E0D-094B-B15F-CA568C47BDF8}" dt="2023-08-28T13:07:34.173" v="5727" actId="478"/>
          <ac:spMkLst>
            <pc:docMk/>
            <pc:sldMk cId="730275085" sldId="319"/>
            <ac:spMk id="4" creationId="{6C3A2B83-3AE3-77F3-999C-C443668687A0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8T13:31:20.310" v="6304" actId="1076"/>
          <ac:spMkLst>
            <pc:docMk/>
            <pc:sldMk cId="730275085" sldId="319"/>
            <ac:spMk id="5" creationId="{171153BB-BD76-C5D5-B19E-85A6190CA82B}"/>
          </ac:spMkLst>
        </pc:spChg>
        <pc:spChg chg="add mod">
          <ac:chgData name="Jahid Shohel (External - Workforce Logiq Sweden AB (SE))" userId="fec58926-9dda-49dd-99ea-cb15233de15d" providerId="ADAL" clId="{DDD25BC8-2E0D-094B-B15F-CA568C47BDF8}" dt="2023-08-28T13:32:30.646" v="6379" actId="1076"/>
          <ac:spMkLst>
            <pc:docMk/>
            <pc:sldMk cId="730275085" sldId="319"/>
            <ac:spMk id="8" creationId="{31EA531A-7ACA-E9A8-97A5-7B232024A149}"/>
          </ac:spMkLst>
        </pc:spChg>
        <pc:picChg chg="add mod">
          <ac:chgData name="Jahid Shohel (External - Workforce Logiq Sweden AB (SE))" userId="fec58926-9dda-49dd-99ea-cb15233de15d" providerId="ADAL" clId="{DDD25BC8-2E0D-094B-B15F-CA568C47BDF8}" dt="2023-08-28T13:28:49.233" v="6109" actId="1076"/>
          <ac:picMkLst>
            <pc:docMk/>
            <pc:sldMk cId="730275085" sldId="319"/>
            <ac:picMk id="7" creationId="{6C3D871E-CBB8-BC89-5886-5CCD9617EDC4}"/>
          </ac:picMkLst>
        </pc:picChg>
      </pc:sldChg>
    </pc:docChg>
  </pc:docChgLst>
  <pc:docChgLst>
    <pc:chgData name="Jahid Shohel (External - Workforce Logiq Sweden AB (SE))" userId="S::jahid.shohel@ingka.com::fec58926-9dda-49dd-99ea-cb15233de15d" providerId="AD" clId="Web-{DFB205F3-F77A-7101-7274-6CA14272D6B7}"/>
    <pc:docChg chg="delSld modSld">
      <pc:chgData name="Jahid Shohel (External - Workforce Logiq Sweden AB (SE))" userId="S::jahid.shohel@ingka.com::fec58926-9dda-49dd-99ea-cb15233de15d" providerId="AD" clId="Web-{DFB205F3-F77A-7101-7274-6CA14272D6B7}" dt="2023-09-14T13:00:23.744" v="465" actId="1076"/>
      <pc:docMkLst>
        <pc:docMk/>
      </pc:docMkLst>
      <pc:sldChg chg="modSp">
        <pc:chgData name="Jahid Shohel (External - Workforce Logiq Sweden AB (SE))" userId="S::jahid.shohel@ingka.com::fec58926-9dda-49dd-99ea-cb15233de15d" providerId="AD" clId="Web-{DFB205F3-F77A-7101-7274-6CA14272D6B7}" dt="2023-09-14T12:48:15.542" v="335" actId="1076"/>
        <pc:sldMkLst>
          <pc:docMk/>
          <pc:sldMk cId="3391866932" sldId="256"/>
        </pc:sldMkLst>
        <pc:picChg chg="mod">
          <ac:chgData name="Jahid Shohel (External - Workforce Logiq Sweden AB (SE))" userId="S::jahid.shohel@ingka.com::fec58926-9dda-49dd-99ea-cb15233de15d" providerId="AD" clId="Web-{DFB205F3-F77A-7101-7274-6CA14272D6B7}" dt="2023-09-14T12:48:15.542" v="335" actId="1076"/>
          <ac:picMkLst>
            <pc:docMk/>
            <pc:sldMk cId="3391866932" sldId="256"/>
            <ac:picMk id="2" creationId="{9E393E1E-C5AB-C646-3A86-CEA5C73B7EC0}"/>
          </ac:picMkLst>
        </pc:picChg>
      </pc:sldChg>
      <pc:sldChg chg="delSp modSp">
        <pc:chgData name="Jahid Shohel (External - Workforce Logiq Sweden AB (SE))" userId="S::jahid.shohel@ingka.com::fec58926-9dda-49dd-99ea-cb15233de15d" providerId="AD" clId="Web-{DFB205F3-F77A-7101-7274-6CA14272D6B7}" dt="2023-09-14T12:47:43.182" v="333" actId="1076"/>
        <pc:sldMkLst>
          <pc:docMk/>
          <pc:sldMk cId="3624910998" sldId="258"/>
        </pc:sldMkLst>
        <pc:spChg chg="mod">
          <ac:chgData name="Jahid Shohel (External - Workforce Logiq Sweden AB (SE))" userId="S::jahid.shohel@ingka.com::fec58926-9dda-49dd-99ea-cb15233de15d" providerId="AD" clId="Web-{DFB205F3-F77A-7101-7274-6CA14272D6B7}" dt="2023-09-14T12:47:43.182" v="333" actId="1076"/>
          <ac:spMkLst>
            <pc:docMk/>
            <pc:sldMk cId="3624910998" sldId="258"/>
            <ac:spMk id="3" creationId="{34477FDE-22F2-A0FF-C2AC-BE16B9917696}"/>
          </ac:spMkLst>
        </pc:spChg>
        <pc:spChg chg="mod">
          <ac:chgData name="Jahid Shohel (External - Workforce Logiq Sweden AB (SE))" userId="S::jahid.shohel@ingka.com::fec58926-9dda-49dd-99ea-cb15233de15d" providerId="AD" clId="Web-{DFB205F3-F77A-7101-7274-6CA14272D6B7}" dt="2023-09-14T12:47:39.198" v="332" actId="1076"/>
          <ac:spMkLst>
            <pc:docMk/>
            <pc:sldMk cId="3624910998" sldId="258"/>
            <ac:spMk id="8" creationId="{54B7CC42-F85E-DCEF-5913-1DC420C699EA}"/>
          </ac:spMkLst>
        </pc:spChg>
        <pc:spChg chg="mod">
          <ac:chgData name="Jahid Shohel (External - Workforce Logiq Sweden AB (SE))" userId="S::jahid.shohel@ingka.com::fec58926-9dda-49dd-99ea-cb15233de15d" providerId="AD" clId="Web-{DFB205F3-F77A-7101-7274-6CA14272D6B7}" dt="2023-09-14T12:47:30.791" v="331" actId="1076"/>
          <ac:spMkLst>
            <pc:docMk/>
            <pc:sldMk cId="3624910998" sldId="258"/>
            <ac:spMk id="9" creationId="{120DBFFD-7E4B-03F1-8933-7B86470088B8}"/>
          </ac:spMkLst>
        </pc:spChg>
        <pc:spChg chg="del">
          <ac:chgData name="Jahid Shohel (External - Workforce Logiq Sweden AB (SE))" userId="S::jahid.shohel@ingka.com::fec58926-9dda-49dd-99ea-cb15233de15d" providerId="AD" clId="Web-{DFB205F3-F77A-7101-7274-6CA14272D6B7}" dt="2023-09-14T12:43:46.506" v="274"/>
          <ac:spMkLst>
            <pc:docMk/>
            <pc:sldMk cId="3624910998" sldId="258"/>
            <ac:spMk id="10" creationId="{E03BD5DB-37D8-86E5-0395-444C5140D1CA}"/>
          </ac:spMkLst>
        </pc:spChg>
        <pc:spChg chg="del">
          <ac:chgData name="Jahid Shohel (External - Workforce Logiq Sweden AB (SE))" userId="S::jahid.shohel@ingka.com::fec58926-9dda-49dd-99ea-cb15233de15d" providerId="AD" clId="Web-{DFB205F3-F77A-7101-7274-6CA14272D6B7}" dt="2023-09-14T12:43:48.943" v="276"/>
          <ac:spMkLst>
            <pc:docMk/>
            <pc:sldMk cId="3624910998" sldId="258"/>
            <ac:spMk id="12" creationId="{DC15B099-3155-9C52-AECF-229412AE607C}"/>
          </ac:spMkLst>
        </pc:spChg>
        <pc:spChg chg="del">
          <ac:chgData name="Jahid Shohel (External - Workforce Logiq Sweden AB (SE))" userId="S::jahid.shohel@ingka.com::fec58926-9dda-49dd-99ea-cb15233de15d" providerId="AD" clId="Web-{DFB205F3-F77A-7101-7274-6CA14272D6B7}" dt="2023-09-14T12:43:48.943" v="275"/>
          <ac:spMkLst>
            <pc:docMk/>
            <pc:sldMk cId="3624910998" sldId="258"/>
            <ac:spMk id="14" creationId="{41E69D46-0ADC-D77D-2E1A-65A471E387AA}"/>
          </ac:spMkLst>
        </pc:spChg>
        <pc:picChg chg="del">
          <ac:chgData name="Jahid Shohel (External - Workforce Logiq Sweden AB (SE))" userId="S::jahid.shohel@ingka.com::fec58926-9dda-49dd-99ea-cb15233de15d" providerId="AD" clId="Web-{DFB205F3-F77A-7101-7274-6CA14272D6B7}" dt="2023-09-14T07:15:13.344" v="1"/>
          <ac:picMkLst>
            <pc:docMk/>
            <pc:sldMk cId="3624910998" sldId="258"/>
            <ac:picMk id="15" creationId="{E5124599-7073-C838-92F4-549140A32CA6}"/>
          </ac:picMkLst>
        </pc:picChg>
      </pc:sldChg>
      <pc:sldChg chg="delSp del">
        <pc:chgData name="Jahid Shohel (External - Workforce Logiq Sweden AB (SE))" userId="S::jahid.shohel@ingka.com::fec58926-9dda-49dd-99ea-cb15233de15d" providerId="AD" clId="Web-{DFB205F3-F77A-7101-7274-6CA14272D6B7}" dt="2023-09-14T12:48:32.386" v="337"/>
        <pc:sldMkLst>
          <pc:docMk/>
          <pc:sldMk cId="1310222056" sldId="259"/>
        </pc:sldMkLst>
        <pc:picChg chg="del">
          <ac:chgData name="Jahid Shohel (External - Workforce Logiq Sweden AB (SE))" userId="S::jahid.shohel@ingka.com::fec58926-9dda-49dd-99ea-cb15233de15d" providerId="AD" clId="Web-{DFB205F3-F77A-7101-7274-6CA14272D6B7}" dt="2023-09-14T12:48:24.839" v="336"/>
          <ac:picMkLst>
            <pc:docMk/>
            <pc:sldMk cId="1310222056" sldId="259"/>
            <ac:picMk id="13" creationId="{AF0BD12B-0655-ED73-1460-AECB3457E306}"/>
          </ac:picMkLst>
        </pc:picChg>
      </pc:sldChg>
      <pc:sldChg chg="addSp delSp modSp delAnim">
        <pc:chgData name="Jahid Shohel (External - Workforce Logiq Sweden AB (SE))" userId="S::jahid.shohel@ingka.com::fec58926-9dda-49dd-99ea-cb15233de15d" providerId="AD" clId="Web-{DFB205F3-F77A-7101-7274-6CA14272D6B7}" dt="2023-09-14T13:00:23.744" v="465" actId="1076"/>
        <pc:sldMkLst>
          <pc:docMk/>
          <pc:sldMk cId="1956356472" sldId="261"/>
        </pc:sldMkLst>
        <pc:spChg chg="add mod">
          <ac:chgData name="Jahid Shohel (External - Workforce Logiq Sweden AB (SE))" userId="S::jahid.shohel@ingka.com::fec58926-9dda-49dd-99ea-cb15233de15d" providerId="AD" clId="Web-{DFB205F3-F77A-7101-7274-6CA14272D6B7}" dt="2023-09-14T12:54:59.222" v="395" actId="14100"/>
          <ac:spMkLst>
            <pc:docMk/>
            <pc:sldMk cId="1956356472" sldId="261"/>
            <ac:spMk id="2" creationId="{FC90B6DE-E737-B828-3D90-8DC1FF0AE974}"/>
          </ac:spMkLst>
        </pc:spChg>
        <pc:spChg chg="mod">
          <ac:chgData name="Jahid Shohel (External - Workforce Logiq Sweden AB (SE))" userId="S::jahid.shohel@ingka.com::fec58926-9dda-49dd-99ea-cb15233de15d" providerId="AD" clId="Web-{DFB205F3-F77A-7101-7274-6CA14272D6B7}" dt="2023-09-14T13:00:23.619" v="457" actId="1076"/>
          <ac:spMkLst>
            <pc:docMk/>
            <pc:sldMk cId="1956356472" sldId="261"/>
            <ac:spMk id="3" creationId="{F30F67E1-5B24-115C-FEF4-6F099B1B9BB0}"/>
          </ac:spMkLst>
        </pc:spChg>
        <pc:spChg chg="add del mod">
          <ac:chgData name="Jahid Shohel (External - Workforce Logiq Sweden AB (SE))" userId="S::jahid.shohel@ingka.com::fec58926-9dda-49dd-99ea-cb15233de15d" providerId="AD" clId="Web-{DFB205F3-F77A-7101-7274-6CA14272D6B7}" dt="2023-09-14T13:00:23.635" v="458" actId="1076"/>
          <ac:spMkLst>
            <pc:docMk/>
            <pc:sldMk cId="1956356472" sldId="261"/>
            <ac:spMk id="5" creationId="{FE041F6F-7215-ABF7-B966-E23FB073A204}"/>
          </ac:spMkLst>
        </pc:spChg>
        <pc:spChg chg="del">
          <ac:chgData name="Jahid Shohel (External - Workforce Logiq Sweden AB (SE))" userId="S::jahid.shohel@ingka.com::fec58926-9dda-49dd-99ea-cb15233de15d" providerId="AD" clId="Web-{DFB205F3-F77A-7101-7274-6CA14272D6B7}" dt="2023-09-14T12:50:35.545" v="352"/>
          <ac:spMkLst>
            <pc:docMk/>
            <pc:sldMk cId="1956356472" sldId="261"/>
            <ac:spMk id="6" creationId="{D3887EA3-3D25-7FF3-26B2-5D8577370331}"/>
          </ac:spMkLst>
        </pc:spChg>
        <pc:spChg chg="add del">
          <ac:chgData name="Jahid Shohel (External - Workforce Logiq Sweden AB (SE))" userId="S::jahid.shohel@ingka.com::fec58926-9dda-49dd-99ea-cb15233de15d" providerId="AD" clId="Web-{DFB205F3-F77A-7101-7274-6CA14272D6B7}" dt="2023-09-14T12:50:19.560" v="350"/>
          <ac:spMkLst>
            <pc:docMk/>
            <pc:sldMk cId="1956356472" sldId="261"/>
            <ac:spMk id="8" creationId="{5289E4EC-12ED-F88D-0410-2461DCB902B4}"/>
          </ac:spMkLst>
        </pc:spChg>
        <pc:spChg chg="add mod">
          <ac:chgData name="Jahid Shohel (External - Workforce Logiq Sweden AB (SE))" userId="S::jahid.shohel@ingka.com::fec58926-9dda-49dd-99ea-cb15233de15d" providerId="AD" clId="Web-{DFB205F3-F77A-7101-7274-6CA14272D6B7}" dt="2023-09-14T13:00:23.650" v="459" actId="1076"/>
          <ac:spMkLst>
            <pc:docMk/>
            <pc:sldMk cId="1956356472" sldId="261"/>
            <ac:spMk id="9" creationId="{733CCEDD-431B-8BCC-A990-658CADA91B95}"/>
          </ac:spMkLst>
        </pc:spChg>
        <pc:spChg chg="add mod">
          <ac:chgData name="Jahid Shohel (External - Workforce Logiq Sweden AB (SE))" userId="S::jahid.shohel@ingka.com::fec58926-9dda-49dd-99ea-cb15233de15d" providerId="AD" clId="Web-{DFB205F3-F77A-7101-7274-6CA14272D6B7}" dt="2023-09-14T13:00:23.666" v="460" actId="1076"/>
          <ac:spMkLst>
            <pc:docMk/>
            <pc:sldMk cId="1956356472" sldId="261"/>
            <ac:spMk id="10" creationId="{590A91CE-D3F2-1EA3-E02C-EB7FA2B50BD6}"/>
          </ac:spMkLst>
        </pc:spChg>
        <pc:spChg chg="add mod">
          <ac:chgData name="Jahid Shohel (External - Workforce Logiq Sweden AB (SE))" userId="S::jahid.shohel@ingka.com::fec58926-9dda-49dd-99ea-cb15233de15d" providerId="AD" clId="Web-{DFB205F3-F77A-7101-7274-6CA14272D6B7}" dt="2023-09-14T13:00:23.682" v="461" actId="1076"/>
          <ac:spMkLst>
            <pc:docMk/>
            <pc:sldMk cId="1956356472" sldId="261"/>
            <ac:spMk id="11" creationId="{AB05C219-E9E3-E876-C875-59567C00A745}"/>
          </ac:spMkLst>
        </pc:spChg>
        <pc:spChg chg="add mod">
          <ac:chgData name="Jahid Shohel (External - Workforce Logiq Sweden AB (SE))" userId="S::jahid.shohel@ingka.com::fec58926-9dda-49dd-99ea-cb15233de15d" providerId="AD" clId="Web-{DFB205F3-F77A-7101-7274-6CA14272D6B7}" dt="2023-09-14T13:00:23.697" v="462" actId="1076"/>
          <ac:spMkLst>
            <pc:docMk/>
            <pc:sldMk cId="1956356472" sldId="261"/>
            <ac:spMk id="12" creationId="{1E909F8E-733C-74D5-3BDD-7D16E74C35B9}"/>
          </ac:spMkLst>
        </pc:spChg>
        <pc:spChg chg="add mod">
          <ac:chgData name="Jahid Shohel (External - Workforce Logiq Sweden AB (SE))" userId="S::jahid.shohel@ingka.com::fec58926-9dda-49dd-99ea-cb15233de15d" providerId="AD" clId="Web-{DFB205F3-F77A-7101-7274-6CA14272D6B7}" dt="2023-09-14T13:00:23.713" v="463" actId="1076"/>
          <ac:spMkLst>
            <pc:docMk/>
            <pc:sldMk cId="1956356472" sldId="261"/>
            <ac:spMk id="13" creationId="{06F0C2F1-B541-89FF-C8EC-F990282B31F0}"/>
          </ac:spMkLst>
        </pc:spChg>
        <pc:spChg chg="add mod">
          <ac:chgData name="Jahid Shohel (External - Workforce Logiq Sweden AB (SE))" userId="S::jahid.shohel@ingka.com::fec58926-9dda-49dd-99ea-cb15233de15d" providerId="AD" clId="Web-{DFB205F3-F77A-7101-7274-6CA14272D6B7}" dt="2023-09-14T13:00:23.744" v="465" actId="1076"/>
          <ac:spMkLst>
            <pc:docMk/>
            <pc:sldMk cId="1956356472" sldId="261"/>
            <ac:spMk id="15" creationId="{47D49EB8-BBE6-6746-5D7A-00BC27934D13}"/>
          </ac:spMkLst>
        </pc:spChg>
        <pc:spChg chg="add mod">
          <ac:chgData name="Jahid Shohel (External - Workforce Logiq Sweden AB (SE))" userId="S::jahid.shohel@ingka.com::fec58926-9dda-49dd-99ea-cb15233de15d" providerId="AD" clId="Web-{DFB205F3-F77A-7101-7274-6CA14272D6B7}" dt="2023-09-14T13:00:23.729" v="464" actId="1076"/>
          <ac:spMkLst>
            <pc:docMk/>
            <pc:sldMk cId="1956356472" sldId="261"/>
            <ac:spMk id="16" creationId="{3910D52E-702D-5FB1-818F-42982AFEE212}"/>
          </ac:spMkLst>
        </pc:spChg>
        <pc:picChg chg="del">
          <ac:chgData name="Jahid Shohel (External - Workforce Logiq Sweden AB (SE))" userId="S::jahid.shohel@ingka.com::fec58926-9dda-49dd-99ea-cb15233de15d" providerId="AD" clId="Web-{DFB205F3-F77A-7101-7274-6CA14272D6B7}" dt="2023-09-14T12:49:15.418" v="338"/>
          <ac:picMkLst>
            <pc:docMk/>
            <pc:sldMk cId="1956356472" sldId="261"/>
            <ac:picMk id="14" creationId="{0596478E-2DD1-4D66-C227-1114033D0BDC}"/>
          </ac:picMkLst>
        </pc:picChg>
      </pc:sldChg>
      <pc:sldChg chg="modSp">
        <pc:chgData name="Jahid Shohel (External - Workforce Logiq Sweden AB (SE))" userId="S::jahid.shohel@ingka.com::fec58926-9dda-49dd-99ea-cb15233de15d" providerId="AD" clId="Web-{DFB205F3-F77A-7101-7274-6CA14272D6B7}" dt="2023-09-14T07:14:51.062" v="0" actId="20577"/>
        <pc:sldMkLst>
          <pc:docMk/>
          <pc:sldMk cId="17296082" sldId="308"/>
        </pc:sldMkLst>
        <pc:spChg chg="mod">
          <ac:chgData name="Jahid Shohel (External - Workforce Logiq Sweden AB (SE))" userId="S::jahid.shohel@ingka.com::fec58926-9dda-49dd-99ea-cb15233de15d" providerId="AD" clId="Web-{DFB205F3-F77A-7101-7274-6CA14272D6B7}" dt="2023-09-14T07:14:51.062" v="0" actId="20577"/>
          <ac:spMkLst>
            <pc:docMk/>
            <pc:sldMk cId="17296082" sldId="308"/>
            <ac:spMk id="3" creationId="{0EC4FD5F-34C0-2319-2BED-4DE98B4FF1EC}"/>
          </ac:spMkLst>
        </pc:spChg>
      </pc:sldChg>
    </pc:docChg>
  </pc:docChgLst>
  <pc:docChgLst>
    <pc:chgData name="Jahid Shohel (External - Workforce Logiq Sweden AB (SE))" userId="S::jahid.shohel@ingka.com::fec58926-9dda-49dd-99ea-cb15233de15d" providerId="AD" clId="Web-{C2FC192F-0EA2-E1F1-1234-074E4CA0DA22}"/>
    <pc:docChg chg="modSld">
      <pc:chgData name="Jahid Shohel (External - Workforce Logiq Sweden AB (SE))" userId="S::jahid.shohel@ingka.com::fec58926-9dda-49dd-99ea-cb15233de15d" providerId="AD" clId="Web-{C2FC192F-0EA2-E1F1-1234-074E4CA0DA22}" dt="2023-09-13T14:15:07.573" v="6" actId="1076"/>
      <pc:docMkLst>
        <pc:docMk/>
      </pc:docMkLst>
      <pc:sldChg chg="addSp delSp modSp">
        <pc:chgData name="Jahid Shohel (External - Workforce Logiq Sweden AB (SE))" userId="S::jahid.shohel@ingka.com::fec58926-9dda-49dd-99ea-cb15233de15d" providerId="AD" clId="Web-{C2FC192F-0EA2-E1F1-1234-074E4CA0DA22}" dt="2023-09-13T14:15:07.573" v="6" actId="1076"/>
        <pc:sldMkLst>
          <pc:docMk/>
          <pc:sldMk cId="3391866932" sldId="256"/>
        </pc:sldMkLst>
        <pc:picChg chg="add mod">
          <ac:chgData name="Jahid Shohel (External - Workforce Logiq Sweden AB (SE))" userId="S::jahid.shohel@ingka.com::fec58926-9dda-49dd-99ea-cb15233de15d" providerId="AD" clId="Web-{C2FC192F-0EA2-E1F1-1234-074E4CA0DA22}" dt="2023-09-13T14:15:07.573" v="6" actId="1076"/>
          <ac:picMkLst>
            <pc:docMk/>
            <pc:sldMk cId="3391866932" sldId="256"/>
            <ac:picMk id="2" creationId="{9E393E1E-C5AB-C646-3A86-CEA5C73B7EC0}"/>
          </ac:picMkLst>
        </pc:picChg>
        <pc:picChg chg="del">
          <ac:chgData name="Jahid Shohel (External - Workforce Logiq Sweden AB (SE))" userId="S::jahid.shohel@ingka.com::fec58926-9dda-49dd-99ea-cb15233de15d" providerId="AD" clId="Web-{C2FC192F-0EA2-E1F1-1234-074E4CA0DA22}" dt="2023-09-13T14:14:43.119" v="0"/>
          <ac:picMkLst>
            <pc:docMk/>
            <pc:sldMk cId="3391866932" sldId="256"/>
            <ac:picMk id="3" creationId="{2102F987-E825-2345-BDF5-893E8311F6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63C5-E9DD-2FA9-D377-DF504E34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C1A7D-5A73-159E-B3DD-C8FA8230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3456-D5A0-4772-60AF-66BE0396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A7F5-BF92-C204-290B-B2B226F0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038D-9926-31EC-14BC-ECBB91B2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782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C2B5-A53B-54F5-F5AD-8032E757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F9450-8258-78C5-3DC2-7A0F5373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E69E-3CF7-AC57-76E8-9071EE7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E138-8347-4E3C-0785-8F31A0A4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EF8E-3644-F83E-8003-19167A3A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11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22177-7229-35A4-426A-FE00DA87C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BAAAE-F6A3-DB79-C74D-60EC7BE21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6E2D-23FB-B581-BA5E-8DD2C2F8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9AAC-E1F3-737A-6A0C-E5F8F14E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3F63-6CBF-8517-FA4E-80916E3E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21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points in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0EEEC-F9CA-E042-BDE6-F770471505B4}"/>
              </a:ext>
            </a:extLst>
          </p:cNvPr>
          <p:cNvSpPr txBox="1"/>
          <p:nvPr userDrawn="1"/>
        </p:nvSpPr>
        <p:spPr>
          <a:xfrm>
            <a:off x="11064552" y="6442521"/>
            <a:ext cx="936104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6CE035FB-656D-BE4C-9C54-3AFE6E724348}" type="slidenum">
              <a:rPr lang="en-GB" sz="1000" noProof="0" smtClean="0">
                <a:latin typeface="Noto IKEA Latin" panose="020B0502040504020204" pitchFamily="34" charset="0"/>
              </a:rPr>
              <a:pPr algn="r"/>
              <a:t>‹#›</a:t>
            </a:fld>
            <a:endParaRPr lang="en-GB" sz="1000" noProof="0">
              <a:latin typeface="Noto IKEA Latin" panose="020B0502040504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941136-4B4C-4145-A979-62087D9718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38800"/>
            <a:ext cx="10517188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GB" noProof="0"/>
              <a:t>Put the slide headline here, </a:t>
            </a:r>
            <a:br>
              <a:rPr lang="en-GB" noProof="0"/>
            </a:br>
            <a:r>
              <a:rPr lang="en-GB" noProof="0"/>
              <a:t>keep it bold 36 pt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00048D-5466-AD48-828A-D48CFE43B8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219" y="2848213"/>
            <a:ext cx="3194493" cy="3168649"/>
          </a:xfrm>
        </p:spPr>
        <p:txBody>
          <a:bodyPr>
            <a:noAutofit/>
          </a:bodyPr>
          <a:lstStyle>
            <a:lvl1pPr marL="285750" indent="-285750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GB" noProof="0"/>
              <a:t>Put the list text here,</a:t>
            </a:r>
            <a:br>
              <a:rPr lang="en-GB" noProof="0"/>
            </a:br>
            <a:r>
              <a:rPr lang="en-GB" noProof="0"/>
              <a:t>keep it regular 14 pt</a:t>
            </a:r>
          </a:p>
          <a:p>
            <a:pPr lvl="0"/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16CE0BD-CEC3-544F-8484-175C25F90E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60290" y="2848213"/>
            <a:ext cx="3194493" cy="3168649"/>
          </a:xfrm>
        </p:spPr>
        <p:txBody>
          <a:bodyPr>
            <a:noAutofit/>
          </a:bodyPr>
          <a:lstStyle>
            <a:lvl1pPr marL="285750" indent="-285750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GB" noProof="0"/>
              <a:t>Put the list text here,</a:t>
            </a:r>
            <a:br>
              <a:rPr lang="en-GB" noProof="0"/>
            </a:br>
            <a:r>
              <a:rPr lang="en-GB" noProof="0"/>
              <a:t>keep it regular 14 pt</a:t>
            </a:r>
          </a:p>
          <a:p>
            <a:pPr lvl="0"/>
            <a:endParaRPr lang="en-GB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2CADF44-9CA4-8D41-B1AA-2D27B1FDB0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8754" y="2848213"/>
            <a:ext cx="3194493" cy="3168649"/>
          </a:xfrm>
        </p:spPr>
        <p:txBody>
          <a:bodyPr>
            <a:noAutofit/>
          </a:bodyPr>
          <a:lstStyle>
            <a:lvl1pPr marL="285750" indent="-285750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GB" noProof="0"/>
              <a:t>Put the list text here,</a:t>
            </a:r>
            <a:br>
              <a:rPr lang="en-GB" noProof="0"/>
            </a:br>
            <a:r>
              <a:rPr lang="en-GB" noProof="0"/>
              <a:t>keep it regular 14 pt</a:t>
            </a:r>
          </a:p>
          <a:p>
            <a:pPr lvl="0"/>
            <a:endParaRPr lang="en-GB" noProof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FF16714B-FB53-1F43-BB2E-33016E450A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38200" y="6381327"/>
            <a:ext cx="5257800" cy="293119"/>
          </a:xfrm>
          <a:prstGeom prst="rect">
            <a:avLst/>
          </a:prstGeom>
        </p:spPr>
        <p:txBody>
          <a:bodyPr/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99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05C4-8458-E82C-9683-6A467E2C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9F93-A863-C541-D606-E1B6C86F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7AA4-3095-3D8A-BEA0-EE382914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55C5-2934-AF03-BF60-501BDAE9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618E-C952-7A2A-8729-A4D777DC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44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4C84-29E5-2202-D297-2F309F2E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7AE5-8B04-76F6-EC5A-776FAFD2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606B-979C-C1EE-7BB0-FF4A28E3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79CB-0999-3DBA-1A66-FE60922B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B86E-A436-C437-73A7-9FC59B94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76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1B8B-5ACA-7DAF-D0DE-9DBBF24E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C15B-E759-C849-2BE5-C724F083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8A5C-338A-8A4F-D519-BFEE6D172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1731-09D4-4F05-D8B8-D521CB86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AFF8-9A25-EA1B-F527-F1C7CC3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BF3FD-9BF1-2148-43F2-327272B9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255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5B1-F1C7-CCAB-E931-A64301D4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8E69-E2CD-A63C-3A09-840E2D19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756F5-522A-3AE8-CCBC-150FB9A2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D2FAE-362B-4172-950E-439D62529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20D2A-BEFE-B165-0B99-590949E2B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6FA02-4FF0-AF7A-75E2-1B29D176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E671C-2C1F-78CB-963A-AC0CCF30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E29C3-385F-1FFC-9243-324633B9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0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BCBA-3E7E-DB68-609A-4DAFA7D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29C67-21F9-5DFA-C389-FE2A8F21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F8B13-326E-4E91-426C-00C243DE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61C47-9BC6-2269-6D49-C29349E0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533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F42CF-1BB0-27A6-6414-6362A007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8950F-BEBE-DA47-7FC4-0B717E28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4673-ACF5-25D1-540D-CD84C04C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76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9F28-1696-0A33-4BD4-EB65447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F0D0-00D0-3191-B90C-2827D0F6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0B3BD-D3B6-C6CA-5D76-0E273407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A9152-1D5A-0897-A6BE-0A6D0393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F4DD7-737A-11D4-435F-FAF0E5FE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81628-9563-F9B4-8657-7B32B300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693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9A39-B466-B932-EB47-C56A4C2E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6F43-8C08-32AF-FCB8-758D28F1A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5ECD4-BC9E-A8C0-0928-327846E7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A93E-3886-14F1-AB78-59A79C74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AE18-A613-A307-F506-3A166B84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1EA6-3E51-637D-F763-904EF362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24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7426E-4358-1419-BC81-2AE4CF77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F745-FCCC-7EEF-2195-6C62672AB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2248-C9B8-C87D-7300-2F0C41496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50D8-50B2-AC45-AFC1-B4412671E188}" type="datetimeFigureOut">
              <a:rPr lang="en-SE" smtClean="0"/>
              <a:t>09/14/2023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2F36-8D82-91EF-7F97-15848AA9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8B45-F3DB-1AA8-7E99-D98E933AB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D1A0-5C4F-5E47-B323-71186639A8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424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hidshohel/onboarding-demo-java.gi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hyperlink" Target="https://stackoverflow.com/questions/3459287/whats-the-difference-between-a-mock-stub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.ingka.com/get-access" TargetMode="External"/><Relationship Id="rId2" Type="http://schemas.openxmlformats.org/officeDocument/2006/relationships/hyperlink" Target="https://ingka.slack.com/archives/C0373B2TT7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udious-adventure-8kq5jv4.pages.github.io/codelabs/testing-test-enablement/jira.testenablement.se@ingka.com" TargetMode="External"/><Relationship Id="rId4" Type="http://schemas.openxmlformats.org/officeDocument/2006/relationships/hyperlink" Target="https://jira.digital.ingka.com/servicedesk/customer/portal/21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944082" y="2693616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Software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F166E-946C-93B0-260E-7250CBB4AE91}"/>
              </a:ext>
            </a:extLst>
          </p:cNvPr>
          <p:cNvSpPr txBox="1"/>
          <p:nvPr/>
        </p:nvSpPr>
        <p:spPr>
          <a:xfrm>
            <a:off x="6875813" y="3152001"/>
            <a:ext cx="1959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D3D3D3"/>
                </a:solidFill>
              </a:rPr>
              <a:t>by</a:t>
            </a:r>
            <a:r>
              <a:rPr lang="en-SE" sz="1200">
                <a:solidFill>
                  <a:srgbClr val="D3D3D3"/>
                </a:solidFill>
              </a:rPr>
              <a:t>     “Test Enablement (TE)”</a:t>
            </a:r>
          </a:p>
        </p:txBody>
      </p:sp>
    </p:spTree>
    <p:extLst>
      <p:ext uri="{BB962C8B-B14F-4D97-AF65-F5344CB8AC3E}">
        <p14:creationId xmlns:p14="http://schemas.microsoft.com/office/powerpoint/2010/main" val="46949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101591" y="227178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Sample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8C3C3-6892-0EDA-DEBD-F7650F2306A9}"/>
              </a:ext>
            </a:extLst>
          </p:cNvPr>
          <p:cNvSpPr txBox="1"/>
          <p:nvPr/>
        </p:nvSpPr>
        <p:spPr>
          <a:xfrm>
            <a:off x="1663842" y="1810664"/>
            <a:ext cx="9145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Get the code –</a:t>
            </a:r>
            <a:br>
              <a:rPr lang="en-SE"/>
            </a:br>
            <a:br>
              <a:rPr lang="en-SE"/>
            </a:br>
            <a:r>
              <a:rPr lang="en-GB" b="1">
                <a:solidFill>
                  <a:srgbClr val="C00000"/>
                </a:solidFill>
                <a:latin typeface="Aptos Mono" panose="020B0009020202020204" pitchFamily="49" charset="0"/>
              </a:rPr>
              <a:t>git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 </a:t>
            </a:r>
            <a:r>
              <a:rPr lang="en-GB" b="1">
                <a:solidFill>
                  <a:srgbClr val="00B050"/>
                </a:solidFill>
                <a:latin typeface="Aptos Mono" panose="020B0009020202020204" pitchFamily="49" charset="0"/>
              </a:rPr>
              <a:t>clone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 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  <a:hlinkClick r:id="rId2"/>
              </a:rPr>
              <a:t>https://github.com/jahidshohel/onboarding-demo-java.git</a:t>
            </a:r>
            <a:b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</a:br>
            <a:r>
              <a:rPr lang="en-GB" b="1">
                <a:solidFill>
                  <a:srgbClr val="C00000"/>
                </a:solidFill>
                <a:latin typeface="Aptos Mono" panose="020B0009020202020204" pitchFamily="49" charset="0"/>
              </a:rPr>
              <a:t>cd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 onboarding-demo-java</a:t>
            </a:r>
            <a:endParaRPr lang="en-SE" b="1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4FD5F-34C0-2319-2BED-4DE98B4FF1EC}"/>
              </a:ext>
            </a:extLst>
          </p:cNvPr>
          <p:cNvSpPr txBox="1"/>
          <p:nvPr/>
        </p:nvSpPr>
        <p:spPr>
          <a:xfrm>
            <a:off x="1663842" y="4118759"/>
            <a:ext cx="497322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SE" dirty="0"/>
              <a:t>Download the </a:t>
            </a:r>
            <a:r>
              <a:rPr lang="en-SE"/>
              <a:t>dependencies</a:t>
            </a:r>
            <a:r>
              <a:rPr lang="en-SE" dirty="0"/>
              <a:t> and build the code –</a:t>
            </a:r>
          </a:p>
          <a:p>
            <a:br>
              <a:rPr lang="en-SE" dirty="0"/>
            </a:br>
            <a:r>
              <a:rPr lang="en-GB" b="1" dirty="0" err="1">
                <a:solidFill>
                  <a:srgbClr val="C00000"/>
                </a:solidFill>
                <a:latin typeface="Aptos Mono"/>
              </a:rPr>
              <a:t>mvn</a:t>
            </a:r>
            <a:r>
              <a:rPr lang="en-GB" b="1" dirty="0">
                <a:solidFill>
                  <a:srgbClr val="FF0000"/>
                </a:solidFill>
                <a:latin typeface="Aptos Mono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Aptos Mono"/>
              </a:rPr>
              <a:t>clean</a:t>
            </a:r>
            <a:r>
              <a:rPr lang="en-GB" b="1" dirty="0">
                <a:solidFill>
                  <a:srgbClr val="FF0000"/>
                </a:solidFill>
                <a:latin typeface="Aptos Mono"/>
              </a:rPr>
              <a:t> </a:t>
            </a:r>
            <a:r>
              <a:rPr lang="en-GB" b="1" dirty="0">
                <a:solidFill>
                  <a:srgbClr val="0070C0"/>
                </a:solidFill>
                <a:latin typeface="Aptos Mono"/>
              </a:rPr>
              <a:t>install</a:t>
            </a:r>
            <a:endParaRPr lang="en-SE" b="1" dirty="0">
              <a:solidFill>
                <a:srgbClr val="0070C0"/>
              </a:solidFill>
              <a:latin typeface="Aptos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0A115-1EA9-3E21-C829-4DD832DB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42" y="5170048"/>
            <a:ext cx="4842618" cy="9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101593" y="227178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Sample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8C3C3-6892-0EDA-DEBD-F7650F2306A9}"/>
              </a:ext>
            </a:extLst>
          </p:cNvPr>
          <p:cNvSpPr txBox="1"/>
          <p:nvPr/>
        </p:nvSpPr>
        <p:spPr>
          <a:xfrm>
            <a:off x="2763998" y="1675081"/>
            <a:ext cx="6664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Open the project in the IntelliJ IDEA - </a:t>
            </a:r>
            <a:br>
              <a:rPr lang="en-SE"/>
            </a:br>
            <a:br>
              <a:rPr lang="en-SE"/>
            </a:br>
            <a:r>
              <a:rPr lang="en-GB" b="1">
                <a:solidFill>
                  <a:srgbClr val="C00000"/>
                </a:solidFill>
                <a:latin typeface="Aptos Mono" panose="020B0009020202020204" pitchFamily="49" charset="0"/>
              </a:rPr>
              <a:t>File</a:t>
            </a:r>
            <a:r>
              <a:rPr lang="en-GB" b="1">
                <a:solidFill>
                  <a:srgbClr val="FF0000"/>
                </a:solidFill>
                <a:latin typeface="Aptos Mono" panose="020B0009020202020204" pitchFamily="49" charset="0"/>
              </a:rPr>
              <a:t> 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-&gt;</a:t>
            </a:r>
            <a:r>
              <a:rPr lang="en-GB" b="1">
                <a:solidFill>
                  <a:srgbClr val="FF0000"/>
                </a:solidFill>
                <a:latin typeface="Aptos Mono" panose="020B0009020202020204" pitchFamily="49" charset="0"/>
              </a:rPr>
              <a:t> </a:t>
            </a:r>
            <a:r>
              <a:rPr lang="en-GB" b="1">
                <a:solidFill>
                  <a:srgbClr val="C00000"/>
                </a:solidFill>
                <a:latin typeface="Aptos Mono" panose="020B0009020202020204" pitchFamily="49" charset="0"/>
              </a:rPr>
              <a:t>New</a:t>
            </a:r>
            <a:r>
              <a:rPr lang="en-GB" b="1">
                <a:solidFill>
                  <a:srgbClr val="FF0000"/>
                </a:solidFill>
                <a:latin typeface="Aptos Mono" panose="020B0009020202020204" pitchFamily="49" charset="0"/>
              </a:rPr>
              <a:t> 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-&gt;</a:t>
            </a:r>
            <a:r>
              <a:rPr lang="en-GB" b="1">
                <a:solidFill>
                  <a:srgbClr val="FF0000"/>
                </a:solidFill>
                <a:latin typeface="Aptos Mono" panose="020B0009020202020204" pitchFamily="49" charset="0"/>
              </a:rPr>
              <a:t> </a:t>
            </a:r>
            <a:r>
              <a:rPr lang="en-GB" b="1">
                <a:solidFill>
                  <a:srgbClr val="C00000"/>
                </a:solidFill>
                <a:latin typeface="Aptos Mono" panose="020B0009020202020204" pitchFamily="49" charset="0"/>
              </a:rPr>
              <a:t>Project from Existing Sources...</a:t>
            </a:r>
            <a:endParaRPr lang="en-SE" b="1">
              <a:solidFill>
                <a:srgbClr val="C00000"/>
              </a:solidFill>
              <a:latin typeface="Aptos Mono" panose="020B0009020202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C112F-F059-7607-1A77-5C299B45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39" y="2852387"/>
            <a:ext cx="6658663" cy="23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300223" y="333700"/>
            <a:ext cx="159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/>
              <a:t>Business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77FDE-22F2-A0FF-C2AC-BE16B9917696}"/>
              </a:ext>
            </a:extLst>
          </p:cNvPr>
          <p:cNvSpPr txBox="1"/>
          <p:nvPr/>
        </p:nvSpPr>
        <p:spPr>
          <a:xfrm>
            <a:off x="2935087" y="1083994"/>
            <a:ext cx="6320961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 dirty="0">
                <a:solidFill>
                  <a:srgbClr val="0033B3"/>
                </a:solidFill>
                <a:effectLst/>
                <a:latin typeface="Aptos Mono"/>
                <a:cs typeface="Aptos Mono" panose="020F0502020204030204" pitchFamily="34" charset="0"/>
              </a:rPr>
              <a:t>public class </a:t>
            </a:r>
            <a:r>
              <a:rPr lang="en-GB" sz="1200" b="1" dirty="0">
                <a:solidFill>
                  <a:srgbClr val="000000"/>
                </a:solidFill>
                <a:latin typeface="Aptos Mono"/>
                <a:cs typeface="Aptos Mono" panose="020F0502020204030204" pitchFamily="34" charset="0"/>
              </a:rPr>
              <a:t>Maths </a:t>
            </a:r>
            <a:r>
              <a:rPr lang="en-GB" sz="1200" b="1" dirty="0">
                <a:solidFill>
                  <a:srgbClr val="080808"/>
                </a:solidFill>
                <a:effectLst/>
                <a:latin typeface="Aptos Mono"/>
                <a:cs typeface="Aptos Mono" panose="020F0502020204030204" pitchFamily="34" charset="0"/>
              </a:rPr>
              <a:t>{</a:t>
            </a:r>
            <a:endParaRPr lang="en-GB" sz="1200" b="1" dirty="0">
              <a:latin typeface="Aptos Mono"/>
              <a:cs typeface="Calibri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</a:t>
            </a:r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private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final </a:t>
            </a:r>
            <a:r>
              <a:rPr lang="en-GB" sz="1200" b="1" err="1">
                <a:latin typeface="Aptos Mono"/>
                <a:cs typeface="Aptos Mono" panose="020F0502020204030204" pitchFamily="34" charset="0"/>
              </a:rPr>
              <a:t>ComplexMaths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err="1">
                <a:solidFill>
                  <a:srgbClr val="A71CC9"/>
                </a:solidFill>
                <a:latin typeface="Aptos Mono"/>
                <a:cs typeface="Aptos Mono" panose="020F0502020204030204" pitchFamily="34" charset="0"/>
              </a:rPr>
              <a:t>complexMaths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;</a:t>
            </a:r>
            <a:endParaRPr lang="en-GB" dirty="0">
              <a:latin typeface="Calibri" panose="020F0502020204030204"/>
              <a:cs typeface="Calibri" panose="020F0502020204030204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</a:t>
            </a:r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private final </a:t>
            </a:r>
            <a:r>
              <a:rPr lang="en-GB" sz="1200" b="1" err="1">
                <a:latin typeface="Aptos Mono"/>
                <a:cs typeface="Aptos Mono" panose="020F0502020204030204" pitchFamily="34" charset="0"/>
              </a:rPr>
              <a:t>RemoteMaths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err="1">
                <a:solidFill>
                  <a:srgbClr val="A71CC9"/>
                </a:solidFill>
                <a:latin typeface="Aptos Mono"/>
                <a:cs typeface="Aptos Mono" panose="020F0502020204030204" pitchFamily="34" charset="0"/>
              </a:rPr>
              <a:t>remoteMaths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; </a:t>
            </a:r>
            <a:endParaRPr lang="en-GB" dirty="0">
              <a:latin typeface="Calibri" panose="020F0502020204030204"/>
              <a:cs typeface="Calibri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 </a:t>
            </a:r>
            <a:endParaRPr lang="en-GB" dirty="0">
              <a:latin typeface="Calibri" panose="020F0502020204030204"/>
              <a:cs typeface="Calibri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</a:t>
            </a:r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public long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dirty="0">
                <a:solidFill>
                  <a:srgbClr val="A71CC9"/>
                </a:solidFill>
                <a:latin typeface="Aptos Mono"/>
                <a:cs typeface="Aptos Mono" panose="020F0502020204030204" pitchFamily="34" charset="0"/>
              </a:rPr>
              <a:t>add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(long a, long b){}</a:t>
            </a:r>
            <a:endParaRPr lang="en-GB" dirty="0">
              <a:latin typeface="Calibri" panose="020F0502020204030204"/>
              <a:cs typeface="Calibri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</a:t>
            </a:r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public long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dirty="0">
                <a:solidFill>
                  <a:srgbClr val="A71CC9"/>
                </a:solidFill>
                <a:latin typeface="Aptos Mono"/>
                <a:cs typeface="Aptos Mono" panose="020F0502020204030204" pitchFamily="34" charset="0"/>
              </a:rPr>
              <a:t>subtract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(long a, long b){}</a:t>
            </a:r>
            <a:endParaRPr lang="en-GB" dirty="0">
              <a:latin typeface="Calibri" panose="020F0502020204030204"/>
              <a:cs typeface="Calibri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</a:t>
            </a:r>
            <a:endParaRPr lang="en-GB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   public double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dirty="0">
                <a:solidFill>
                  <a:srgbClr val="A71CC9"/>
                </a:solidFill>
                <a:latin typeface="Aptos Mono"/>
                <a:cs typeface="Aptos Mono" panose="020F0502020204030204" pitchFamily="34" charset="0"/>
              </a:rPr>
              <a:t>sqrt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(double a){}</a:t>
            </a:r>
            <a:endParaRPr lang="en-GB">
              <a:latin typeface="Calibri" panose="020F0502020204030204"/>
              <a:cs typeface="Calibri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</a:t>
            </a:r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public long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dirty="0">
                <a:solidFill>
                  <a:srgbClr val="A71CC9"/>
                </a:solidFill>
                <a:latin typeface="Aptos Mono"/>
                <a:cs typeface="Aptos Mono" panose="020F0502020204030204" pitchFamily="34" charset="0"/>
              </a:rPr>
              <a:t>abs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(long a){}</a:t>
            </a:r>
            <a:endParaRPr lang="en-GB" dirty="0">
              <a:latin typeface="Calibri" panose="020F0502020204030204"/>
              <a:cs typeface="Calibri"/>
            </a:endParaRPr>
          </a:p>
          <a:p>
            <a:endParaRPr lang="en-GB" sz="1200" b="1" dirty="0">
              <a:latin typeface="Aptos Mono"/>
              <a:cs typeface="Aptos Mono" panose="020F0502020204030204" pitchFamily="34" charset="0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</a:t>
            </a:r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public long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dirty="0">
                <a:solidFill>
                  <a:srgbClr val="A71CC9"/>
                </a:solidFill>
                <a:latin typeface="Aptos Mono"/>
                <a:cs typeface="Aptos Mono" panose="020F0502020204030204" pitchFamily="34" charset="0"/>
              </a:rPr>
              <a:t>factorial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(int a){}</a:t>
            </a:r>
            <a:endParaRPr lang="en-GB" dirty="0">
              <a:latin typeface="Calibri" panose="020F0502020204030204"/>
              <a:cs typeface="Calibri"/>
            </a:endParaRPr>
          </a:p>
          <a:p>
            <a:r>
              <a:rPr lang="en-GB" sz="1200" b="1" dirty="0">
                <a:latin typeface="Aptos Mono"/>
                <a:cs typeface="Aptos Mono" panose="020F0502020204030204" pitchFamily="34" charset="0"/>
              </a:rPr>
              <a:t>   </a:t>
            </a:r>
            <a:r>
              <a:rPr lang="en-GB" sz="1200" b="1" dirty="0">
                <a:solidFill>
                  <a:schemeClr val="accent2"/>
                </a:solidFill>
                <a:latin typeface="Aptos Mono"/>
                <a:cs typeface="Aptos Mono" panose="020F0502020204030204" pitchFamily="34" charset="0"/>
              </a:rPr>
              <a:t>public int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 </a:t>
            </a:r>
            <a:r>
              <a:rPr lang="en-GB" sz="1200" b="1" dirty="0">
                <a:solidFill>
                  <a:srgbClr val="A71CC9"/>
                </a:solidFill>
                <a:latin typeface="Aptos Mono"/>
                <a:cs typeface="Aptos Mono" panose="020F0502020204030204" pitchFamily="34" charset="0"/>
              </a:rPr>
              <a:t>permutations</a:t>
            </a:r>
            <a:r>
              <a:rPr lang="en-GB" sz="1200" b="1" dirty="0">
                <a:latin typeface="Aptos Mono"/>
                <a:cs typeface="Aptos Mono" panose="020F0502020204030204" pitchFamily="34" charset="0"/>
              </a:rPr>
              <a:t>(int a) {} </a:t>
            </a:r>
            <a:br>
              <a:rPr lang="en-GB" sz="1200" b="1" dirty="0"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</a:br>
            <a:r>
              <a:rPr lang="en-GB" sz="1200" b="1" dirty="0">
                <a:solidFill>
                  <a:srgbClr val="080808"/>
                </a:solidFill>
                <a:effectLst/>
                <a:latin typeface="Aptos Mono"/>
                <a:cs typeface="Aptos Mono" panose="020F0502020204030204" pitchFamily="34" charset="0"/>
              </a:rPr>
              <a:t>}</a:t>
            </a:r>
            <a:endParaRPr lang="en-GB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CC42-F85E-DCEF-5913-1DC420C699EA}"/>
              </a:ext>
            </a:extLst>
          </p:cNvPr>
          <p:cNvSpPr txBox="1"/>
          <p:nvPr/>
        </p:nvSpPr>
        <p:spPr>
          <a:xfrm>
            <a:off x="2935089" y="3886779"/>
            <a:ext cx="63209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 dirty="0">
                <a:solidFill>
                  <a:srgbClr val="0033B3"/>
                </a:solidFill>
                <a:effectLst/>
                <a:latin typeface="Aptos Mono"/>
              </a:rPr>
              <a:t>public class </a:t>
            </a:r>
            <a:r>
              <a:rPr lang="en-GB" sz="1200" b="1" dirty="0" err="1">
                <a:solidFill>
                  <a:srgbClr val="000000"/>
                </a:solidFill>
                <a:latin typeface="Aptos Mono"/>
              </a:rPr>
              <a:t>ComplexMaths</a:t>
            </a:r>
            <a:r>
              <a:rPr lang="en-GB" sz="1200" b="1" dirty="0">
                <a:solidFill>
                  <a:srgbClr val="000000"/>
                </a:solidFill>
                <a:effectLst/>
                <a:latin typeface="Aptos Mono"/>
              </a:rPr>
              <a:t> </a:t>
            </a:r>
            <a:r>
              <a:rPr lang="en-GB" sz="1200" b="1" dirty="0">
                <a:solidFill>
                  <a:srgbClr val="080808"/>
                </a:solidFill>
                <a:effectLst/>
                <a:latin typeface="Aptos Mono"/>
              </a:rPr>
              <a:t>{</a:t>
            </a:r>
            <a:br>
              <a:rPr lang="en-GB" sz="1200" b="1" dirty="0">
                <a:effectLst/>
                <a:latin typeface="Aptos Mono" panose="020B0009020202020204" pitchFamily="49" charset="0"/>
              </a:rPr>
            </a:br>
            <a:r>
              <a:rPr lang="en-GB" sz="1200" b="1" dirty="0">
                <a:solidFill>
                  <a:srgbClr val="080808"/>
                </a:solidFill>
                <a:latin typeface="Aptos Mono"/>
              </a:rPr>
              <a:t>   </a:t>
            </a:r>
            <a:r>
              <a:rPr lang="en-GB" sz="1200" b="1" dirty="0">
                <a:solidFill>
                  <a:srgbClr val="080808"/>
                </a:solidFill>
                <a:effectLst/>
                <a:latin typeface="Aptos Mono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ea typeface="+mn-lt"/>
                <a:cs typeface="+mn-lt"/>
              </a:rPr>
              <a:t>public </a:t>
            </a:r>
            <a:r>
              <a:rPr lang="en-GB" sz="1200" b="1" dirty="0">
                <a:solidFill>
                  <a:schemeClr val="accent2"/>
                </a:solidFill>
                <a:ea typeface="+mn-lt"/>
                <a:cs typeface="+mn-lt"/>
              </a:rPr>
              <a:t>double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GB" sz="1200" b="1" dirty="0">
                <a:solidFill>
                  <a:srgbClr val="A71CC9"/>
                </a:solidFill>
                <a:ea typeface="+mn-lt"/>
                <a:cs typeface="+mn-lt"/>
              </a:rPr>
              <a:t>sqrt</a:t>
            </a:r>
            <a:r>
              <a:rPr lang="en-GB" sz="1200" b="1" dirty="0">
                <a:solidFill>
                  <a:srgbClr val="000000"/>
                </a:solidFill>
                <a:effectLst/>
                <a:ea typeface="+mn-lt"/>
                <a:cs typeface="+mn-lt"/>
              </a:rPr>
              <a:t>(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double a){}</a:t>
            </a:r>
            <a:br>
              <a:rPr lang="en-GB" sz="1200" b="1" dirty="0">
                <a:effectLst/>
                <a:latin typeface="Aptos Mono" panose="020B0009020202020204" pitchFamily="49" charset="0"/>
              </a:rPr>
            </a:br>
            <a:r>
              <a:rPr lang="en-GB" sz="1200" b="1" dirty="0">
                <a:solidFill>
                  <a:srgbClr val="080808"/>
                </a:solidFill>
                <a:latin typeface="Aptos Mono"/>
              </a:rPr>
              <a:t>   </a:t>
            </a:r>
            <a:r>
              <a:rPr lang="en-GB" sz="1200" b="1" dirty="0">
                <a:solidFill>
                  <a:srgbClr val="080808"/>
                </a:solidFill>
                <a:effectLst/>
                <a:latin typeface="Aptos Mono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ea typeface="+mn-lt"/>
                <a:cs typeface="+mn-lt"/>
              </a:rPr>
              <a:t>public </a:t>
            </a:r>
            <a:r>
              <a:rPr lang="en-GB" sz="1200" b="1" dirty="0">
                <a:solidFill>
                  <a:schemeClr val="accent2"/>
                </a:solidFill>
                <a:ea typeface="+mn-lt"/>
                <a:cs typeface="+mn-lt"/>
              </a:rPr>
              <a:t>long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GB" sz="1200" b="1" dirty="0">
                <a:solidFill>
                  <a:srgbClr val="A71CC9"/>
                </a:solidFill>
                <a:ea typeface="+mn-lt"/>
                <a:cs typeface="+mn-lt"/>
              </a:rPr>
              <a:t>abs</a:t>
            </a:r>
            <a:r>
              <a:rPr lang="en-GB" sz="1200" b="1" dirty="0">
                <a:solidFill>
                  <a:srgbClr val="000000"/>
                </a:solidFill>
                <a:effectLst/>
                <a:ea typeface="+mn-lt"/>
                <a:cs typeface="+mn-lt"/>
              </a:rPr>
              <a:t>(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long a){}</a:t>
            </a:r>
            <a:br>
              <a:rPr lang="en-GB" sz="1200" b="1" dirty="0">
                <a:effectLst/>
                <a:latin typeface="Aptos Mono" panose="020B0009020202020204" pitchFamily="49" charset="0"/>
              </a:rPr>
            </a:br>
            <a:r>
              <a:rPr lang="en-GB" sz="1200" b="1" dirty="0">
                <a:solidFill>
                  <a:srgbClr val="080808"/>
                </a:solidFill>
                <a:effectLst/>
                <a:latin typeface="Aptos Mono"/>
              </a:rPr>
              <a:t>}</a:t>
            </a:r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DBFFD-7E4B-03F1-8933-7B86470088B8}"/>
              </a:ext>
            </a:extLst>
          </p:cNvPr>
          <p:cNvSpPr txBox="1"/>
          <p:nvPr/>
        </p:nvSpPr>
        <p:spPr>
          <a:xfrm>
            <a:off x="2935088" y="5043152"/>
            <a:ext cx="632096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1" dirty="0">
                <a:solidFill>
                  <a:srgbClr val="0033B3"/>
                </a:solidFill>
                <a:effectLst/>
                <a:latin typeface="Aptos Mono"/>
              </a:rPr>
              <a:t>public interface </a:t>
            </a:r>
            <a:r>
              <a:rPr lang="en-GB" sz="1200" b="1" dirty="0" err="1">
                <a:solidFill>
                  <a:srgbClr val="000000"/>
                </a:solidFill>
                <a:latin typeface="Aptos Mono"/>
              </a:rPr>
              <a:t>RemoteMaths</a:t>
            </a:r>
            <a:r>
              <a:rPr lang="en-GB" sz="1200" b="1" dirty="0">
                <a:solidFill>
                  <a:srgbClr val="000000"/>
                </a:solidFill>
                <a:effectLst/>
                <a:latin typeface="Aptos Mono"/>
              </a:rPr>
              <a:t> </a:t>
            </a:r>
            <a:r>
              <a:rPr lang="en-GB" sz="1200" b="1" dirty="0">
                <a:solidFill>
                  <a:srgbClr val="080808"/>
                </a:solidFill>
                <a:effectLst/>
                <a:latin typeface="Aptos Mono"/>
              </a:rPr>
              <a:t>{</a:t>
            </a:r>
          </a:p>
          <a:p>
            <a:r>
              <a:rPr lang="en-GB" sz="1200" b="1" dirty="0">
                <a:solidFill>
                  <a:schemeClr val="accent2"/>
                </a:solidFill>
                <a:ea typeface="+mn-lt"/>
                <a:cs typeface="+mn-lt"/>
              </a:rPr>
              <a:t>         </a:t>
            </a:r>
            <a:r>
              <a:rPr lang="en-GB" sz="1200" b="1" dirty="0">
                <a:solidFill>
                  <a:schemeClr val="accent2"/>
                </a:solidFill>
                <a:effectLst/>
                <a:ea typeface="+mn-lt"/>
                <a:cs typeface="+mn-lt"/>
              </a:rPr>
              <a:t>public </a:t>
            </a:r>
            <a:r>
              <a:rPr lang="en-GB" sz="1200" b="1" dirty="0">
                <a:solidFill>
                  <a:schemeClr val="accent2"/>
                </a:solidFill>
                <a:ea typeface="+mn-lt"/>
                <a:cs typeface="+mn-lt"/>
              </a:rPr>
              <a:t>long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GB" sz="1200" b="1" dirty="0">
                <a:solidFill>
                  <a:srgbClr val="A71CC9"/>
                </a:solidFill>
                <a:ea typeface="+mn-lt"/>
                <a:cs typeface="+mn-lt"/>
              </a:rPr>
              <a:t>factorial</a:t>
            </a:r>
            <a:r>
              <a:rPr lang="en-GB" sz="1200" b="1" dirty="0">
                <a:solidFill>
                  <a:srgbClr val="000000"/>
                </a:solidFill>
                <a:effectLst/>
                <a:ea typeface="+mn-lt"/>
                <a:cs typeface="+mn-lt"/>
              </a:rPr>
              <a:t>(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int a){}</a:t>
            </a:r>
            <a:endParaRPr lang="en-GB" sz="1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         </a:t>
            </a:r>
            <a:r>
              <a:rPr lang="en-GB" sz="1200" b="1" dirty="0">
                <a:solidFill>
                  <a:schemeClr val="accent2"/>
                </a:solidFill>
                <a:effectLst/>
                <a:ea typeface="+mn-lt"/>
                <a:cs typeface="+mn-lt"/>
              </a:rPr>
              <a:t>public </a:t>
            </a:r>
            <a:r>
              <a:rPr lang="en-GB" sz="1200" b="1" dirty="0">
                <a:solidFill>
                  <a:schemeClr val="accent2"/>
                </a:solidFill>
                <a:ea typeface="+mn-lt"/>
                <a:cs typeface="+mn-lt"/>
              </a:rPr>
              <a:t>int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GB" sz="1200" b="1" dirty="0">
                <a:solidFill>
                  <a:srgbClr val="A71CC9"/>
                </a:solidFill>
                <a:ea typeface="+mn-lt"/>
                <a:cs typeface="+mn-lt"/>
              </a:rPr>
              <a:t>permutations</a:t>
            </a:r>
            <a:r>
              <a:rPr lang="en-GB" sz="1200" b="1" dirty="0">
                <a:solidFill>
                  <a:srgbClr val="000000"/>
                </a:solidFill>
                <a:effectLst/>
                <a:ea typeface="+mn-lt"/>
                <a:cs typeface="+mn-lt"/>
              </a:rPr>
              <a:t>(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int a) {}</a:t>
            </a: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 sz="1200" b="1" dirty="0">
                <a:solidFill>
                  <a:schemeClr val="accent2"/>
                </a:solidFill>
                <a:ea typeface="+mn-lt"/>
                <a:cs typeface="+mn-lt"/>
              </a:rPr>
              <a:t>         public String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GB" sz="1200" b="1" dirty="0">
                <a:solidFill>
                  <a:srgbClr val="A71CC9"/>
                </a:solidFill>
                <a:ea typeface="+mn-lt"/>
                <a:cs typeface="+mn-lt"/>
              </a:rPr>
              <a:t>send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(String </a:t>
            </a:r>
            <a:r>
              <a:rPr lang="en-GB" sz="1200" b="1" dirty="0" err="1">
                <a:solidFill>
                  <a:srgbClr val="000000"/>
                </a:solidFill>
                <a:ea typeface="+mn-lt"/>
                <a:cs typeface="+mn-lt"/>
              </a:rPr>
              <a:t>url</a:t>
            </a:r>
            <a:r>
              <a:rPr lang="en-GB" sz="1200" b="1" dirty="0">
                <a:solidFill>
                  <a:srgbClr val="000000"/>
                </a:solidFill>
                <a:ea typeface="+mn-lt"/>
                <a:cs typeface="+mn-lt"/>
              </a:rPr>
              <a:t>) {}</a:t>
            </a:r>
            <a:endParaRPr lang="en-GB" sz="12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sz="12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GB" sz="1200" b="1" dirty="0">
                <a:solidFill>
                  <a:srgbClr val="080808"/>
                </a:solidFill>
                <a:latin typeface="Aptos Mono"/>
              </a:rPr>
              <a:t>}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91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24594" y="2967335"/>
            <a:ext cx="16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64965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66397" y="293915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F67E1-5B24-115C-FEF4-6F099B1B9BB0}"/>
              </a:ext>
            </a:extLst>
          </p:cNvPr>
          <p:cNvSpPr txBox="1"/>
          <p:nvPr/>
        </p:nvSpPr>
        <p:spPr>
          <a:xfrm>
            <a:off x="4884193" y="737075"/>
            <a:ext cx="5252151" cy="5994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dirty="0">
                <a:solidFill>
                  <a:schemeClr val="accent2">
                    <a:lumMod val="75000"/>
                  </a:schemeClr>
                </a:solidFill>
                <a:effectLst/>
                <a:latin typeface="Aptos Mono"/>
                <a:ea typeface="+mn-lt"/>
                <a:cs typeface="+mn-lt"/>
              </a:rPr>
              <a:t>public 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  <a:latin typeface="Aptos Mono"/>
                <a:ea typeface="+mn-lt"/>
                <a:cs typeface="+mn-lt"/>
              </a:rPr>
              <a:t>class </a:t>
            </a:r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  <a:latin typeface="Aptos Mono"/>
                <a:ea typeface="+mn-lt"/>
                <a:cs typeface="+mn-lt"/>
              </a:rPr>
              <a:t>MathsUnitTest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 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@Mock</a:t>
            </a:r>
            <a:b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private </a:t>
            </a:r>
            <a:r>
              <a:rPr lang="en-GB" sz="1200" dirty="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ComplexMaths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 </a:t>
            </a:r>
            <a:r>
              <a:rPr lang="en-GB" sz="1200" dirty="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complexMaths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@Mock</a:t>
            </a:r>
            <a:b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private </a:t>
            </a:r>
            <a:r>
              <a:rPr lang="en-GB" sz="1200" dirty="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RemoteMaths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 </a:t>
            </a:r>
            <a:r>
              <a:rPr lang="en-GB" sz="1200" dirty="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remoteMaths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private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Maths </a:t>
            </a:r>
            <a:r>
              <a:rPr lang="en-GB" sz="1200" dirty="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private </a:t>
            </a:r>
            <a:r>
              <a:rPr lang="en-GB" sz="1200" dirty="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AutoCloseable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 </a:t>
            </a:r>
            <a:r>
              <a:rPr lang="en-GB" sz="1200" dirty="0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closeable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@BeforeEach</a:t>
            </a:r>
            <a:b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public void </a:t>
            </a:r>
            <a:r>
              <a:rPr lang="en-GB" sz="1200" dirty="0" err="1">
                <a:solidFill>
                  <a:srgbClr val="56A8F5"/>
                </a:solidFill>
                <a:latin typeface="Aptos Mono"/>
                <a:ea typeface="+mn-lt"/>
                <a:cs typeface="+mn-lt"/>
              </a:rPr>
              <a:t>beforeEach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() 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dirty="0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closeable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= </a:t>
            </a:r>
            <a:r>
              <a:rPr lang="en-GB" sz="1200" dirty="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MockitoAnnotations.</a:t>
            </a:r>
            <a:r>
              <a:rPr lang="en-GB" sz="1200" i="1" dirty="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openMocks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this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);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dirty="0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maths 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= </a:t>
            </a:r>
            <a:r>
              <a:rPr lang="en-GB" sz="1200" dirty="0">
                <a:solidFill>
                  <a:srgbClr val="CF8E6D"/>
                </a:solidFill>
                <a:effectLst/>
                <a:latin typeface="Aptos Mono"/>
                <a:ea typeface="+mn-lt"/>
                <a:cs typeface="+mn-lt"/>
              </a:rPr>
              <a:t>new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Maths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(</a:t>
            </a:r>
            <a:r>
              <a:rPr lang="en-GB" sz="1200" dirty="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complexMaths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, </a:t>
            </a:r>
            <a:r>
              <a:rPr lang="en-GB" sz="1200" dirty="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remoteMaths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);</a:t>
            </a:r>
            <a:b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}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@AfterEach</a:t>
            </a:r>
            <a:b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public void </a:t>
            </a:r>
            <a:r>
              <a:rPr lang="en-GB" sz="1200" dirty="0" err="1">
                <a:solidFill>
                  <a:srgbClr val="56A8F5"/>
                </a:solidFill>
                <a:latin typeface="Aptos Mono"/>
                <a:ea typeface="+mn-lt"/>
                <a:cs typeface="+mn-lt"/>
              </a:rPr>
              <a:t>afterEach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()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throws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Exception 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dirty="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closeable</a:t>
            </a:r>
            <a:r>
              <a:rPr lang="en-GB" sz="1200" dirty="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.close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();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}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@Test</a:t>
            </a:r>
            <a:b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public void </a:t>
            </a:r>
            <a:r>
              <a:rPr lang="en-GB" sz="1200" dirty="0" err="1">
                <a:solidFill>
                  <a:srgbClr val="56A8F5"/>
                </a:solidFill>
                <a:latin typeface="Aptos Mono"/>
                <a:ea typeface="+mn-lt"/>
                <a:cs typeface="+mn-lt"/>
              </a:rPr>
              <a:t>addTest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() 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long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result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 = </a:t>
            </a:r>
            <a:r>
              <a:rPr lang="en-GB" sz="1200" dirty="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maths</a:t>
            </a:r>
            <a:r>
              <a:rPr lang="en-GB" sz="1200" dirty="0" err="1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.</a:t>
            </a:r>
            <a:r>
              <a:rPr lang="en-GB" sz="1200" dirty="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add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</a:t>
            </a:r>
            <a:r>
              <a:rPr lang="en-GB" sz="1200" dirty="0">
                <a:solidFill>
                  <a:srgbClr val="2AACB8"/>
                </a:solidFill>
                <a:latin typeface="Aptos Mono"/>
                <a:ea typeface="+mn-lt"/>
                <a:cs typeface="+mn-lt"/>
              </a:rPr>
              <a:t>2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, </a:t>
            </a:r>
            <a:r>
              <a:rPr lang="en-GB" sz="1200" dirty="0">
                <a:solidFill>
                  <a:srgbClr val="2AACB8"/>
                </a:solidFill>
                <a:latin typeface="Aptos Mono"/>
                <a:ea typeface="+mn-lt"/>
                <a:cs typeface="+mn-lt"/>
              </a:rPr>
              <a:t>3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);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i="1" dirty="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assertEquals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(</a:t>
            </a:r>
            <a:r>
              <a:rPr lang="en-GB" sz="1200" dirty="0">
                <a:solidFill>
                  <a:srgbClr val="2AACB8"/>
                </a:solidFill>
                <a:latin typeface="Aptos Mono"/>
                <a:ea typeface="+mn-lt"/>
                <a:cs typeface="+mn-lt"/>
              </a:rPr>
              <a:t>5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, result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);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}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@Test</a:t>
            </a:r>
            <a:b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3AE60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public void </a:t>
            </a:r>
            <a:r>
              <a:rPr lang="en-GB" sz="1200" dirty="0" err="1">
                <a:solidFill>
                  <a:srgbClr val="56A8F5"/>
                </a:solidFill>
                <a:latin typeface="Aptos Mono"/>
                <a:ea typeface="+mn-lt"/>
                <a:cs typeface="+mn-lt"/>
              </a:rPr>
              <a:t>subtractTest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() 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dirty="0">
                <a:solidFill>
                  <a:srgbClr val="7A7E85"/>
                </a:solidFill>
                <a:latin typeface="Aptos Mono"/>
                <a:ea typeface="+mn-lt"/>
                <a:cs typeface="+mn-lt"/>
              </a:rPr>
              <a:t>//write your code here</a:t>
            </a:r>
            <a:br>
              <a:rPr lang="en-GB" sz="1200" dirty="0">
                <a:solidFill>
                  <a:srgbClr val="7A7E85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7A7E85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}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}</a:t>
            </a:r>
            <a:endParaRPr lang="en-US" sz="1200" dirty="0">
              <a:latin typeface="Aptos Mono"/>
            </a:endParaRPr>
          </a:p>
          <a:p>
            <a:endParaRPr lang="en-GB" sz="1200" b="1" dirty="0">
              <a:solidFill>
                <a:srgbClr val="080808"/>
              </a:solidFill>
              <a:effectLst/>
              <a:latin typeface="Aptos Mono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E041F6F-7215-ABF7-B966-E23FB073A204}"/>
              </a:ext>
            </a:extLst>
          </p:cNvPr>
          <p:cNvSpPr/>
          <p:nvPr/>
        </p:nvSpPr>
        <p:spPr>
          <a:xfrm>
            <a:off x="10084088" y="2674478"/>
            <a:ext cx="270182" cy="757238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0B6DE-E737-B828-3D90-8DC1FF0AE974}"/>
              </a:ext>
            </a:extLst>
          </p:cNvPr>
          <p:cNvSpPr txBox="1"/>
          <p:nvPr/>
        </p:nvSpPr>
        <p:spPr>
          <a:xfrm>
            <a:off x="433702" y="1611878"/>
            <a:ext cx="421445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dirty="0">
                <a:solidFill>
                  <a:schemeClr val="accent2">
                    <a:lumMod val="75000"/>
                  </a:schemeClr>
                </a:solidFill>
                <a:effectLst/>
                <a:latin typeface="Aptos Mono"/>
                <a:ea typeface="+mn-lt"/>
                <a:cs typeface="+mn-lt"/>
              </a:rPr>
              <a:t>public 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  <a:latin typeface="Aptos Mono"/>
                <a:ea typeface="+mn-lt"/>
                <a:cs typeface="+mn-lt"/>
              </a:rPr>
              <a:t>class 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 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private final </a:t>
            </a:r>
            <a:r>
              <a:rPr lang="en-GB" sz="120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ComplexMaths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 </a:t>
            </a:r>
            <a:r>
              <a:rPr lang="en-GB" sz="120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complexMaths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private final </a:t>
            </a:r>
            <a:r>
              <a:rPr lang="en-GB" sz="1200" err="1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RemoteMaths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 </a:t>
            </a:r>
            <a:r>
              <a:rPr lang="en-GB" sz="1200" err="1">
                <a:solidFill>
                  <a:srgbClr val="C77DBB"/>
                </a:solidFill>
                <a:latin typeface="Aptos Mono"/>
                <a:ea typeface="+mn-lt"/>
                <a:cs typeface="+mn-lt"/>
              </a:rPr>
              <a:t>remoteMaths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public long </a:t>
            </a:r>
            <a:r>
              <a:rPr lang="en-GB" sz="1200" dirty="0">
                <a:solidFill>
                  <a:srgbClr val="56A8F5"/>
                </a:solidFill>
                <a:latin typeface="Aptos Mono"/>
                <a:ea typeface="+mn-lt"/>
                <a:cs typeface="+mn-lt"/>
              </a:rPr>
              <a:t>add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long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a,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long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b) 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return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a + b;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}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public long </a:t>
            </a:r>
            <a:r>
              <a:rPr lang="en-GB" sz="1200" dirty="0">
                <a:solidFill>
                  <a:srgbClr val="56A8F5"/>
                </a:solidFill>
                <a:latin typeface="Aptos Mono"/>
                <a:ea typeface="+mn-lt"/>
                <a:cs typeface="+mn-lt"/>
              </a:rPr>
              <a:t>subtract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long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a,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long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b) </a:t>
            </a:r>
            <a:r>
              <a:rPr lang="en-GB" sz="1200" dirty="0">
                <a:solidFill>
                  <a:srgbClr val="BCBEC4"/>
                </a:solidFill>
                <a:effectLst/>
                <a:latin typeface="Aptos Mono"/>
                <a:ea typeface="+mn-lt"/>
                <a:cs typeface="+mn-lt"/>
              </a:rPr>
              <a:t>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if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(a &gt;= b) {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 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return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a - b;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}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     </a:t>
            </a:r>
            <a:r>
              <a:rPr lang="en-GB" sz="1200" dirty="0">
                <a:solidFill>
                  <a:srgbClr val="CF8E6D"/>
                </a:solidFill>
                <a:latin typeface="Aptos Mono"/>
                <a:ea typeface="+mn-lt"/>
                <a:cs typeface="+mn-lt"/>
              </a:rPr>
              <a:t>return </a:t>
            </a: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b - a;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    }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  <a:t>}</a:t>
            </a:r>
            <a:br>
              <a:rPr lang="en-GB" sz="1200" dirty="0">
                <a:solidFill>
                  <a:srgbClr val="BCBEC4"/>
                </a:solidFill>
                <a:latin typeface="Aptos Mono"/>
                <a:ea typeface="+mn-lt"/>
                <a:cs typeface="+mn-lt"/>
              </a:rPr>
            </a:br>
            <a:endParaRPr lang="en-GB" sz="1200" dirty="0">
              <a:solidFill>
                <a:srgbClr val="BCBEC4"/>
              </a:solidFill>
              <a:latin typeface="Aptos Mono"/>
              <a:ea typeface="+mn-lt"/>
              <a:cs typeface="+mn-lt"/>
            </a:endParaRPr>
          </a:p>
          <a:p>
            <a:endParaRPr lang="en-GB" sz="1200" dirty="0">
              <a:solidFill>
                <a:srgbClr val="BCBEC4"/>
              </a:solidFill>
              <a:effectLst/>
              <a:latin typeface="Aptos Mono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CCEDD-431B-8BCC-A990-658CADA91B95}"/>
              </a:ext>
            </a:extLst>
          </p:cNvPr>
          <p:cNvSpPr txBox="1"/>
          <p:nvPr/>
        </p:nvSpPr>
        <p:spPr>
          <a:xfrm>
            <a:off x="10354639" y="2869797"/>
            <a:ext cx="133286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SE"/>
              <a:t>Initialization</a:t>
            </a:r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90A91CE-D3F2-1EA3-E02C-EB7FA2B50BD6}"/>
              </a:ext>
            </a:extLst>
          </p:cNvPr>
          <p:cNvSpPr/>
          <p:nvPr/>
        </p:nvSpPr>
        <p:spPr>
          <a:xfrm>
            <a:off x="9443468" y="3773646"/>
            <a:ext cx="189262" cy="366123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C219-E9E3-E876-C875-59567C00A745}"/>
              </a:ext>
            </a:extLst>
          </p:cNvPr>
          <p:cNvSpPr txBox="1"/>
          <p:nvPr/>
        </p:nvSpPr>
        <p:spPr>
          <a:xfrm>
            <a:off x="9612869" y="3773407"/>
            <a:ext cx="116512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SE"/>
              <a:t>Tear down</a:t>
            </a:r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E909F8E-733C-74D5-3BDD-7D16E74C35B9}"/>
              </a:ext>
            </a:extLst>
          </p:cNvPr>
          <p:cNvSpPr/>
          <p:nvPr/>
        </p:nvSpPr>
        <p:spPr>
          <a:xfrm>
            <a:off x="8533113" y="4724460"/>
            <a:ext cx="189262" cy="514476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0C2F1-B541-89FF-C8EC-F990282B31F0}"/>
              </a:ext>
            </a:extLst>
          </p:cNvPr>
          <p:cNvSpPr txBox="1"/>
          <p:nvPr/>
        </p:nvSpPr>
        <p:spPr>
          <a:xfrm>
            <a:off x="8729486" y="4805141"/>
            <a:ext cx="61217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E"/>
              <a:t>Test</a:t>
            </a:r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7D49EB8-BBE6-6746-5D7A-00BC27934D13}"/>
              </a:ext>
            </a:extLst>
          </p:cNvPr>
          <p:cNvSpPr/>
          <p:nvPr/>
        </p:nvSpPr>
        <p:spPr>
          <a:xfrm>
            <a:off x="8519626" y="5823628"/>
            <a:ext cx="202748" cy="379609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0D52E-702D-5FB1-818F-42982AFEE212}"/>
              </a:ext>
            </a:extLst>
          </p:cNvPr>
          <p:cNvSpPr txBox="1"/>
          <p:nvPr/>
        </p:nvSpPr>
        <p:spPr>
          <a:xfrm>
            <a:off x="8749716" y="5836875"/>
            <a:ext cx="61217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E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955303" y="30579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Mocking and Stubbing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EE1D7-7867-2975-94EE-A81C57DA8518}"/>
              </a:ext>
            </a:extLst>
          </p:cNvPr>
          <p:cNvSpPr txBox="1"/>
          <p:nvPr/>
        </p:nvSpPr>
        <p:spPr>
          <a:xfrm>
            <a:off x="3110792" y="1721922"/>
            <a:ext cx="516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/>
              <a:t>Stubs:</a:t>
            </a:r>
            <a:r>
              <a:rPr lang="en-SE"/>
              <a:t> </a:t>
            </a:r>
          </a:p>
          <a:p>
            <a:r>
              <a:rPr lang="en-SE"/>
              <a:t>Already written predetermined behaviour separately.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692D4-BE55-E724-6718-6B0698E08C28}"/>
              </a:ext>
            </a:extLst>
          </p:cNvPr>
          <p:cNvSpPr txBox="1"/>
          <p:nvPr/>
        </p:nvSpPr>
        <p:spPr>
          <a:xfrm>
            <a:off x="3110792" y="3087561"/>
            <a:ext cx="2616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/>
              <a:t>Mocks:</a:t>
            </a:r>
            <a:r>
              <a:rPr lang="en-SE"/>
              <a:t> </a:t>
            </a:r>
          </a:p>
          <a:p>
            <a:r>
              <a:rPr lang="en-SE"/>
              <a:t>Written as part of the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D19A3-A9AE-BAA6-9A93-2863E0A3B46C}"/>
              </a:ext>
            </a:extLst>
          </p:cNvPr>
          <p:cNvSpPr txBox="1"/>
          <p:nvPr/>
        </p:nvSpPr>
        <p:spPr>
          <a:xfrm>
            <a:off x="3110792" y="5415147"/>
            <a:ext cx="2086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/>
              <a:t>Read More: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hlinkClick r:id="rId2"/>
              </a:rPr>
              <a:t>What is mocks and stubs?</a:t>
            </a:r>
            <a:endParaRPr lang="en-GB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>
                <a:hlinkClick r:id="rId3"/>
              </a:rPr>
              <a:t>Mocks Aren't Stubs</a:t>
            </a:r>
            <a:endParaRPr lang="en-SE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 sz="1200"/>
          </a:p>
        </p:txBody>
      </p:sp>
    </p:spTree>
    <p:extLst>
      <p:ext uri="{BB962C8B-B14F-4D97-AF65-F5344CB8AC3E}">
        <p14:creationId xmlns:p14="http://schemas.microsoft.com/office/powerpoint/2010/main" val="121637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450150" y="263435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F67E1-5B24-115C-FEF4-6F099B1B9BB0}"/>
              </a:ext>
            </a:extLst>
          </p:cNvPr>
          <p:cNvSpPr txBox="1"/>
          <p:nvPr/>
        </p:nvSpPr>
        <p:spPr>
          <a:xfrm>
            <a:off x="2479524" y="1549335"/>
            <a:ext cx="5391219" cy="1384995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 </a:t>
            </a:r>
            <a:r>
              <a:rPr lang="en-GB" sz="1200" b="1" err="1">
                <a:solidFill>
                  <a:srgbClr val="00627A"/>
                </a:solidFill>
                <a:effectLst/>
                <a:latin typeface="Aptos Mono" panose="020B0009020202020204" pitchFamily="49" charset="0"/>
              </a:rPr>
              <a:t>createShop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String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name,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String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countryCode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 </a:t>
            </a:r>
          </a:p>
          <a:p>
            <a:r>
              <a:rPr lang="en-GB" sz="1200" b="1">
                <a:solidFill>
                  <a:srgbClr val="080808"/>
                </a:solidFill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 shop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= </a:t>
            </a: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new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Shop(name,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countryCode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shop = </a:t>
            </a:r>
            <a:r>
              <a:rPr lang="en-GB" sz="1200" b="1" err="1">
                <a:solidFill>
                  <a:srgbClr val="871094"/>
                </a:solidFill>
                <a:effectLst/>
                <a:latin typeface="Aptos Mono" panose="020B0009020202020204" pitchFamily="49" charset="0"/>
              </a:rPr>
              <a:t>shopRepository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.save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endParaRPr lang="en-GB" sz="1200" b="1">
              <a:solidFill>
                <a:srgbClr val="080808"/>
              </a:solidFill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return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;</a:t>
            </a:r>
            <a:endParaRPr lang="en-GB" sz="1200" b="1">
              <a:solidFill>
                <a:srgbClr val="080808"/>
              </a:solidFill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E041F6F-7215-ABF7-B966-E23FB073A204}"/>
              </a:ext>
            </a:extLst>
          </p:cNvPr>
          <p:cNvSpPr/>
          <p:nvPr/>
        </p:nvSpPr>
        <p:spPr>
          <a:xfrm>
            <a:off x="8232488" y="1819437"/>
            <a:ext cx="270182" cy="757238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9E4EC-12ED-F88D-0410-2461DCB902B4}"/>
              </a:ext>
            </a:extLst>
          </p:cNvPr>
          <p:cNvSpPr txBox="1"/>
          <p:nvPr/>
        </p:nvSpPr>
        <p:spPr>
          <a:xfrm>
            <a:off x="8756462" y="2013390"/>
            <a:ext cx="16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Code under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60E20-5A15-5B12-C233-577D6D9C1178}"/>
              </a:ext>
            </a:extLst>
          </p:cNvPr>
          <p:cNvSpPr txBox="1"/>
          <p:nvPr/>
        </p:nvSpPr>
        <p:spPr>
          <a:xfrm>
            <a:off x="2428967" y="3409738"/>
            <a:ext cx="7715574" cy="2123658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void </a:t>
            </a:r>
            <a:r>
              <a:rPr lang="en-GB" sz="1200" b="1" err="1">
                <a:solidFill>
                  <a:srgbClr val="00627A"/>
                </a:solidFill>
                <a:effectLst/>
                <a:latin typeface="Aptos Mono" panose="020B0009020202020204" pitchFamily="49" charset="0"/>
              </a:rPr>
              <a:t>createShopTest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Mockito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.when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 err="1">
                <a:solidFill>
                  <a:srgbClr val="871094"/>
                </a:solidFill>
                <a:effectLst/>
                <a:latin typeface="Aptos Mono" panose="020B0009020202020204" pitchFamily="49" charset="0"/>
              </a:rPr>
              <a:t>shopRepository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.save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(any(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GB" sz="1200" b="1" err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class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))).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thenAnswer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(invocation -&gt; {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   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 shop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=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invocation.getArgument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1750EB"/>
                </a:solidFill>
                <a:effectLst/>
                <a:latin typeface="Aptos Mono" panose="020B0009020202020204" pitchFamily="49" charset="0"/>
              </a:rPr>
              <a:t>0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GB" sz="1200" b="1" err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class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   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.setId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1750EB"/>
                </a:solidFill>
                <a:effectLst/>
                <a:latin typeface="Aptos Mono" panose="020B0009020202020204" pitchFamily="49" charset="0"/>
              </a:rPr>
              <a:t>777l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    </a:t>
            </a: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return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});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</a:t>
            </a:r>
            <a:r>
              <a:rPr lang="en-GB" sz="1200" b="1" err="1">
                <a:solidFill>
                  <a:srgbClr val="871094"/>
                </a:solidFill>
                <a:effectLst/>
                <a:latin typeface="Aptos Mono" panose="020B0009020202020204" pitchFamily="49" charset="0"/>
              </a:rPr>
              <a:t>shopManager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.createShop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67D17"/>
                </a:solidFill>
                <a:effectLst/>
                <a:latin typeface="Aptos Mono" panose="020B0009020202020204" pitchFamily="49" charset="0"/>
              </a:rPr>
              <a:t>"Shop1"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GB" sz="1200" b="1">
                <a:solidFill>
                  <a:srgbClr val="067D17"/>
                </a:solidFill>
                <a:effectLst/>
                <a:latin typeface="Aptos Mono" panose="020B0009020202020204" pitchFamily="49" charset="0"/>
              </a:rPr>
              <a:t>"CountryCode1"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verify(</a:t>
            </a:r>
            <a:r>
              <a:rPr lang="en-GB" sz="1200" b="1" err="1">
                <a:solidFill>
                  <a:srgbClr val="871094"/>
                </a:solidFill>
                <a:effectLst/>
                <a:latin typeface="Aptos Mono" panose="020B0009020202020204" pitchFamily="49" charset="0"/>
              </a:rPr>
              <a:t>shopRepository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).save(any(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GB" sz="1200" b="1" err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class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F440C65-EF47-4875-B6E7-BA8DEAB8E933}"/>
              </a:ext>
            </a:extLst>
          </p:cNvPr>
          <p:cNvSpPr/>
          <p:nvPr/>
        </p:nvSpPr>
        <p:spPr>
          <a:xfrm>
            <a:off x="10425469" y="3685838"/>
            <a:ext cx="270182" cy="1847557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81BEA-D9C5-18F5-F5A6-E65B5B484B98}"/>
              </a:ext>
            </a:extLst>
          </p:cNvPr>
          <p:cNvSpPr txBox="1"/>
          <p:nvPr/>
        </p:nvSpPr>
        <p:spPr>
          <a:xfrm>
            <a:off x="10763219" y="4399079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The test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D698C71-C2F5-7205-A772-E943690B2EB8}"/>
              </a:ext>
            </a:extLst>
          </p:cNvPr>
          <p:cNvSpPr/>
          <p:nvPr/>
        </p:nvSpPr>
        <p:spPr>
          <a:xfrm rot="10800000">
            <a:off x="1947655" y="3883068"/>
            <a:ext cx="199608" cy="747724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D93ED-EF3C-623B-6947-0C0F4E910FB1}"/>
              </a:ext>
            </a:extLst>
          </p:cNvPr>
          <p:cNvSpPr txBox="1"/>
          <p:nvPr/>
        </p:nvSpPr>
        <p:spPr>
          <a:xfrm>
            <a:off x="813049" y="3953981"/>
            <a:ext cx="1134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Mocked</a:t>
            </a:r>
          </a:p>
          <a:p>
            <a:r>
              <a:rPr lang="en-SE"/>
              <a:t>Behaviour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1F46A8A-F1F5-D324-7109-65DA37588F2F}"/>
              </a:ext>
            </a:extLst>
          </p:cNvPr>
          <p:cNvSpPr/>
          <p:nvPr/>
        </p:nvSpPr>
        <p:spPr>
          <a:xfrm rot="10800000">
            <a:off x="1962895" y="4968550"/>
            <a:ext cx="199608" cy="411169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ADD7A-957A-2E5B-BD58-60549CCE1DF9}"/>
              </a:ext>
            </a:extLst>
          </p:cNvPr>
          <p:cNvSpPr txBox="1"/>
          <p:nvPr/>
        </p:nvSpPr>
        <p:spPr>
          <a:xfrm>
            <a:off x="881750" y="496855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Asserting</a:t>
            </a:r>
          </a:p>
        </p:txBody>
      </p:sp>
    </p:spTree>
    <p:extLst>
      <p:ext uri="{BB962C8B-B14F-4D97-AF65-F5344CB8AC3E}">
        <p14:creationId xmlns:p14="http://schemas.microsoft.com/office/powerpoint/2010/main" val="67267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601313" y="15750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Mocking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F67E1-5B24-115C-FEF4-6F099B1B9BB0}"/>
              </a:ext>
            </a:extLst>
          </p:cNvPr>
          <p:cNvSpPr txBox="1"/>
          <p:nvPr/>
        </p:nvSpPr>
        <p:spPr>
          <a:xfrm>
            <a:off x="3172755" y="1420443"/>
            <a:ext cx="5254951" cy="1384995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 </a:t>
            </a:r>
            <a:r>
              <a:rPr lang="en-GB" sz="1200" b="1" err="1">
                <a:solidFill>
                  <a:srgbClr val="00627A"/>
                </a:solidFill>
                <a:effectLst/>
                <a:latin typeface="Aptos Mono" panose="020B0009020202020204" pitchFamily="49" charset="0"/>
              </a:rPr>
              <a:t>createShop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String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name,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String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countryCode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 </a:t>
            </a:r>
          </a:p>
          <a:p>
            <a:r>
              <a:rPr lang="en-GB" sz="1200" b="1">
                <a:solidFill>
                  <a:srgbClr val="080808"/>
                </a:solidFill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 shop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= </a:t>
            </a: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new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Shop(name,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countryCode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shop = </a:t>
            </a:r>
            <a:r>
              <a:rPr lang="en-GB" sz="1200" b="1" err="1">
                <a:solidFill>
                  <a:srgbClr val="871094"/>
                </a:solidFill>
                <a:effectLst/>
                <a:latin typeface="Aptos Mono" panose="020B0009020202020204" pitchFamily="49" charset="0"/>
              </a:rPr>
              <a:t>shopRepository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.save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endParaRPr lang="en-GB" sz="1200" b="1">
              <a:solidFill>
                <a:srgbClr val="080808"/>
              </a:solidFill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return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;</a:t>
            </a:r>
            <a:endParaRPr lang="en-GB" sz="1200" b="1">
              <a:solidFill>
                <a:srgbClr val="080808"/>
              </a:solidFill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60E20-5A15-5B12-C233-577D6D9C1178}"/>
              </a:ext>
            </a:extLst>
          </p:cNvPr>
          <p:cNvSpPr txBox="1"/>
          <p:nvPr/>
        </p:nvSpPr>
        <p:spPr>
          <a:xfrm>
            <a:off x="2122907" y="3224544"/>
            <a:ext cx="7715574" cy="2123658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</a:t>
            </a: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void </a:t>
            </a:r>
            <a:r>
              <a:rPr lang="en-GB" sz="1200" b="1" err="1">
                <a:solidFill>
                  <a:srgbClr val="00627A"/>
                </a:solidFill>
                <a:effectLst/>
                <a:latin typeface="Aptos Mono" panose="020B0009020202020204" pitchFamily="49" charset="0"/>
              </a:rPr>
              <a:t>createShopTest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Mockito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.when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 err="1">
                <a:solidFill>
                  <a:srgbClr val="871094"/>
                </a:solidFill>
                <a:effectLst/>
                <a:latin typeface="Aptos Mono" panose="020B0009020202020204" pitchFamily="49" charset="0"/>
              </a:rPr>
              <a:t>shopRepository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.save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(any(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GB" sz="1200" b="1" err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class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))).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thenAnswer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(invocation -&gt; {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   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 shop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=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invocation.getArgument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1750EB"/>
                </a:solidFill>
                <a:effectLst/>
                <a:latin typeface="Aptos Mono" panose="020B0009020202020204" pitchFamily="49" charset="0"/>
              </a:rPr>
              <a:t>0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GB" sz="1200" b="1" err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class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   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.setId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1750EB"/>
                </a:solidFill>
                <a:effectLst/>
                <a:latin typeface="Aptos Mono" panose="020B0009020202020204" pitchFamily="49" charset="0"/>
              </a:rPr>
              <a:t>777l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    </a:t>
            </a:r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return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});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</a:t>
            </a:r>
            <a:r>
              <a:rPr lang="en-GB" sz="1200" b="1" err="1">
                <a:solidFill>
                  <a:srgbClr val="871094"/>
                </a:solidFill>
                <a:effectLst/>
                <a:latin typeface="Aptos Mono" panose="020B0009020202020204" pitchFamily="49" charset="0"/>
              </a:rPr>
              <a:t>shopManager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.createShop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67D17"/>
                </a:solidFill>
                <a:effectLst/>
                <a:latin typeface="Aptos Mono" panose="020B0009020202020204" pitchFamily="49" charset="0"/>
              </a:rPr>
              <a:t>"Shop1"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GB" sz="1200" b="1">
                <a:solidFill>
                  <a:srgbClr val="067D17"/>
                </a:solidFill>
                <a:effectLst/>
                <a:latin typeface="Aptos Mono" panose="020B0009020202020204" pitchFamily="49" charset="0"/>
              </a:rPr>
              <a:t>"CountryCode1"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verify(</a:t>
            </a:r>
            <a:r>
              <a:rPr lang="en-GB" sz="1200" b="1" err="1">
                <a:solidFill>
                  <a:srgbClr val="871094"/>
                </a:solidFill>
                <a:effectLst/>
                <a:latin typeface="Aptos Mono" panose="020B0009020202020204" pitchFamily="49" charset="0"/>
              </a:rPr>
              <a:t>shopRepository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).save(any(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GB" sz="1200" b="1" err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class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));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0F5DBD1-CCC6-1BD2-93B9-911331CFDD92}"/>
              </a:ext>
            </a:extLst>
          </p:cNvPr>
          <p:cNvSpPr/>
          <p:nvPr/>
        </p:nvSpPr>
        <p:spPr>
          <a:xfrm rot="10800000">
            <a:off x="1824539" y="3605275"/>
            <a:ext cx="199608" cy="747724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807C1-4DA3-9F46-7806-21241951A004}"/>
              </a:ext>
            </a:extLst>
          </p:cNvPr>
          <p:cNvSpPr txBox="1"/>
          <p:nvPr/>
        </p:nvSpPr>
        <p:spPr>
          <a:xfrm>
            <a:off x="689933" y="3676188"/>
            <a:ext cx="1134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Mocked</a:t>
            </a:r>
          </a:p>
          <a:p>
            <a:r>
              <a:rPr lang="en-SE"/>
              <a:t>Behaviour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056B5C47-2CE4-FEB3-A061-0C8E5CAF3B48}"/>
              </a:ext>
            </a:extLst>
          </p:cNvPr>
          <p:cNvSpPr/>
          <p:nvPr/>
        </p:nvSpPr>
        <p:spPr>
          <a:xfrm rot="16200000">
            <a:off x="834428" y="3164045"/>
            <a:ext cx="3130010" cy="297476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2D92F19C-7282-29DB-9120-6286A1C9CC95}"/>
              </a:ext>
            </a:extLst>
          </p:cNvPr>
          <p:cNvSpPr/>
          <p:nvPr/>
        </p:nvSpPr>
        <p:spPr>
          <a:xfrm rot="16200000" flipH="1" flipV="1">
            <a:off x="6131795" y="2659390"/>
            <a:ext cx="1467452" cy="29747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0EA6B57A-5C29-27D7-F9F3-E2539BB1CCD7}"/>
              </a:ext>
            </a:extLst>
          </p:cNvPr>
          <p:cNvSpPr/>
          <p:nvPr/>
        </p:nvSpPr>
        <p:spPr>
          <a:xfrm>
            <a:off x="8496303" y="1728923"/>
            <a:ext cx="270182" cy="757238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E2405B-DDB3-18F0-3003-AD4B86698183}"/>
              </a:ext>
            </a:extLst>
          </p:cNvPr>
          <p:cNvSpPr txBox="1"/>
          <p:nvPr/>
        </p:nvSpPr>
        <p:spPr>
          <a:xfrm>
            <a:off x="8730906" y="1922876"/>
            <a:ext cx="16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Code under test</a:t>
            </a:r>
          </a:p>
        </p:txBody>
      </p:sp>
    </p:spTree>
    <p:extLst>
      <p:ext uri="{BB962C8B-B14F-4D97-AF65-F5344CB8AC3E}">
        <p14:creationId xmlns:p14="http://schemas.microsoft.com/office/powerpoint/2010/main" val="304792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8805411-5BF6-4DB9-83B9-FC1B93F93779}"/>
              </a:ext>
            </a:extLst>
          </p:cNvPr>
          <p:cNvSpPr txBox="1"/>
          <p:nvPr/>
        </p:nvSpPr>
        <p:spPr>
          <a:xfrm>
            <a:off x="5450150" y="145326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Unit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3F627-99AD-FF85-0713-BCDFA61B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8174"/>
            <a:ext cx="7772400" cy="45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966043" y="239054"/>
            <a:ext cx="22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Unit Testing Hands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8C3C3-6892-0EDA-DEBD-F7650F2306A9}"/>
              </a:ext>
            </a:extLst>
          </p:cNvPr>
          <p:cNvSpPr txBox="1"/>
          <p:nvPr/>
        </p:nvSpPr>
        <p:spPr>
          <a:xfrm>
            <a:off x="4280439" y="2729543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Switch to unit testing branch –</a:t>
            </a:r>
            <a:br>
              <a:rPr lang="en-SE"/>
            </a:br>
            <a:br>
              <a:rPr lang="en-SE"/>
            </a:br>
            <a:r>
              <a:rPr lang="en-GB" b="1">
                <a:solidFill>
                  <a:srgbClr val="C00000"/>
                </a:solidFill>
                <a:latin typeface="Aptos Mono" panose="020B0009020202020204" pitchFamily="49" charset="0"/>
              </a:rPr>
              <a:t>git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 </a:t>
            </a:r>
            <a:r>
              <a:rPr lang="en-GB" b="1">
                <a:solidFill>
                  <a:srgbClr val="00B050"/>
                </a:solidFill>
                <a:latin typeface="Aptos Mono" panose="020B0009020202020204" pitchFamily="49" charset="0"/>
              </a:rPr>
              <a:t>checkout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 unit-testing</a:t>
            </a:r>
            <a:endParaRPr lang="en-SE" b="1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7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520425" y="282924"/>
            <a:ext cx="115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ED2E3-D1ED-7CCF-CD71-0179563D010C}"/>
              </a:ext>
            </a:extLst>
          </p:cNvPr>
          <p:cNvSpPr txBox="1"/>
          <p:nvPr/>
        </p:nvSpPr>
        <p:spPr>
          <a:xfrm>
            <a:off x="2871687" y="1923803"/>
            <a:ext cx="75997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Basic software development concepts (components, multi-layer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Demo application and get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Demo application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Unit Testing (mocking, stubbing).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Component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Integration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E2E (Blud-Green deployment).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Testing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65027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8805411-5BF6-4DB9-83B9-FC1B93F93779}"/>
              </a:ext>
            </a:extLst>
          </p:cNvPr>
          <p:cNvSpPr txBox="1"/>
          <p:nvPr/>
        </p:nvSpPr>
        <p:spPr>
          <a:xfrm>
            <a:off x="4966043" y="169077"/>
            <a:ext cx="22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Unit Testing Hands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2E884-5B46-0DF9-E593-C3300CA9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00" y="914550"/>
            <a:ext cx="7445200" cy="56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450150" y="424243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3776134" y="2108445"/>
            <a:ext cx="4639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Benefits –</a:t>
            </a:r>
          </a:p>
          <a:p>
            <a:endParaRPr lang="en-SE"/>
          </a:p>
          <a:p>
            <a:pPr marL="285750" indent="-285750">
              <a:buFontTx/>
              <a:buChar char="-"/>
            </a:pPr>
            <a:r>
              <a:rPr lang="en-SE"/>
              <a:t>Cheap (execution time and resource wise).</a:t>
            </a:r>
          </a:p>
          <a:p>
            <a:pPr marL="285750" indent="-285750">
              <a:buFontTx/>
              <a:buChar char="-"/>
            </a:pPr>
            <a:r>
              <a:rPr lang="en-SE"/>
              <a:t>No component or system level dependency.</a:t>
            </a:r>
          </a:p>
          <a:p>
            <a:pPr marL="285750" indent="-285750">
              <a:buFontTx/>
              <a:buChar char="-"/>
            </a:pPr>
            <a:r>
              <a:rPr lang="en-SE"/>
              <a:t>Does not require separate test environment.</a:t>
            </a:r>
          </a:p>
        </p:txBody>
      </p:sp>
    </p:spTree>
    <p:extLst>
      <p:ext uri="{BB962C8B-B14F-4D97-AF65-F5344CB8AC3E}">
        <p14:creationId xmlns:p14="http://schemas.microsoft.com/office/powerpoint/2010/main" val="3037091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48574" y="226381"/>
            <a:ext cx="24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Application Components</a:t>
            </a:r>
          </a:p>
        </p:txBody>
      </p:sp>
      <p:pic>
        <p:nvPicPr>
          <p:cNvPr id="5" name="Picture 4" descr="A screenshot of a computer application components&#10;&#10;Description automatically generated">
            <a:extLst>
              <a:ext uri="{FF2B5EF4-FFF2-40B4-BE49-F238E27FC236}">
                <a16:creationId xmlns:a16="http://schemas.microsoft.com/office/drawing/2014/main" id="{5E844FE6-3CE1-7DB0-484B-A832EE99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46" y="872824"/>
            <a:ext cx="6333506" cy="55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963703" y="238256"/>
            <a:ext cx="226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Component Interation</a:t>
            </a:r>
          </a:p>
        </p:txBody>
      </p:sp>
      <p:pic>
        <p:nvPicPr>
          <p:cNvPr id="3" name="Picture 2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63911612-A574-C52E-E42E-AC6FCB10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57" y="1220265"/>
            <a:ext cx="7172697" cy="54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24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193123" y="20219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Component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1C71-DDA7-E918-623B-A2AD4D1B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98" y="1278907"/>
            <a:ext cx="7289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4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612036" y="369682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Component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8C3C3-6892-0EDA-DEBD-F7650F2306A9}"/>
              </a:ext>
            </a:extLst>
          </p:cNvPr>
          <p:cNvSpPr txBox="1"/>
          <p:nvPr/>
        </p:nvSpPr>
        <p:spPr>
          <a:xfrm>
            <a:off x="3935793" y="276516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Switch to component testing branch –</a:t>
            </a:r>
            <a:br>
              <a:rPr lang="en-SE"/>
            </a:br>
            <a:br>
              <a:rPr lang="en-SE"/>
            </a:br>
            <a:r>
              <a:rPr lang="en-GB" b="1">
                <a:solidFill>
                  <a:srgbClr val="C00000"/>
                </a:solidFill>
                <a:latin typeface="Aptos Mono" panose="020B0009020202020204" pitchFamily="49" charset="0"/>
              </a:rPr>
              <a:t>git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 </a:t>
            </a:r>
            <a:r>
              <a:rPr lang="en-GB" b="1">
                <a:solidFill>
                  <a:srgbClr val="00B050"/>
                </a:solidFill>
                <a:latin typeface="Aptos Mono" panose="020B0009020202020204" pitchFamily="49" charset="0"/>
              </a:rPr>
              <a:t>checkout</a:t>
            </a:r>
            <a:r>
              <a:rPr lang="en-GB" b="1">
                <a:solidFill>
                  <a:srgbClr val="0070C0"/>
                </a:solidFill>
                <a:latin typeface="Aptos Mono" panose="020B0009020202020204" pitchFamily="49" charset="0"/>
              </a:rPr>
              <a:t> component-testing</a:t>
            </a:r>
            <a:endParaRPr lang="en-SE" b="1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56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612035" y="202190"/>
            <a:ext cx="296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Component Testing Hands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7286C-21AA-5082-BCA0-CA5874C9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72" y="959849"/>
            <a:ext cx="6355855" cy="55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2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096142" y="329241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Component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2951965" y="2104789"/>
            <a:ext cx="6722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Benefits –</a:t>
            </a:r>
          </a:p>
          <a:p>
            <a:endParaRPr lang="en-SE"/>
          </a:p>
          <a:p>
            <a:pPr marL="285750" indent="-285750">
              <a:buFontTx/>
              <a:buChar char="-"/>
            </a:pPr>
            <a:r>
              <a:rPr lang="en-SE"/>
              <a:t>Can be cheap or expenive (execution time and resource wise).</a:t>
            </a:r>
          </a:p>
          <a:p>
            <a:pPr marL="285750" indent="-285750">
              <a:buFontTx/>
              <a:buChar char="-"/>
            </a:pPr>
            <a:r>
              <a:rPr lang="en-SE"/>
              <a:t>Only component level dependency, no system level dependency.</a:t>
            </a:r>
          </a:p>
          <a:p>
            <a:pPr marL="285750" indent="-285750">
              <a:buFontTx/>
              <a:buChar char="-"/>
            </a:pPr>
            <a:r>
              <a:rPr lang="en-SE"/>
              <a:t>Does not require separate test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851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300223" y="333700"/>
            <a:ext cx="159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/>
              <a:t>Business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77FDE-22F2-A0FF-C2AC-BE16B9917696}"/>
              </a:ext>
            </a:extLst>
          </p:cNvPr>
          <p:cNvSpPr txBox="1"/>
          <p:nvPr/>
        </p:nvSpPr>
        <p:spPr>
          <a:xfrm>
            <a:off x="889643" y="1307016"/>
            <a:ext cx="632096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  <a:t>public class Shop {</a:t>
            </a:r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  <a:t>   Long id;</a:t>
            </a:r>
            <a:endParaRPr lang="en-GB" sz="1200" b="1">
              <a:solidFill>
                <a:schemeClr val="bg1">
                  <a:lumMod val="75000"/>
                </a:schemeClr>
              </a:solidFill>
              <a:latin typeface="Aptos Mono" panose="020F0502020204030204" pitchFamily="34" charset="0"/>
              <a:cs typeface="Aptos Mono" panose="020F0502020204030204" pitchFamily="34" charset="0"/>
            </a:endParaRPr>
          </a:p>
          <a:p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  <a:t>   String name;</a:t>
            </a:r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  <a:t>   String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  <a:t>countryCode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  <a:t>;</a:t>
            </a:r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F0502020204030204" pitchFamily="34" charset="0"/>
                <a:cs typeface="Aptos Mono" panose="020F05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CC42-F85E-DCEF-5913-1DC420C699EA}"/>
              </a:ext>
            </a:extLst>
          </p:cNvPr>
          <p:cNvSpPr txBox="1"/>
          <p:nvPr/>
        </p:nvSpPr>
        <p:spPr>
          <a:xfrm>
            <a:off x="889644" y="2621086"/>
            <a:ext cx="632096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class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ShopManager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{</a:t>
            </a:r>
          </a:p>
          <a:p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    public Shop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createFurniture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(String name, String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countryCode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) {</a:t>
            </a:r>
          </a:p>
          <a:p>
            <a:r>
              <a:rPr lang="en-GB" sz="1200" b="1">
                <a:solidFill>
                  <a:schemeClr val="bg1">
                    <a:lumMod val="75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}</a:t>
            </a:r>
          </a:p>
          <a:p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    public Shop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getShop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(String id) {</a:t>
            </a:r>
          </a:p>
          <a:p>
            <a:r>
              <a:rPr lang="en-GB" sz="1200" b="1">
                <a:solidFill>
                  <a:schemeClr val="bg1">
                    <a:lumMod val="75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}</a:t>
            </a:r>
          </a:p>
          <a:p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    public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Coordinate </a:t>
            </a:r>
            <a:r>
              <a:rPr lang="en-GB" sz="1200" b="1" err="1">
                <a:solidFill>
                  <a:srgbClr val="00627A"/>
                </a:solidFill>
                <a:effectLst/>
                <a:latin typeface="Aptos Mono" panose="020B0009020202020204" pitchFamily="49" charset="0"/>
              </a:rPr>
              <a:t>getCoordinate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Long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shopId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r>
              <a:rPr lang="en-GB" sz="1200" b="1">
                <a:solidFill>
                  <a:srgbClr val="080808"/>
                </a:solidFill>
                <a:latin typeface="Aptos Mono" panose="020B0009020202020204" pitchFamily="49" charset="0"/>
              </a:rPr>
              <a:t>    }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DBFFD-7E4B-03F1-8933-7B86470088B8}"/>
              </a:ext>
            </a:extLst>
          </p:cNvPr>
          <p:cNvSpPr txBox="1"/>
          <p:nvPr/>
        </p:nvSpPr>
        <p:spPr>
          <a:xfrm>
            <a:off x="889644" y="5043152"/>
            <a:ext cx="632096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public interface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ShopRepository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 {</a:t>
            </a:r>
          </a:p>
          <a:p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    public Shop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saveFurniture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(String name, String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countryCode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);</a:t>
            </a:r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</a:br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    public Shop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findShop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(Long id);</a:t>
            </a:r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BD5DB-37D8-86E5-0395-444C5140D1CA}"/>
              </a:ext>
            </a:extLst>
          </p:cNvPr>
          <p:cNvSpPr txBox="1"/>
          <p:nvPr/>
        </p:nvSpPr>
        <p:spPr>
          <a:xfrm>
            <a:off x="7443788" y="163018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>
                <a:solidFill>
                  <a:srgbClr val="0070C0"/>
                </a:solidFill>
              </a:rPr>
              <a:t>Model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5B099-3155-9C52-AECF-229412AE607C}"/>
              </a:ext>
            </a:extLst>
          </p:cNvPr>
          <p:cNvSpPr txBox="1"/>
          <p:nvPr/>
        </p:nvSpPr>
        <p:spPr>
          <a:xfrm>
            <a:off x="7443788" y="345865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>
                <a:solidFill>
                  <a:srgbClr val="0070C0"/>
                </a:solidFill>
              </a:rPr>
              <a:t>Business 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69D46-0ADC-D77D-2E1A-65A471E387AA}"/>
              </a:ext>
            </a:extLst>
          </p:cNvPr>
          <p:cNvSpPr txBox="1"/>
          <p:nvPr/>
        </p:nvSpPr>
        <p:spPr>
          <a:xfrm>
            <a:off x="7443788" y="5346841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>
                <a:solidFill>
                  <a:srgbClr val="0070C0"/>
                </a:solidFill>
              </a:rPr>
              <a:t>Persistence/Repository</a:t>
            </a:r>
          </a:p>
        </p:txBody>
      </p:sp>
      <p:pic>
        <p:nvPicPr>
          <p:cNvPr id="15" name="Picture 14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E5124599-7073-C838-92F4-549140A3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279" y="367030"/>
            <a:ext cx="3108972" cy="13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4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300223" y="333700"/>
            <a:ext cx="159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/>
              <a:t>Business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CC42-F85E-DCEF-5913-1DC420C699EA}"/>
              </a:ext>
            </a:extLst>
          </p:cNvPr>
          <p:cNvSpPr txBox="1"/>
          <p:nvPr/>
        </p:nvSpPr>
        <p:spPr>
          <a:xfrm>
            <a:off x="1856249" y="1642154"/>
            <a:ext cx="632096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class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ShopManager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{</a:t>
            </a:r>
          </a:p>
          <a:p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public Shop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createFurniture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(String name, String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countryCode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) {</a:t>
            </a:r>
          </a:p>
          <a:p>
            <a:r>
              <a:rPr lang="en-GB" sz="1200" b="1">
                <a:solidFill>
                  <a:schemeClr val="bg1">
                    <a:lumMod val="75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}</a:t>
            </a:r>
          </a:p>
          <a:p>
            <a:b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    public Shop </a:t>
            </a:r>
            <a:r>
              <a:rPr lang="en-GB" sz="1200" b="1" err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getShop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(String id) {</a:t>
            </a:r>
          </a:p>
          <a:p>
            <a:r>
              <a:rPr lang="en-GB" sz="1200" b="1">
                <a:solidFill>
                  <a:schemeClr val="bg1">
                    <a:lumMod val="75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en-GB" sz="1200" b="1">
                <a:solidFill>
                  <a:schemeClr val="bg1">
                    <a:lumMod val="75000"/>
                  </a:schemeClr>
                </a:solidFill>
                <a:effectLst/>
                <a:latin typeface="Aptos Mono" panose="020B0009020202020204" pitchFamily="49" charset="0"/>
              </a:rPr>
              <a:t>}</a:t>
            </a:r>
          </a:p>
          <a:p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    public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Coordinate </a:t>
            </a:r>
            <a:r>
              <a:rPr lang="en-GB" sz="1200" b="1" err="1">
                <a:solidFill>
                  <a:srgbClr val="00627A"/>
                </a:solidFill>
                <a:effectLst/>
                <a:latin typeface="Aptos Mono" panose="020B0009020202020204" pitchFamily="49" charset="0"/>
              </a:rPr>
              <a:t>getCoordinate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Long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shopId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r>
              <a:rPr lang="en-GB" sz="1200" b="1">
                <a:solidFill>
                  <a:srgbClr val="080808"/>
                </a:solidFill>
                <a:latin typeface="Aptos Mono" panose="020B0009020202020204" pitchFamily="49" charset="0"/>
              </a:rPr>
              <a:t>    }</a:t>
            </a:r>
          </a:p>
          <a:p>
            <a:endParaRPr lang="en-GB" sz="1200" b="1">
              <a:solidFill>
                <a:srgbClr val="080808"/>
              </a:solidFill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    private 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Coordinate </a:t>
            </a:r>
            <a:r>
              <a:rPr lang="en-GB" sz="1200" b="1" err="1">
                <a:solidFill>
                  <a:srgbClr val="00627A"/>
                </a:solidFill>
                <a:effectLst/>
                <a:latin typeface="Aptos Mono" panose="020B0009020202020204" pitchFamily="49" charset="0"/>
              </a:rPr>
              <a:t>getRemoteCoordinate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Long </a:t>
            </a:r>
            <a:r>
              <a:rPr lang="en-GB" sz="1200" b="1" err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shopId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){</a:t>
            </a:r>
          </a:p>
          <a:p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    }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2" name="U-turn Arrow 1">
            <a:extLst>
              <a:ext uri="{FF2B5EF4-FFF2-40B4-BE49-F238E27FC236}">
                <a16:creationId xmlns:a16="http://schemas.microsoft.com/office/drawing/2014/main" id="{255E8141-0FF0-3394-BF14-0514D20402C6}"/>
              </a:ext>
            </a:extLst>
          </p:cNvPr>
          <p:cNvSpPr/>
          <p:nvPr/>
        </p:nvSpPr>
        <p:spPr>
          <a:xfrm rot="16200000" flipH="1">
            <a:off x="1897804" y="3493111"/>
            <a:ext cx="525482" cy="226639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DF66D6-F7AF-52BC-0E92-3D3952FF00F3}"/>
              </a:ext>
            </a:extLst>
          </p:cNvPr>
          <p:cNvSpPr/>
          <p:nvPr/>
        </p:nvSpPr>
        <p:spPr>
          <a:xfrm>
            <a:off x="2692486" y="3928548"/>
            <a:ext cx="5985164" cy="115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58D37593-FFAC-7BA4-3731-75B1FDC9F478}"/>
              </a:ext>
            </a:extLst>
          </p:cNvPr>
          <p:cNvSpPr/>
          <p:nvPr/>
        </p:nvSpPr>
        <p:spPr>
          <a:xfrm>
            <a:off x="8763993" y="3288778"/>
            <a:ext cx="1971303" cy="1215698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SE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32BC2-AB01-A9FB-87CC-C32F642061C5}"/>
              </a:ext>
            </a:extLst>
          </p:cNvPr>
          <p:cNvSpPr txBox="1"/>
          <p:nvPr/>
        </p:nvSpPr>
        <p:spPr>
          <a:xfrm>
            <a:off x="1428825" y="5258932"/>
            <a:ext cx="933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67D17"/>
                </a:solidFill>
                <a:effectLst/>
              </a:rPr>
              <a:t>https://</a:t>
            </a:r>
            <a:r>
              <a:rPr lang="en-GB" err="1">
                <a:solidFill>
                  <a:srgbClr val="067D17"/>
                </a:solidFill>
                <a:effectLst/>
              </a:rPr>
              <a:t>raw.githubusercontent.com</a:t>
            </a:r>
            <a:r>
              <a:rPr lang="en-GB">
                <a:solidFill>
                  <a:srgbClr val="067D17"/>
                </a:solidFill>
                <a:effectLst/>
              </a:rPr>
              <a:t>/</a:t>
            </a:r>
            <a:r>
              <a:rPr lang="en-GB" err="1">
                <a:solidFill>
                  <a:srgbClr val="067D17"/>
                </a:solidFill>
                <a:effectLst/>
              </a:rPr>
              <a:t>Ephigenia</a:t>
            </a:r>
            <a:r>
              <a:rPr lang="en-GB">
                <a:solidFill>
                  <a:srgbClr val="067D17"/>
                </a:solidFill>
                <a:effectLst/>
              </a:rPr>
              <a:t>/</a:t>
            </a:r>
            <a:r>
              <a:rPr lang="en-GB" err="1">
                <a:solidFill>
                  <a:srgbClr val="067D17"/>
                </a:solidFill>
                <a:effectLst/>
              </a:rPr>
              <a:t>ikea</a:t>
            </a:r>
            <a:r>
              <a:rPr lang="en-GB">
                <a:solidFill>
                  <a:srgbClr val="067D17"/>
                </a:solidFill>
                <a:effectLst/>
              </a:rPr>
              <a:t>-availability-checker/main/</a:t>
            </a:r>
            <a:r>
              <a:rPr lang="en-GB" err="1">
                <a:solidFill>
                  <a:srgbClr val="067D17"/>
                </a:solidFill>
                <a:effectLst/>
              </a:rPr>
              <a:t>src</a:t>
            </a:r>
            <a:r>
              <a:rPr lang="en-GB">
                <a:solidFill>
                  <a:srgbClr val="067D17"/>
                </a:solidFill>
                <a:effectLst/>
              </a:rPr>
              <a:t>/data/</a:t>
            </a:r>
            <a:r>
              <a:rPr lang="en-GB" err="1">
                <a:solidFill>
                  <a:srgbClr val="067D17"/>
                </a:solidFill>
                <a:effectLst/>
              </a:rPr>
              <a:t>stores.json</a:t>
            </a:r>
            <a:endParaRPr lang="en-GB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671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580232" y="2859871"/>
            <a:ext cx="303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3194155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404335" y="359721"/>
            <a:ext cx="16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API Integration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71B2613-8BE0-5B46-B7A8-9E9406C0CC0F}"/>
              </a:ext>
            </a:extLst>
          </p:cNvPr>
          <p:cNvSpPr/>
          <p:nvPr/>
        </p:nvSpPr>
        <p:spPr>
          <a:xfrm>
            <a:off x="4584477" y="2547652"/>
            <a:ext cx="2961155" cy="25370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B66DADB-5CED-8896-7083-785C32C5FAED}"/>
              </a:ext>
            </a:extLst>
          </p:cNvPr>
          <p:cNvSpPr/>
          <p:nvPr/>
        </p:nvSpPr>
        <p:spPr>
          <a:xfrm>
            <a:off x="7703696" y="2028364"/>
            <a:ext cx="2049905" cy="149790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Remote</a:t>
            </a:r>
          </a:p>
          <a:p>
            <a:pPr algn="ctr"/>
            <a:r>
              <a:rPr lang="en-SE">
                <a:solidFill>
                  <a:schemeClr val="tx1"/>
                </a:solidFill>
              </a:rPr>
              <a:t>Remote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F713-BAC8-D7FA-8485-7EE104FA6910}"/>
              </a:ext>
            </a:extLst>
          </p:cNvPr>
          <p:cNvSpPr/>
          <p:nvPr/>
        </p:nvSpPr>
        <p:spPr>
          <a:xfrm>
            <a:off x="2750013" y="2028364"/>
            <a:ext cx="1676400" cy="1292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>
                <a:solidFill>
                  <a:schemeClr val="tx1"/>
                </a:solidFill>
              </a:rPr>
              <a:t>Shop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9DAA7-8740-B7B3-384D-F79E5614009F}"/>
              </a:ext>
            </a:extLst>
          </p:cNvPr>
          <p:cNvSpPr txBox="1"/>
          <p:nvPr/>
        </p:nvSpPr>
        <p:spPr>
          <a:xfrm>
            <a:off x="5285850" y="2178320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REST/SOA/RPC</a:t>
            </a:r>
          </a:p>
        </p:txBody>
      </p:sp>
    </p:spTree>
    <p:extLst>
      <p:ext uri="{BB962C8B-B14F-4D97-AF65-F5344CB8AC3E}">
        <p14:creationId xmlns:p14="http://schemas.microsoft.com/office/powerpoint/2010/main" val="2882018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096142" y="329241"/>
            <a:ext cx="22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Problem?? Problem??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2904947" y="4056640"/>
            <a:ext cx="66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/>
              <a:t>- What if the shop manager has network issues?</a:t>
            </a:r>
          </a:p>
          <a:p>
            <a:r>
              <a:rPr lang="en-SE"/>
              <a:t>- Or what if the remote application is down?</a:t>
            </a:r>
          </a:p>
          <a:p>
            <a:r>
              <a:rPr lang="en-SE"/>
              <a:t>- Remote application need to always keep running a test instance for shop manager tests to pass!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71B2613-8BE0-5B46-B7A8-9E9406C0CC0F}"/>
              </a:ext>
            </a:extLst>
          </p:cNvPr>
          <p:cNvSpPr/>
          <p:nvPr/>
        </p:nvSpPr>
        <p:spPr>
          <a:xfrm>
            <a:off x="4584477" y="2547652"/>
            <a:ext cx="2961155" cy="25370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B66DADB-5CED-8896-7083-785C32C5FAED}"/>
              </a:ext>
            </a:extLst>
          </p:cNvPr>
          <p:cNvSpPr/>
          <p:nvPr/>
        </p:nvSpPr>
        <p:spPr>
          <a:xfrm>
            <a:off x="7703695" y="2037775"/>
            <a:ext cx="1915645" cy="128287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Remote</a:t>
            </a:r>
          </a:p>
          <a:p>
            <a:pPr algn="ctr"/>
            <a:r>
              <a:rPr lang="en-SE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F713-BAC8-D7FA-8485-7EE104FA6910}"/>
              </a:ext>
            </a:extLst>
          </p:cNvPr>
          <p:cNvSpPr/>
          <p:nvPr/>
        </p:nvSpPr>
        <p:spPr>
          <a:xfrm>
            <a:off x="2750013" y="2028364"/>
            <a:ext cx="1676400" cy="1292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>
                <a:solidFill>
                  <a:schemeClr val="tx1"/>
                </a:solidFill>
              </a:rPr>
              <a:t>Shop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9DAA7-8740-B7B3-384D-F79E5614009F}"/>
              </a:ext>
            </a:extLst>
          </p:cNvPr>
          <p:cNvSpPr txBox="1"/>
          <p:nvPr/>
        </p:nvSpPr>
        <p:spPr>
          <a:xfrm>
            <a:off x="5285850" y="2178320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REST/SOA/RPC</a:t>
            </a:r>
          </a:p>
        </p:txBody>
      </p:sp>
    </p:spTree>
    <p:extLst>
      <p:ext uri="{BB962C8B-B14F-4D97-AF65-F5344CB8AC3E}">
        <p14:creationId xmlns:p14="http://schemas.microsoft.com/office/powerpoint/2010/main" val="720196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096142" y="329241"/>
            <a:ext cx="22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Problem?? Problem??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4900741" y="4558807"/>
            <a:ext cx="2644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/>
              <a:t>- API mocking/stubbing</a:t>
            </a:r>
          </a:p>
          <a:p>
            <a:r>
              <a:rPr lang="en-SE"/>
              <a:t>- Service virtualization</a:t>
            </a:r>
          </a:p>
          <a:p>
            <a:r>
              <a:rPr lang="en-SE"/>
              <a:t>- Contract testing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71B2613-8BE0-5B46-B7A8-9E9406C0CC0F}"/>
              </a:ext>
            </a:extLst>
          </p:cNvPr>
          <p:cNvSpPr/>
          <p:nvPr/>
        </p:nvSpPr>
        <p:spPr>
          <a:xfrm>
            <a:off x="4584477" y="2547652"/>
            <a:ext cx="2961155" cy="2537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B66DADB-5CED-8896-7083-785C32C5FAED}"/>
              </a:ext>
            </a:extLst>
          </p:cNvPr>
          <p:cNvSpPr/>
          <p:nvPr/>
        </p:nvSpPr>
        <p:spPr>
          <a:xfrm>
            <a:off x="7703695" y="2037775"/>
            <a:ext cx="1915645" cy="1282876"/>
          </a:xfrm>
          <a:prstGeom prst="cloud">
            <a:avLst/>
          </a:prstGeom>
          <a:solidFill>
            <a:srgbClr val="4C84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Remote</a:t>
            </a:r>
          </a:p>
          <a:p>
            <a:pPr algn="ctr"/>
            <a:r>
              <a:rPr lang="en-SE"/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F713-BAC8-D7FA-8485-7EE104FA6910}"/>
              </a:ext>
            </a:extLst>
          </p:cNvPr>
          <p:cNvSpPr/>
          <p:nvPr/>
        </p:nvSpPr>
        <p:spPr>
          <a:xfrm>
            <a:off x="2750013" y="2028364"/>
            <a:ext cx="1676400" cy="1292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Shop Manager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A1537340-7F1D-C7F5-F50A-9477D2D3B2D4}"/>
              </a:ext>
            </a:extLst>
          </p:cNvPr>
          <p:cNvSpPr/>
          <p:nvPr/>
        </p:nvSpPr>
        <p:spPr>
          <a:xfrm rot="16200000">
            <a:off x="5441189" y="3319459"/>
            <a:ext cx="1061966" cy="49785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3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695439" y="352311"/>
            <a:ext cx="388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Mocking/Stubbing The communication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71B2613-8BE0-5B46-B7A8-9E9406C0CC0F}"/>
              </a:ext>
            </a:extLst>
          </p:cNvPr>
          <p:cNvSpPr/>
          <p:nvPr/>
        </p:nvSpPr>
        <p:spPr>
          <a:xfrm>
            <a:off x="6598920" y="2529839"/>
            <a:ext cx="1549401" cy="35814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B66DADB-5CED-8896-7083-785C32C5FAED}"/>
              </a:ext>
            </a:extLst>
          </p:cNvPr>
          <p:cNvSpPr/>
          <p:nvPr/>
        </p:nvSpPr>
        <p:spPr>
          <a:xfrm>
            <a:off x="8382001" y="2071824"/>
            <a:ext cx="1915645" cy="1282876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SE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F713-BAC8-D7FA-8485-7EE104FA6910}"/>
              </a:ext>
            </a:extLst>
          </p:cNvPr>
          <p:cNvSpPr/>
          <p:nvPr/>
        </p:nvSpPr>
        <p:spPr>
          <a:xfrm>
            <a:off x="1843357" y="2125512"/>
            <a:ext cx="1753284" cy="1282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Shop Manager.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80594-C648-993E-E3A4-4F89C306CFA6}"/>
              </a:ext>
            </a:extLst>
          </p:cNvPr>
          <p:cNvSpPr/>
          <p:nvPr/>
        </p:nvSpPr>
        <p:spPr>
          <a:xfrm>
            <a:off x="4267200" y="2071823"/>
            <a:ext cx="2209799" cy="1336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>
                <a:solidFill>
                  <a:schemeClr val="tx1"/>
                </a:solidFill>
              </a:rPr>
              <a:t>MOCK/STUB</a:t>
            </a:r>
          </a:p>
          <a:p>
            <a:pPr algn="ctr"/>
            <a:r>
              <a:rPr lang="en-SE">
                <a:solidFill>
                  <a:schemeClr val="tx1"/>
                </a:solidFill>
              </a:rPr>
              <a:t>THE API COMMUNICATION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578888E-E28C-EEFA-4D09-F9EEEEAD9DF2}"/>
              </a:ext>
            </a:extLst>
          </p:cNvPr>
          <p:cNvSpPr/>
          <p:nvPr/>
        </p:nvSpPr>
        <p:spPr>
          <a:xfrm rot="16200000">
            <a:off x="3844291" y="2274569"/>
            <a:ext cx="175260" cy="5181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C558730-9110-E0E5-253F-C7838678763F}"/>
              </a:ext>
            </a:extLst>
          </p:cNvPr>
          <p:cNvSpPr/>
          <p:nvPr/>
        </p:nvSpPr>
        <p:spPr>
          <a:xfrm rot="5400000">
            <a:off x="3844291" y="2716529"/>
            <a:ext cx="175260" cy="5181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62E3BE-3A0C-9952-01E3-6B208BEA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4745439"/>
            <a:ext cx="1536700" cy="73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A412BD-AAD9-4D8D-6587-5335CA3A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461" y="4745439"/>
            <a:ext cx="1663700" cy="774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B7674F-28E6-D666-1B42-909CE5291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721" y="4786176"/>
            <a:ext cx="1549400" cy="81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A8F2B4-BF5B-6538-15FE-2F890F60C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681" y="4755696"/>
            <a:ext cx="1879600" cy="812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D48AF0-3272-B2C9-6CEC-5D0F8CF0D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002" y="4809133"/>
            <a:ext cx="1625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10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repeatCount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51265" y="391560"/>
            <a:ext cx="21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Service Virtualization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71B2613-8BE0-5B46-B7A8-9E9406C0CC0F}"/>
              </a:ext>
            </a:extLst>
          </p:cNvPr>
          <p:cNvSpPr/>
          <p:nvPr/>
        </p:nvSpPr>
        <p:spPr>
          <a:xfrm>
            <a:off x="4292521" y="1838644"/>
            <a:ext cx="514936" cy="16821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B66DADB-5CED-8896-7083-785C32C5FAED}"/>
              </a:ext>
            </a:extLst>
          </p:cNvPr>
          <p:cNvSpPr/>
          <p:nvPr/>
        </p:nvSpPr>
        <p:spPr>
          <a:xfrm>
            <a:off x="7846743" y="1380087"/>
            <a:ext cx="1915645" cy="1282876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SE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F713-BAC8-D7FA-8485-7EE104FA6910}"/>
              </a:ext>
            </a:extLst>
          </p:cNvPr>
          <p:cNvSpPr/>
          <p:nvPr/>
        </p:nvSpPr>
        <p:spPr>
          <a:xfrm>
            <a:off x="2315718" y="1380086"/>
            <a:ext cx="1753284" cy="1282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Shop Manager.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E90573-224B-6BF3-EFA3-E7672385C537}"/>
              </a:ext>
            </a:extLst>
          </p:cNvPr>
          <p:cNvSpPr/>
          <p:nvPr/>
        </p:nvSpPr>
        <p:spPr>
          <a:xfrm>
            <a:off x="4924296" y="1380086"/>
            <a:ext cx="1708890" cy="113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Virtualization</a:t>
            </a:r>
          </a:p>
          <a:p>
            <a:pPr algn="ctr"/>
            <a:r>
              <a:rPr lang="en-SE"/>
              <a:t>Server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C410CA0-4261-CEEC-B23E-6AE907591E6E}"/>
              </a:ext>
            </a:extLst>
          </p:cNvPr>
          <p:cNvSpPr/>
          <p:nvPr/>
        </p:nvSpPr>
        <p:spPr>
          <a:xfrm>
            <a:off x="6784943" y="1754534"/>
            <a:ext cx="738455" cy="25232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066E39E-B0CF-46AC-C826-AAE24C7C99C2}"/>
              </a:ext>
            </a:extLst>
          </p:cNvPr>
          <p:cNvSpPr/>
          <p:nvPr/>
        </p:nvSpPr>
        <p:spPr>
          <a:xfrm rot="10800000">
            <a:off x="6739866" y="2021524"/>
            <a:ext cx="738455" cy="25232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DD18DA6-DB9B-D973-E101-AAD94BB28DE8}"/>
              </a:ext>
            </a:extLst>
          </p:cNvPr>
          <p:cNvSpPr/>
          <p:nvPr/>
        </p:nvSpPr>
        <p:spPr>
          <a:xfrm rot="10800000">
            <a:off x="4247444" y="2147688"/>
            <a:ext cx="514936" cy="16821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Plaque 17">
            <a:extLst>
              <a:ext uri="{FF2B5EF4-FFF2-40B4-BE49-F238E27FC236}">
                <a16:creationId xmlns:a16="http://schemas.microsoft.com/office/drawing/2014/main" id="{1C941D30-FCB1-2705-AA5D-62A32D7762C6}"/>
              </a:ext>
            </a:extLst>
          </p:cNvPr>
          <p:cNvSpPr/>
          <p:nvPr/>
        </p:nvSpPr>
        <p:spPr>
          <a:xfrm>
            <a:off x="6264764" y="2162581"/>
            <a:ext cx="213360" cy="222544"/>
          </a:xfrm>
          <a:prstGeom prst="plaque">
            <a:avLst/>
          </a:prstGeom>
          <a:solidFill>
            <a:srgbClr val="E104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B6A0E-0DBA-BF81-0FBE-1B0E60D58990}"/>
              </a:ext>
            </a:extLst>
          </p:cNvPr>
          <p:cNvSpPr txBox="1"/>
          <p:nvPr/>
        </p:nvSpPr>
        <p:spPr>
          <a:xfrm>
            <a:off x="4768592" y="2545721"/>
            <a:ext cx="202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Relaying+Recording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828A92A-4A3E-703D-CE3B-6D5DD7A54FC3}"/>
              </a:ext>
            </a:extLst>
          </p:cNvPr>
          <p:cNvSpPr/>
          <p:nvPr/>
        </p:nvSpPr>
        <p:spPr>
          <a:xfrm>
            <a:off x="4288575" y="3726917"/>
            <a:ext cx="514936" cy="16821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C1BE6FB-E1F3-44E4-0747-DBF89004C5DE}"/>
              </a:ext>
            </a:extLst>
          </p:cNvPr>
          <p:cNvSpPr/>
          <p:nvPr/>
        </p:nvSpPr>
        <p:spPr>
          <a:xfrm>
            <a:off x="7842797" y="3268360"/>
            <a:ext cx="1915645" cy="1282876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SE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C89CAF-4AE8-04BF-6209-B2DBC863F597}"/>
              </a:ext>
            </a:extLst>
          </p:cNvPr>
          <p:cNvSpPr/>
          <p:nvPr/>
        </p:nvSpPr>
        <p:spPr>
          <a:xfrm>
            <a:off x="2311772" y="3268359"/>
            <a:ext cx="1753284" cy="1282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Shop Manager.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331AD-2BFA-2AA6-50E7-387C7DBD5740}"/>
              </a:ext>
            </a:extLst>
          </p:cNvPr>
          <p:cNvSpPr/>
          <p:nvPr/>
        </p:nvSpPr>
        <p:spPr>
          <a:xfrm>
            <a:off x="4920350" y="3399462"/>
            <a:ext cx="1708890" cy="106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Virtualization</a:t>
            </a:r>
          </a:p>
          <a:p>
            <a:pPr algn="ctr"/>
            <a:r>
              <a:rPr lang="en-SE"/>
              <a:t>Server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C0F3CB1-71C8-9463-D3CA-A2610E15776A}"/>
              </a:ext>
            </a:extLst>
          </p:cNvPr>
          <p:cNvSpPr/>
          <p:nvPr/>
        </p:nvSpPr>
        <p:spPr>
          <a:xfrm rot="10800000">
            <a:off x="4243498" y="4035961"/>
            <a:ext cx="514936" cy="16821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10042-9A66-2CB5-56E1-785CC677287F}"/>
              </a:ext>
            </a:extLst>
          </p:cNvPr>
          <p:cNvSpPr txBox="1"/>
          <p:nvPr/>
        </p:nvSpPr>
        <p:spPr>
          <a:xfrm>
            <a:off x="4818751" y="4522998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Playing/Replaying</a:t>
            </a:r>
          </a:p>
        </p:txBody>
      </p:sp>
      <p:sp>
        <p:nvSpPr>
          <p:cNvPr id="29" name="Extract 28">
            <a:extLst>
              <a:ext uri="{FF2B5EF4-FFF2-40B4-BE49-F238E27FC236}">
                <a16:creationId xmlns:a16="http://schemas.microsoft.com/office/drawing/2014/main" id="{E441B056-A74C-78BE-D8BC-580F424306DC}"/>
              </a:ext>
            </a:extLst>
          </p:cNvPr>
          <p:cNvSpPr/>
          <p:nvPr/>
        </p:nvSpPr>
        <p:spPr>
          <a:xfrm rot="5400000">
            <a:off x="6324019" y="4141515"/>
            <a:ext cx="222576" cy="177075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84347618-EB3C-4E04-405D-1AAD14060DB8}"/>
              </a:ext>
            </a:extLst>
          </p:cNvPr>
          <p:cNvSpPr/>
          <p:nvPr/>
        </p:nvSpPr>
        <p:spPr>
          <a:xfrm>
            <a:off x="6964680" y="3726917"/>
            <a:ext cx="513641" cy="4772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14D3C3-C58E-958A-EF0C-48A02B4A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10" y="5232832"/>
            <a:ext cx="1613902" cy="12424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D3AB2B4-5254-45EF-84EF-889C0A62698B}"/>
              </a:ext>
            </a:extLst>
          </p:cNvPr>
          <p:cNvSpPr txBox="1"/>
          <p:nvPr/>
        </p:nvSpPr>
        <p:spPr>
          <a:xfrm>
            <a:off x="1257425" y="630746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Mountebank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D58630E-DE83-BC4F-8BA0-52C6598E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27" y="5557577"/>
            <a:ext cx="2272156" cy="7333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EB4B91-06B3-F5BE-AD01-DC152796A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49" y="5518250"/>
            <a:ext cx="2844029" cy="7892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05B3FCE-40E6-2E4C-0754-0F24044A5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237" y="5460369"/>
            <a:ext cx="2933050" cy="8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2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repeatCount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repeatCount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repeatCount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repeatCount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repeatCount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repeatCount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repeatCount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repeatCount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repeatCount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repeatCount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 animBg="1"/>
      <p:bldP spid="3" grpId="1" animBg="1"/>
      <p:bldP spid="9" grpId="0" animBg="1"/>
      <p:bldP spid="9" grpId="1" animBg="1"/>
      <p:bldP spid="17" grpId="0" animBg="1"/>
      <p:bldP spid="17" grpId="1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6" grpId="0" animBg="1"/>
      <p:bldP spid="28" grpId="0"/>
      <p:bldP spid="29" grpId="0" animBg="1"/>
      <p:bldP spid="30" grpId="0" animBg="1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Contract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21DF06-6392-8DCC-558D-194828BD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63" y="2353310"/>
            <a:ext cx="7182474" cy="25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775239" y="296733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572842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F213B-7F05-70F5-4B02-C1B2AE0A59FF}"/>
              </a:ext>
            </a:extLst>
          </p:cNvPr>
          <p:cNvSpPr txBox="1"/>
          <p:nvPr/>
        </p:nvSpPr>
        <p:spPr>
          <a:xfrm>
            <a:off x="5479004" y="388195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E2E Testing</a:t>
            </a: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556DD3B7-DDED-F845-A707-FF63378A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94" y="1426716"/>
            <a:ext cx="4783612" cy="40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54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F213B-7F05-70F5-4B02-C1B2AE0A59FF}"/>
              </a:ext>
            </a:extLst>
          </p:cNvPr>
          <p:cNvSpPr txBox="1"/>
          <p:nvPr/>
        </p:nvSpPr>
        <p:spPr>
          <a:xfrm>
            <a:off x="5479004" y="388195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E2E Testing</a:t>
            </a: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556DD3B7-DDED-F845-A707-FF63378A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735" y="2322842"/>
            <a:ext cx="1490666" cy="1247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3833D-0B1F-03CE-1844-936AA178C07D}"/>
              </a:ext>
            </a:extLst>
          </p:cNvPr>
          <p:cNvSpPr txBox="1"/>
          <p:nvPr/>
        </p:nvSpPr>
        <p:spPr>
          <a:xfrm>
            <a:off x="1797670" y="2322842"/>
            <a:ext cx="6081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/>
              <a:t>- Requires dedicated test environment for all involved modules.</a:t>
            </a:r>
          </a:p>
          <a:p>
            <a:r>
              <a:rPr lang="en-SE"/>
              <a:t>- Slow execution.</a:t>
            </a:r>
          </a:p>
          <a:p>
            <a:r>
              <a:rPr lang="en-SE"/>
              <a:t>- Slows down release(bug/feature) process.</a:t>
            </a:r>
          </a:p>
          <a:p>
            <a:r>
              <a:rPr lang="en-SE"/>
              <a:t>- Extremely difficul to debug.</a:t>
            </a:r>
          </a:p>
          <a:p>
            <a:r>
              <a:rPr lang="en-SE"/>
              <a:t>- Lots of dependencies (direct and transitive).</a:t>
            </a:r>
          </a:p>
        </p:txBody>
      </p:sp>
    </p:spTree>
    <p:extLst>
      <p:ext uri="{BB962C8B-B14F-4D97-AF65-F5344CB8AC3E}">
        <p14:creationId xmlns:p14="http://schemas.microsoft.com/office/powerpoint/2010/main" val="3449753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474466" y="2967335"/>
            <a:ext cx="3243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Blue Green Deployment</a:t>
            </a:r>
          </a:p>
        </p:txBody>
      </p:sp>
    </p:spTree>
    <p:extLst>
      <p:ext uri="{BB962C8B-B14F-4D97-AF65-F5344CB8AC3E}">
        <p14:creationId xmlns:p14="http://schemas.microsoft.com/office/powerpoint/2010/main" val="37524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045519" y="318551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System Components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DF7681C-4F8A-42EA-1206-ED8DC271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70" y="1296267"/>
            <a:ext cx="4496459" cy="50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0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91D19-384A-E788-4D34-B5523212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07" y="1601272"/>
            <a:ext cx="7364186" cy="42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06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C7DE5-D89F-5BF0-1396-43BB6071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42" y="1643744"/>
            <a:ext cx="8247115" cy="44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1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8DB24-96C0-946C-0F7C-FA83F3AF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15" y="1284966"/>
            <a:ext cx="7656369" cy="43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28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8DB24-96C0-946C-0F7C-FA83F3AF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15" y="1284966"/>
            <a:ext cx="7656369" cy="436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7E222-5857-367D-E026-29DB3DA94859}"/>
              </a:ext>
            </a:extLst>
          </p:cNvPr>
          <p:cNvSpPr txBox="1"/>
          <p:nvPr/>
        </p:nvSpPr>
        <p:spPr>
          <a:xfrm>
            <a:off x="5016826" y="2529444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95%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952E-96C1-E268-2D82-0619DBEB6AE5}"/>
              </a:ext>
            </a:extLst>
          </p:cNvPr>
          <p:cNvSpPr txBox="1"/>
          <p:nvPr/>
        </p:nvSpPr>
        <p:spPr>
          <a:xfrm>
            <a:off x="4986639" y="4090153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FEAAB-E04E-0826-26CC-BB31FE536A8B}"/>
              </a:ext>
            </a:extLst>
          </p:cNvPr>
          <p:cNvSpPr txBox="1"/>
          <p:nvPr/>
        </p:nvSpPr>
        <p:spPr>
          <a:xfrm>
            <a:off x="3206337" y="2030681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25091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8DB24-96C0-946C-0F7C-FA83F3AF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15" y="1284966"/>
            <a:ext cx="7656369" cy="436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7E222-5857-367D-E026-29DB3DA94859}"/>
              </a:ext>
            </a:extLst>
          </p:cNvPr>
          <p:cNvSpPr txBox="1"/>
          <p:nvPr/>
        </p:nvSpPr>
        <p:spPr>
          <a:xfrm>
            <a:off x="5016826" y="2529444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80%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952E-96C1-E268-2D82-0619DBEB6AE5}"/>
              </a:ext>
            </a:extLst>
          </p:cNvPr>
          <p:cNvSpPr txBox="1"/>
          <p:nvPr/>
        </p:nvSpPr>
        <p:spPr>
          <a:xfrm>
            <a:off x="4986639" y="4090153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20%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73078-11CD-69DB-3729-9A7BB931F989}"/>
              </a:ext>
            </a:extLst>
          </p:cNvPr>
          <p:cNvSpPr txBox="1"/>
          <p:nvPr/>
        </p:nvSpPr>
        <p:spPr>
          <a:xfrm>
            <a:off x="3206337" y="2030681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88400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8DB24-96C0-946C-0F7C-FA83F3AF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15" y="1284966"/>
            <a:ext cx="7656369" cy="436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7E222-5857-367D-E026-29DB3DA94859}"/>
              </a:ext>
            </a:extLst>
          </p:cNvPr>
          <p:cNvSpPr txBox="1"/>
          <p:nvPr/>
        </p:nvSpPr>
        <p:spPr>
          <a:xfrm>
            <a:off x="5016826" y="2529444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80%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952E-96C1-E268-2D82-0619DBEB6AE5}"/>
              </a:ext>
            </a:extLst>
          </p:cNvPr>
          <p:cNvSpPr txBox="1"/>
          <p:nvPr/>
        </p:nvSpPr>
        <p:spPr>
          <a:xfrm>
            <a:off x="4986639" y="4090153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20%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DECA7-57B8-4E66-8FE8-30B3CC9A4413}"/>
              </a:ext>
            </a:extLst>
          </p:cNvPr>
          <p:cNvSpPr txBox="1"/>
          <p:nvPr/>
        </p:nvSpPr>
        <p:spPr>
          <a:xfrm>
            <a:off x="3206337" y="2030681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70875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8DB24-96C0-946C-0F7C-FA83F3AF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15" y="1284966"/>
            <a:ext cx="7656369" cy="436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7E222-5857-367D-E026-29DB3DA94859}"/>
              </a:ext>
            </a:extLst>
          </p:cNvPr>
          <p:cNvSpPr txBox="1"/>
          <p:nvPr/>
        </p:nvSpPr>
        <p:spPr>
          <a:xfrm>
            <a:off x="5016826" y="2529444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50%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952E-96C1-E268-2D82-0619DBEB6AE5}"/>
              </a:ext>
            </a:extLst>
          </p:cNvPr>
          <p:cNvSpPr txBox="1"/>
          <p:nvPr/>
        </p:nvSpPr>
        <p:spPr>
          <a:xfrm>
            <a:off x="4986639" y="4090153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50%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8D13B-FCB0-9D3D-2E2E-B7F99996AF48}"/>
              </a:ext>
            </a:extLst>
          </p:cNvPr>
          <p:cNvSpPr txBox="1"/>
          <p:nvPr/>
        </p:nvSpPr>
        <p:spPr>
          <a:xfrm>
            <a:off x="3206337" y="2030681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87554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8DB24-96C0-946C-0F7C-FA83F3AF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15" y="1284966"/>
            <a:ext cx="7656369" cy="436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7E222-5857-367D-E026-29DB3DA94859}"/>
              </a:ext>
            </a:extLst>
          </p:cNvPr>
          <p:cNvSpPr txBox="1"/>
          <p:nvPr/>
        </p:nvSpPr>
        <p:spPr>
          <a:xfrm>
            <a:off x="5016825" y="2529444"/>
            <a:ext cx="564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952E-96C1-E268-2D82-0619DBEB6AE5}"/>
              </a:ext>
            </a:extLst>
          </p:cNvPr>
          <p:cNvSpPr txBox="1"/>
          <p:nvPr/>
        </p:nvSpPr>
        <p:spPr>
          <a:xfrm>
            <a:off x="4885200" y="4144488"/>
            <a:ext cx="564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/>
              <a:t>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43FBC-7E54-DC3C-DA38-6BBD2B0A6A62}"/>
              </a:ext>
            </a:extLst>
          </p:cNvPr>
          <p:cNvSpPr txBox="1"/>
          <p:nvPr/>
        </p:nvSpPr>
        <p:spPr>
          <a:xfrm>
            <a:off x="3206337" y="2030681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60736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48395" y="37632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Blue Green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D4363-4A32-4FB4-2681-D167BB5D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24" y="1492992"/>
            <a:ext cx="7650843" cy="4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9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34372" y="2967335"/>
            <a:ext cx="252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Test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642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48574" y="226381"/>
            <a:ext cx="24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Application Components</a:t>
            </a:r>
          </a:p>
        </p:txBody>
      </p:sp>
      <p:pic>
        <p:nvPicPr>
          <p:cNvPr id="5" name="Picture 4" descr="A screenshot of a computer application components&#10;&#10;Description automatically generated">
            <a:extLst>
              <a:ext uri="{FF2B5EF4-FFF2-40B4-BE49-F238E27FC236}">
                <a16:creationId xmlns:a16="http://schemas.microsoft.com/office/drawing/2014/main" id="{5E844FE6-3CE1-7DB0-484B-A832EE99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24" y="1418480"/>
            <a:ext cx="5510151" cy="48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8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003361" y="270766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Testing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1284614" y="1608882"/>
            <a:ext cx="572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Test class should have similar name as class under test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C3D56-4AED-D868-9A98-42B8A25D0A3B}"/>
              </a:ext>
            </a:extLst>
          </p:cNvPr>
          <p:cNvSpPr txBox="1"/>
          <p:nvPr/>
        </p:nvSpPr>
        <p:spPr>
          <a:xfrm>
            <a:off x="1559689" y="2168987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class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ShopManager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{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5C41D-DCE9-8C01-417E-8BC17C08245B}"/>
              </a:ext>
            </a:extLst>
          </p:cNvPr>
          <p:cNvSpPr txBox="1"/>
          <p:nvPr/>
        </p:nvSpPr>
        <p:spPr>
          <a:xfrm>
            <a:off x="5311815" y="2168986"/>
            <a:ext cx="2973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class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ShopManagerTest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{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</a:p>
          <a:p>
            <a:endParaRPr lang="en-GB" sz="1200" b="1">
              <a:solidFill>
                <a:srgbClr val="080808"/>
              </a:solidFill>
              <a:latin typeface="Aptos Mono" panose="020B0009020202020204" pitchFamily="49" charset="0"/>
            </a:endParaRPr>
          </a:p>
          <a:p>
            <a:r>
              <a:rPr lang="en-GB" sz="1200" b="1">
                <a:solidFill>
                  <a:srgbClr val="0033B3"/>
                </a:solidFill>
                <a:effectLst/>
                <a:latin typeface="Aptos Mono" panose="020B0009020202020204" pitchFamily="49" charset="0"/>
              </a:rPr>
              <a:t>public class </a:t>
            </a:r>
            <a:r>
              <a:rPr lang="en-GB" sz="1200" b="1" err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ShopManagerTest</a:t>
            </a:r>
            <a:r>
              <a:rPr lang="en-GB" sz="1200" b="1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{</a:t>
            </a:r>
            <a:b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</a:br>
            <a:r>
              <a:rPr lang="en-GB" sz="1200" b="1">
                <a:solidFill>
                  <a:srgbClr val="080808"/>
                </a:solidFill>
                <a:effectLst/>
                <a:latin typeface="Aptos Mono" panose="020B0009020202020204" pitchFamily="49" charset="0"/>
              </a:rPr>
              <a:t>}</a:t>
            </a:r>
          </a:p>
          <a:p>
            <a:endParaRPr lang="en-GB" sz="1200" b="1">
              <a:solidFill>
                <a:srgbClr val="080808"/>
              </a:solidFill>
              <a:latin typeface="Aptos Mono" panose="020B0009020202020204" pitchFamily="49" charset="0"/>
            </a:endParaRPr>
          </a:p>
          <a:p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4CF76-1AF7-B3AE-8A51-A8C002F2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19" y="4279115"/>
            <a:ext cx="40767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23BEB-B0C9-F18E-B38F-838FB79DD273}"/>
              </a:ext>
            </a:extLst>
          </p:cNvPr>
          <p:cNvSpPr txBox="1"/>
          <p:nvPr/>
        </p:nvSpPr>
        <p:spPr>
          <a:xfrm>
            <a:off x="1284614" y="3720666"/>
            <a:ext cx="530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Group similar tests under same package (i.e. folder)</a:t>
            </a:r>
          </a:p>
        </p:txBody>
      </p:sp>
    </p:spTree>
    <p:extLst>
      <p:ext uri="{BB962C8B-B14F-4D97-AF65-F5344CB8AC3E}">
        <p14:creationId xmlns:p14="http://schemas.microsoft.com/office/powerpoint/2010/main" val="1594133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1284614" y="1608882"/>
            <a:ext cx="630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Tests should leave the system as it was. Leave no state behind.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C3D56-4AED-D868-9A98-42B8A25D0A3B}"/>
              </a:ext>
            </a:extLst>
          </p:cNvPr>
          <p:cNvSpPr txBox="1"/>
          <p:nvPr/>
        </p:nvSpPr>
        <p:spPr>
          <a:xfrm>
            <a:off x="1458234" y="2168986"/>
            <a:ext cx="24687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33B3"/>
                </a:solidFill>
                <a:effectLst/>
              </a:rPr>
              <a:t>public class </a:t>
            </a:r>
            <a:r>
              <a:rPr lang="en-GB" sz="1200" b="1" err="1">
                <a:solidFill>
                  <a:srgbClr val="000000"/>
                </a:solidFill>
                <a:effectLst/>
              </a:rPr>
              <a:t>MyTest</a:t>
            </a:r>
            <a:r>
              <a:rPr lang="en-GB" sz="1200" b="1">
                <a:solidFill>
                  <a:srgbClr val="000000"/>
                </a:solidFill>
                <a:effectLst/>
              </a:rPr>
              <a:t> </a:t>
            </a:r>
            <a:r>
              <a:rPr lang="en-GB" sz="1200" b="1">
                <a:solidFill>
                  <a:srgbClr val="080808"/>
                </a:solidFill>
                <a:effectLst/>
              </a:rPr>
              <a:t>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</a:t>
            </a:r>
            <a:r>
              <a:rPr lang="en-GB" sz="1200" b="1" err="1">
                <a:solidFill>
                  <a:srgbClr val="9E880D"/>
                </a:solidFill>
                <a:effectLst/>
              </a:rPr>
              <a:t>BeforeAll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static void </a:t>
            </a:r>
            <a:r>
              <a:rPr lang="en-GB" sz="1200" b="1" err="1">
                <a:solidFill>
                  <a:srgbClr val="00627A"/>
                </a:solidFill>
                <a:effectLst/>
              </a:rPr>
              <a:t>beforeAll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Do initialization for ALL tests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</a:t>
            </a:r>
            <a:r>
              <a:rPr lang="en-GB" sz="1200" b="1" err="1">
                <a:solidFill>
                  <a:srgbClr val="9E880D"/>
                </a:solidFill>
                <a:effectLst/>
              </a:rPr>
              <a:t>BeforeEach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 err="1">
                <a:solidFill>
                  <a:srgbClr val="00627A"/>
                </a:solidFill>
                <a:effectLst/>
              </a:rPr>
              <a:t>beforeEach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Do initialization for THE test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@Test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>
                <a:solidFill>
                  <a:srgbClr val="00627A"/>
                </a:solidFill>
                <a:effectLst/>
              </a:rPr>
              <a:t>doTest1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Here goes THE test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endParaRPr lang="en-GB" sz="1200" b="1">
              <a:solidFill>
                <a:srgbClr val="080808"/>
              </a:solidFill>
              <a:effectLst/>
            </a:endParaRPr>
          </a:p>
          <a:p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9E979-1B32-054E-CAD4-9DEE0EB9147E}"/>
              </a:ext>
            </a:extLst>
          </p:cNvPr>
          <p:cNvSpPr txBox="1"/>
          <p:nvPr/>
        </p:nvSpPr>
        <p:spPr>
          <a:xfrm>
            <a:off x="6376687" y="2168986"/>
            <a:ext cx="52037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@Test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>
                <a:solidFill>
                  <a:srgbClr val="00627A"/>
                </a:solidFill>
                <a:effectLst/>
              </a:rPr>
              <a:t>doTest2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Here goes THE test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</a:p>
          <a:p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</a:t>
            </a:r>
            <a:r>
              <a:rPr lang="en-GB" sz="1200" b="1" err="1">
                <a:solidFill>
                  <a:srgbClr val="9E880D"/>
                </a:solidFill>
                <a:effectLst/>
              </a:rPr>
              <a:t>AfterEach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 err="1">
                <a:solidFill>
                  <a:srgbClr val="00627A"/>
                </a:solidFill>
                <a:effectLst/>
              </a:rPr>
              <a:t>afterEach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Do clean up the initialization or traces created during running THE tests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</a:t>
            </a:r>
            <a:r>
              <a:rPr lang="en-GB" sz="1200" b="1" err="1">
                <a:solidFill>
                  <a:srgbClr val="9E880D"/>
                </a:solidFill>
                <a:effectLst/>
              </a:rPr>
              <a:t>AfterAll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static void </a:t>
            </a:r>
            <a:r>
              <a:rPr lang="en-GB" sz="1200" b="1" err="1">
                <a:solidFill>
                  <a:srgbClr val="00627A"/>
                </a:solidFill>
                <a:effectLst/>
              </a:rPr>
              <a:t>afterAll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Do clean up the ALL initializations done on "</a:t>
            </a:r>
            <a:r>
              <a:rPr lang="en-GB" sz="1200" b="1" i="1" err="1">
                <a:solidFill>
                  <a:srgbClr val="8C8C8C"/>
                </a:solidFill>
                <a:effectLst/>
              </a:rPr>
              <a:t>beforeAll</a:t>
            </a:r>
            <a:r>
              <a:rPr lang="en-GB" sz="1200" b="1" i="1">
                <a:solidFill>
                  <a:srgbClr val="8C8C8C"/>
                </a:solidFill>
                <a:effectLst/>
              </a:rPr>
              <a:t>"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endParaRPr lang="en-GB" sz="1200" b="1">
              <a:solidFill>
                <a:srgbClr val="080808"/>
              </a:solidFill>
              <a:effectLst/>
            </a:endParaRPr>
          </a:p>
          <a:p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9A23442-1910-926F-82B9-7E41BE4E8045}"/>
              </a:ext>
            </a:extLst>
          </p:cNvPr>
          <p:cNvCxnSpPr>
            <a:cxnSpLocks/>
          </p:cNvCxnSpPr>
          <p:nvPr/>
        </p:nvCxnSpPr>
        <p:spPr>
          <a:xfrm flipV="1">
            <a:off x="3032567" y="2476982"/>
            <a:ext cx="3206187" cy="2772136"/>
          </a:xfrm>
          <a:prstGeom prst="curved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6D36CD-14BA-A42A-42F1-9A8FED60A033}"/>
              </a:ext>
            </a:extLst>
          </p:cNvPr>
          <p:cNvSpPr txBox="1"/>
          <p:nvPr/>
        </p:nvSpPr>
        <p:spPr>
          <a:xfrm>
            <a:off x="5003361" y="270766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692580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2060117" y="1620456"/>
            <a:ext cx="511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Stay focused. One usecase at at a time in one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C3D56-4AED-D868-9A98-42B8A25D0A3B}"/>
              </a:ext>
            </a:extLst>
          </p:cNvPr>
          <p:cNvSpPr txBox="1"/>
          <p:nvPr/>
        </p:nvSpPr>
        <p:spPr>
          <a:xfrm>
            <a:off x="2977025" y="2388905"/>
            <a:ext cx="524252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33B3"/>
                </a:solidFill>
                <a:effectLst/>
              </a:rPr>
              <a:t>public class </a:t>
            </a:r>
            <a:r>
              <a:rPr lang="en-GB" sz="1200" b="1" err="1">
                <a:solidFill>
                  <a:srgbClr val="000000"/>
                </a:solidFill>
                <a:effectLst/>
              </a:rPr>
              <a:t>MyTest</a:t>
            </a:r>
            <a:r>
              <a:rPr lang="en-GB" sz="1200" b="1">
                <a:solidFill>
                  <a:srgbClr val="000000"/>
                </a:solidFill>
                <a:effectLst/>
              </a:rPr>
              <a:t> </a:t>
            </a:r>
            <a:r>
              <a:rPr lang="en-GB" sz="1200" b="1">
                <a:solidFill>
                  <a:srgbClr val="080808"/>
                </a:solidFill>
                <a:effectLst/>
              </a:rPr>
              <a:t>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@Test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 err="1">
                <a:solidFill>
                  <a:srgbClr val="00627A"/>
                </a:solidFill>
                <a:effectLst/>
              </a:rPr>
              <a:t>createUserTest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Just focus that we can create user, absolutely nothing else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@Test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 err="1">
                <a:solidFill>
                  <a:srgbClr val="00627A"/>
                </a:solidFill>
                <a:effectLst/>
              </a:rPr>
              <a:t>createUserTest_withInvalidEmail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Just focus on creating user with invalid email, and handle the exception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@Test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 err="1">
                <a:solidFill>
                  <a:srgbClr val="00627A"/>
                </a:solidFill>
                <a:effectLst/>
              </a:rPr>
              <a:t>createUserTest_withInvalidPhone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    </a:t>
            </a:r>
            <a:r>
              <a:rPr lang="en-GB" sz="1200" b="1" i="1">
                <a:solidFill>
                  <a:srgbClr val="8C8C8C"/>
                </a:solidFill>
                <a:effectLst/>
              </a:rPr>
              <a:t>// Just focus on creating user with invalid phone, and handle the exception</a:t>
            </a:r>
            <a:br>
              <a:rPr lang="en-GB" sz="1200" b="1" i="1">
                <a:solidFill>
                  <a:srgbClr val="8C8C8C"/>
                </a:solidFill>
                <a:effectLst/>
              </a:rPr>
            </a:br>
            <a:r>
              <a:rPr lang="en-GB" sz="1200" b="1" i="1">
                <a:solidFill>
                  <a:srgbClr val="8C8C8C"/>
                </a:solidFill>
                <a:effectLst/>
              </a:rPr>
              <a:t>    </a:t>
            </a: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</a:p>
          <a:p>
            <a:endParaRPr lang="en-GB" sz="1200" b="1">
              <a:solidFill>
                <a:srgbClr val="080808"/>
              </a:solidFill>
              <a:effectLst/>
              <a:latin typeface="Aptos Mono" panose="020B0009020202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B51A3-0C7D-607F-1871-6B3B15EE9E44}"/>
              </a:ext>
            </a:extLst>
          </p:cNvPr>
          <p:cNvSpPr txBox="1"/>
          <p:nvPr/>
        </p:nvSpPr>
        <p:spPr>
          <a:xfrm>
            <a:off x="5003361" y="270766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16549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2060117" y="1620456"/>
            <a:ext cx="296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Tests shouldn’t be ordered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C3D56-4AED-D868-9A98-42B8A25D0A3B}"/>
              </a:ext>
            </a:extLst>
          </p:cNvPr>
          <p:cNvSpPr txBox="1"/>
          <p:nvPr/>
        </p:nvSpPr>
        <p:spPr>
          <a:xfrm>
            <a:off x="4322694" y="2250009"/>
            <a:ext cx="17733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33B3"/>
                </a:solidFill>
                <a:effectLst/>
              </a:rPr>
              <a:t>public class </a:t>
            </a:r>
            <a:r>
              <a:rPr lang="en-GB" sz="1200" b="1" err="1">
                <a:solidFill>
                  <a:srgbClr val="000000"/>
                </a:solidFill>
                <a:effectLst/>
              </a:rPr>
              <a:t>MyTest</a:t>
            </a:r>
            <a:r>
              <a:rPr lang="en-GB" sz="1200" b="1">
                <a:solidFill>
                  <a:srgbClr val="000000"/>
                </a:solidFill>
                <a:effectLst/>
              </a:rPr>
              <a:t> </a:t>
            </a:r>
            <a:r>
              <a:rPr lang="en-GB" sz="1200" b="1">
                <a:solidFill>
                  <a:srgbClr val="080808"/>
                </a:solidFill>
                <a:effectLst/>
              </a:rPr>
              <a:t>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@Test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@Order</a:t>
            </a:r>
            <a:r>
              <a:rPr lang="en-GB" sz="1200" b="1">
                <a:solidFill>
                  <a:srgbClr val="080808"/>
                </a:solidFill>
                <a:effectLst/>
              </a:rPr>
              <a:t>(</a:t>
            </a:r>
            <a:r>
              <a:rPr lang="en-GB" sz="1200" b="1">
                <a:solidFill>
                  <a:srgbClr val="1750EB"/>
                </a:solidFill>
                <a:effectLst/>
              </a:rPr>
              <a:t>1</a:t>
            </a:r>
            <a:r>
              <a:rPr lang="en-GB" sz="1200" b="1">
                <a:solidFill>
                  <a:srgbClr val="080808"/>
                </a:solidFill>
                <a:effectLst/>
              </a:rPr>
              <a:t>)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>
                <a:solidFill>
                  <a:srgbClr val="00627A"/>
                </a:solidFill>
                <a:effectLst/>
              </a:rPr>
              <a:t>myTest1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@Test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@Order</a:t>
            </a:r>
            <a:r>
              <a:rPr lang="en-GB" sz="1200" b="1">
                <a:solidFill>
                  <a:srgbClr val="080808"/>
                </a:solidFill>
                <a:effectLst/>
              </a:rPr>
              <a:t>(</a:t>
            </a:r>
            <a:r>
              <a:rPr lang="en-GB" sz="1200" b="1">
                <a:solidFill>
                  <a:srgbClr val="1750EB"/>
                </a:solidFill>
              </a:rPr>
              <a:t>3</a:t>
            </a:r>
            <a:r>
              <a:rPr lang="en-GB" sz="1200" b="1">
                <a:solidFill>
                  <a:srgbClr val="080808"/>
                </a:solidFill>
                <a:effectLst/>
              </a:rPr>
              <a:t>)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>
                <a:solidFill>
                  <a:srgbClr val="00627A"/>
                </a:solidFill>
              </a:rPr>
              <a:t>m</a:t>
            </a:r>
            <a:r>
              <a:rPr lang="en-GB" sz="1200" b="1">
                <a:solidFill>
                  <a:srgbClr val="00627A"/>
                </a:solidFill>
                <a:effectLst/>
              </a:rPr>
              <a:t>yTest2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9E880D"/>
                </a:solidFill>
                <a:effectLst/>
              </a:rPr>
              <a:t>@Test</a:t>
            </a:r>
            <a:br>
              <a:rPr lang="en-GB" sz="1200" b="1">
                <a:solidFill>
                  <a:srgbClr val="9E880D"/>
                </a:solidFill>
                <a:effectLst/>
              </a:rPr>
            </a:br>
            <a:r>
              <a:rPr lang="en-GB" sz="1200" b="1">
                <a:solidFill>
                  <a:srgbClr val="9E880D"/>
                </a:solidFill>
                <a:effectLst/>
              </a:rPr>
              <a:t>    @Order</a:t>
            </a:r>
            <a:r>
              <a:rPr lang="en-GB" sz="1200" b="1">
                <a:solidFill>
                  <a:srgbClr val="080808"/>
                </a:solidFill>
                <a:effectLst/>
              </a:rPr>
              <a:t>(</a:t>
            </a:r>
            <a:r>
              <a:rPr lang="en-GB" sz="1200" b="1">
                <a:solidFill>
                  <a:srgbClr val="1750EB"/>
                </a:solidFill>
              </a:rPr>
              <a:t>2</a:t>
            </a:r>
            <a:r>
              <a:rPr lang="en-GB" sz="1200" b="1">
                <a:solidFill>
                  <a:srgbClr val="080808"/>
                </a:solidFill>
                <a:effectLst/>
              </a:rPr>
              <a:t>)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</a:t>
            </a:r>
            <a:r>
              <a:rPr lang="en-GB" sz="1200" b="1">
                <a:solidFill>
                  <a:srgbClr val="0033B3"/>
                </a:solidFill>
                <a:effectLst/>
              </a:rPr>
              <a:t>public void </a:t>
            </a:r>
            <a:r>
              <a:rPr lang="en-GB" sz="1200" b="1">
                <a:solidFill>
                  <a:srgbClr val="00627A"/>
                </a:solidFill>
                <a:effectLst/>
              </a:rPr>
              <a:t>myTest3</a:t>
            </a:r>
            <a:r>
              <a:rPr lang="en-GB" sz="1200" b="1">
                <a:solidFill>
                  <a:srgbClr val="080808"/>
                </a:solidFill>
                <a:effectLst/>
              </a:rPr>
              <a:t>() {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    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r>
              <a:rPr lang="en-GB" sz="1200" b="1">
                <a:solidFill>
                  <a:srgbClr val="080808"/>
                </a:solidFill>
                <a:effectLst/>
              </a:rPr>
              <a:t>}</a:t>
            </a:r>
            <a:br>
              <a:rPr lang="en-GB" sz="1200" b="1">
                <a:solidFill>
                  <a:srgbClr val="080808"/>
                </a:solidFill>
                <a:effectLst/>
              </a:rPr>
            </a:br>
            <a:endParaRPr lang="en-GB" sz="1200" b="1">
              <a:solidFill>
                <a:srgbClr val="080808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2341A-35C1-C32B-6120-2FF63083DBEA}"/>
              </a:ext>
            </a:extLst>
          </p:cNvPr>
          <p:cNvSpPr txBox="1"/>
          <p:nvPr/>
        </p:nvSpPr>
        <p:spPr>
          <a:xfrm>
            <a:off x="5003361" y="270766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416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11B22-3FED-AF30-FC80-175ACC83133C}"/>
              </a:ext>
            </a:extLst>
          </p:cNvPr>
          <p:cNvSpPr txBox="1"/>
          <p:nvPr/>
        </p:nvSpPr>
        <p:spPr>
          <a:xfrm>
            <a:off x="4006293" y="2782669"/>
            <a:ext cx="417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Test with real like data on real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/>
              <a:t>Follow </a:t>
            </a:r>
            <a:r>
              <a:rPr lang="en-SE" b="1" i="1"/>
              <a:t>“No Test-No Merge” </a:t>
            </a:r>
            <a:r>
              <a:rPr lang="en-GB"/>
              <a:t>a</a:t>
            </a:r>
            <a:r>
              <a:rPr lang="en-SE"/>
              <a:t>pproach.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2341A-35C1-C32B-6120-2FF63083DBEA}"/>
              </a:ext>
            </a:extLst>
          </p:cNvPr>
          <p:cNvSpPr txBox="1"/>
          <p:nvPr/>
        </p:nvSpPr>
        <p:spPr>
          <a:xfrm>
            <a:off x="5003361" y="270766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420548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66397" y="293915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Good read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F42B5-F139-F28B-CC92-A116D1EB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835" y="3880129"/>
            <a:ext cx="1928147" cy="2415004"/>
          </a:xfrm>
          <a:prstGeom prst="rect">
            <a:avLst/>
          </a:prstGeom>
        </p:spPr>
      </p:pic>
      <p:pic>
        <p:nvPicPr>
          <p:cNvPr id="5" name="Picture 4" descr="A book cover of a book&#10;&#10;Description automatically generated">
            <a:extLst>
              <a:ext uri="{FF2B5EF4-FFF2-40B4-BE49-F238E27FC236}">
                <a16:creationId xmlns:a16="http://schemas.microsoft.com/office/drawing/2014/main" id="{6ECBD805-DDD2-6596-5357-ED85AD5D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20" y="994803"/>
            <a:ext cx="1928148" cy="2553770"/>
          </a:xfrm>
          <a:prstGeom prst="rect">
            <a:avLst/>
          </a:prstGeom>
        </p:spPr>
      </p:pic>
      <p:pic>
        <p:nvPicPr>
          <p:cNvPr id="8" name="Picture 7" descr="A book cover of software testing&#10;&#10;Description automatically generated">
            <a:extLst>
              <a:ext uri="{FF2B5EF4-FFF2-40B4-BE49-F238E27FC236}">
                <a16:creationId xmlns:a16="http://schemas.microsoft.com/office/drawing/2014/main" id="{0CD4D815-5B09-B72B-8349-6F9BBC13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835" y="865023"/>
            <a:ext cx="1703535" cy="2566659"/>
          </a:xfrm>
          <a:prstGeom prst="rect">
            <a:avLst/>
          </a:prstGeom>
        </p:spPr>
      </p:pic>
      <p:pic>
        <p:nvPicPr>
          <p:cNvPr id="11" name="Picture 10" descr="A book cover of a book&#10;&#10;Description automatically generated">
            <a:extLst>
              <a:ext uri="{FF2B5EF4-FFF2-40B4-BE49-F238E27FC236}">
                <a16:creationId xmlns:a16="http://schemas.microsoft.com/office/drawing/2014/main" id="{7ECF6E52-8164-61C4-1734-C0873C67A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20" y="3880129"/>
            <a:ext cx="1928148" cy="2500373"/>
          </a:xfrm>
          <a:prstGeom prst="rect">
            <a:avLst/>
          </a:prstGeom>
        </p:spPr>
      </p:pic>
      <p:pic>
        <p:nvPicPr>
          <p:cNvPr id="13" name="Picture 12" descr="A book cover of software testing&#10;&#10;Description automatically generated">
            <a:extLst>
              <a:ext uri="{FF2B5EF4-FFF2-40B4-BE49-F238E27FC236}">
                <a16:creationId xmlns:a16="http://schemas.microsoft.com/office/drawing/2014/main" id="{F564644C-4EF3-E7E6-FD28-3DED2D5DF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039" y="994803"/>
            <a:ext cx="1933115" cy="2392469"/>
          </a:xfrm>
          <a:prstGeom prst="rect">
            <a:avLst/>
          </a:prstGeom>
        </p:spPr>
      </p:pic>
      <p:pic>
        <p:nvPicPr>
          <p:cNvPr id="15" name="Picture 14" descr="A red and white cover with white text&#10;&#10;Description automatically generated">
            <a:extLst>
              <a:ext uri="{FF2B5EF4-FFF2-40B4-BE49-F238E27FC236}">
                <a16:creationId xmlns:a16="http://schemas.microsoft.com/office/drawing/2014/main" id="{ECD73B43-1EA9-BB76-3A29-79F1E4AF9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039" y="3811104"/>
            <a:ext cx="1758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60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276640" y="353291"/>
            <a:ext cx="163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Reach out to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4E0C6-7EF9-F5AE-9589-F48F37690367}"/>
              </a:ext>
            </a:extLst>
          </p:cNvPr>
          <p:cNvSpPr txBox="1"/>
          <p:nvPr/>
        </p:nvSpPr>
        <p:spPr>
          <a:xfrm>
            <a:off x="1194515" y="2690336"/>
            <a:ext cx="1049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Slack channel </a:t>
            </a:r>
            <a:r>
              <a:rPr lang="en-GB">
                <a:hlinkClick r:id="rId2"/>
              </a:rPr>
              <a:t>#test-enablement-support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Use </a:t>
            </a:r>
            <a:r>
              <a:rPr lang="en-GB">
                <a:hlinkClick r:id="rId3"/>
              </a:rPr>
              <a:t>Allen</a:t>
            </a:r>
            <a:r>
              <a:rPr lang="en-GB"/>
              <a:t> to get onboarded to different testing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 a ticket in our </a:t>
            </a:r>
            <a:r>
              <a:rPr lang="en-GB" b="0" i="0">
                <a:solidFill>
                  <a:srgbClr val="1A73E8"/>
                </a:solidFill>
                <a:effectLst/>
                <a:latin typeface="Roboto" panose="02000000000000000000" pitchFamily="2" charset="0"/>
                <a:hlinkClick r:id="rId4"/>
              </a:rPr>
              <a:t>Jira Service Desk</a:t>
            </a:r>
            <a:endParaRPr lang="en-GB" b="0" i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Email us: </a:t>
            </a:r>
            <a:r>
              <a:rPr lang="en-GB" b="0" i="0">
                <a:solidFill>
                  <a:srgbClr val="1A73E8"/>
                </a:solidFill>
                <a:effectLst/>
                <a:latin typeface="Roboto" panose="02000000000000000000" pitchFamily="2" charset="0"/>
                <a:hlinkClick r:id="rId5"/>
              </a:rPr>
              <a:t>jira.testenablement.se@ingka.com</a:t>
            </a:r>
            <a:r>
              <a:rPr lang="en-GB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(this will auto-create a ticket in our Jira Service Desk)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8600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476F2B-2458-9857-274D-CEC2518BAC14}"/>
              </a:ext>
            </a:extLst>
          </p:cNvPr>
          <p:cNvSpPr txBox="1"/>
          <p:nvPr/>
        </p:nvSpPr>
        <p:spPr>
          <a:xfrm>
            <a:off x="4654295" y="45720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/>
              <a:t>Question? Thoughts?</a:t>
            </a:r>
          </a:p>
        </p:txBody>
      </p:sp>
      <p:pic>
        <p:nvPicPr>
          <p:cNvPr id="3076" name="Picture 4" descr="Mr Garrison Any Questions GIF by South Park">
            <a:extLst>
              <a:ext uri="{FF2B5EF4-FFF2-40B4-BE49-F238E27FC236}">
                <a16:creationId xmlns:a16="http://schemas.microsoft.com/office/drawing/2014/main" id="{1E50B6DB-EFA9-6AB0-2539-8D648050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47891"/>
            <a:ext cx="6934200" cy="531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2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24594" y="2967335"/>
            <a:ext cx="347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Multi Layered Application</a:t>
            </a:r>
          </a:p>
        </p:txBody>
      </p:sp>
    </p:spTree>
    <p:extLst>
      <p:ext uri="{BB962C8B-B14F-4D97-AF65-F5344CB8AC3E}">
        <p14:creationId xmlns:p14="http://schemas.microsoft.com/office/powerpoint/2010/main" val="418940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66397" y="293915"/>
            <a:ext cx="245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Application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B4A08-8C9F-9AE2-105D-C42279326C6E}"/>
              </a:ext>
            </a:extLst>
          </p:cNvPr>
          <p:cNvSpPr txBox="1"/>
          <p:nvPr/>
        </p:nvSpPr>
        <p:spPr>
          <a:xfrm>
            <a:off x="437472" y="3453501"/>
            <a:ext cx="3753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>
                <a:solidFill>
                  <a:srgbClr val="00D1BE"/>
                </a:solidFill>
              </a:rPr>
              <a:t>Communication Logic</a:t>
            </a: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All communication logics should be in this layer.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Authentication and authorization checking for incoming request should happen in this logic.</a:t>
            </a:r>
          </a:p>
        </p:txBody>
      </p:sp>
      <p:pic>
        <p:nvPicPr>
          <p:cNvPr id="13" name="Picture 12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C47560C3-65B7-4F22-29F8-1384D224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69" y="946305"/>
            <a:ext cx="5226054" cy="22132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EBBFC0-BCFB-02FE-C113-E874F7DE0A9E}"/>
              </a:ext>
            </a:extLst>
          </p:cNvPr>
          <p:cNvSpPr txBox="1"/>
          <p:nvPr/>
        </p:nvSpPr>
        <p:spPr>
          <a:xfrm>
            <a:off x="4258465" y="3453501"/>
            <a:ext cx="3675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>
                <a:solidFill>
                  <a:schemeClr val="accent2">
                    <a:lumMod val="75000"/>
                  </a:schemeClr>
                </a:solidFill>
              </a:rPr>
              <a:t>Business Logic</a:t>
            </a: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All business logics should be in this layer.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Unaware about how the request came.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Unaware about authentication and authorization.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Any changes in functional requirements should effect this layer.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E2968-8176-48D4-A8A6-058FBDC81349}"/>
              </a:ext>
            </a:extLst>
          </p:cNvPr>
          <p:cNvSpPr txBox="1"/>
          <p:nvPr/>
        </p:nvSpPr>
        <p:spPr>
          <a:xfrm>
            <a:off x="8001000" y="3458827"/>
            <a:ext cx="3675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>
                <a:solidFill>
                  <a:srgbClr val="FF0000"/>
                </a:solidFill>
              </a:rPr>
              <a:t>Persistance Logic</a:t>
            </a: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All persistance logic should be in this layer.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Primay key, foreign key, uniqe, not null, etc.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Entity and database configuration and constraints goes here.</a:t>
            </a:r>
          </a:p>
        </p:txBody>
      </p:sp>
    </p:spTree>
    <p:extLst>
      <p:ext uri="{BB962C8B-B14F-4D97-AF65-F5344CB8AC3E}">
        <p14:creationId xmlns:p14="http://schemas.microsoft.com/office/powerpoint/2010/main" val="7775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4824594" y="2967335"/>
            <a:ext cx="254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b="1"/>
              <a:t>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159108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A2B83-3AE3-77F3-999C-C443668687A0}"/>
              </a:ext>
            </a:extLst>
          </p:cNvPr>
          <p:cNvSpPr txBox="1"/>
          <p:nvPr/>
        </p:nvSpPr>
        <p:spPr>
          <a:xfrm>
            <a:off x="5101591" y="227178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/>
              <a:t>Sample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B4A08-8C9F-9AE2-105D-C42279326C6E}"/>
              </a:ext>
            </a:extLst>
          </p:cNvPr>
          <p:cNvSpPr txBox="1"/>
          <p:nvPr/>
        </p:nvSpPr>
        <p:spPr>
          <a:xfrm>
            <a:off x="1051678" y="4148239"/>
            <a:ext cx="4554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>
                <a:solidFill>
                  <a:schemeClr val="accent1">
                    <a:lumMod val="75000"/>
                  </a:schemeClr>
                </a:solidFill>
              </a:rPr>
              <a:t>Functional requirements</a:t>
            </a: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CEO should be able to add new Shop.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Supplier should be able to get shop details.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F9961-7BAC-5792-C6CF-AE5C6A86C8DF}"/>
              </a:ext>
            </a:extLst>
          </p:cNvPr>
          <p:cNvSpPr txBox="1"/>
          <p:nvPr/>
        </p:nvSpPr>
        <p:spPr>
          <a:xfrm>
            <a:off x="6060377" y="4148239"/>
            <a:ext cx="5221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>
                <a:solidFill>
                  <a:schemeClr val="accent1">
                    <a:lumMod val="75000"/>
                  </a:schemeClr>
                </a:solidFill>
              </a:rPr>
              <a:t>Non-functional requirements</a:t>
            </a: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Application should have capability to persist data.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Application should be responsive.</a:t>
            </a:r>
          </a:p>
          <a:p>
            <a:pPr marL="285750" indent="-285750">
              <a:buFontTx/>
              <a:buChar char="-"/>
            </a:pP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Application should scale up/down on demand.</a:t>
            </a:r>
          </a:p>
          <a:p>
            <a:pPr marL="285750" indent="-285750">
              <a:buFontTx/>
              <a:buChar char="-"/>
            </a:pPr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SE">
                <a:solidFill>
                  <a:schemeClr val="accent1">
                    <a:lumMod val="75000"/>
                  </a:schemeClr>
                </a:solidFill>
              </a:rPr>
              <a:t>tc…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93E1E-C5AB-C646-3A86-CEA5C73B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94" y="1110354"/>
            <a:ext cx="8630155" cy="22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57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Shohel (External - Workforce Logiq Sweden AB (SE))</dc:creator>
  <cp:revision>161</cp:revision>
  <dcterms:created xsi:type="dcterms:W3CDTF">2023-07-31T08:40:21Z</dcterms:created>
  <dcterms:modified xsi:type="dcterms:W3CDTF">2023-09-14T13:00:24Z</dcterms:modified>
</cp:coreProperties>
</file>