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handoutMasterIdLst>
    <p:handoutMasterId r:id="rId19"/>
  </p:handoutMasterIdLst>
  <p:sldIdLst>
    <p:sldId id="275" r:id="rId2"/>
    <p:sldId id="257" r:id="rId3"/>
    <p:sldId id="276" r:id="rId4"/>
    <p:sldId id="277" r:id="rId5"/>
    <p:sldId id="278" r:id="rId6"/>
    <p:sldId id="279" r:id="rId7"/>
    <p:sldId id="291" r:id="rId8"/>
    <p:sldId id="286" r:id="rId9"/>
    <p:sldId id="287" r:id="rId10"/>
    <p:sldId id="292" r:id="rId11"/>
    <p:sldId id="293" r:id="rId12"/>
    <p:sldId id="296" r:id="rId13"/>
    <p:sldId id="295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sent" id="{1F80D976-F752-4A30-B717-290CBE6BE500}">
          <p14:sldIdLst>
            <p14:sldId id="275"/>
            <p14:sldId id="257"/>
            <p14:sldId id="276"/>
            <p14:sldId id="277"/>
            <p14:sldId id="278"/>
            <p14:sldId id="279"/>
            <p14:sldId id="291"/>
            <p14:sldId id="286"/>
            <p14:sldId id="287"/>
            <p14:sldId id="292"/>
            <p14:sldId id="293"/>
            <p14:sldId id="296"/>
            <p14:sldId id="295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yob Hossain" initials="TH" lastIdx="1" clrIdx="0">
    <p:extLst>
      <p:ext uri="{19B8F6BF-5375-455C-9EA6-DF929625EA0E}">
        <p15:presenceInfo xmlns:p15="http://schemas.microsoft.com/office/powerpoint/2012/main" userId="d78d0cca66c1ef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SUS\AppData\Roaming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SUS\AppData\Roaming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SUS\AppData\Roaming\Microsoft\Excel\Book1%20(version%201).xlsb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SUS\AppData\Roaming\Microsoft\Excel\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100" dirty="0">
                <a:latin typeface="Calisto MT" panose="02040603050505030304" pitchFamily="18" charset="0"/>
              </a:rPr>
              <a:t>SVM Classifier</a:t>
            </a:r>
          </a:p>
        </c:rich>
      </c:tx>
      <c:layout>
        <c:manualLayout>
          <c:xMode val="edge"/>
          <c:yMode val="edge"/>
          <c:x val="0.41769704402870123"/>
          <c:y val="1.3488196235200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44198802072818"/>
          <c:y val="0.12746307721069361"/>
          <c:w val="0.77605373847499837"/>
          <c:h val="0.5442642159915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Sheet1!$B$13:$B$16</c:f>
              <c:numCache>
                <c:formatCode>General</c:formatCode>
                <c:ptCount val="4"/>
                <c:pt idx="0">
                  <c:v>0.89339999999999997</c:v>
                </c:pt>
                <c:pt idx="1">
                  <c:v>0.9</c:v>
                </c:pt>
                <c:pt idx="2">
                  <c:v>0.9</c:v>
                </c:pt>
                <c:pt idx="3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3-48B7-81BB-E10A8A951A1F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Mel-Spectrogram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Sheet1!$C$13:$C$16</c:f>
              <c:numCache>
                <c:formatCode>General</c:formatCode>
                <c:ptCount val="4"/>
                <c:pt idx="0">
                  <c:v>0.54</c:v>
                </c:pt>
                <c:pt idx="1">
                  <c:v>0.63</c:v>
                </c:pt>
                <c:pt idx="2">
                  <c:v>0.55000000000000004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03-48B7-81BB-E10A8A951A1F}"/>
            </c:ext>
          </c:extLst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Spectrogram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Sheet1!$D$13:$D$16</c:f>
              <c:numCache>
                <c:formatCode>General</c:formatCode>
                <c:ptCount val="4"/>
                <c:pt idx="0">
                  <c:v>0.61250000000000004</c:v>
                </c:pt>
                <c:pt idx="1">
                  <c:v>0.67</c:v>
                </c:pt>
                <c:pt idx="2">
                  <c:v>0.62</c:v>
                </c:pt>
                <c:pt idx="3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3-48B7-81BB-E10A8A951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93942456"/>
        <c:axId val="493949016"/>
      </c:barChart>
      <c:catAx>
        <c:axId val="493942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49016"/>
        <c:crosses val="autoZero"/>
        <c:auto val="1"/>
        <c:lblAlgn val="ctr"/>
        <c:lblOffset val="100"/>
        <c:noMultiLvlLbl val="0"/>
      </c:catAx>
      <c:valAx>
        <c:axId val="49394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42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alisto MT" panose="02040603050505030304" pitchFamily="18" charset="0"/>
              </a:rPr>
              <a:t>CNN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Sheet1!$A$14:$A$16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Score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3"/>
                <c:pt idx="0">
                  <c:v>0.87</c:v>
                </c:pt>
                <c:pt idx="1">
                  <c:v>0.85799999999999998</c:v>
                </c:pt>
                <c:pt idx="2">
                  <c:v>0.85199999999999998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7-4455-9151-0E00CAB95BC8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Mel-Spectrogram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Sheet1!$A$14:$A$16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Score</c:v>
                </c:pt>
              </c:strCache>
            </c:strRef>
          </c:cat>
          <c:val>
            <c:numRef>
              <c:f>Sheet1!$C$14:$C$16</c:f>
              <c:numCache>
                <c:formatCode>General</c:formatCode>
                <c:ptCount val="3"/>
                <c:pt idx="0">
                  <c:v>0.54100000000000004</c:v>
                </c:pt>
                <c:pt idx="1">
                  <c:v>0.51200000000000001</c:v>
                </c:pt>
                <c:pt idx="2">
                  <c:v>0.50900000000000001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7-4455-9151-0E00CAB95BC8}"/>
            </c:ext>
          </c:extLst>
        </c:ser>
        <c:ser>
          <c:idx val="2"/>
          <c:order val="2"/>
          <c:tx>
            <c:strRef>
              <c:f>Sheet1!$D$13</c:f>
              <c:strCache>
                <c:ptCount val="1"/>
                <c:pt idx="0">
                  <c:v>Spectrogram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Sheet1!$A$14:$A$16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Score</c:v>
                </c:pt>
              </c:strCache>
            </c:strRef>
          </c:cat>
          <c:val>
            <c:numRef>
              <c:f>Sheet1!$D$14:$D$16</c:f>
              <c:numCache>
                <c:formatCode>General</c:formatCode>
                <c:ptCount val="3"/>
                <c:pt idx="0">
                  <c:v>0.8</c:v>
                </c:pt>
                <c:pt idx="1">
                  <c:v>0.77800000000000002</c:v>
                </c:pt>
                <c:pt idx="2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57-4455-9151-0E00CAB95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458816"/>
        <c:axId val="391562480"/>
      </c:barChart>
      <c:catAx>
        <c:axId val="38545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62480"/>
        <c:crosses val="autoZero"/>
        <c:auto val="1"/>
        <c:lblAlgn val="ctr"/>
        <c:lblOffset val="100"/>
        <c:noMultiLvlLbl val="0"/>
      </c:catAx>
      <c:valAx>
        <c:axId val="39156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458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alisto MT" panose="02040603050505030304" pitchFamily="18" charset="0"/>
              </a:rPr>
              <a:t>CNN Model Accuracy</a:t>
            </a:r>
          </a:p>
        </c:rich>
      </c:tx>
      <c:layout>
        <c:manualLayout>
          <c:xMode val="edge"/>
          <c:yMode val="edge"/>
          <c:x val="0.36774208533667802"/>
          <c:y val="2.0226537216828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Sheet1!$A$20:$A$22</c:f>
              <c:strCache>
                <c:ptCount val="3"/>
                <c:pt idx="0">
                  <c:v>Train acc</c:v>
                </c:pt>
                <c:pt idx="1">
                  <c:v>Validation acc</c:v>
                </c:pt>
                <c:pt idx="2">
                  <c:v>Test acc</c:v>
                </c:pt>
              </c:strCache>
            </c:strRef>
          </c:cat>
          <c:val>
            <c:numRef>
              <c:f>Sheet1!$B$20:$B$22</c:f>
              <c:numCache>
                <c:formatCode>General</c:formatCode>
                <c:ptCount val="3"/>
                <c:pt idx="0">
                  <c:v>0.9667</c:v>
                </c:pt>
                <c:pt idx="1">
                  <c:v>0.85599999999999998</c:v>
                </c:pt>
                <c:pt idx="2">
                  <c:v>0.8589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7-4EA5-88D8-956B66AF2AB1}"/>
            </c:ext>
          </c:extLst>
        </c:ser>
        <c:ser>
          <c:idx val="1"/>
          <c:order val="1"/>
          <c:tx>
            <c:strRef>
              <c:f>Sheet1!$C$19</c:f>
              <c:strCache>
                <c:ptCount val="1"/>
                <c:pt idx="0">
                  <c:v>Mel-Spectrogram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Sheet1!$A$20:$A$22</c:f>
              <c:strCache>
                <c:ptCount val="3"/>
                <c:pt idx="0">
                  <c:v>Train acc</c:v>
                </c:pt>
                <c:pt idx="1">
                  <c:v>Validation acc</c:v>
                </c:pt>
                <c:pt idx="2">
                  <c:v>Test acc</c:v>
                </c:pt>
              </c:strCache>
            </c:strRef>
          </c:cat>
          <c:val>
            <c:numRef>
              <c:f>Sheet1!$C$20:$C$22</c:f>
              <c:numCache>
                <c:formatCode>General</c:formatCode>
                <c:ptCount val="3"/>
                <c:pt idx="0">
                  <c:v>0.9677</c:v>
                </c:pt>
                <c:pt idx="1">
                  <c:v>0.72619999999999996</c:v>
                </c:pt>
                <c:pt idx="2">
                  <c:v>0.51249999999999996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A7-4EA5-88D8-956B66AF2AB1}"/>
            </c:ext>
          </c:extLst>
        </c:ser>
        <c:ser>
          <c:idx val="2"/>
          <c:order val="2"/>
          <c:tx>
            <c:strRef>
              <c:f>Sheet1!$D$19</c:f>
              <c:strCache>
                <c:ptCount val="1"/>
                <c:pt idx="0">
                  <c:v>Spectrogram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Sheet1!$A$20:$A$22</c:f>
              <c:strCache>
                <c:ptCount val="3"/>
                <c:pt idx="0">
                  <c:v>Train acc</c:v>
                </c:pt>
                <c:pt idx="1">
                  <c:v>Validation acc</c:v>
                </c:pt>
                <c:pt idx="2">
                  <c:v>Test acc</c:v>
                </c:pt>
              </c:strCache>
            </c:strRef>
          </c:cat>
          <c:val>
            <c:numRef>
              <c:f>Sheet1!$D$20:$D$22</c:f>
              <c:numCache>
                <c:formatCode>General</c:formatCode>
                <c:ptCount val="3"/>
                <c:pt idx="0">
                  <c:v>0.95189999999999997</c:v>
                </c:pt>
                <c:pt idx="1">
                  <c:v>0.77859999999999996</c:v>
                </c:pt>
                <c:pt idx="2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A7-4EA5-88D8-956B66AF2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808416"/>
        <c:axId val="392807104"/>
      </c:barChart>
      <c:catAx>
        <c:axId val="3928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07104"/>
        <c:crosses val="autoZero"/>
        <c:auto val="1"/>
        <c:lblAlgn val="ctr"/>
        <c:lblOffset val="100"/>
        <c:noMultiLvlLbl val="0"/>
      </c:catAx>
      <c:valAx>
        <c:axId val="39280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08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alisto MT" panose="02040603050505030304" pitchFamily="18" charset="0"/>
              </a:rPr>
              <a:t>Test Accuracy</a:t>
            </a:r>
          </a:p>
        </c:rich>
      </c:tx>
      <c:layout>
        <c:manualLayout>
          <c:xMode val="edge"/>
          <c:yMode val="edge"/>
          <c:x val="0.3841348444435751"/>
          <c:y val="4.8210910908806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Sheet1!$F$5:$H$5</c:f>
              <c:strCache>
                <c:ptCount val="3"/>
                <c:pt idx="0">
                  <c:v>MFCC</c:v>
                </c:pt>
                <c:pt idx="1">
                  <c:v>Mel-Spectrogram</c:v>
                </c:pt>
                <c:pt idx="2">
                  <c:v>Spectrogram</c:v>
                </c:pt>
              </c:strCache>
            </c:strRef>
          </c:cat>
          <c:val>
            <c:numRef>
              <c:f>Sheet1!$F$6:$H$6</c:f>
              <c:numCache>
                <c:formatCode>General</c:formatCode>
                <c:ptCount val="3"/>
                <c:pt idx="0">
                  <c:v>0.89339999999999997</c:v>
                </c:pt>
                <c:pt idx="1">
                  <c:v>0.54</c:v>
                </c:pt>
                <c:pt idx="2">
                  <c:v>0.61250000000000004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D-402F-8FD7-C9BAC93B8B1C}"/>
            </c:ext>
          </c:extLst>
        </c:ser>
        <c:ser>
          <c:idx val="1"/>
          <c:order val="1"/>
          <c:tx>
            <c:strRef>
              <c:f>Sheet1!$E$7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Sheet1!$F$5:$H$5</c:f>
              <c:strCache>
                <c:ptCount val="3"/>
                <c:pt idx="0">
                  <c:v>MFCC</c:v>
                </c:pt>
                <c:pt idx="1">
                  <c:v>Mel-Spectrogram</c:v>
                </c:pt>
                <c:pt idx="2">
                  <c:v>Spectrogram</c:v>
                </c:pt>
              </c:strCache>
            </c:strRef>
          </c:cat>
          <c:val>
            <c:numRef>
              <c:f>Sheet1!$F$7:$H$7</c:f>
              <c:numCache>
                <c:formatCode>General</c:formatCode>
                <c:ptCount val="3"/>
                <c:pt idx="0">
                  <c:v>0.8589</c:v>
                </c:pt>
                <c:pt idx="1">
                  <c:v>0.51249999999999996</c:v>
                </c:pt>
                <c:pt idx="2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D-402F-8FD7-C9BAC93B8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0233512"/>
        <c:axId val="390230888"/>
      </c:barChart>
      <c:catAx>
        <c:axId val="390233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30888"/>
        <c:crosses val="autoZero"/>
        <c:auto val="1"/>
        <c:lblAlgn val="ctr"/>
        <c:lblOffset val="100"/>
        <c:noMultiLvlLbl val="0"/>
      </c:catAx>
      <c:valAx>
        <c:axId val="390230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33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 Score</a:t>
            </a:r>
          </a:p>
        </c:rich>
      </c:tx>
      <c:layout>
        <c:manualLayout>
          <c:xMode val="edge"/>
          <c:yMode val="edge"/>
          <c:x val="0.3956041119860018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Sheet1!$F$9:$H$9</c:f>
              <c:strCache>
                <c:ptCount val="3"/>
                <c:pt idx="0">
                  <c:v>MFCC</c:v>
                </c:pt>
                <c:pt idx="1">
                  <c:v>Mel-Spectrogram</c:v>
                </c:pt>
                <c:pt idx="2">
                  <c:v>Spectrogram</c:v>
                </c:pt>
              </c:strCache>
            </c:strRef>
          </c:cat>
          <c:val>
            <c:numRef>
              <c:f>Sheet1!$F$10:$H$10</c:f>
              <c:numCache>
                <c:formatCode>General</c:formatCode>
                <c:ptCount val="3"/>
                <c:pt idx="0">
                  <c:v>0.89</c:v>
                </c:pt>
                <c:pt idx="1">
                  <c:v>0.56000000000000005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0-4A16-A766-14DA70588431}"/>
            </c:ext>
          </c:extLst>
        </c:ser>
        <c:ser>
          <c:idx val="1"/>
          <c:order val="1"/>
          <c:tx>
            <c:strRef>
              <c:f>Sheet1!$E$11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Sheet1!$F$9:$H$9</c:f>
              <c:strCache>
                <c:ptCount val="3"/>
                <c:pt idx="0">
                  <c:v>MFCC</c:v>
                </c:pt>
                <c:pt idx="1">
                  <c:v>Mel-Spectrogram</c:v>
                </c:pt>
                <c:pt idx="2">
                  <c:v>Spectrogram</c:v>
                </c:pt>
              </c:strCache>
            </c:strRef>
          </c:cat>
          <c:val>
            <c:numRef>
              <c:f>Sheet1!$F$11:$H$11</c:f>
              <c:numCache>
                <c:formatCode>General</c:formatCode>
                <c:ptCount val="3"/>
                <c:pt idx="0">
                  <c:v>0.85199999999999998</c:v>
                </c:pt>
                <c:pt idx="1">
                  <c:v>0.50900000000000001</c:v>
                </c:pt>
                <c:pt idx="2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10-4A16-A766-14DA70588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5914272"/>
        <c:axId val="475916568"/>
      </c:barChart>
      <c:catAx>
        <c:axId val="47591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16568"/>
        <c:crosses val="autoZero"/>
        <c:auto val="1"/>
        <c:lblAlgn val="ctr"/>
        <c:lblOffset val="100"/>
        <c:noMultiLvlLbl val="0"/>
      </c:catAx>
      <c:valAx>
        <c:axId val="47591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14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03BB0-CEB6-4691-8062-39608132A04F}" type="doc">
      <dgm:prSet loTypeId="urn:microsoft.com/office/officeart/2005/8/layout/process5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1C2A887-CB87-461A-9F44-E2A58B7AD677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Data Collection and  Preparation</a:t>
          </a:r>
        </a:p>
      </dgm:t>
    </dgm:pt>
    <dgm:pt modelId="{7F391C68-3D6A-4CB8-BB20-81714FD6A398}" type="parTrans" cxnId="{B20214E2-B887-4C61-A98A-AE5A227CFB42}">
      <dgm:prSet/>
      <dgm:spPr/>
      <dgm:t>
        <a:bodyPr/>
        <a:lstStyle/>
        <a:p>
          <a:endParaRPr lang="en-US"/>
        </a:p>
      </dgm:t>
    </dgm:pt>
    <dgm:pt modelId="{7FE8541B-E7BA-4BF0-90D5-FB452B1142BD}" type="sibTrans" cxnId="{B20214E2-B887-4C61-A98A-AE5A227CFB42}">
      <dgm:prSet/>
      <dgm:spPr/>
      <dgm:t>
        <a:bodyPr/>
        <a:lstStyle/>
        <a:p>
          <a:endParaRPr lang="en-US"/>
        </a:p>
      </dgm:t>
    </dgm:pt>
    <dgm:pt modelId="{7A602D08-A5B1-4AD9-B183-0F2E434F6787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Data Augmentation</a:t>
          </a:r>
        </a:p>
      </dgm:t>
    </dgm:pt>
    <dgm:pt modelId="{9EB497C5-4362-40B7-B1E3-4C152D89B716}" type="parTrans" cxnId="{8DD4BD7B-AB21-4E06-AAD7-D92E160033EF}">
      <dgm:prSet/>
      <dgm:spPr/>
      <dgm:t>
        <a:bodyPr/>
        <a:lstStyle/>
        <a:p>
          <a:endParaRPr lang="en-US"/>
        </a:p>
      </dgm:t>
    </dgm:pt>
    <dgm:pt modelId="{1C44DD79-A7DD-4755-A4BE-24D333127B9D}" type="sibTrans" cxnId="{8DD4BD7B-AB21-4E06-AAD7-D92E160033EF}">
      <dgm:prSet/>
      <dgm:spPr/>
      <dgm:t>
        <a:bodyPr/>
        <a:lstStyle/>
        <a:p>
          <a:endParaRPr lang="en-US"/>
        </a:p>
      </dgm:t>
    </dgm:pt>
    <dgm:pt modelId="{87275E2E-B76E-4238-B7B4-29D3882606C3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Feature Extraction</a:t>
          </a:r>
        </a:p>
      </dgm:t>
    </dgm:pt>
    <dgm:pt modelId="{3307A403-9F25-44BA-92F8-DBF047BE3531}" type="parTrans" cxnId="{0C4229E8-7B25-4300-B861-3D2029F08D45}">
      <dgm:prSet/>
      <dgm:spPr/>
      <dgm:t>
        <a:bodyPr/>
        <a:lstStyle/>
        <a:p>
          <a:endParaRPr lang="en-US"/>
        </a:p>
      </dgm:t>
    </dgm:pt>
    <dgm:pt modelId="{59982840-1969-48F8-B11A-9407208153DC}" type="sibTrans" cxnId="{0C4229E8-7B25-4300-B861-3D2029F08D45}">
      <dgm:prSet/>
      <dgm:spPr/>
      <dgm:t>
        <a:bodyPr/>
        <a:lstStyle/>
        <a:p>
          <a:endParaRPr lang="en-US"/>
        </a:p>
      </dgm:t>
    </dgm:pt>
    <dgm:pt modelId="{F654134D-073D-40DB-9152-50F37FD01CD9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Define Training Model</a:t>
          </a:r>
        </a:p>
      </dgm:t>
    </dgm:pt>
    <dgm:pt modelId="{1FAE1010-4DAE-476B-9C11-7ABE35531174}" type="parTrans" cxnId="{0FF20636-72E9-4AA1-A8DB-EAA162D2C9B2}">
      <dgm:prSet/>
      <dgm:spPr/>
      <dgm:t>
        <a:bodyPr/>
        <a:lstStyle/>
        <a:p>
          <a:endParaRPr lang="en-US"/>
        </a:p>
      </dgm:t>
    </dgm:pt>
    <dgm:pt modelId="{C1167296-DF0E-4A55-9315-ECBC9FE127BC}" type="sibTrans" cxnId="{0FF20636-72E9-4AA1-A8DB-EAA162D2C9B2}">
      <dgm:prSet/>
      <dgm:spPr/>
      <dgm:t>
        <a:bodyPr/>
        <a:lstStyle/>
        <a:p>
          <a:endParaRPr lang="en-US"/>
        </a:p>
      </dgm:t>
    </dgm:pt>
    <dgm:pt modelId="{276C8432-8AD2-4FE5-BC22-544464F55F8C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Train and validation</a:t>
          </a:r>
        </a:p>
      </dgm:t>
    </dgm:pt>
    <dgm:pt modelId="{BC1C0911-5F5E-45C7-9A26-5337D9FFD19E}" type="parTrans" cxnId="{33ECDD99-FF96-4005-ACED-F1036C7565AD}">
      <dgm:prSet/>
      <dgm:spPr/>
      <dgm:t>
        <a:bodyPr/>
        <a:lstStyle/>
        <a:p>
          <a:endParaRPr lang="en-US"/>
        </a:p>
      </dgm:t>
    </dgm:pt>
    <dgm:pt modelId="{BCD02D70-6F27-4101-8209-29B803C68068}" type="sibTrans" cxnId="{33ECDD99-FF96-4005-ACED-F1036C7565AD}">
      <dgm:prSet/>
      <dgm:spPr/>
      <dgm:t>
        <a:bodyPr/>
        <a:lstStyle/>
        <a:p>
          <a:endParaRPr lang="en-US"/>
        </a:p>
      </dgm:t>
    </dgm:pt>
    <dgm:pt modelId="{E7768815-1948-4BB0-BDDA-88950525F04C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Test the trained Model using a test data set</a:t>
          </a:r>
        </a:p>
      </dgm:t>
    </dgm:pt>
    <dgm:pt modelId="{F42A1791-2E0E-4BF7-A5AC-B1A322F525D5}" type="parTrans" cxnId="{157DF3BD-52D8-4FE4-976E-5C3418DF937C}">
      <dgm:prSet/>
      <dgm:spPr/>
      <dgm:t>
        <a:bodyPr/>
        <a:lstStyle/>
        <a:p>
          <a:endParaRPr lang="en-US"/>
        </a:p>
      </dgm:t>
    </dgm:pt>
    <dgm:pt modelId="{4E19444C-EF0F-4854-B383-1C65E26D34D8}" type="sibTrans" cxnId="{157DF3BD-52D8-4FE4-976E-5C3418DF937C}">
      <dgm:prSet/>
      <dgm:spPr/>
      <dgm:t>
        <a:bodyPr/>
        <a:lstStyle/>
        <a:p>
          <a:endParaRPr lang="en-US"/>
        </a:p>
      </dgm:t>
    </dgm:pt>
    <dgm:pt modelId="{4ECC574C-8EB1-46F4-B054-9160846DF077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Save the Model</a:t>
          </a:r>
        </a:p>
      </dgm:t>
    </dgm:pt>
    <dgm:pt modelId="{6433AC26-D90C-447E-9F5B-401072BB1ED6}" type="parTrans" cxnId="{6A7D1E28-2C8D-4B63-BFE9-7ED2C3D5EE29}">
      <dgm:prSet/>
      <dgm:spPr/>
      <dgm:t>
        <a:bodyPr/>
        <a:lstStyle/>
        <a:p>
          <a:endParaRPr lang="en-US"/>
        </a:p>
      </dgm:t>
    </dgm:pt>
    <dgm:pt modelId="{DBF2EE76-BCD6-4463-8DFB-451E03E9EC8D}" type="sibTrans" cxnId="{6A7D1E28-2C8D-4B63-BFE9-7ED2C3D5EE29}">
      <dgm:prSet/>
      <dgm:spPr/>
      <dgm:t>
        <a:bodyPr/>
        <a:lstStyle/>
        <a:p>
          <a:endParaRPr lang="en-US"/>
        </a:p>
      </dgm:t>
    </dgm:pt>
    <dgm:pt modelId="{5725A445-6B65-4BE5-8C99-6ED08435EFE9}" type="pres">
      <dgm:prSet presAssocID="{BCF03BB0-CEB6-4691-8062-39608132A04F}" presName="diagram" presStyleCnt="0">
        <dgm:presLayoutVars>
          <dgm:dir/>
          <dgm:resizeHandles val="exact"/>
        </dgm:presLayoutVars>
      </dgm:prSet>
      <dgm:spPr/>
    </dgm:pt>
    <dgm:pt modelId="{BF2AF315-B286-48AE-85E4-0CDE2481EC7B}" type="pres">
      <dgm:prSet presAssocID="{D1C2A887-CB87-461A-9F44-E2A58B7AD677}" presName="node" presStyleLbl="node1" presStyleIdx="0" presStyleCnt="7">
        <dgm:presLayoutVars>
          <dgm:bulletEnabled val="1"/>
        </dgm:presLayoutVars>
      </dgm:prSet>
      <dgm:spPr/>
    </dgm:pt>
    <dgm:pt modelId="{978CFE98-0FEE-4A5A-ABF4-DE97B37DE2C7}" type="pres">
      <dgm:prSet presAssocID="{7FE8541B-E7BA-4BF0-90D5-FB452B1142BD}" presName="sibTrans" presStyleLbl="sibTrans2D1" presStyleIdx="0" presStyleCnt="6"/>
      <dgm:spPr/>
    </dgm:pt>
    <dgm:pt modelId="{5ECE0548-322D-446B-922B-1DAE31EC6196}" type="pres">
      <dgm:prSet presAssocID="{7FE8541B-E7BA-4BF0-90D5-FB452B1142BD}" presName="connectorText" presStyleLbl="sibTrans2D1" presStyleIdx="0" presStyleCnt="6"/>
      <dgm:spPr/>
    </dgm:pt>
    <dgm:pt modelId="{9C0A22DE-F01C-420A-91AD-137BE54F1D16}" type="pres">
      <dgm:prSet presAssocID="{7A602D08-A5B1-4AD9-B183-0F2E434F6787}" presName="node" presStyleLbl="node1" presStyleIdx="1" presStyleCnt="7">
        <dgm:presLayoutVars>
          <dgm:bulletEnabled val="1"/>
        </dgm:presLayoutVars>
      </dgm:prSet>
      <dgm:spPr/>
    </dgm:pt>
    <dgm:pt modelId="{CF4DAF4A-F2C7-42F6-A16C-20C378E4B498}" type="pres">
      <dgm:prSet presAssocID="{1C44DD79-A7DD-4755-A4BE-24D333127B9D}" presName="sibTrans" presStyleLbl="sibTrans2D1" presStyleIdx="1" presStyleCnt="6"/>
      <dgm:spPr/>
    </dgm:pt>
    <dgm:pt modelId="{2DEEBF6C-36C9-4EC3-A329-0A66EBFBC2F1}" type="pres">
      <dgm:prSet presAssocID="{1C44DD79-A7DD-4755-A4BE-24D333127B9D}" presName="connectorText" presStyleLbl="sibTrans2D1" presStyleIdx="1" presStyleCnt="6"/>
      <dgm:spPr/>
    </dgm:pt>
    <dgm:pt modelId="{D5BFA0C4-DFF4-4966-80E6-343F5DCE65D0}" type="pres">
      <dgm:prSet presAssocID="{87275E2E-B76E-4238-B7B4-29D3882606C3}" presName="node" presStyleLbl="node1" presStyleIdx="2" presStyleCnt="7">
        <dgm:presLayoutVars>
          <dgm:bulletEnabled val="1"/>
        </dgm:presLayoutVars>
      </dgm:prSet>
      <dgm:spPr/>
    </dgm:pt>
    <dgm:pt modelId="{F5151E13-1038-49AC-8D03-F2035572B803}" type="pres">
      <dgm:prSet presAssocID="{59982840-1969-48F8-B11A-9407208153DC}" presName="sibTrans" presStyleLbl="sibTrans2D1" presStyleIdx="2" presStyleCnt="6"/>
      <dgm:spPr/>
    </dgm:pt>
    <dgm:pt modelId="{3B31AAA4-0AA4-4531-99F9-541110AD64FF}" type="pres">
      <dgm:prSet presAssocID="{59982840-1969-48F8-B11A-9407208153DC}" presName="connectorText" presStyleLbl="sibTrans2D1" presStyleIdx="2" presStyleCnt="6"/>
      <dgm:spPr/>
    </dgm:pt>
    <dgm:pt modelId="{178C43E2-CBBC-4902-82E6-B4FFF63090B3}" type="pres">
      <dgm:prSet presAssocID="{F654134D-073D-40DB-9152-50F37FD01CD9}" presName="node" presStyleLbl="node1" presStyleIdx="3" presStyleCnt="7">
        <dgm:presLayoutVars>
          <dgm:bulletEnabled val="1"/>
        </dgm:presLayoutVars>
      </dgm:prSet>
      <dgm:spPr/>
    </dgm:pt>
    <dgm:pt modelId="{6965BE8B-E663-4318-A73A-F690849561CE}" type="pres">
      <dgm:prSet presAssocID="{C1167296-DF0E-4A55-9315-ECBC9FE127BC}" presName="sibTrans" presStyleLbl="sibTrans2D1" presStyleIdx="3" presStyleCnt="6"/>
      <dgm:spPr/>
    </dgm:pt>
    <dgm:pt modelId="{15D08013-B492-4729-9CA6-4F1BDB817568}" type="pres">
      <dgm:prSet presAssocID="{C1167296-DF0E-4A55-9315-ECBC9FE127BC}" presName="connectorText" presStyleLbl="sibTrans2D1" presStyleIdx="3" presStyleCnt="6"/>
      <dgm:spPr/>
    </dgm:pt>
    <dgm:pt modelId="{BA0707B5-59DD-4159-885E-C885F8570428}" type="pres">
      <dgm:prSet presAssocID="{276C8432-8AD2-4FE5-BC22-544464F55F8C}" presName="node" presStyleLbl="node1" presStyleIdx="4" presStyleCnt="7">
        <dgm:presLayoutVars>
          <dgm:bulletEnabled val="1"/>
        </dgm:presLayoutVars>
      </dgm:prSet>
      <dgm:spPr/>
    </dgm:pt>
    <dgm:pt modelId="{54D419EC-A7D8-4A8E-B02D-BF3AFF5424B2}" type="pres">
      <dgm:prSet presAssocID="{BCD02D70-6F27-4101-8209-29B803C68068}" presName="sibTrans" presStyleLbl="sibTrans2D1" presStyleIdx="4" presStyleCnt="6"/>
      <dgm:spPr/>
    </dgm:pt>
    <dgm:pt modelId="{2426923A-2713-497B-AF92-A38AD1BCBE92}" type="pres">
      <dgm:prSet presAssocID="{BCD02D70-6F27-4101-8209-29B803C68068}" presName="connectorText" presStyleLbl="sibTrans2D1" presStyleIdx="4" presStyleCnt="6"/>
      <dgm:spPr/>
    </dgm:pt>
    <dgm:pt modelId="{F8D9F2FC-29CA-4A93-8B07-8F6A05A67F09}" type="pres">
      <dgm:prSet presAssocID="{E7768815-1948-4BB0-BDDA-88950525F04C}" presName="node" presStyleLbl="node1" presStyleIdx="5" presStyleCnt="7">
        <dgm:presLayoutVars>
          <dgm:bulletEnabled val="1"/>
        </dgm:presLayoutVars>
      </dgm:prSet>
      <dgm:spPr/>
    </dgm:pt>
    <dgm:pt modelId="{1CB0BF00-7BDF-4267-8067-1D1640A6C0CF}" type="pres">
      <dgm:prSet presAssocID="{4E19444C-EF0F-4854-B383-1C65E26D34D8}" presName="sibTrans" presStyleLbl="sibTrans2D1" presStyleIdx="5" presStyleCnt="6"/>
      <dgm:spPr/>
    </dgm:pt>
    <dgm:pt modelId="{41F0407A-1A02-44F7-9385-03DD7BE11723}" type="pres">
      <dgm:prSet presAssocID="{4E19444C-EF0F-4854-B383-1C65E26D34D8}" presName="connectorText" presStyleLbl="sibTrans2D1" presStyleIdx="5" presStyleCnt="6"/>
      <dgm:spPr/>
    </dgm:pt>
    <dgm:pt modelId="{7CF44EE0-2518-43FE-8EED-5FCB30D647C7}" type="pres">
      <dgm:prSet presAssocID="{4ECC574C-8EB1-46F4-B054-9160846DF077}" presName="node" presStyleLbl="node1" presStyleIdx="6" presStyleCnt="7">
        <dgm:presLayoutVars>
          <dgm:bulletEnabled val="1"/>
        </dgm:presLayoutVars>
      </dgm:prSet>
      <dgm:spPr/>
    </dgm:pt>
  </dgm:ptLst>
  <dgm:cxnLst>
    <dgm:cxn modelId="{4D091400-4E2A-4FAB-8069-0373FDB7C94E}" type="presOf" srcId="{1C44DD79-A7DD-4755-A4BE-24D333127B9D}" destId="{2DEEBF6C-36C9-4EC3-A329-0A66EBFBC2F1}" srcOrd="1" destOrd="0" presId="urn:microsoft.com/office/officeart/2005/8/layout/process5"/>
    <dgm:cxn modelId="{40230D17-3279-4738-9DE7-3CB44EAC743A}" type="presOf" srcId="{F654134D-073D-40DB-9152-50F37FD01CD9}" destId="{178C43E2-CBBC-4902-82E6-B4FFF63090B3}" srcOrd="0" destOrd="0" presId="urn:microsoft.com/office/officeart/2005/8/layout/process5"/>
    <dgm:cxn modelId="{1459F11D-9A8A-4368-B12C-A67608ED0CEA}" type="presOf" srcId="{C1167296-DF0E-4A55-9315-ECBC9FE127BC}" destId="{15D08013-B492-4729-9CA6-4F1BDB817568}" srcOrd="1" destOrd="0" presId="urn:microsoft.com/office/officeart/2005/8/layout/process5"/>
    <dgm:cxn modelId="{6A7D1E28-2C8D-4B63-BFE9-7ED2C3D5EE29}" srcId="{BCF03BB0-CEB6-4691-8062-39608132A04F}" destId="{4ECC574C-8EB1-46F4-B054-9160846DF077}" srcOrd="6" destOrd="0" parTransId="{6433AC26-D90C-447E-9F5B-401072BB1ED6}" sibTransId="{DBF2EE76-BCD6-4463-8DFB-451E03E9EC8D}"/>
    <dgm:cxn modelId="{E680E830-45A3-425C-BE30-669855D2FD88}" type="presOf" srcId="{D1C2A887-CB87-461A-9F44-E2A58B7AD677}" destId="{BF2AF315-B286-48AE-85E4-0CDE2481EC7B}" srcOrd="0" destOrd="0" presId="urn:microsoft.com/office/officeart/2005/8/layout/process5"/>
    <dgm:cxn modelId="{04B6D332-28B6-4439-8381-CED46E1A1EDA}" type="presOf" srcId="{1C44DD79-A7DD-4755-A4BE-24D333127B9D}" destId="{CF4DAF4A-F2C7-42F6-A16C-20C378E4B498}" srcOrd="0" destOrd="0" presId="urn:microsoft.com/office/officeart/2005/8/layout/process5"/>
    <dgm:cxn modelId="{0FF20636-72E9-4AA1-A8DB-EAA162D2C9B2}" srcId="{BCF03BB0-CEB6-4691-8062-39608132A04F}" destId="{F654134D-073D-40DB-9152-50F37FD01CD9}" srcOrd="3" destOrd="0" parTransId="{1FAE1010-4DAE-476B-9C11-7ABE35531174}" sibTransId="{C1167296-DF0E-4A55-9315-ECBC9FE127BC}"/>
    <dgm:cxn modelId="{1B047D5F-C0D4-4014-BBF4-61C1281EC678}" type="presOf" srcId="{4ECC574C-8EB1-46F4-B054-9160846DF077}" destId="{7CF44EE0-2518-43FE-8EED-5FCB30D647C7}" srcOrd="0" destOrd="0" presId="urn:microsoft.com/office/officeart/2005/8/layout/process5"/>
    <dgm:cxn modelId="{2C237742-37D5-4C43-9EFE-CEF6E57A39F7}" type="presOf" srcId="{276C8432-8AD2-4FE5-BC22-544464F55F8C}" destId="{BA0707B5-59DD-4159-885E-C885F8570428}" srcOrd="0" destOrd="0" presId="urn:microsoft.com/office/officeart/2005/8/layout/process5"/>
    <dgm:cxn modelId="{8BAC0271-F7E7-4219-A4A3-93055F4B8045}" type="presOf" srcId="{7A602D08-A5B1-4AD9-B183-0F2E434F6787}" destId="{9C0A22DE-F01C-420A-91AD-137BE54F1D16}" srcOrd="0" destOrd="0" presId="urn:microsoft.com/office/officeart/2005/8/layout/process5"/>
    <dgm:cxn modelId="{8DD4BD7B-AB21-4E06-AAD7-D92E160033EF}" srcId="{BCF03BB0-CEB6-4691-8062-39608132A04F}" destId="{7A602D08-A5B1-4AD9-B183-0F2E434F6787}" srcOrd="1" destOrd="0" parTransId="{9EB497C5-4362-40B7-B1E3-4C152D89B716}" sibTransId="{1C44DD79-A7DD-4755-A4BE-24D333127B9D}"/>
    <dgm:cxn modelId="{22A7F77F-EB59-456D-A8D7-CE8434AD770A}" type="presOf" srcId="{4E19444C-EF0F-4854-B383-1C65E26D34D8}" destId="{1CB0BF00-7BDF-4267-8067-1D1640A6C0CF}" srcOrd="0" destOrd="0" presId="urn:microsoft.com/office/officeart/2005/8/layout/process5"/>
    <dgm:cxn modelId="{FF70C381-0205-470C-9A7B-C0EFE32126F9}" type="presOf" srcId="{4E19444C-EF0F-4854-B383-1C65E26D34D8}" destId="{41F0407A-1A02-44F7-9385-03DD7BE11723}" srcOrd="1" destOrd="0" presId="urn:microsoft.com/office/officeart/2005/8/layout/process5"/>
    <dgm:cxn modelId="{7287E892-4B61-4D4D-BC11-400078839636}" type="presOf" srcId="{E7768815-1948-4BB0-BDDA-88950525F04C}" destId="{F8D9F2FC-29CA-4A93-8B07-8F6A05A67F09}" srcOrd="0" destOrd="0" presId="urn:microsoft.com/office/officeart/2005/8/layout/process5"/>
    <dgm:cxn modelId="{81033B94-1639-490E-9505-2959C4E60B14}" type="presOf" srcId="{C1167296-DF0E-4A55-9315-ECBC9FE127BC}" destId="{6965BE8B-E663-4318-A73A-F690849561CE}" srcOrd="0" destOrd="0" presId="urn:microsoft.com/office/officeart/2005/8/layout/process5"/>
    <dgm:cxn modelId="{75A68E96-E3F0-4300-8A6B-F77901746571}" type="presOf" srcId="{BCD02D70-6F27-4101-8209-29B803C68068}" destId="{2426923A-2713-497B-AF92-A38AD1BCBE92}" srcOrd="1" destOrd="0" presId="urn:microsoft.com/office/officeart/2005/8/layout/process5"/>
    <dgm:cxn modelId="{C4600799-21BB-4FEC-B4B0-BEDFCA7883D9}" type="presOf" srcId="{59982840-1969-48F8-B11A-9407208153DC}" destId="{F5151E13-1038-49AC-8D03-F2035572B803}" srcOrd="0" destOrd="0" presId="urn:microsoft.com/office/officeart/2005/8/layout/process5"/>
    <dgm:cxn modelId="{33ECDD99-FF96-4005-ACED-F1036C7565AD}" srcId="{BCF03BB0-CEB6-4691-8062-39608132A04F}" destId="{276C8432-8AD2-4FE5-BC22-544464F55F8C}" srcOrd="4" destOrd="0" parTransId="{BC1C0911-5F5E-45C7-9A26-5337D9FFD19E}" sibTransId="{BCD02D70-6F27-4101-8209-29B803C68068}"/>
    <dgm:cxn modelId="{5DE6B4AF-6100-4201-B686-5B6BD8083237}" type="presOf" srcId="{7FE8541B-E7BA-4BF0-90D5-FB452B1142BD}" destId="{5ECE0548-322D-446B-922B-1DAE31EC6196}" srcOrd="1" destOrd="0" presId="urn:microsoft.com/office/officeart/2005/8/layout/process5"/>
    <dgm:cxn modelId="{ECE65DB3-85B2-4E6A-95C4-3E974C52D038}" type="presOf" srcId="{87275E2E-B76E-4238-B7B4-29D3882606C3}" destId="{D5BFA0C4-DFF4-4966-80E6-343F5DCE65D0}" srcOrd="0" destOrd="0" presId="urn:microsoft.com/office/officeart/2005/8/layout/process5"/>
    <dgm:cxn modelId="{157DF3BD-52D8-4FE4-976E-5C3418DF937C}" srcId="{BCF03BB0-CEB6-4691-8062-39608132A04F}" destId="{E7768815-1948-4BB0-BDDA-88950525F04C}" srcOrd="5" destOrd="0" parTransId="{F42A1791-2E0E-4BF7-A5AC-B1A322F525D5}" sibTransId="{4E19444C-EF0F-4854-B383-1C65E26D34D8}"/>
    <dgm:cxn modelId="{F5F87BCB-E732-46B6-9A66-9F863D693FD8}" type="presOf" srcId="{BCD02D70-6F27-4101-8209-29B803C68068}" destId="{54D419EC-A7D8-4A8E-B02D-BF3AFF5424B2}" srcOrd="0" destOrd="0" presId="urn:microsoft.com/office/officeart/2005/8/layout/process5"/>
    <dgm:cxn modelId="{1605BDDD-D579-42E3-9D8D-16EB083464CF}" type="presOf" srcId="{7FE8541B-E7BA-4BF0-90D5-FB452B1142BD}" destId="{978CFE98-0FEE-4A5A-ABF4-DE97B37DE2C7}" srcOrd="0" destOrd="0" presId="urn:microsoft.com/office/officeart/2005/8/layout/process5"/>
    <dgm:cxn modelId="{B20214E2-B887-4C61-A98A-AE5A227CFB42}" srcId="{BCF03BB0-CEB6-4691-8062-39608132A04F}" destId="{D1C2A887-CB87-461A-9F44-E2A58B7AD677}" srcOrd="0" destOrd="0" parTransId="{7F391C68-3D6A-4CB8-BB20-81714FD6A398}" sibTransId="{7FE8541B-E7BA-4BF0-90D5-FB452B1142BD}"/>
    <dgm:cxn modelId="{0C4229E8-7B25-4300-B861-3D2029F08D45}" srcId="{BCF03BB0-CEB6-4691-8062-39608132A04F}" destId="{87275E2E-B76E-4238-B7B4-29D3882606C3}" srcOrd="2" destOrd="0" parTransId="{3307A403-9F25-44BA-92F8-DBF047BE3531}" sibTransId="{59982840-1969-48F8-B11A-9407208153DC}"/>
    <dgm:cxn modelId="{A55E3EEE-ECC9-415F-B671-58B2C65A85B3}" type="presOf" srcId="{59982840-1969-48F8-B11A-9407208153DC}" destId="{3B31AAA4-0AA4-4531-99F9-541110AD64FF}" srcOrd="1" destOrd="0" presId="urn:microsoft.com/office/officeart/2005/8/layout/process5"/>
    <dgm:cxn modelId="{5C6C26F0-0DC0-406B-9251-FC526EC44A66}" type="presOf" srcId="{BCF03BB0-CEB6-4691-8062-39608132A04F}" destId="{5725A445-6B65-4BE5-8C99-6ED08435EFE9}" srcOrd="0" destOrd="0" presId="urn:microsoft.com/office/officeart/2005/8/layout/process5"/>
    <dgm:cxn modelId="{D90F9B98-D658-41BD-92C0-4DC396B06265}" type="presParOf" srcId="{5725A445-6B65-4BE5-8C99-6ED08435EFE9}" destId="{BF2AF315-B286-48AE-85E4-0CDE2481EC7B}" srcOrd="0" destOrd="0" presId="urn:microsoft.com/office/officeart/2005/8/layout/process5"/>
    <dgm:cxn modelId="{1A9A942C-893B-4538-9648-EED88AA9BA0F}" type="presParOf" srcId="{5725A445-6B65-4BE5-8C99-6ED08435EFE9}" destId="{978CFE98-0FEE-4A5A-ABF4-DE97B37DE2C7}" srcOrd="1" destOrd="0" presId="urn:microsoft.com/office/officeart/2005/8/layout/process5"/>
    <dgm:cxn modelId="{DC6DD59F-CD2F-4369-80AA-D4BF779488FD}" type="presParOf" srcId="{978CFE98-0FEE-4A5A-ABF4-DE97B37DE2C7}" destId="{5ECE0548-322D-446B-922B-1DAE31EC6196}" srcOrd="0" destOrd="0" presId="urn:microsoft.com/office/officeart/2005/8/layout/process5"/>
    <dgm:cxn modelId="{3419832A-588F-4003-AED8-18CFA5ED2424}" type="presParOf" srcId="{5725A445-6B65-4BE5-8C99-6ED08435EFE9}" destId="{9C0A22DE-F01C-420A-91AD-137BE54F1D16}" srcOrd="2" destOrd="0" presId="urn:microsoft.com/office/officeart/2005/8/layout/process5"/>
    <dgm:cxn modelId="{89DAA2BB-32E4-4E63-8A65-D03BBB2C5A86}" type="presParOf" srcId="{5725A445-6B65-4BE5-8C99-6ED08435EFE9}" destId="{CF4DAF4A-F2C7-42F6-A16C-20C378E4B498}" srcOrd="3" destOrd="0" presId="urn:microsoft.com/office/officeart/2005/8/layout/process5"/>
    <dgm:cxn modelId="{FD90FF70-F522-467D-9B53-4CB6218580CC}" type="presParOf" srcId="{CF4DAF4A-F2C7-42F6-A16C-20C378E4B498}" destId="{2DEEBF6C-36C9-4EC3-A329-0A66EBFBC2F1}" srcOrd="0" destOrd="0" presId="urn:microsoft.com/office/officeart/2005/8/layout/process5"/>
    <dgm:cxn modelId="{77CB2E4B-C8F0-48D8-AF47-7F0191475078}" type="presParOf" srcId="{5725A445-6B65-4BE5-8C99-6ED08435EFE9}" destId="{D5BFA0C4-DFF4-4966-80E6-343F5DCE65D0}" srcOrd="4" destOrd="0" presId="urn:microsoft.com/office/officeart/2005/8/layout/process5"/>
    <dgm:cxn modelId="{A3AA52C4-6DDE-4B0F-AC93-81B294F4144A}" type="presParOf" srcId="{5725A445-6B65-4BE5-8C99-6ED08435EFE9}" destId="{F5151E13-1038-49AC-8D03-F2035572B803}" srcOrd="5" destOrd="0" presId="urn:microsoft.com/office/officeart/2005/8/layout/process5"/>
    <dgm:cxn modelId="{2520ECA8-90D7-4957-AEB8-E0AFD47BCD8A}" type="presParOf" srcId="{F5151E13-1038-49AC-8D03-F2035572B803}" destId="{3B31AAA4-0AA4-4531-99F9-541110AD64FF}" srcOrd="0" destOrd="0" presId="urn:microsoft.com/office/officeart/2005/8/layout/process5"/>
    <dgm:cxn modelId="{AF69BC70-98FF-497D-882E-B1874044BA18}" type="presParOf" srcId="{5725A445-6B65-4BE5-8C99-6ED08435EFE9}" destId="{178C43E2-CBBC-4902-82E6-B4FFF63090B3}" srcOrd="6" destOrd="0" presId="urn:microsoft.com/office/officeart/2005/8/layout/process5"/>
    <dgm:cxn modelId="{92D40190-E585-49FD-99FC-74F625EC7CFE}" type="presParOf" srcId="{5725A445-6B65-4BE5-8C99-6ED08435EFE9}" destId="{6965BE8B-E663-4318-A73A-F690849561CE}" srcOrd="7" destOrd="0" presId="urn:microsoft.com/office/officeart/2005/8/layout/process5"/>
    <dgm:cxn modelId="{C95AE652-62B5-46DF-86B5-695A088DF1AD}" type="presParOf" srcId="{6965BE8B-E663-4318-A73A-F690849561CE}" destId="{15D08013-B492-4729-9CA6-4F1BDB817568}" srcOrd="0" destOrd="0" presId="urn:microsoft.com/office/officeart/2005/8/layout/process5"/>
    <dgm:cxn modelId="{DC652C5E-436E-4DE8-B24C-D397807CEEC7}" type="presParOf" srcId="{5725A445-6B65-4BE5-8C99-6ED08435EFE9}" destId="{BA0707B5-59DD-4159-885E-C885F8570428}" srcOrd="8" destOrd="0" presId="urn:microsoft.com/office/officeart/2005/8/layout/process5"/>
    <dgm:cxn modelId="{B08B9581-B219-4399-9587-484037C0874B}" type="presParOf" srcId="{5725A445-6B65-4BE5-8C99-6ED08435EFE9}" destId="{54D419EC-A7D8-4A8E-B02D-BF3AFF5424B2}" srcOrd="9" destOrd="0" presId="urn:microsoft.com/office/officeart/2005/8/layout/process5"/>
    <dgm:cxn modelId="{14A8C7F1-7C74-40DC-8FE3-102DCD8BF8E3}" type="presParOf" srcId="{54D419EC-A7D8-4A8E-B02D-BF3AFF5424B2}" destId="{2426923A-2713-497B-AF92-A38AD1BCBE92}" srcOrd="0" destOrd="0" presId="urn:microsoft.com/office/officeart/2005/8/layout/process5"/>
    <dgm:cxn modelId="{E92553A4-3324-43E0-92AD-17CB1E2D353F}" type="presParOf" srcId="{5725A445-6B65-4BE5-8C99-6ED08435EFE9}" destId="{F8D9F2FC-29CA-4A93-8B07-8F6A05A67F09}" srcOrd="10" destOrd="0" presId="urn:microsoft.com/office/officeart/2005/8/layout/process5"/>
    <dgm:cxn modelId="{75421923-21AE-4CB1-8AEE-029FFF1E57AD}" type="presParOf" srcId="{5725A445-6B65-4BE5-8C99-6ED08435EFE9}" destId="{1CB0BF00-7BDF-4267-8067-1D1640A6C0CF}" srcOrd="11" destOrd="0" presId="urn:microsoft.com/office/officeart/2005/8/layout/process5"/>
    <dgm:cxn modelId="{F982854F-E041-4663-AC34-C27F0A5F148F}" type="presParOf" srcId="{1CB0BF00-7BDF-4267-8067-1D1640A6C0CF}" destId="{41F0407A-1A02-44F7-9385-03DD7BE11723}" srcOrd="0" destOrd="0" presId="urn:microsoft.com/office/officeart/2005/8/layout/process5"/>
    <dgm:cxn modelId="{66A1ADD6-4E29-4573-8EB6-862C73909E58}" type="presParOf" srcId="{5725A445-6B65-4BE5-8C99-6ED08435EFE9}" destId="{7CF44EE0-2518-43FE-8EED-5FCB30D647C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089DB5-957D-4E8F-BC91-1EDE69E81205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FAE44CB-9EFB-4D03-96A0-8EF625C84DBA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57FDBE24-F85E-48DA-B2B0-F9AA2EF3BCF7}" type="parTrans" cxnId="{EE94E2E9-E233-47B6-B2B8-3C8E1E66EEB6}">
      <dgm:prSet/>
      <dgm:spPr/>
      <dgm:t>
        <a:bodyPr/>
        <a:lstStyle/>
        <a:p>
          <a:endParaRPr lang="en-US"/>
        </a:p>
      </dgm:t>
    </dgm:pt>
    <dgm:pt modelId="{CD40F00B-EC58-4D55-AE48-54742924BC5F}" type="sibTrans" cxnId="{EE94E2E9-E233-47B6-B2B8-3C8E1E66EEB6}">
      <dgm:prSet/>
      <dgm:spPr/>
      <dgm:t>
        <a:bodyPr/>
        <a:lstStyle/>
        <a:p>
          <a:endParaRPr lang="en-US"/>
        </a:p>
      </dgm:t>
    </dgm:pt>
    <dgm:pt modelId="{84CB0361-91BC-4CDF-AE8F-0F899E1442D2}" type="asst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67D8337A-72F8-4F42-BC4F-CA692AB1470E}" type="parTrans" cxnId="{CE1F775A-0930-44C4-826E-A8A3CD588247}">
      <dgm:prSet/>
      <dgm:spPr/>
      <dgm:t>
        <a:bodyPr/>
        <a:lstStyle/>
        <a:p>
          <a:endParaRPr lang="en-US"/>
        </a:p>
      </dgm:t>
    </dgm:pt>
    <dgm:pt modelId="{96D7A87B-2BE9-498D-B3E3-0DECC00854E7}" type="sibTrans" cxnId="{CE1F775A-0930-44C4-826E-A8A3CD588247}">
      <dgm:prSet/>
      <dgm:spPr/>
      <dgm:t>
        <a:bodyPr/>
        <a:lstStyle/>
        <a:p>
          <a:endParaRPr lang="en-US"/>
        </a:p>
      </dgm:t>
    </dgm:pt>
    <dgm:pt modelId="{E4E21EF4-F5E5-4C8D-B805-05B131829DA6}">
      <dgm:prSet phldrT="[Text]"/>
      <dgm:spPr/>
      <dgm:t>
        <a:bodyPr/>
        <a:lstStyle/>
        <a:p>
          <a:r>
            <a:rPr lang="en-US" dirty="0"/>
            <a:t>SVM -MFCC</a:t>
          </a:r>
        </a:p>
      </dgm:t>
    </dgm:pt>
    <dgm:pt modelId="{5DE153D0-8945-49CF-A24A-E983ED5CDDB3}" type="parTrans" cxnId="{C9794F20-4144-4AB8-8445-8D5EAA69BA34}">
      <dgm:prSet/>
      <dgm:spPr/>
      <dgm:t>
        <a:bodyPr/>
        <a:lstStyle/>
        <a:p>
          <a:endParaRPr lang="en-US"/>
        </a:p>
      </dgm:t>
    </dgm:pt>
    <dgm:pt modelId="{B2E11551-DC79-4B73-90C0-995F665FC603}" type="sibTrans" cxnId="{C9794F20-4144-4AB8-8445-8D5EAA69BA34}">
      <dgm:prSet/>
      <dgm:spPr/>
      <dgm:t>
        <a:bodyPr/>
        <a:lstStyle/>
        <a:p>
          <a:endParaRPr lang="en-US"/>
        </a:p>
      </dgm:t>
    </dgm:pt>
    <dgm:pt modelId="{DF3BEE85-AE5C-433A-BED6-7C6946F00CB3}">
      <dgm:prSet phldrT="[Text]"/>
      <dgm:spPr/>
      <dgm:t>
        <a:bodyPr/>
        <a:lstStyle/>
        <a:p>
          <a:r>
            <a:rPr lang="en-US" dirty="0"/>
            <a:t>SVM – Mel-Spectrogram</a:t>
          </a:r>
        </a:p>
      </dgm:t>
    </dgm:pt>
    <dgm:pt modelId="{0E5CF549-19A6-4166-851B-F752848D8979}" type="parTrans" cxnId="{E4C58725-0DD0-4468-8FB9-9DDD821349FC}">
      <dgm:prSet/>
      <dgm:spPr/>
      <dgm:t>
        <a:bodyPr/>
        <a:lstStyle/>
        <a:p>
          <a:endParaRPr lang="en-US"/>
        </a:p>
      </dgm:t>
    </dgm:pt>
    <dgm:pt modelId="{69A26C53-A873-4D85-9082-D86867F1C714}" type="sibTrans" cxnId="{E4C58725-0DD0-4468-8FB9-9DDD821349FC}">
      <dgm:prSet/>
      <dgm:spPr/>
      <dgm:t>
        <a:bodyPr/>
        <a:lstStyle/>
        <a:p>
          <a:endParaRPr lang="en-US"/>
        </a:p>
      </dgm:t>
    </dgm:pt>
    <dgm:pt modelId="{D42760B9-6BDD-4E97-93D1-4D8EA8A39214}">
      <dgm:prSet phldrT="[Text]"/>
      <dgm:spPr/>
      <dgm:t>
        <a:bodyPr/>
        <a:lstStyle/>
        <a:p>
          <a:r>
            <a:rPr lang="en-US" dirty="0"/>
            <a:t>SVM - Spectrogram</a:t>
          </a:r>
        </a:p>
      </dgm:t>
    </dgm:pt>
    <dgm:pt modelId="{71AA84D9-62CD-44F1-A05F-5B8D75CBA159}" type="parTrans" cxnId="{9B30D4B1-2591-4610-BAEC-97F05B70A11A}">
      <dgm:prSet/>
      <dgm:spPr/>
      <dgm:t>
        <a:bodyPr/>
        <a:lstStyle/>
        <a:p>
          <a:endParaRPr lang="en-US"/>
        </a:p>
      </dgm:t>
    </dgm:pt>
    <dgm:pt modelId="{D3C0C7A6-C016-48A1-BBCB-C776379EE3EC}" type="sibTrans" cxnId="{9B30D4B1-2591-4610-BAEC-97F05B70A11A}">
      <dgm:prSet/>
      <dgm:spPr/>
      <dgm:t>
        <a:bodyPr/>
        <a:lstStyle/>
        <a:p>
          <a:endParaRPr lang="en-US"/>
        </a:p>
      </dgm:t>
    </dgm:pt>
    <dgm:pt modelId="{D1C31FBD-E4F7-44A4-86C0-2E42D7137EFD}" type="pres">
      <dgm:prSet presAssocID="{E7089DB5-957D-4E8F-BC91-1EDE69E81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67527C-46E8-42F0-9F46-27F3CCCD6DBB}" type="pres">
      <dgm:prSet presAssocID="{DFAE44CB-9EFB-4D03-96A0-8EF625C84DBA}" presName="hierRoot1" presStyleCnt="0">
        <dgm:presLayoutVars>
          <dgm:hierBranch val="init"/>
        </dgm:presLayoutVars>
      </dgm:prSet>
      <dgm:spPr/>
    </dgm:pt>
    <dgm:pt modelId="{5F341578-3FE9-4680-B66C-2FE0935431FC}" type="pres">
      <dgm:prSet presAssocID="{DFAE44CB-9EFB-4D03-96A0-8EF625C84DBA}" presName="rootComposite1" presStyleCnt="0"/>
      <dgm:spPr/>
    </dgm:pt>
    <dgm:pt modelId="{FDCA6CEE-1C74-4C95-868E-1D5CE8F17963}" type="pres">
      <dgm:prSet presAssocID="{DFAE44CB-9EFB-4D03-96A0-8EF625C84DBA}" presName="rootText1" presStyleLbl="node0" presStyleIdx="0" presStyleCnt="1" custScaleX="68726" custScaleY="67167" custLinFactNeighborX="2231" custLinFactNeighborY="-145">
        <dgm:presLayoutVars>
          <dgm:chPref val="3"/>
        </dgm:presLayoutVars>
      </dgm:prSet>
      <dgm:spPr/>
    </dgm:pt>
    <dgm:pt modelId="{2276C4C6-D291-4BBC-8642-DACD3783049D}" type="pres">
      <dgm:prSet presAssocID="{DFAE44CB-9EFB-4D03-96A0-8EF625C84DBA}" presName="rootConnector1" presStyleLbl="node1" presStyleIdx="0" presStyleCnt="0"/>
      <dgm:spPr/>
    </dgm:pt>
    <dgm:pt modelId="{FD61E696-8619-4F42-A3C7-5BA197B993D5}" type="pres">
      <dgm:prSet presAssocID="{DFAE44CB-9EFB-4D03-96A0-8EF625C84DBA}" presName="hierChild2" presStyleCnt="0"/>
      <dgm:spPr/>
    </dgm:pt>
    <dgm:pt modelId="{5DB9F28A-15F4-4882-B464-BF94971F0CAF}" type="pres">
      <dgm:prSet presAssocID="{5DE153D0-8945-49CF-A24A-E983ED5CDDB3}" presName="Name37" presStyleLbl="parChTrans1D2" presStyleIdx="0" presStyleCnt="4"/>
      <dgm:spPr/>
    </dgm:pt>
    <dgm:pt modelId="{7D396064-9B42-4B3A-990A-974FE20FA3B6}" type="pres">
      <dgm:prSet presAssocID="{E4E21EF4-F5E5-4C8D-B805-05B131829DA6}" presName="hierRoot2" presStyleCnt="0">
        <dgm:presLayoutVars>
          <dgm:hierBranch val="init"/>
        </dgm:presLayoutVars>
      </dgm:prSet>
      <dgm:spPr/>
    </dgm:pt>
    <dgm:pt modelId="{8118BA44-4F5F-42C6-BBF1-1B773B8FC2CF}" type="pres">
      <dgm:prSet presAssocID="{E4E21EF4-F5E5-4C8D-B805-05B131829DA6}" presName="rootComposite" presStyleCnt="0"/>
      <dgm:spPr/>
    </dgm:pt>
    <dgm:pt modelId="{7CD89455-1010-474E-B373-7EC0CD191B3F}" type="pres">
      <dgm:prSet presAssocID="{E4E21EF4-F5E5-4C8D-B805-05B131829DA6}" presName="rootText" presStyleLbl="node2" presStyleIdx="0" presStyleCnt="3" custScaleX="77829" custScaleY="65425" custLinFactNeighborX="-21266">
        <dgm:presLayoutVars>
          <dgm:chPref val="3"/>
        </dgm:presLayoutVars>
      </dgm:prSet>
      <dgm:spPr/>
    </dgm:pt>
    <dgm:pt modelId="{51011EE8-8DC1-4B01-8A13-D3C119236FF7}" type="pres">
      <dgm:prSet presAssocID="{E4E21EF4-F5E5-4C8D-B805-05B131829DA6}" presName="rootConnector" presStyleLbl="node2" presStyleIdx="0" presStyleCnt="3"/>
      <dgm:spPr/>
    </dgm:pt>
    <dgm:pt modelId="{275E05B0-2E0B-4F7E-BAB3-ACA93ACCFA0E}" type="pres">
      <dgm:prSet presAssocID="{E4E21EF4-F5E5-4C8D-B805-05B131829DA6}" presName="hierChild4" presStyleCnt="0"/>
      <dgm:spPr/>
    </dgm:pt>
    <dgm:pt modelId="{83E6B6A0-E3D9-4AD8-B7AD-125E4147608A}" type="pres">
      <dgm:prSet presAssocID="{E4E21EF4-F5E5-4C8D-B805-05B131829DA6}" presName="hierChild5" presStyleCnt="0"/>
      <dgm:spPr/>
    </dgm:pt>
    <dgm:pt modelId="{CC6D283F-48DD-4704-B5C2-DF96A639C490}" type="pres">
      <dgm:prSet presAssocID="{0E5CF549-19A6-4166-851B-F752848D8979}" presName="Name37" presStyleLbl="parChTrans1D2" presStyleIdx="1" presStyleCnt="4"/>
      <dgm:spPr/>
    </dgm:pt>
    <dgm:pt modelId="{415BD299-A07F-49BD-B58A-F69EA0F37C45}" type="pres">
      <dgm:prSet presAssocID="{DF3BEE85-AE5C-433A-BED6-7C6946F00CB3}" presName="hierRoot2" presStyleCnt="0">
        <dgm:presLayoutVars>
          <dgm:hierBranch val="init"/>
        </dgm:presLayoutVars>
      </dgm:prSet>
      <dgm:spPr/>
    </dgm:pt>
    <dgm:pt modelId="{26D20882-37CA-4363-8192-C25FADFF4E0F}" type="pres">
      <dgm:prSet presAssocID="{DF3BEE85-AE5C-433A-BED6-7C6946F00CB3}" presName="rootComposite" presStyleCnt="0"/>
      <dgm:spPr/>
    </dgm:pt>
    <dgm:pt modelId="{05EA9A53-D186-4936-9685-CEF3357703A4}" type="pres">
      <dgm:prSet presAssocID="{DF3BEE85-AE5C-433A-BED6-7C6946F00CB3}" presName="rootText" presStyleLbl="node2" presStyleIdx="1" presStyleCnt="3" custScaleX="86790" custScaleY="60865" custLinFactNeighborX="-574" custLinFactNeighborY="4160">
        <dgm:presLayoutVars>
          <dgm:chPref val="3"/>
        </dgm:presLayoutVars>
      </dgm:prSet>
      <dgm:spPr/>
    </dgm:pt>
    <dgm:pt modelId="{836DEB5F-07DD-489C-9264-98111CD96171}" type="pres">
      <dgm:prSet presAssocID="{DF3BEE85-AE5C-433A-BED6-7C6946F00CB3}" presName="rootConnector" presStyleLbl="node2" presStyleIdx="1" presStyleCnt="3"/>
      <dgm:spPr/>
    </dgm:pt>
    <dgm:pt modelId="{273258C2-36CD-4AA0-AE59-6FE7FEC289DF}" type="pres">
      <dgm:prSet presAssocID="{DF3BEE85-AE5C-433A-BED6-7C6946F00CB3}" presName="hierChild4" presStyleCnt="0"/>
      <dgm:spPr/>
    </dgm:pt>
    <dgm:pt modelId="{C739F64C-335D-4E41-B843-223C8E132960}" type="pres">
      <dgm:prSet presAssocID="{DF3BEE85-AE5C-433A-BED6-7C6946F00CB3}" presName="hierChild5" presStyleCnt="0"/>
      <dgm:spPr/>
    </dgm:pt>
    <dgm:pt modelId="{05B7E542-16D4-4A5D-9C4A-C3AF1D5ADA48}" type="pres">
      <dgm:prSet presAssocID="{71AA84D9-62CD-44F1-A05F-5B8D75CBA159}" presName="Name37" presStyleLbl="parChTrans1D2" presStyleIdx="2" presStyleCnt="4"/>
      <dgm:spPr/>
    </dgm:pt>
    <dgm:pt modelId="{49F29BE2-557E-4CA9-9090-A05AE6DC06FB}" type="pres">
      <dgm:prSet presAssocID="{D42760B9-6BDD-4E97-93D1-4D8EA8A39214}" presName="hierRoot2" presStyleCnt="0">
        <dgm:presLayoutVars>
          <dgm:hierBranch val="init"/>
        </dgm:presLayoutVars>
      </dgm:prSet>
      <dgm:spPr/>
    </dgm:pt>
    <dgm:pt modelId="{A51FDC68-62B9-4CBD-ABC6-3FE1BC4E8201}" type="pres">
      <dgm:prSet presAssocID="{D42760B9-6BDD-4E97-93D1-4D8EA8A39214}" presName="rootComposite" presStyleCnt="0"/>
      <dgm:spPr/>
    </dgm:pt>
    <dgm:pt modelId="{38955D9D-796A-46BB-BBA0-DA77194099C8}" type="pres">
      <dgm:prSet presAssocID="{D42760B9-6BDD-4E97-93D1-4D8EA8A39214}" presName="rootText" presStyleLbl="node2" presStyleIdx="2" presStyleCnt="3" custScaleX="77829" custScaleY="65425" custLinFactNeighborX="24715" custLinFactNeighborY="1168">
        <dgm:presLayoutVars>
          <dgm:chPref val="3"/>
        </dgm:presLayoutVars>
      </dgm:prSet>
      <dgm:spPr/>
    </dgm:pt>
    <dgm:pt modelId="{9DF0D625-6D13-404F-A8A4-70B7340154E0}" type="pres">
      <dgm:prSet presAssocID="{D42760B9-6BDD-4E97-93D1-4D8EA8A39214}" presName="rootConnector" presStyleLbl="node2" presStyleIdx="2" presStyleCnt="3"/>
      <dgm:spPr/>
    </dgm:pt>
    <dgm:pt modelId="{83AEE6AB-F902-4176-AC3C-CEDC6CD7A6E8}" type="pres">
      <dgm:prSet presAssocID="{D42760B9-6BDD-4E97-93D1-4D8EA8A39214}" presName="hierChild4" presStyleCnt="0"/>
      <dgm:spPr/>
    </dgm:pt>
    <dgm:pt modelId="{8C4D2BFE-D278-43BC-A51A-AF5DF445D4C8}" type="pres">
      <dgm:prSet presAssocID="{D42760B9-6BDD-4E97-93D1-4D8EA8A39214}" presName="hierChild5" presStyleCnt="0"/>
      <dgm:spPr/>
    </dgm:pt>
    <dgm:pt modelId="{A5A5DF52-6E92-47D8-AF4A-FBE6B20BA834}" type="pres">
      <dgm:prSet presAssocID="{DFAE44CB-9EFB-4D03-96A0-8EF625C84DBA}" presName="hierChild3" presStyleCnt="0"/>
      <dgm:spPr/>
    </dgm:pt>
    <dgm:pt modelId="{A5226E81-6F02-43E6-AAD1-8CE76582C3C5}" type="pres">
      <dgm:prSet presAssocID="{67D8337A-72F8-4F42-BC4F-CA692AB1470E}" presName="Name111" presStyleLbl="parChTrans1D2" presStyleIdx="3" presStyleCnt="4"/>
      <dgm:spPr/>
    </dgm:pt>
    <dgm:pt modelId="{DFFC9FBD-7D48-492A-BC59-32B21D983D8E}" type="pres">
      <dgm:prSet presAssocID="{84CB0361-91BC-4CDF-AE8F-0F899E1442D2}" presName="hierRoot3" presStyleCnt="0">
        <dgm:presLayoutVars>
          <dgm:hierBranch val="init"/>
        </dgm:presLayoutVars>
      </dgm:prSet>
      <dgm:spPr/>
    </dgm:pt>
    <dgm:pt modelId="{C0AB63A4-8605-4D76-8E4E-44CC02EE9132}" type="pres">
      <dgm:prSet presAssocID="{84CB0361-91BC-4CDF-AE8F-0F899E1442D2}" presName="rootComposite3" presStyleCnt="0"/>
      <dgm:spPr/>
    </dgm:pt>
    <dgm:pt modelId="{D4CB121B-3EB3-4A31-B251-6E1295945033}" type="pres">
      <dgm:prSet presAssocID="{84CB0361-91BC-4CDF-AE8F-0F899E1442D2}" presName="rootText3" presStyleLbl="asst1" presStyleIdx="0" presStyleCnt="1" custScaleX="77829" custScaleY="65425" custLinFactX="72429" custLinFactNeighborX="100000" custLinFactNeighborY="-20732">
        <dgm:presLayoutVars>
          <dgm:chPref val="3"/>
        </dgm:presLayoutVars>
      </dgm:prSet>
      <dgm:spPr/>
    </dgm:pt>
    <dgm:pt modelId="{04EE97D2-62C4-4959-BD3D-FE0499C8C933}" type="pres">
      <dgm:prSet presAssocID="{84CB0361-91BC-4CDF-AE8F-0F899E1442D2}" presName="rootConnector3" presStyleLbl="asst1" presStyleIdx="0" presStyleCnt="1"/>
      <dgm:spPr/>
    </dgm:pt>
    <dgm:pt modelId="{4770CFDD-E791-43BB-8934-EFAFEF3B3896}" type="pres">
      <dgm:prSet presAssocID="{84CB0361-91BC-4CDF-AE8F-0F899E1442D2}" presName="hierChild6" presStyleCnt="0"/>
      <dgm:spPr/>
    </dgm:pt>
    <dgm:pt modelId="{D9240E01-B2AD-49EF-AFA6-7CF9A3D0958E}" type="pres">
      <dgm:prSet presAssocID="{84CB0361-91BC-4CDF-AE8F-0F899E1442D2}" presName="hierChild7" presStyleCnt="0"/>
      <dgm:spPr/>
    </dgm:pt>
  </dgm:ptLst>
  <dgm:cxnLst>
    <dgm:cxn modelId="{DA25E311-9BE6-4C79-81BC-03FA7BB5A7D7}" type="presOf" srcId="{DF3BEE85-AE5C-433A-BED6-7C6946F00CB3}" destId="{05EA9A53-D186-4936-9685-CEF3357703A4}" srcOrd="0" destOrd="0" presId="urn:microsoft.com/office/officeart/2005/8/layout/orgChart1"/>
    <dgm:cxn modelId="{FCE39F15-C26C-4301-BED5-830ABB272122}" type="presOf" srcId="{D42760B9-6BDD-4E97-93D1-4D8EA8A39214}" destId="{38955D9D-796A-46BB-BBA0-DA77194099C8}" srcOrd="0" destOrd="0" presId="urn:microsoft.com/office/officeart/2005/8/layout/orgChart1"/>
    <dgm:cxn modelId="{861D881C-2B1E-438F-BED1-019892AD1737}" type="presOf" srcId="{84CB0361-91BC-4CDF-AE8F-0F899E1442D2}" destId="{D4CB121B-3EB3-4A31-B251-6E1295945033}" srcOrd="0" destOrd="0" presId="urn:microsoft.com/office/officeart/2005/8/layout/orgChart1"/>
    <dgm:cxn modelId="{C9794F20-4144-4AB8-8445-8D5EAA69BA34}" srcId="{DFAE44CB-9EFB-4D03-96A0-8EF625C84DBA}" destId="{E4E21EF4-F5E5-4C8D-B805-05B131829DA6}" srcOrd="1" destOrd="0" parTransId="{5DE153D0-8945-49CF-A24A-E983ED5CDDB3}" sibTransId="{B2E11551-DC79-4B73-90C0-995F665FC603}"/>
    <dgm:cxn modelId="{E4C58725-0DD0-4468-8FB9-9DDD821349FC}" srcId="{DFAE44CB-9EFB-4D03-96A0-8EF625C84DBA}" destId="{DF3BEE85-AE5C-433A-BED6-7C6946F00CB3}" srcOrd="2" destOrd="0" parTransId="{0E5CF549-19A6-4166-851B-F752848D8979}" sibTransId="{69A26C53-A873-4D85-9082-D86867F1C714}"/>
    <dgm:cxn modelId="{998CE426-4C1A-446A-9DD6-D135A9542079}" type="presOf" srcId="{E4E21EF4-F5E5-4C8D-B805-05B131829DA6}" destId="{51011EE8-8DC1-4B01-8A13-D3C119236FF7}" srcOrd="1" destOrd="0" presId="urn:microsoft.com/office/officeart/2005/8/layout/orgChart1"/>
    <dgm:cxn modelId="{C0A01D33-72D1-4DFF-BB5D-01D222CD9E8E}" type="presOf" srcId="{D42760B9-6BDD-4E97-93D1-4D8EA8A39214}" destId="{9DF0D625-6D13-404F-A8A4-70B7340154E0}" srcOrd="1" destOrd="0" presId="urn:microsoft.com/office/officeart/2005/8/layout/orgChart1"/>
    <dgm:cxn modelId="{3F5DF23B-09AD-4685-A9D6-F675A1FB5665}" type="presOf" srcId="{E7089DB5-957D-4E8F-BC91-1EDE69E81205}" destId="{D1C31FBD-E4F7-44A4-86C0-2E42D7137EFD}" srcOrd="0" destOrd="0" presId="urn:microsoft.com/office/officeart/2005/8/layout/orgChart1"/>
    <dgm:cxn modelId="{695A135B-B78D-4B31-A81D-AE12DD748564}" type="presOf" srcId="{0E5CF549-19A6-4166-851B-F752848D8979}" destId="{CC6D283F-48DD-4704-B5C2-DF96A639C490}" srcOrd="0" destOrd="0" presId="urn:microsoft.com/office/officeart/2005/8/layout/orgChart1"/>
    <dgm:cxn modelId="{C012C379-895C-4C55-B821-0A7E7948D960}" type="presOf" srcId="{5DE153D0-8945-49CF-A24A-E983ED5CDDB3}" destId="{5DB9F28A-15F4-4882-B464-BF94971F0CAF}" srcOrd="0" destOrd="0" presId="urn:microsoft.com/office/officeart/2005/8/layout/orgChart1"/>
    <dgm:cxn modelId="{CE1F775A-0930-44C4-826E-A8A3CD588247}" srcId="{DFAE44CB-9EFB-4D03-96A0-8EF625C84DBA}" destId="{84CB0361-91BC-4CDF-AE8F-0F899E1442D2}" srcOrd="0" destOrd="0" parTransId="{67D8337A-72F8-4F42-BC4F-CA692AB1470E}" sibTransId="{96D7A87B-2BE9-498D-B3E3-0DECC00854E7}"/>
    <dgm:cxn modelId="{86D14681-8B02-48FD-B202-362DDD3C5848}" type="presOf" srcId="{67D8337A-72F8-4F42-BC4F-CA692AB1470E}" destId="{A5226E81-6F02-43E6-AAD1-8CE76582C3C5}" srcOrd="0" destOrd="0" presId="urn:microsoft.com/office/officeart/2005/8/layout/orgChart1"/>
    <dgm:cxn modelId="{DA82D399-A71C-4F7E-8245-24DBB17F2250}" type="presOf" srcId="{DFAE44CB-9EFB-4D03-96A0-8EF625C84DBA}" destId="{FDCA6CEE-1C74-4C95-868E-1D5CE8F17963}" srcOrd="0" destOrd="0" presId="urn:microsoft.com/office/officeart/2005/8/layout/orgChart1"/>
    <dgm:cxn modelId="{CB7C6CAC-87C4-4A1D-8734-3B390764FC16}" type="presOf" srcId="{71AA84D9-62CD-44F1-A05F-5B8D75CBA159}" destId="{05B7E542-16D4-4A5D-9C4A-C3AF1D5ADA48}" srcOrd="0" destOrd="0" presId="urn:microsoft.com/office/officeart/2005/8/layout/orgChart1"/>
    <dgm:cxn modelId="{9B30D4B1-2591-4610-BAEC-97F05B70A11A}" srcId="{DFAE44CB-9EFB-4D03-96A0-8EF625C84DBA}" destId="{D42760B9-6BDD-4E97-93D1-4D8EA8A39214}" srcOrd="3" destOrd="0" parTransId="{71AA84D9-62CD-44F1-A05F-5B8D75CBA159}" sibTransId="{D3C0C7A6-C016-48A1-BBCB-C776379EE3EC}"/>
    <dgm:cxn modelId="{815AC9BD-1844-4651-A2FA-86699D5BF515}" type="presOf" srcId="{DFAE44CB-9EFB-4D03-96A0-8EF625C84DBA}" destId="{2276C4C6-D291-4BBC-8642-DACD3783049D}" srcOrd="1" destOrd="0" presId="urn:microsoft.com/office/officeart/2005/8/layout/orgChart1"/>
    <dgm:cxn modelId="{5D167CE6-4041-4F8D-A5AD-884C9D1E33B6}" type="presOf" srcId="{E4E21EF4-F5E5-4C8D-B805-05B131829DA6}" destId="{7CD89455-1010-474E-B373-7EC0CD191B3F}" srcOrd="0" destOrd="0" presId="urn:microsoft.com/office/officeart/2005/8/layout/orgChart1"/>
    <dgm:cxn modelId="{373224E9-639A-44C3-B949-6B501EF8DA4E}" type="presOf" srcId="{DF3BEE85-AE5C-433A-BED6-7C6946F00CB3}" destId="{836DEB5F-07DD-489C-9264-98111CD96171}" srcOrd="1" destOrd="0" presId="urn:microsoft.com/office/officeart/2005/8/layout/orgChart1"/>
    <dgm:cxn modelId="{EE94E2E9-E233-47B6-B2B8-3C8E1E66EEB6}" srcId="{E7089DB5-957D-4E8F-BC91-1EDE69E81205}" destId="{DFAE44CB-9EFB-4D03-96A0-8EF625C84DBA}" srcOrd="0" destOrd="0" parTransId="{57FDBE24-F85E-48DA-B2B0-F9AA2EF3BCF7}" sibTransId="{CD40F00B-EC58-4D55-AE48-54742924BC5F}"/>
    <dgm:cxn modelId="{3EBC9CF4-492B-4259-8147-19479DFD5112}" type="presOf" srcId="{84CB0361-91BC-4CDF-AE8F-0F899E1442D2}" destId="{04EE97D2-62C4-4959-BD3D-FE0499C8C933}" srcOrd="1" destOrd="0" presId="urn:microsoft.com/office/officeart/2005/8/layout/orgChart1"/>
    <dgm:cxn modelId="{325F385C-52AA-4A6B-8BDF-6D49F2ED66B8}" type="presParOf" srcId="{D1C31FBD-E4F7-44A4-86C0-2E42D7137EFD}" destId="{DE67527C-46E8-42F0-9F46-27F3CCCD6DBB}" srcOrd="0" destOrd="0" presId="urn:microsoft.com/office/officeart/2005/8/layout/orgChart1"/>
    <dgm:cxn modelId="{42F38181-5C41-423D-85E7-972BB2858BF8}" type="presParOf" srcId="{DE67527C-46E8-42F0-9F46-27F3CCCD6DBB}" destId="{5F341578-3FE9-4680-B66C-2FE0935431FC}" srcOrd="0" destOrd="0" presId="urn:microsoft.com/office/officeart/2005/8/layout/orgChart1"/>
    <dgm:cxn modelId="{6F957908-7023-4E80-9088-4B1B511CF397}" type="presParOf" srcId="{5F341578-3FE9-4680-B66C-2FE0935431FC}" destId="{FDCA6CEE-1C74-4C95-868E-1D5CE8F17963}" srcOrd="0" destOrd="0" presId="urn:microsoft.com/office/officeart/2005/8/layout/orgChart1"/>
    <dgm:cxn modelId="{E0D06E34-821A-4FDB-9995-C4D553A568F9}" type="presParOf" srcId="{5F341578-3FE9-4680-B66C-2FE0935431FC}" destId="{2276C4C6-D291-4BBC-8642-DACD3783049D}" srcOrd="1" destOrd="0" presId="urn:microsoft.com/office/officeart/2005/8/layout/orgChart1"/>
    <dgm:cxn modelId="{DB510A06-DB07-45C1-A589-B9338F6261B2}" type="presParOf" srcId="{DE67527C-46E8-42F0-9F46-27F3CCCD6DBB}" destId="{FD61E696-8619-4F42-A3C7-5BA197B993D5}" srcOrd="1" destOrd="0" presId="urn:microsoft.com/office/officeart/2005/8/layout/orgChart1"/>
    <dgm:cxn modelId="{BC5B0582-3410-41E6-A305-5AA590CE0EAF}" type="presParOf" srcId="{FD61E696-8619-4F42-A3C7-5BA197B993D5}" destId="{5DB9F28A-15F4-4882-B464-BF94971F0CAF}" srcOrd="0" destOrd="0" presId="urn:microsoft.com/office/officeart/2005/8/layout/orgChart1"/>
    <dgm:cxn modelId="{E65168A8-3AED-4247-A4A6-D4A87E31B92E}" type="presParOf" srcId="{FD61E696-8619-4F42-A3C7-5BA197B993D5}" destId="{7D396064-9B42-4B3A-990A-974FE20FA3B6}" srcOrd="1" destOrd="0" presId="urn:microsoft.com/office/officeart/2005/8/layout/orgChart1"/>
    <dgm:cxn modelId="{55F5F822-BEAB-43C0-90C0-93F3968C510C}" type="presParOf" srcId="{7D396064-9B42-4B3A-990A-974FE20FA3B6}" destId="{8118BA44-4F5F-42C6-BBF1-1B773B8FC2CF}" srcOrd="0" destOrd="0" presId="urn:microsoft.com/office/officeart/2005/8/layout/orgChart1"/>
    <dgm:cxn modelId="{0E3B9590-1AFC-4CC7-9C7C-46AEC77E6045}" type="presParOf" srcId="{8118BA44-4F5F-42C6-BBF1-1B773B8FC2CF}" destId="{7CD89455-1010-474E-B373-7EC0CD191B3F}" srcOrd="0" destOrd="0" presId="urn:microsoft.com/office/officeart/2005/8/layout/orgChart1"/>
    <dgm:cxn modelId="{BB4743D1-38C3-445E-9C94-0E94036A8745}" type="presParOf" srcId="{8118BA44-4F5F-42C6-BBF1-1B773B8FC2CF}" destId="{51011EE8-8DC1-4B01-8A13-D3C119236FF7}" srcOrd="1" destOrd="0" presId="urn:microsoft.com/office/officeart/2005/8/layout/orgChart1"/>
    <dgm:cxn modelId="{91B559E3-AC45-4FD9-9DE8-F37406F94D94}" type="presParOf" srcId="{7D396064-9B42-4B3A-990A-974FE20FA3B6}" destId="{275E05B0-2E0B-4F7E-BAB3-ACA93ACCFA0E}" srcOrd="1" destOrd="0" presId="urn:microsoft.com/office/officeart/2005/8/layout/orgChart1"/>
    <dgm:cxn modelId="{26E42148-4F21-4114-B15E-34181E436E51}" type="presParOf" srcId="{7D396064-9B42-4B3A-990A-974FE20FA3B6}" destId="{83E6B6A0-E3D9-4AD8-B7AD-125E4147608A}" srcOrd="2" destOrd="0" presId="urn:microsoft.com/office/officeart/2005/8/layout/orgChart1"/>
    <dgm:cxn modelId="{75C9A8DA-5419-4A70-A1E6-70E1B3986EAD}" type="presParOf" srcId="{FD61E696-8619-4F42-A3C7-5BA197B993D5}" destId="{CC6D283F-48DD-4704-B5C2-DF96A639C490}" srcOrd="2" destOrd="0" presId="urn:microsoft.com/office/officeart/2005/8/layout/orgChart1"/>
    <dgm:cxn modelId="{B3DCD8C5-D734-4A30-8E3E-72D94F2D2D83}" type="presParOf" srcId="{FD61E696-8619-4F42-A3C7-5BA197B993D5}" destId="{415BD299-A07F-49BD-B58A-F69EA0F37C45}" srcOrd="3" destOrd="0" presId="urn:microsoft.com/office/officeart/2005/8/layout/orgChart1"/>
    <dgm:cxn modelId="{2806EAD7-0C60-460A-A927-3FFB7DFCBFB8}" type="presParOf" srcId="{415BD299-A07F-49BD-B58A-F69EA0F37C45}" destId="{26D20882-37CA-4363-8192-C25FADFF4E0F}" srcOrd="0" destOrd="0" presId="urn:microsoft.com/office/officeart/2005/8/layout/orgChart1"/>
    <dgm:cxn modelId="{F98D10F4-096A-4048-A1F9-19FDD48DAFD2}" type="presParOf" srcId="{26D20882-37CA-4363-8192-C25FADFF4E0F}" destId="{05EA9A53-D186-4936-9685-CEF3357703A4}" srcOrd="0" destOrd="0" presId="urn:microsoft.com/office/officeart/2005/8/layout/orgChart1"/>
    <dgm:cxn modelId="{14F3BB7D-9146-45BE-972D-0D8686734058}" type="presParOf" srcId="{26D20882-37CA-4363-8192-C25FADFF4E0F}" destId="{836DEB5F-07DD-489C-9264-98111CD96171}" srcOrd="1" destOrd="0" presId="urn:microsoft.com/office/officeart/2005/8/layout/orgChart1"/>
    <dgm:cxn modelId="{D2ECCAD0-DCE7-427B-9EED-CDED228B13EE}" type="presParOf" srcId="{415BD299-A07F-49BD-B58A-F69EA0F37C45}" destId="{273258C2-36CD-4AA0-AE59-6FE7FEC289DF}" srcOrd="1" destOrd="0" presId="urn:microsoft.com/office/officeart/2005/8/layout/orgChart1"/>
    <dgm:cxn modelId="{C5A66170-993E-4B2D-9C9C-7F8E817B6D3D}" type="presParOf" srcId="{415BD299-A07F-49BD-B58A-F69EA0F37C45}" destId="{C739F64C-335D-4E41-B843-223C8E132960}" srcOrd="2" destOrd="0" presId="urn:microsoft.com/office/officeart/2005/8/layout/orgChart1"/>
    <dgm:cxn modelId="{26E43481-F03C-400D-9071-AA75BDE0EF65}" type="presParOf" srcId="{FD61E696-8619-4F42-A3C7-5BA197B993D5}" destId="{05B7E542-16D4-4A5D-9C4A-C3AF1D5ADA48}" srcOrd="4" destOrd="0" presId="urn:microsoft.com/office/officeart/2005/8/layout/orgChart1"/>
    <dgm:cxn modelId="{B865DE0A-FD16-4FE7-9235-1262F406F745}" type="presParOf" srcId="{FD61E696-8619-4F42-A3C7-5BA197B993D5}" destId="{49F29BE2-557E-4CA9-9090-A05AE6DC06FB}" srcOrd="5" destOrd="0" presId="urn:microsoft.com/office/officeart/2005/8/layout/orgChart1"/>
    <dgm:cxn modelId="{EF3D737E-EF77-435B-AA07-A6A554F9360F}" type="presParOf" srcId="{49F29BE2-557E-4CA9-9090-A05AE6DC06FB}" destId="{A51FDC68-62B9-4CBD-ABC6-3FE1BC4E8201}" srcOrd="0" destOrd="0" presId="urn:microsoft.com/office/officeart/2005/8/layout/orgChart1"/>
    <dgm:cxn modelId="{E52D0340-1A13-46C6-937D-7D26F246CFB5}" type="presParOf" srcId="{A51FDC68-62B9-4CBD-ABC6-3FE1BC4E8201}" destId="{38955D9D-796A-46BB-BBA0-DA77194099C8}" srcOrd="0" destOrd="0" presId="urn:microsoft.com/office/officeart/2005/8/layout/orgChart1"/>
    <dgm:cxn modelId="{A09370AB-085D-4591-831C-2F5B9F127840}" type="presParOf" srcId="{A51FDC68-62B9-4CBD-ABC6-3FE1BC4E8201}" destId="{9DF0D625-6D13-404F-A8A4-70B7340154E0}" srcOrd="1" destOrd="0" presId="urn:microsoft.com/office/officeart/2005/8/layout/orgChart1"/>
    <dgm:cxn modelId="{C038BED7-B362-479C-A953-57BB72E64BFF}" type="presParOf" srcId="{49F29BE2-557E-4CA9-9090-A05AE6DC06FB}" destId="{83AEE6AB-F902-4176-AC3C-CEDC6CD7A6E8}" srcOrd="1" destOrd="0" presId="urn:microsoft.com/office/officeart/2005/8/layout/orgChart1"/>
    <dgm:cxn modelId="{8A540A90-0749-4140-A45E-8ED96D143763}" type="presParOf" srcId="{49F29BE2-557E-4CA9-9090-A05AE6DC06FB}" destId="{8C4D2BFE-D278-43BC-A51A-AF5DF445D4C8}" srcOrd="2" destOrd="0" presId="urn:microsoft.com/office/officeart/2005/8/layout/orgChart1"/>
    <dgm:cxn modelId="{8482692E-7BFF-4DC8-B91F-CA4E61E9C535}" type="presParOf" srcId="{DE67527C-46E8-42F0-9F46-27F3CCCD6DBB}" destId="{A5A5DF52-6E92-47D8-AF4A-FBE6B20BA834}" srcOrd="2" destOrd="0" presId="urn:microsoft.com/office/officeart/2005/8/layout/orgChart1"/>
    <dgm:cxn modelId="{AF13F75A-D1EF-4DE3-A6A8-E2084F771973}" type="presParOf" srcId="{A5A5DF52-6E92-47D8-AF4A-FBE6B20BA834}" destId="{A5226E81-6F02-43E6-AAD1-8CE76582C3C5}" srcOrd="0" destOrd="0" presId="urn:microsoft.com/office/officeart/2005/8/layout/orgChart1"/>
    <dgm:cxn modelId="{282CB275-622E-40B5-B066-71675600504B}" type="presParOf" srcId="{A5A5DF52-6E92-47D8-AF4A-FBE6B20BA834}" destId="{DFFC9FBD-7D48-492A-BC59-32B21D983D8E}" srcOrd="1" destOrd="0" presId="urn:microsoft.com/office/officeart/2005/8/layout/orgChart1"/>
    <dgm:cxn modelId="{F1F0E23C-FE64-43FD-B71C-D0BA2C6FD1D5}" type="presParOf" srcId="{DFFC9FBD-7D48-492A-BC59-32B21D983D8E}" destId="{C0AB63A4-8605-4D76-8E4E-44CC02EE9132}" srcOrd="0" destOrd="0" presId="urn:microsoft.com/office/officeart/2005/8/layout/orgChart1"/>
    <dgm:cxn modelId="{D44AC2F1-35E8-48D8-989C-0C4D7F48937B}" type="presParOf" srcId="{C0AB63A4-8605-4D76-8E4E-44CC02EE9132}" destId="{D4CB121B-3EB3-4A31-B251-6E1295945033}" srcOrd="0" destOrd="0" presId="urn:microsoft.com/office/officeart/2005/8/layout/orgChart1"/>
    <dgm:cxn modelId="{6CB1B95E-CE5B-4D77-97B6-ECE85B8131EC}" type="presParOf" srcId="{C0AB63A4-8605-4D76-8E4E-44CC02EE9132}" destId="{04EE97D2-62C4-4959-BD3D-FE0499C8C933}" srcOrd="1" destOrd="0" presId="urn:microsoft.com/office/officeart/2005/8/layout/orgChart1"/>
    <dgm:cxn modelId="{72F7EF53-66BF-46D0-8BD8-7964E12A6B0D}" type="presParOf" srcId="{DFFC9FBD-7D48-492A-BC59-32B21D983D8E}" destId="{4770CFDD-E791-43BB-8934-EFAFEF3B3896}" srcOrd="1" destOrd="0" presId="urn:microsoft.com/office/officeart/2005/8/layout/orgChart1"/>
    <dgm:cxn modelId="{53B3D9A0-E7E0-4C5D-927C-D51195F37C80}" type="presParOf" srcId="{DFFC9FBD-7D48-492A-BC59-32B21D983D8E}" destId="{D9240E01-B2AD-49EF-AFA6-7CF9A3D095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AE3D75-1FB6-4921-ABDB-FCCA5226F9F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F0ABDC5-4890-4778-96CB-DA30E8E131AB}">
      <dgm:prSet phldrT="[Text]"/>
      <dgm:spPr/>
      <dgm:t>
        <a:bodyPr/>
        <a:lstStyle/>
        <a:p>
          <a:r>
            <a:rPr lang="en-US" dirty="0"/>
            <a:t>MFCC</a:t>
          </a:r>
        </a:p>
      </dgm:t>
    </dgm:pt>
    <dgm:pt modelId="{4C967B55-AC19-4990-A3BE-966FF10B9860}" type="parTrans" cxnId="{EAFC8D6C-56CD-4494-8A37-F0B6B42693E4}">
      <dgm:prSet/>
      <dgm:spPr/>
      <dgm:t>
        <a:bodyPr/>
        <a:lstStyle/>
        <a:p>
          <a:endParaRPr lang="en-US"/>
        </a:p>
      </dgm:t>
    </dgm:pt>
    <dgm:pt modelId="{B8D89C8B-8865-4046-91FF-AF7577042EED}" type="sibTrans" cxnId="{EAFC8D6C-56CD-4494-8A37-F0B6B42693E4}">
      <dgm:prSet/>
      <dgm:spPr/>
      <dgm:t>
        <a:bodyPr/>
        <a:lstStyle/>
        <a:p>
          <a:endParaRPr lang="en-US"/>
        </a:p>
      </dgm:t>
    </dgm:pt>
    <dgm:pt modelId="{767A4FA7-F445-4140-AE5A-69F6EC584A4D}">
      <dgm:prSet phldrT="[Text]"/>
      <dgm:spPr/>
      <dgm:t>
        <a:bodyPr/>
        <a:lstStyle/>
        <a:p>
          <a:r>
            <a:rPr lang="en-US" dirty="0"/>
            <a:t>Spectrogram</a:t>
          </a:r>
        </a:p>
      </dgm:t>
    </dgm:pt>
    <dgm:pt modelId="{0F53248B-609C-41CF-9439-A0CF8967A53B}" type="parTrans" cxnId="{34AB5BE8-C7EE-4C8E-B7E5-61AA80CD2061}">
      <dgm:prSet/>
      <dgm:spPr/>
      <dgm:t>
        <a:bodyPr/>
        <a:lstStyle/>
        <a:p>
          <a:endParaRPr lang="en-US"/>
        </a:p>
      </dgm:t>
    </dgm:pt>
    <dgm:pt modelId="{41DB95AB-BAC2-459D-BB5E-1EBC614C7F92}" type="sibTrans" cxnId="{34AB5BE8-C7EE-4C8E-B7E5-61AA80CD2061}">
      <dgm:prSet/>
      <dgm:spPr/>
      <dgm:t>
        <a:bodyPr/>
        <a:lstStyle/>
        <a:p>
          <a:endParaRPr lang="en-US"/>
        </a:p>
      </dgm:t>
    </dgm:pt>
    <dgm:pt modelId="{04488447-AE35-416E-BE6B-7416EB9AA466}">
      <dgm:prSet phldrT="[Text]"/>
      <dgm:spPr/>
      <dgm:t>
        <a:bodyPr/>
        <a:lstStyle/>
        <a:p>
          <a:r>
            <a:rPr lang="en-US" dirty="0"/>
            <a:t>Mel-Spectrogram</a:t>
          </a:r>
        </a:p>
      </dgm:t>
    </dgm:pt>
    <dgm:pt modelId="{22933111-7FB1-4ACF-919A-715E94095F84}" type="parTrans" cxnId="{0EB975B6-9062-4E10-A1C7-E6AF602C52FB}">
      <dgm:prSet/>
      <dgm:spPr/>
      <dgm:t>
        <a:bodyPr/>
        <a:lstStyle/>
        <a:p>
          <a:endParaRPr lang="en-US"/>
        </a:p>
      </dgm:t>
    </dgm:pt>
    <dgm:pt modelId="{82CA174C-203F-4758-9BCF-69FC1682E240}" type="sibTrans" cxnId="{0EB975B6-9062-4E10-A1C7-E6AF602C52FB}">
      <dgm:prSet/>
      <dgm:spPr/>
      <dgm:t>
        <a:bodyPr/>
        <a:lstStyle/>
        <a:p>
          <a:endParaRPr lang="en-US"/>
        </a:p>
      </dgm:t>
    </dgm:pt>
    <dgm:pt modelId="{37979E89-82E4-415F-A086-52C4BEB77705}" type="pres">
      <dgm:prSet presAssocID="{FBAE3D75-1FB6-4921-ABDB-FCCA5226F9F5}" presName="diagram" presStyleCnt="0">
        <dgm:presLayoutVars>
          <dgm:dir/>
          <dgm:resizeHandles val="exact"/>
        </dgm:presLayoutVars>
      </dgm:prSet>
      <dgm:spPr/>
    </dgm:pt>
    <dgm:pt modelId="{815D1911-7814-4C2B-B8E1-39D94979C09C}" type="pres">
      <dgm:prSet presAssocID="{6F0ABDC5-4890-4778-96CB-DA30E8E131AB}" presName="node" presStyleLbl="node1" presStyleIdx="0" presStyleCnt="3" custScaleX="7521" custScaleY="5247" custLinFactNeighborX="-22860" custLinFactNeighborY="10387">
        <dgm:presLayoutVars>
          <dgm:bulletEnabled val="1"/>
        </dgm:presLayoutVars>
      </dgm:prSet>
      <dgm:spPr/>
    </dgm:pt>
    <dgm:pt modelId="{571ED392-EAC0-459A-973D-3F76E52E47B9}" type="pres">
      <dgm:prSet presAssocID="{B8D89C8B-8865-4046-91FF-AF7577042EED}" presName="sibTrans" presStyleCnt="0"/>
      <dgm:spPr/>
    </dgm:pt>
    <dgm:pt modelId="{F88CFD5B-27E0-4649-98B3-165AEB65B44F}" type="pres">
      <dgm:prSet presAssocID="{767A4FA7-F445-4140-AE5A-69F6EC584A4D}" presName="node" presStyleLbl="node1" presStyleIdx="1" presStyleCnt="3" custScaleX="7521" custScaleY="5247" custLinFactNeighborX="16948" custLinFactNeighborY="11119">
        <dgm:presLayoutVars>
          <dgm:bulletEnabled val="1"/>
        </dgm:presLayoutVars>
      </dgm:prSet>
      <dgm:spPr/>
    </dgm:pt>
    <dgm:pt modelId="{9CB24BA8-FC02-42AC-9A2F-384624A2CABE}" type="pres">
      <dgm:prSet presAssocID="{41DB95AB-BAC2-459D-BB5E-1EBC614C7F92}" presName="sibTrans" presStyleCnt="0"/>
      <dgm:spPr/>
    </dgm:pt>
    <dgm:pt modelId="{2AA6FDCC-521A-4C42-92E8-58EDAEB18D73}" type="pres">
      <dgm:prSet presAssocID="{04488447-AE35-416E-BE6B-7416EB9AA466}" presName="node" presStyleLbl="node1" presStyleIdx="2" presStyleCnt="3" custScaleX="7521" custScaleY="5247" custLinFactNeighborX="-29304" custLinFactNeighborY="10708">
        <dgm:presLayoutVars>
          <dgm:bulletEnabled val="1"/>
        </dgm:presLayoutVars>
      </dgm:prSet>
      <dgm:spPr/>
    </dgm:pt>
  </dgm:ptLst>
  <dgm:cxnLst>
    <dgm:cxn modelId="{0153CE09-A539-4FED-8A5A-A5A0867DDFEB}" type="presOf" srcId="{FBAE3D75-1FB6-4921-ABDB-FCCA5226F9F5}" destId="{37979E89-82E4-415F-A086-52C4BEB77705}" srcOrd="0" destOrd="0" presId="urn:microsoft.com/office/officeart/2005/8/layout/default"/>
    <dgm:cxn modelId="{36C6AF19-60C9-4764-9F22-8D3A2C940CA3}" type="presOf" srcId="{04488447-AE35-416E-BE6B-7416EB9AA466}" destId="{2AA6FDCC-521A-4C42-92E8-58EDAEB18D73}" srcOrd="0" destOrd="0" presId="urn:microsoft.com/office/officeart/2005/8/layout/default"/>
    <dgm:cxn modelId="{EAFC8D6C-56CD-4494-8A37-F0B6B42693E4}" srcId="{FBAE3D75-1FB6-4921-ABDB-FCCA5226F9F5}" destId="{6F0ABDC5-4890-4778-96CB-DA30E8E131AB}" srcOrd="0" destOrd="0" parTransId="{4C967B55-AC19-4990-A3BE-966FF10B9860}" sibTransId="{B8D89C8B-8865-4046-91FF-AF7577042EED}"/>
    <dgm:cxn modelId="{B8A30451-174B-4789-AC9A-2D2CDDD6279F}" type="presOf" srcId="{767A4FA7-F445-4140-AE5A-69F6EC584A4D}" destId="{F88CFD5B-27E0-4649-98B3-165AEB65B44F}" srcOrd="0" destOrd="0" presId="urn:microsoft.com/office/officeart/2005/8/layout/default"/>
    <dgm:cxn modelId="{0EB975B6-9062-4E10-A1C7-E6AF602C52FB}" srcId="{FBAE3D75-1FB6-4921-ABDB-FCCA5226F9F5}" destId="{04488447-AE35-416E-BE6B-7416EB9AA466}" srcOrd="2" destOrd="0" parTransId="{22933111-7FB1-4ACF-919A-715E94095F84}" sibTransId="{82CA174C-203F-4758-9BCF-69FC1682E240}"/>
    <dgm:cxn modelId="{7D4C40E7-A206-4BA9-8E71-996837CCFFF3}" type="presOf" srcId="{6F0ABDC5-4890-4778-96CB-DA30E8E131AB}" destId="{815D1911-7814-4C2B-B8E1-39D94979C09C}" srcOrd="0" destOrd="0" presId="urn:microsoft.com/office/officeart/2005/8/layout/default"/>
    <dgm:cxn modelId="{34AB5BE8-C7EE-4C8E-B7E5-61AA80CD2061}" srcId="{FBAE3D75-1FB6-4921-ABDB-FCCA5226F9F5}" destId="{767A4FA7-F445-4140-AE5A-69F6EC584A4D}" srcOrd="1" destOrd="0" parTransId="{0F53248B-609C-41CF-9439-A0CF8967A53B}" sibTransId="{41DB95AB-BAC2-459D-BB5E-1EBC614C7F92}"/>
    <dgm:cxn modelId="{42C45F50-4212-459B-ABFF-6F76BB710CEE}" type="presParOf" srcId="{37979E89-82E4-415F-A086-52C4BEB77705}" destId="{815D1911-7814-4C2B-B8E1-39D94979C09C}" srcOrd="0" destOrd="0" presId="urn:microsoft.com/office/officeart/2005/8/layout/default"/>
    <dgm:cxn modelId="{2FC4C339-1593-4CC0-9696-9540521E3D1D}" type="presParOf" srcId="{37979E89-82E4-415F-A086-52C4BEB77705}" destId="{571ED392-EAC0-459A-973D-3F76E52E47B9}" srcOrd="1" destOrd="0" presId="urn:microsoft.com/office/officeart/2005/8/layout/default"/>
    <dgm:cxn modelId="{164208E2-62FA-44A5-8AE5-F012F8A374B9}" type="presParOf" srcId="{37979E89-82E4-415F-A086-52C4BEB77705}" destId="{F88CFD5B-27E0-4649-98B3-165AEB65B44F}" srcOrd="2" destOrd="0" presId="urn:microsoft.com/office/officeart/2005/8/layout/default"/>
    <dgm:cxn modelId="{B78FDED9-3995-4366-9DDD-56409B0F626E}" type="presParOf" srcId="{37979E89-82E4-415F-A086-52C4BEB77705}" destId="{9CB24BA8-FC02-42AC-9A2F-384624A2CABE}" srcOrd="3" destOrd="0" presId="urn:microsoft.com/office/officeart/2005/8/layout/default"/>
    <dgm:cxn modelId="{92359DE2-62C6-4893-8A2F-A253FBC35A8B}" type="presParOf" srcId="{37979E89-82E4-415F-A086-52C4BEB77705}" destId="{2AA6FDCC-521A-4C42-92E8-58EDAEB18D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D11303-94DE-463F-9785-24CF6C346FF2}" type="doc">
      <dgm:prSet loTypeId="urn:microsoft.com/office/officeart/2005/8/layout/h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D94709F-3102-46CB-B2A0-FF45958F8964}">
      <dgm:prSet phldrT="[Text]" phldr="1"/>
      <dgm:spPr/>
      <dgm:t>
        <a:bodyPr/>
        <a:lstStyle/>
        <a:p>
          <a:endParaRPr lang="en-US" dirty="0"/>
        </a:p>
      </dgm:t>
    </dgm:pt>
    <dgm:pt modelId="{6701118B-B1E2-4B4A-B622-5338EA6404C0}" type="parTrans" cxnId="{F72440B5-EB28-4B6A-B5F3-1C8C6A17C4E9}">
      <dgm:prSet/>
      <dgm:spPr/>
      <dgm:t>
        <a:bodyPr/>
        <a:lstStyle/>
        <a:p>
          <a:endParaRPr lang="en-US"/>
        </a:p>
      </dgm:t>
    </dgm:pt>
    <dgm:pt modelId="{3E9AE910-F48E-42D9-9496-AE7E25E7DA7A}" type="sibTrans" cxnId="{F72440B5-EB28-4B6A-B5F3-1C8C6A17C4E9}">
      <dgm:prSet/>
      <dgm:spPr/>
      <dgm:t>
        <a:bodyPr/>
        <a:lstStyle/>
        <a:p>
          <a:endParaRPr lang="en-US"/>
        </a:p>
      </dgm:t>
    </dgm:pt>
    <dgm:pt modelId="{6D5F7D57-3670-4087-80F2-239CB61264A1}">
      <dgm:prSet phldrT="[Text]"/>
      <dgm:spPr/>
      <dgm:t>
        <a:bodyPr/>
        <a:lstStyle/>
        <a:p>
          <a:endParaRPr lang="en-US" dirty="0"/>
        </a:p>
      </dgm:t>
    </dgm:pt>
    <dgm:pt modelId="{104916CF-9D41-4ADA-81F8-EDDD0B084757}" type="parTrans" cxnId="{2F80D6EC-8152-437E-BA7C-413503A98D1D}">
      <dgm:prSet/>
      <dgm:spPr/>
      <dgm:t>
        <a:bodyPr/>
        <a:lstStyle/>
        <a:p>
          <a:endParaRPr lang="en-US"/>
        </a:p>
      </dgm:t>
    </dgm:pt>
    <dgm:pt modelId="{70AA2764-EF79-4515-9BA8-9C56AE311A35}" type="sibTrans" cxnId="{2F80D6EC-8152-437E-BA7C-413503A98D1D}">
      <dgm:prSet/>
      <dgm:spPr/>
      <dgm:t>
        <a:bodyPr/>
        <a:lstStyle/>
        <a:p>
          <a:endParaRPr lang="en-US"/>
        </a:p>
      </dgm:t>
    </dgm:pt>
    <dgm:pt modelId="{FD0B34C3-193B-4592-864B-2132E77DF0B9}">
      <dgm:prSet phldrT="[Text]" custT="1"/>
      <dgm:spPr/>
      <dgm:t>
        <a:bodyPr/>
        <a:lstStyle/>
        <a:p>
          <a:endParaRPr lang="en-US" sz="2400" dirty="0">
            <a:latin typeface="Calisto MT" panose="02040603050505030304" pitchFamily="18" charset="0"/>
          </a:endParaRPr>
        </a:p>
      </dgm:t>
    </dgm:pt>
    <dgm:pt modelId="{C18E1BD9-4443-4B7C-B9B5-14986CAFD6DE}" type="parTrans" cxnId="{910F344D-980F-409B-A8EC-397E17C420AB}">
      <dgm:prSet/>
      <dgm:spPr/>
      <dgm:t>
        <a:bodyPr/>
        <a:lstStyle/>
        <a:p>
          <a:endParaRPr lang="en-US"/>
        </a:p>
      </dgm:t>
    </dgm:pt>
    <dgm:pt modelId="{386F5324-542B-45DC-B8E6-B9A55CFAB008}" type="sibTrans" cxnId="{910F344D-980F-409B-A8EC-397E17C420AB}">
      <dgm:prSet/>
      <dgm:spPr/>
      <dgm:t>
        <a:bodyPr/>
        <a:lstStyle/>
        <a:p>
          <a:endParaRPr lang="en-US"/>
        </a:p>
      </dgm:t>
    </dgm:pt>
    <dgm:pt modelId="{26FE963F-B492-4AFF-AFC0-135FE67642B2}">
      <dgm:prSet phldrT="[Text]" phldr="1"/>
      <dgm:spPr/>
      <dgm:t>
        <a:bodyPr/>
        <a:lstStyle/>
        <a:p>
          <a:endParaRPr lang="en-US" dirty="0"/>
        </a:p>
      </dgm:t>
    </dgm:pt>
    <dgm:pt modelId="{3DC6DFBE-9DC8-4ED9-8605-7445FF1E80EC}" type="parTrans" cxnId="{FAA4C03F-EEBC-4226-8204-8A4C842F1A8D}">
      <dgm:prSet/>
      <dgm:spPr/>
      <dgm:t>
        <a:bodyPr/>
        <a:lstStyle/>
        <a:p>
          <a:endParaRPr lang="en-US"/>
        </a:p>
      </dgm:t>
    </dgm:pt>
    <dgm:pt modelId="{E86B1419-B74F-4586-BAB0-6003BC696CF2}" type="sibTrans" cxnId="{FAA4C03F-EEBC-4226-8204-8A4C842F1A8D}">
      <dgm:prSet/>
      <dgm:spPr/>
      <dgm:t>
        <a:bodyPr/>
        <a:lstStyle/>
        <a:p>
          <a:endParaRPr lang="en-US"/>
        </a:p>
      </dgm:t>
    </dgm:pt>
    <dgm:pt modelId="{46AC8F85-B5A3-4395-9F96-589BA5DEBDAC}">
      <dgm:prSet phldrT="[Text]" custT="1"/>
      <dgm:spPr/>
      <dgm:t>
        <a:bodyPr/>
        <a:lstStyle/>
        <a:p>
          <a:endParaRPr lang="en-US" sz="500" dirty="0"/>
        </a:p>
      </dgm:t>
    </dgm:pt>
    <dgm:pt modelId="{6A14C872-7D7A-4577-BBB3-6936F1CB034B}" type="parTrans" cxnId="{C20DDC5F-0BFD-4E78-809D-001197A3D188}">
      <dgm:prSet/>
      <dgm:spPr/>
      <dgm:t>
        <a:bodyPr/>
        <a:lstStyle/>
        <a:p>
          <a:endParaRPr lang="en-US"/>
        </a:p>
      </dgm:t>
    </dgm:pt>
    <dgm:pt modelId="{2EAAD605-3298-4AF4-ACB3-74066E091B43}" type="sibTrans" cxnId="{C20DDC5F-0BFD-4E78-809D-001197A3D188}">
      <dgm:prSet/>
      <dgm:spPr/>
      <dgm:t>
        <a:bodyPr/>
        <a:lstStyle/>
        <a:p>
          <a:endParaRPr lang="en-US"/>
        </a:p>
      </dgm:t>
    </dgm:pt>
    <dgm:pt modelId="{F3DEA2B1-F892-4D5A-BBC0-D7BDDCC994C9}" type="pres">
      <dgm:prSet presAssocID="{56D11303-94DE-463F-9785-24CF6C346FF2}" presName="Name0" presStyleCnt="0">
        <dgm:presLayoutVars>
          <dgm:dir/>
          <dgm:resizeHandles val="exact"/>
        </dgm:presLayoutVars>
      </dgm:prSet>
      <dgm:spPr/>
    </dgm:pt>
    <dgm:pt modelId="{2239C2EE-F9B6-4016-A128-82D1596FAF8A}" type="pres">
      <dgm:prSet presAssocID="{6D94709F-3102-46CB-B2A0-FF45958F8964}" presName="node" presStyleLbl="node1" presStyleIdx="0" presStyleCnt="5">
        <dgm:presLayoutVars>
          <dgm:bulletEnabled val="1"/>
        </dgm:presLayoutVars>
      </dgm:prSet>
      <dgm:spPr/>
    </dgm:pt>
    <dgm:pt modelId="{3879CF4F-348F-4DA9-9DC3-9780608CC087}" type="pres">
      <dgm:prSet presAssocID="{3E9AE910-F48E-42D9-9496-AE7E25E7DA7A}" presName="sibTrans" presStyleCnt="0"/>
      <dgm:spPr/>
    </dgm:pt>
    <dgm:pt modelId="{B2B8BBBC-409A-479B-B38A-126E76592C92}" type="pres">
      <dgm:prSet presAssocID="{6D5F7D57-3670-4087-80F2-239CB61264A1}" presName="node" presStyleLbl="node1" presStyleIdx="1" presStyleCnt="5" custLinFactX="-86162" custLinFactNeighborX="-100000" custLinFactNeighborY="0">
        <dgm:presLayoutVars>
          <dgm:bulletEnabled val="1"/>
        </dgm:presLayoutVars>
      </dgm:prSet>
      <dgm:spPr/>
    </dgm:pt>
    <dgm:pt modelId="{1C4DE051-C254-4CE4-97BE-A880DA7977C9}" type="pres">
      <dgm:prSet presAssocID="{70AA2764-EF79-4515-9BA8-9C56AE311A35}" presName="sibTrans" presStyleCnt="0"/>
      <dgm:spPr/>
    </dgm:pt>
    <dgm:pt modelId="{EEC64430-93CF-4D28-8DE9-0BB1BC3789D4}" type="pres">
      <dgm:prSet presAssocID="{FD0B34C3-193B-4592-864B-2132E77DF0B9}" presName="node" presStyleLbl="node1" presStyleIdx="2" presStyleCnt="5" custLinFactX="-171203" custLinFactNeighborX="-200000" custLinFactNeighborY="0">
        <dgm:presLayoutVars>
          <dgm:bulletEnabled val="1"/>
        </dgm:presLayoutVars>
      </dgm:prSet>
      <dgm:spPr/>
    </dgm:pt>
    <dgm:pt modelId="{03380617-AFE5-456D-ABE0-5BDB961A2574}" type="pres">
      <dgm:prSet presAssocID="{386F5324-542B-45DC-B8E6-B9A55CFAB008}" presName="sibTrans" presStyleCnt="0"/>
      <dgm:spPr/>
    </dgm:pt>
    <dgm:pt modelId="{6E56947B-ADC6-4517-AACA-36A03992A210}" type="pres">
      <dgm:prSet presAssocID="{26FE963F-B492-4AFF-AFC0-135FE67642B2}" presName="node" presStyleLbl="node1" presStyleIdx="3" presStyleCnt="5" custScaleX="36755" custScaleY="63281" custLinFactX="-100433" custLinFactNeighborX="-200000" custLinFactNeighborY="0">
        <dgm:presLayoutVars>
          <dgm:bulletEnabled val="1"/>
        </dgm:presLayoutVars>
      </dgm:prSet>
      <dgm:spPr/>
    </dgm:pt>
    <dgm:pt modelId="{5DA15C7C-0A50-4973-997D-33DC63AFCE95}" type="pres">
      <dgm:prSet presAssocID="{E86B1419-B74F-4586-BAB0-6003BC696CF2}" presName="sibTrans" presStyleCnt="0"/>
      <dgm:spPr/>
    </dgm:pt>
    <dgm:pt modelId="{2CA4C6D1-99BB-4972-B0ED-294ADEDAB769}" type="pres">
      <dgm:prSet presAssocID="{46AC8F85-B5A3-4395-9F96-589BA5DEBDAC}" presName="node" presStyleLbl="node1" presStyleIdx="4" presStyleCnt="5" custScaleX="36755" custScaleY="63281" custLinFactX="-134482" custLinFactNeighborX="-200000" custLinFactNeighborY="0">
        <dgm:presLayoutVars>
          <dgm:bulletEnabled val="1"/>
        </dgm:presLayoutVars>
      </dgm:prSet>
      <dgm:spPr/>
    </dgm:pt>
  </dgm:ptLst>
  <dgm:cxnLst>
    <dgm:cxn modelId="{00A83B0A-86D8-49C9-8F5B-1043259BE05F}" type="presOf" srcId="{26FE963F-B492-4AFF-AFC0-135FE67642B2}" destId="{6E56947B-ADC6-4517-AACA-36A03992A210}" srcOrd="0" destOrd="0" presId="urn:microsoft.com/office/officeart/2005/8/layout/hList6"/>
    <dgm:cxn modelId="{85D6003E-2989-4E8A-9D78-2C166C891440}" type="presOf" srcId="{6D94709F-3102-46CB-B2A0-FF45958F8964}" destId="{2239C2EE-F9B6-4016-A128-82D1596FAF8A}" srcOrd="0" destOrd="0" presId="urn:microsoft.com/office/officeart/2005/8/layout/hList6"/>
    <dgm:cxn modelId="{FAA4C03F-EEBC-4226-8204-8A4C842F1A8D}" srcId="{56D11303-94DE-463F-9785-24CF6C346FF2}" destId="{26FE963F-B492-4AFF-AFC0-135FE67642B2}" srcOrd="3" destOrd="0" parTransId="{3DC6DFBE-9DC8-4ED9-8605-7445FF1E80EC}" sibTransId="{E86B1419-B74F-4586-BAB0-6003BC696CF2}"/>
    <dgm:cxn modelId="{C20DDC5F-0BFD-4E78-809D-001197A3D188}" srcId="{56D11303-94DE-463F-9785-24CF6C346FF2}" destId="{46AC8F85-B5A3-4395-9F96-589BA5DEBDAC}" srcOrd="4" destOrd="0" parTransId="{6A14C872-7D7A-4577-BBB3-6936F1CB034B}" sibTransId="{2EAAD605-3298-4AF4-ACB3-74066E091B43}"/>
    <dgm:cxn modelId="{C8D0F749-49C1-446D-BD4F-EA66C6EDA68F}" type="presOf" srcId="{6D5F7D57-3670-4087-80F2-239CB61264A1}" destId="{B2B8BBBC-409A-479B-B38A-126E76592C92}" srcOrd="0" destOrd="0" presId="urn:microsoft.com/office/officeart/2005/8/layout/hList6"/>
    <dgm:cxn modelId="{910F344D-980F-409B-A8EC-397E17C420AB}" srcId="{56D11303-94DE-463F-9785-24CF6C346FF2}" destId="{FD0B34C3-193B-4592-864B-2132E77DF0B9}" srcOrd="2" destOrd="0" parTransId="{C18E1BD9-4443-4B7C-B9B5-14986CAFD6DE}" sibTransId="{386F5324-542B-45DC-B8E6-B9A55CFAB008}"/>
    <dgm:cxn modelId="{7B31FA77-16F8-4628-832F-EAA5575D5B0A}" type="presOf" srcId="{FD0B34C3-193B-4592-864B-2132E77DF0B9}" destId="{EEC64430-93CF-4D28-8DE9-0BB1BC3789D4}" srcOrd="0" destOrd="0" presId="urn:microsoft.com/office/officeart/2005/8/layout/hList6"/>
    <dgm:cxn modelId="{F7A46A87-0CD7-4095-8966-360C92B8EA33}" type="presOf" srcId="{56D11303-94DE-463F-9785-24CF6C346FF2}" destId="{F3DEA2B1-F892-4D5A-BBC0-D7BDDCC994C9}" srcOrd="0" destOrd="0" presId="urn:microsoft.com/office/officeart/2005/8/layout/hList6"/>
    <dgm:cxn modelId="{D8EFEF95-00A9-4973-BDCB-DD45FA8DB43B}" type="presOf" srcId="{46AC8F85-B5A3-4395-9F96-589BA5DEBDAC}" destId="{2CA4C6D1-99BB-4972-B0ED-294ADEDAB769}" srcOrd="0" destOrd="0" presId="urn:microsoft.com/office/officeart/2005/8/layout/hList6"/>
    <dgm:cxn modelId="{F72440B5-EB28-4B6A-B5F3-1C8C6A17C4E9}" srcId="{56D11303-94DE-463F-9785-24CF6C346FF2}" destId="{6D94709F-3102-46CB-B2A0-FF45958F8964}" srcOrd="0" destOrd="0" parTransId="{6701118B-B1E2-4B4A-B622-5338EA6404C0}" sibTransId="{3E9AE910-F48E-42D9-9496-AE7E25E7DA7A}"/>
    <dgm:cxn modelId="{2F80D6EC-8152-437E-BA7C-413503A98D1D}" srcId="{56D11303-94DE-463F-9785-24CF6C346FF2}" destId="{6D5F7D57-3670-4087-80F2-239CB61264A1}" srcOrd="1" destOrd="0" parTransId="{104916CF-9D41-4ADA-81F8-EDDD0B084757}" sibTransId="{70AA2764-EF79-4515-9BA8-9C56AE311A35}"/>
    <dgm:cxn modelId="{C5CD600B-29F7-40FB-A820-CF900596BB26}" type="presParOf" srcId="{F3DEA2B1-F892-4D5A-BBC0-D7BDDCC994C9}" destId="{2239C2EE-F9B6-4016-A128-82D1596FAF8A}" srcOrd="0" destOrd="0" presId="urn:microsoft.com/office/officeart/2005/8/layout/hList6"/>
    <dgm:cxn modelId="{B68BBF91-96BE-494E-BE84-3A1D293D948C}" type="presParOf" srcId="{F3DEA2B1-F892-4D5A-BBC0-D7BDDCC994C9}" destId="{3879CF4F-348F-4DA9-9DC3-9780608CC087}" srcOrd="1" destOrd="0" presId="urn:microsoft.com/office/officeart/2005/8/layout/hList6"/>
    <dgm:cxn modelId="{791FB934-4273-4E89-9046-5E645BB1DD6B}" type="presParOf" srcId="{F3DEA2B1-F892-4D5A-BBC0-D7BDDCC994C9}" destId="{B2B8BBBC-409A-479B-B38A-126E76592C92}" srcOrd="2" destOrd="0" presId="urn:microsoft.com/office/officeart/2005/8/layout/hList6"/>
    <dgm:cxn modelId="{72BF0A79-100D-4D5A-B434-AAC9648F1201}" type="presParOf" srcId="{F3DEA2B1-F892-4D5A-BBC0-D7BDDCC994C9}" destId="{1C4DE051-C254-4CE4-97BE-A880DA7977C9}" srcOrd="3" destOrd="0" presId="urn:microsoft.com/office/officeart/2005/8/layout/hList6"/>
    <dgm:cxn modelId="{DEC0B560-381F-4CEE-87A4-732F3FD06819}" type="presParOf" srcId="{F3DEA2B1-F892-4D5A-BBC0-D7BDDCC994C9}" destId="{EEC64430-93CF-4D28-8DE9-0BB1BC3789D4}" srcOrd="4" destOrd="0" presId="urn:microsoft.com/office/officeart/2005/8/layout/hList6"/>
    <dgm:cxn modelId="{F6598FD4-C882-47F7-B1E8-C39E10BCDD58}" type="presParOf" srcId="{F3DEA2B1-F892-4D5A-BBC0-D7BDDCC994C9}" destId="{03380617-AFE5-456D-ABE0-5BDB961A2574}" srcOrd="5" destOrd="0" presId="urn:microsoft.com/office/officeart/2005/8/layout/hList6"/>
    <dgm:cxn modelId="{0CD595F7-554B-4642-B7A8-9559205E64FF}" type="presParOf" srcId="{F3DEA2B1-F892-4D5A-BBC0-D7BDDCC994C9}" destId="{6E56947B-ADC6-4517-AACA-36A03992A210}" srcOrd="6" destOrd="0" presId="urn:microsoft.com/office/officeart/2005/8/layout/hList6"/>
    <dgm:cxn modelId="{ACC58D61-6020-4859-8AD1-32CA1800C0EE}" type="presParOf" srcId="{F3DEA2B1-F892-4D5A-BBC0-D7BDDCC994C9}" destId="{5DA15C7C-0A50-4973-997D-33DC63AFCE95}" srcOrd="7" destOrd="0" presId="urn:microsoft.com/office/officeart/2005/8/layout/hList6"/>
    <dgm:cxn modelId="{116543A1-464B-4B61-AEC0-0467FA14D5D7}" type="presParOf" srcId="{F3DEA2B1-F892-4D5A-BBC0-D7BDDCC994C9}" destId="{2CA4C6D1-99BB-4972-B0ED-294ADEDAB76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79D06FE-8921-4CCB-92F1-5A3EB647DF8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B71959-06E1-4FDD-BB7F-04F5C7C566F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F6F52C0A-0606-498C-8C03-78C1E86186E2}" type="parTrans" cxnId="{634E7ED2-5857-4E30-832B-0C99C020787F}">
      <dgm:prSet/>
      <dgm:spPr/>
      <dgm:t>
        <a:bodyPr/>
        <a:lstStyle/>
        <a:p>
          <a:endParaRPr lang="en-US"/>
        </a:p>
      </dgm:t>
    </dgm:pt>
    <dgm:pt modelId="{2B4548E6-87D0-4E65-8E8E-E212C4604005}" type="sibTrans" cxnId="{634E7ED2-5857-4E30-832B-0C99C020787F}">
      <dgm:prSet/>
      <dgm:spPr/>
      <dgm:t>
        <a:bodyPr/>
        <a:lstStyle/>
        <a:p>
          <a:endParaRPr lang="en-US"/>
        </a:p>
      </dgm:t>
    </dgm:pt>
    <dgm:pt modelId="{3C1AA77C-F1F1-4866-BE42-FB67BFF7FA60}">
      <dgm:prSet phldrT="[Text]"/>
      <dgm:spPr/>
      <dgm:t>
        <a:bodyPr/>
        <a:lstStyle/>
        <a:p>
          <a:r>
            <a:rPr lang="en-US" dirty="0"/>
            <a:t>Class 1</a:t>
          </a:r>
        </a:p>
      </dgm:t>
    </dgm:pt>
    <dgm:pt modelId="{124AC28E-7809-4545-AF4D-BB395CFC922A}" type="parTrans" cxnId="{B673BD50-D9E9-4C47-B06B-721DDCA6FB5E}">
      <dgm:prSet/>
      <dgm:spPr/>
      <dgm:t>
        <a:bodyPr/>
        <a:lstStyle/>
        <a:p>
          <a:endParaRPr lang="en-US"/>
        </a:p>
      </dgm:t>
    </dgm:pt>
    <dgm:pt modelId="{F363E2C2-22EC-4E7E-9D83-FB064BB82E65}" type="sibTrans" cxnId="{B673BD50-D9E9-4C47-B06B-721DDCA6FB5E}">
      <dgm:prSet/>
      <dgm:spPr/>
      <dgm:t>
        <a:bodyPr/>
        <a:lstStyle/>
        <a:p>
          <a:endParaRPr lang="en-US"/>
        </a:p>
      </dgm:t>
    </dgm:pt>
    <dgm:pt modelId="{0CC18A94-25EB-4129-9404-B8FDCF41CAF9}">
      <dgm:prSet phldrT="[Text]"/>
      <dgm:spPr/>
      <dgm:t>
        <a:bodyPr/>
        <a:lstStyle/>
        <a:p>
          <a:r>
            <a:rPr lang="en-US" dirty="0"/>
            <a:t>Class 2</a:t>
          </a:r>
        </a:p>
      </dgm:t>
    </dgm:pt>
    <dgm:pt modelId="{C77544E5-2D25-4AA6-8A5B-B7470584AC18}" type="parTrans" cxnId="{21B000FC-EED6-46D7-8D0B-48543AA4642C}">
      <dgm:prSet/>
      <dgm:spPr/>
      <dgm:t>
        <a:bodyPr/>
        <a:lstStyle/>
        <a:p>
          <a:endParaRPr lang="en-US"/>
        </a:p>
      </dgm:t>
    </dgm:pt>
    <dgm:pt modelId="{39552DB2-AE42-422D-87E0-16B85D097D0E}" type="sibTrans" cxnId="{21B000FC-EED6-46D7-8D0B-48543AA4642C}">
      <dgm:prSet/>
      <dgm:spPr/>
      <dgm:t>
        <a:bodyPr/>
        <a:lstStyle/>
        <a:p>
          <a:endParaRPr lang="en-US"/>
        </a:p>
      </dgm:t>
    </dgm:pt>
    <dgm:pt modelId="{49E1D8B9-338B-45B9-AD68-E9C6CA57A0B1}">
      <dgm:prSet phldrT="[Text]"/>
      <dgm:spPr/>
      <dgm:t>
        <a:bodyPr/>
        <a:lstStyle/>
        <a:p>
          <a:r>
            <a:rPr lang="en-US" dirty="0"/>
            <a:t>Class 3</a:t>
          </a:r>
        </a:p>
      </dgm:t>
    </dgm:pt>
    <dgm:pt modelId="{2CA87C3C-F798-4F43-9829-575DE854C6C8}" type="parTrans" cxnId="{0B90EE96-98FF-4979-9756-FFBFA31D189B}">
      <dgm:prSet/>
      <dgm:spPr/>
      <dgm:t>
        <a:bodyPr/>
        <a:lstStyle/>
        <a:p>
          <a:endParaRPr lang="en-US"/>
        </a:p>
      </dgm:t>
    </dgm:pt>
    <dgm:pt modelId="{0D706119-6E0C-480C-933E-1D410EF4F456}" type="sibTrans" cxnId="{0B90EE96-98FF-4979-9756-FFBFA31D189B}">
      <dgm:prSet/>
      <dgm:spPr/>
      <dgm:t>
        <a:bodyPr/>
        <a:lstStyle/>
        <a:p>
          <a:endParaRPr lang="en-US"/>
        </a:p>
      </dgm:t>
    </dgm:pt>
    <dgm:pt modelId="{ACCC3283-6107-4672-805A-7291A10E4543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Class 4</a:t>
          </a:r>
        </a:p>
      </dgm:t>
    </dgm:pt>
    <dgm:pt modelId="{4719AB13-BC11-48DB-898B-E87DD1B0124F}" type="parTrans" cxnId="{7DFA34BE-D20B-400B-81DB-DDCDF57DF76F}">
      <dgm:prSet/>
      <dgm:spPr/>
      <dgm:t>
        <a:bodyPr/>
        <a:lstStyle/>
        <a:p>
          <a:endParaRPr lang="en-US"/>
        </a:p>
      </dgm:t>
    </dgm:pt>
    <dgm:pt modelId="{F389EAE2-FA06-4BD2-B193-99E637F1BE12}" type="sibTrans" cxnId="{7DFA34BE-D20B-400B-81DB-DDCDF57DF76F}">
      <dgm:prSet/>
      <dgm:spPr/>
      <dgm:t>
        <a:bodyPr/>
        <a:lstStyle/>
        <a:p>
          <a:endParaRPr lang="en-US"/>
        </a:p>
      </dgm:t>
    </dgm:pt>
    <dgm:pt modelId="{B3A65C67-B648-4D30-8EE5-BD78C7B8C824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Class 5</a:t>
          </a:r>
        </a:p>
      </dgm:t>
    </dgm:pt>
    <dgm:pt modelId="{15543595-A0AB-45C2-98BE-32101F2E1198}" type="parTrans" cxnId="{130B0A28-3E3E-4B12-98B0-12EA948AAFB0}">
      <dgm:prSet/>
      <dgm:spPr/>
      <dgm:t>
        <a:bodyPr/>
        <a:lstStyle/>
        <a:p>
          <a:endParaRPr lang="en-US"/>
        </a:p>
      </dgm:t>
    </dgm:pt>
    <dgm:pt modelId="{F9BB6A19-0DC1-4FB3-9A65-94EDEE10167C}" type="sibTrans" cxnId="{130B0A28-3E3E-4B12-98B0-12EA948AAFB0}">
      <dgm:prSet/>
      <dgm:spPr/>
      <dgm:t>
        <a:bodyPr/>
        <a:lstStyle/>
        <a:p>
          <a:endParaRPr lang="en-US"/>
        </a:p>
      </dgm:t>
    </dgm:pt>
    <dgm:pt modelId="{DA3E9396-DB50-444F-860C-CAA44EBF49B8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Class 6</a:t>
          </a:r>
        </a:p>
      </dgm:t>
    </dgm:pt>
    <dgm:pt modelId="{A2D44CE6-9F2F-4838-9DCE-9E0C8C700E41}" type="parTrans" cxnId="{E7B56676-9922-4986-8D1E-7FACA8001F42}">
      <dgm:prSet/>
      <dgm:spPr/>
      <dgm:t>
        <a:bodyPr/>
        <a:lstStyle/>
        <a:p>
          <a:endParaRPr lang="en-US"/>
        </a:p>
      </dgm:t>
    </dgm:pt>
    <dgm:pt modelId="{C043C168-8C8F-4E60-8306-2524E3E4EB05}" type="sibTrans" cxnId="{E7B56676-9922-4986-8D1E-7FACA8001F42}">
      <dgm:prSet/>
      <dgm:spPr/>
      <dgm:t>
        <a:bodyPr/>
        <a:lstStyle/>
        <a:p>
          <a:endParaRPr lang="en-US"/>
        </a:p>
      </dgm:t>
    </dgm:pt>
    <dgm:pt modelId="{CC6D3311-AA8E-4E23-B068-9B402329BCDA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Class 7 </a:t>
          </a:r>
        </a:p>
      </dgm:t>
    </dgm:pt>
    <dgm:pt modelId="{D26A6F06-F054-42BF-8751-FAC3560901A3}" type="parTrans" cxnId="{82042848-3440-4406-930B-6EEDEB53AE09}">
      <dgm:prSet/>
      <dgm:spPr/>
      <dgm:t>
        <a:bodyPr/>
        <a:lstStyle/>
        <a:p>
          <a:endParaRPr lang="en-US"/>
        </a:p>
      </dgm:t>
    </dgm:pt>
    <dgm:pt modelId="{21DCA9A6-29F6-442E-84FF-D3A88B74CCF9}" type="sibTrans" cxnId="{82042848-3440-4406-930B-6EEDEB53AE09}">
      <dgm:prSet/>
      <dgm:spPr/>
      <dgm:t>
        <a:bodyPr/>
        <a:lstStyle/>
        <a:p>
          <a:endParaRPr lang="en-US"/>
        </a:p>
      </dgm:t>
    </dgm:pt>
    <dgm:pt modelId="{B80779C0-2455-4C13-A296-66C36F266AFA}" type="pres">
      <dgm:prSet presAssocID="{779D06FE-8921-4CCB-92F1-5A3EB647DF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326B35-214C-4542-A3A8-4AFC301139C2}" type="pres">
      <dgm:prSet presAssocID="{D9B71959-06E1-4FDD-BB7F-04F5C7C566FD}" presName="root1" presStyleCnt="0"/>
      <dgm:spPr/>
    </dgm:pt>
    <dgm:pt modelId="{E083F66D-C3D3-4A21-B36E-D8482ED44515}" type="pres">
      <dgm:prSet presAssocID="{D9B71959-06E1-4FDD-BB7F-04F5C7C566FD}" presName="LevelOneTextNode" presStyleLbl="node0" presStyleIdx="0" presStyleCnt="1" custFlipHor="1" custScaleX="6583" custScaleY="14346" custLinFactNeighborX="30454" custLinFactNeighborY="-25969">
        <dgm:presLayoutVars>
          <dgm:chPref val="3"/>
        </dgm:presLayoutVars>
      </dgm:prSet>
      <dgm:spPr/>
    </dgm:pt>
    <dgm:pt modelId="{5DC3C3D2-5A59-43B4-8544-8A92EEA5CDBA}" type="pres">
      <dgm:prSet presAssocID="{D9B71959-06E1-4FDD-BB7F-04F5C7C566FD}" presName="level2hierChild" presStyleCnt="0"/>
      <dgm:spPr/>
    </dgm:pt>
    <dgm:pt modelId="{480A278B-43E8-4454-8E06-4EDD62A00655}" type="pres">
      <dgm:prSet presAssocID="{124AC28E-7809-4545-AF4D-BB395CFC922A}" presName="conn2-1" presStyleLbl="parChTrans1D2" presStyleIdx="0" presStyleCnt="7"/>
      <dgm:spPr/>
    </dgm:pt>
    <dgm:pt modelId="{DD8701DB-2B1B-4F6E-8FC4-6B976A534099}" type="pres">
      <dgm:prSet presAssocID="{124AC28E-7809-4545-AF4D-BB395CFC922A}" presName="connTx" presStyleLbl="parChTrans1D2" presStyleIdx="0" presStyleCnt="7"/>
      <dgm:spPr/>
    </dgm:pt>
    <dgm:pt modelId="{FA633B6B-604E-477A-9483-BC4B024EFAF4}" type="pres">
      <dgm:prSet presAssocID="{3C1AA77C-F1F1-4866-BE42-FB67BFF7FA60}" presName="root2" presStyleCnt="0"/>
      <dgm:spPr/>
    </dgm:pt>
    <dgm:pt modelId="{74FD4D64-3CC7-4C41-8F67-47E30AF7D4E1}" type="pres">
      <dgm:prSet presAssocID="{3C1AA77C-F1F1-4866-BE42-FB67BFF7FA60}" presName="LevelTwoTextNode" presStyleLbl="node2" presStyleIdx="0" presStyleCnt="7" custScaleX="30850" custScaleY="13340" custLinFactNeighborX="188" custLinFactNeighborY="-35881">
        <dgm:presLayoutVars>
          <dgm:chPref val="3"/>
        </dgm:presLayoutVars>
      </dgm:prSet>
      <dgm:spPr/>
    </dgm:pt>
    <dgm:pt modelId="{2D538059-7F0E-4C90-B574-321B6A4BEC72}" type="pres">
      <dgm:prSet presAssocID="{3C1AA77C-F1F1-4866-BE42-FB67BFF7FA60}" presName="level3hierChild" presStyleCnt="0"/>
      <dgm:spPr/>
    </dgm:pt>
    <dgm:pt modelId="{F8891FB5-AFAD-4476-9063-0CE86B3AB332}" type="pres">
      <dgm:prSet presAssocID="{C77544E5-2D25-4AA6-8A5B-B7470584AC18}" presName="conn2-1" presStyleLbl="parChTrans1D2" presStyleIdx="1" presStyleCnt="7"/>
      <dgm:spPr/>
    </dgm:pt>
    <dgm:pt modelId="{62B94658-4EFF-433E-8C3B-CF4EDEA4C4C2}" type="pres">
      <dgm:prSet presAssocID="{C77544E5-2D25-4AA6-8A5B-B7470584AC18}" presName="connTx" presStyleLbl="parChTrans1D2" presStyleIdx="1" presStyleCnt="7"/>
      <dgm:spPr/>
    </dgm:pt>
    <dgm:pt modelId="{9D3E6F6C-90C6-4738-B2B2-29AB4B9BE540}" type="pres">
      <dgm:prSet presAssocID="{0CC18A94-25EB-4129-9404-B8FDCF41CAF9}" presName="root2" presStyleCnt="0"/>
      <dgm:spPr/>
    </dgm:pt>
    <dgm:pt modelId="{C043DE53-DA6C-4BE0-9D4B-CFBD875AC28F}" type="pres">
      <dgm:prSet presAssocID="{0CC18A94-25EB-4129-9404-B8FDCF41CAF9}" presName="LevelTwoTextNode" presStyleLbl="node2" presStyleIdx="1" presStyleCnt="7" custScaleX="30850" custScaleY="13340" custLinFactNeighborX="188" custLinFactNeighborY="-35881">
        <dgm:presLayoutVars>
          <dgm:chPref val="3"/>
        </dgm:presLayoutVars>
      </dgm:prSet>
      <dgm:spPr/>
    </dgm:pt>
    <dgm:pt modelId="{0AEC0775-6331-46A3-8810-92443AD00FBF}" type="pres">
      <dgm:prSet presAssocID="{0CC18A94-25EB-4129-9404-B8FDCF41CAF9}" presName="level3hierChild" presStyleCnt="0"/>
      <dgm:spPr/>
    </dgm:pt>
    <dgm:pt modelId="{1D5DD4E8-2555-40CE-BE4A-A50F2F8D02D6}" type="pres">
      <dgm:prSet presAssocID="{2CA87C3C-F798-4F43-9829-575DE854C6C8}" presName="conn2-1" presStyleLbl="parChTrans1D2" presStyleIdx="2" presStyleCnt="7"/>
      <dgm:spPr/>
    </dgm:pt>
    <dgm:pt modelId="{2F8E51CC-88D0-4062-A2C3-77FFF4E368FA}" type="pres">
      <dgm:prSet presAssocID="{2CA87C3C-F798-4F43-9829-575DE854C6C8}" presName="connTx" presStyleLbl="parChTrans1D2" presStyleIdx="2" presStyleCnt="7"/>
      <dgm:spPr/>
    </dgm:pt>
    <dgm:pt modelId="{7021A5E0-F7B4-4B69-9F5F-DC592FC04D40}" type="pres">
      <dgm:prSet presAssocID="{49E1D8B9-338B-45B9-AD68-E9C6CA57A0B1}" presName="root2" presStyleCnt="0"/>
      <dgm:spPr/>
    </dgm:pt>
    <dgm:pt modelId="{A795DF9D-5D2A-4BDB-AF85-6A74DD118FB6}" type="pres">
      <dgm:prSet presAssocID="{49E1D8B9-338B-45B9-AD68-E9C6CA57A0B1}" presName="LevelTwoTextNode" presStyleLbl="node2" presStyleIdx="2" presStyleCnt="7" custScaleX="30850" custScaleY="13340" custLinFactNeighborX="188" custLinFactNeighborY="-35881">
        <dgm:presLayoutVars>
          <dgm:chPref val="3"/>
        </dgm:presLayoutVars>
      </dgm:prSet>
      <dgm:spPr/>
    </dgm:pt>
    <dgm:pt modelId="{26C5C3A0-339C-4CC2-B625-C11363334442}" type="pres">
      <dgm:prSet presAssocID="{49E1D8B9-338B-45B9-AD68-E9C6CA57A0B1}" presName="level3hierChild" presStyleCnt="0"/>
      <dgm:spPr/>
    </dgm:pt>
    <dgm:pt modelId="{D91E8096-CF42-40C7-B8C5-E70D6A77BF8C}" type="pres">
      <dgm:prSet presAssocID="{4719AB13-BC11-48DB-898B-E87DD1B0124F}" presName="conn2-1" presStyleLbl="parChTrans1D2" presStyleIdx="3" presStyleCnt="7"/>
      <dgm:spPr/>
    </dgm:pt>
    <dgm:pt modelId="{ACCA31AF-3C27-4A8B-81A6-9A98BF28635E}" type="pres">
      <dgm:prSet presAssocID="{4719AB13-BC11-48DB-898B-E87DD1B0124F}" presName="connTx" presStyleLbl="parChTrans1D2" presStyleIdx="3" presStyleCnt="7"/>
      <dgm:spPr/>
    </dgm:pt>
    <dgm:pt modelId="{DEE6F138-DCAF-421B-AD2D-FAAB8C6675D8}" type="pres">
      <dgm:prSet presAssocID="{ACCC3283-6107-4672-805A-7291A10E4543}" presName="root2" presStyleCnt="0"/>
      <dgm:spPr/>
    </dgm:pt>
    <dgm:pt modelId="{37BEE1D4-1620-417D-B130-AA4223197837}" type="pres">
      <dgm:prSet presAssocID="{ACCC3283-6107-4672-805A-7291A10E4543}" presName="LevelTwoTextNode" presStyleLbl="node2" presStyleIdx="3" presStyleCnt="7" custScaleX="30850" custScaleY="13340" custLinFactNeighborX="-274" custLinFactNeighborY="-33600">
        <dgm:presLayoutVars>
          <dgm:chPref val="3"/>
        </dgm:presLayoutVars>
      </dgm:prSet>
      <dgm:spPr/>
    </dgm:pt>
    <dgm:pt modelId="{611D6CA6-E1CE-4669-B98B-912257B629AF}" type="pres">
      <dgm:prSet presAssocID="{ACCC3283-6107-4672-805A-7291A10E4543}" presName="level3hierChild" presStyleCnt="0"/>
      <dgm:spPr/>
    </dgm:pt>
    <dgm:pt modelId="{C8D46D44-B516-4D3C-8A02-A97C40760BB8}" type="pres">
      <dgm:prSet presAssocID="{15543595-A0AB-45C2-98BE-32101F2E1198}" presName="conn2-1" presStyleLbl="parChTrans1D2" presStyleIdx="4" presStyleCnt="7"/>
      <dgm:spPr/>
    </dgm:pt>
    <dgm:pt modelId="{61ED12EC-1032-4648-9E52-4CEC7DCA8F99}" type="pres">
      <dgm:prSet presAssocID="{15543595-A0AB-45C2-98BE-32101F2E1198}" presName="connTx" presStyleLbl="parChTrans1D2" presStyleIdx="4" presStyleCnt="7"/>
      <dgm:spPr/>
    </dgm:pt>
    <dgm:pt modelId="{DD23E1DA-12C7-4986-BD60-E684F1C23121}" type="pres">
      <dgm:prSet presAssocID="{B3A65C67-B648-4D30-8EE5-BD78C7B8C824}" presName="root2" presStyleCnt="0"/>
      <dgm:spPr/>
    </dgm:pt>
    <dgm:pt modelId="{34A28A3A-CC2A-4F75-A152-B002C7E83BDE}" type="pres">
      <dgm:prSet presAssocID="{B3A65C67-B648-4D30-8EE5-BD78C7B8C824}" presName="LevelTwoTextNode" presStyleLbl="node2" presStyleIdx="4" presStyleCnt="7" custScaleX="30850" custScaleY="13340" custLinFactNeighborX="862" custLinFactNeighborY="-35881">
        <dgm:presLayoutVars>
          <dgm:chPref val="3"/>
        </dgm:presLayoutVars>
      </dgm:prSet>
      <dgm:spPr/>
    </dgm:pt>
    <dgm:pt modelId="{03030787-1BC5-4BFA-9D36-5728B099BAEA}" type="pres">
      <dgm:prSet presAssocID="{B3A65C67-B648-4D30-8EE5-BD78C7B8C824}" presName="level3hierChild" presStyleCnt="0"/>
      <dgm:spPr/>
    </dgm:pt>
    <dgm:pt modelId="{0FBCE9AD-89FD-4312-94F8-29A2F7230143}" type="pres">
      <dgm:prSet presAssocID="{A2D44CE6-9F2F-4838-9DCE-9E0C8C700E41}" presName="conn2-1" presStyleLbl="parChTrans1D2" presStyleIdx="5" presStyleCnt="7"/>
      <dgm:spPr/>
    </dgm:pt>
    <dgm:pt modelId="{C69387EE-17AB-4AE8-9DFC-8DE7D11CE6A7}" type="pres">
      <dgm:prSet presAssocID="{A2D44CE6-9F2F-4838-9DCE-9E0C8C700E41}" presName="connTx" presStyleLbl="parChTrans1D2" presStyleIdx="5" presStyleCnt="7"/>
      <dgm:spPr/>
    </dgm:pt>
    <dgm:pt modelId="{3D27E078-2B04-4AF3-A32D-59DB42AF6BC4}" type="pres">
      <dgm:prSet presAssocID="{DA3E9396-DB50-444F-860C-CAA44EBF49B8}" presName="root2" presStyleCnt="0"/>
      <dgm:spPr/>
    </dgm:pt>
    <dgm:pt modelId="{5380B5F9-5919-4500-8290-EF9F186F07A2}" type="pres">
      <dgm:prSet presAssocID="{DA3E9396-DB50-444F-860C-CAA44EBF49B8}" presName="LevelTwoTextNode" presStyleLbl="node2" presStyleIdx="5" presStyleCnt="7" custScaleX="30850" custScaleY="13340" custLinFactNeighborX="188" custLinFactNeighborY="-35881">
        <dgm:presLayoutVars>
          <dgm:chPref val="3"/>
        </dgm:presLayoutVars>
      </dgm:prSet>
      <dgm:spPr/>
    </dgm:pt>
    <dgm:pt modelId="{2DF78BF4-E7A6-4F93-8F53-66D0A9A6B225}" type="pres">
      <dgm:prSet presAssocID="{DA3E9396-DB50-444F-860C-CAA44EBF49B8}" presName="level3hierChild" presStyleCnt="0"/>
      <dgm:spPr/>
    </dgm:pt>
    <dgm:pt modelId="{E54E180C-1AAD-454F-B083-CB8DE4EC9DA3}" type="pres">
      <dgm:prSet presAssocID="{D26A6F06-F054-42BF-8751-FAC3560901A3}" presName="conn2-1" presStyleLbl="parChTrans1D2" presStyleIdx="6" presStyleCnt="7"/>
      <dgm:spPr/>
    </dgm:pt>
    <dgm:pt modelId="{62B20A20-E4EB-47E3-B9F3-D16338AC41B7}" type="pres">
      <dgm:prSet presAssocID="{D26A6F06-F054-42BF-8751-FAC3560901A3}" presName="connTx" presStyleLbl="parChTrans1D2" presStyleIdx="6" presStyleCnt="7"/>
      <dgm:spPr/>
    </dgm:pt>
    <dgm:pt modelId="{72421681-32BB-4D0A-88AE-B426AF35956E}" type="pres">
      <dgm:prSet presAssocID="{CC6D3311-AA8E-4E23-B068-9B402329BCDA}" presName="root2" presStyleCnt="0"/>
      <dgm:spPr/>
    </dgm:pt>
    <dgm:pt modelId="{E99DC719-8F04-46ED-996D-AA1F449C045B}" type="pres">
      <dgm:prSet presAssocID="{CC6D3311-AA8E-4E23-B068-9B402329BCDA}" presName="LevelTwoTextNode" presStyleLbl="node2" presStyleIdx="6" presStyleCnt="7" custScaleX="30850" custScaleY="13340" custLinFactNeighborX="188" custLinFactNeighborY="-35881">
        <dgm:presLayoutVars>
          <dgm:chPref val="3"/>
        </dgm:presLayoutVars>
      </dgm:prSet>
      <dgm:spPr/>
    </dgm:pt>
    <dgm:pt modelId="{D3F1C230-32E8-42AB-937D-6CBE21B9A5AF}" type="pres">
      <dgm:prSet presAssocID="{CC6D3311-AA8E-4E23-B068-9B402329BCDA}" presName="level3hierChild" presStyleCnt="0"/>
      <dgm:spPr/>
    </dgm:pt>
  </dgm:ptLst>
  <dgm:cxnLst>
    <dgm:cxn modelId="{27794C03-4BBF-49C1-AB84-EBF233C59B42}" type="presOf" srcId="{779D06FE-8921-4CCB-92F1-5A3EB647DF86}" destId="{B80779C0-2455-4C13-A296-66C36F266AFA}" srcOrd="0" destOrd="0" presId="urn:microsoft.com/office/officeart/2005/8/layout/hierarchy2"/>
    <dgm:cxn modelId="{17F92F09-B99B-4A0E-B242-EA3C24B5A3A5}" type="presOf" srcId="{4719AB13-BC11-48DB-898B-E87DD1B0124F}" destId="{D91E8096-CF42-40C7-B8C5-E70D6A77BF8C}" srcOrd="0" destOrd="0" presId="urn:microsoft.com/office/officeart/2005/8/layout/hierarchy2"/>
    <dgm:cxn modelId="{58B43119-FC4A-4F06-907F-6EDF6FE40548}" type="presOf" srcId="{A2D44CE6-9F2F-4838-9DCE-9E0C8C700E41}" destId="{C69387EE-17AB-4AE8-9DFC-8DE7D11CE6A7}" srcOrd="1" destOrd="0" presId="urn:microsoft.com/office/officeart/2005/8/layout/hierarchy2"/>
    <dgm:cxn modelId="{130B0A28-3E3E-4B12-98B0-12EA948AAFB0}" srcId="{D9B71959-06E1-4FDD-BB7F-04F5C7C566FD}" destId="{B3A65C67-B648-4D30-8EE5-BD78C7B8C824}" srcOrd="4" destOrd="0" parTransId="{15543595-A0AB-45C2-98BE-32101F2E1198}" sibTransId="{F9BB6A19-0DC1-4FB3-9A65-94EDEE10167C}"/>
    <dgm:cxn modelId="{1CD61031-D409-4487-AECC-A2D55A7751B8}" type="presOf" srcId="{D9B71959-06E1-4FDD-BB7F-04F5C7C566FD}" destId="{E083F66D-C3D3-4A21-B36E-D8482ED44515}" srcOrd="0" destOrd="0" presId="urn:microsoft.com/office/officeart/2005/8/layout/hierarchy2"/>
    <dgm:cxn modelId="{3E615633-752E-4F15-BBA9-52EB38C4B398}" type="presOf" srcId="{15543595-A0AB-45C2-98BE-32101F2E1198}" destId="{61ED12EC-1032-4648-9E52-4CEC7DCA8F99}" srcOrd="1" destOrd="0" presId="urn:microsoft.com/office/officeart/2005/8/layout/hierarchy2"/>
    <dgm:cxn modelId="{C59B6440-9A05-4B48-8DB9-4FBDF9E10703}" type="presOf" srcId="{49E1D8B9-338B-45B9-AD68-E9C6CA57A0B1}" destId="{A795DF9D-5D2A-4BDB-AF85-6A74DD118FB6}" srcOrd="0" destOrd="0" presId="urn:microsoft.com/office/officeart/2005/8/layout/hierarchy2"/>
    <dgm:cxn modelId="{52DF3E63-0A3A-4AD9-951C-74433F41A6F9}" type="presOf" srcId="{C77544E5-2D25-4AA6-8A5B-B7470584AC18}" destId="{62B94658-4EFF-433E-8C3B-CF4EDEA4C4C2}" srcOrd="1" destOrd="0" presId="urn:microsoft.com/office/officeart/2005/8/layout/hierarchy2"/>
    <dgm:cxn modelId="{6E5D3C46-7395-4055-BDD6-8A297079DCEE}" type="presOf" srcId="{ACCC3283-6107-4672-805A-7291A10E4543}" destId="{37BEE1D4-1620-417D-B130-AA4223197837}" srcOrd="0" destOrd="0" presId="urn:microsoft.com/office/officeart/2005/8/layout/hierarchy2"/>
    <dgm:cxn modelId="{82042848-3440-4406-930B-6EEDEB53AE09}" srcId="{D9B71959-06E1-4FDD-BB7F-04F5C7C566FD}" destId="{CC6D3311-AA8E-4E23-B068-9B402329BCDA}" srcOrd="6" destOrd="0" parTransId="{D26A6F06-F054-42BF-8751-FAC3560901A3}" sibTransId="{21DCA9A6-29F6-442E-84FF-D3A88B74CCF9}"/>
    <dgm:cxn modelId="{8EF8634B-0B4F-4BEE-A7E4-53C197E87138}" type="presOf" srcId="{2CA87C3C-F798-4F43-9829-575DE854C6C8}" destId="{1D5DD4E8-2555-40CE-BE4A-A50F2F8D02D6}" srcOrd="0" destOrd="0" presId="urn:microsoft.com/office/officeart/2005/8/layout/hierarchy2"/>
    <dgm:cxn modelId="{B673BD50-D9E9-4C47-B06B-721DDCA6FB5E}" srcId="{D9B71959-06E1-4FDD-BB7F-04F5C7C566FD}" destId="{3C1AA77C-F1F1-4866-BE42-FB67BFF7FA60}" srcOrd="0" destOrd="0" parTransId="{124AC28E-7809-4545-AF4D-BB395CFC922A}" sibTransId="{F363E2C2-22EC-4E7E-9D83-FB064BB82E65}"/>
    <dgm:cxn modelId="{E7B56676-9922-4986-8D1E-7FACA8001F42}" srcId="{D9B71959-06E1-4FDD-BB7F-04F5C7C566FD}" destId="{DA3E9396-DB50-444F-860C-CAA44EBF49B8}" srcOrd="5" destOrd="0" parTransId="{A2D44CE6-9F2F-4838-9DCE-9E0C8C700E41}" sibTransId="{C043C168-8C8F-4E60-8306-2524E3E4EB05}"/>
    <dgm:cxn modelId="{EED71159-8B4B-495E-A5B1-D1D1508B113A}" type="presOf" srcId="{D26A6F06-F054-42BF-8751-FAC3560901A3}" destId="{62B20A20-E4EB-47E3-B9F3-D16338AC41B7}" srcOrd="1" destOrd="0" presId="urn:microsoft.com/office/officeart/2005/8/layout/hierarchy2"/>
    <dgm:cxn modelId="{FAAE9F5A-F9EE-4149-AC0E-3A6492787649}" type="presOf" srcId="{15543595-A0AB-45C2-98BE-32101F2E1198}" destId="{C8D46D44-B516-4D3C-8A02-A97C40760BB8}" srcOrd="0" destOrd="0" presId="urn:microsoft.com/office/officeart/2005/8/layout/hierarchy2"/>
    <dgm:cxn modelId="{FADE8483-1D63-4C4C-A65F-597C380812F8}" type="presOf" srcId="{D26A6F06-F054-42BF-8751-FAC3560901A3}" destId="{E54E180C-1AAD-454F-B083-CB8DE4EC9DA3}" srcOrd="0" destOrd="0" presId="urn:microsoft.com/office/officeart/2005/8/layout/hierarchy2"/>
    <dgm:cxn modelId="{6C0C8588-04F7-4127-B12D-B57B48CB0AD4}" type="presOf" srcId="{3C1AA77C-F1F1-4866-BE42-FB67BFF7FA60}" destId="{74FD4D64-3CC7-4C41-8F67-47E30AF7D4E1}" srcOrd="0" destOrd="0" presId="urn:microsoft.com/office/officeart/2005/8/layout/hierarchy2"/>
    <dgm:cxn modelId="{FE31C388-95D8-4366-A11F-A75D818CF701}" type="presOf" srcId="{C77544E5-2D25-4AA6-8A5B-B7470584AC18}" destId="{F8891FB5-AFAD-4476-9063-0CE86B3AB332}" srcOrd="0" destOrd="0" presId="urn:microsoft.com/office/officeart/2005/8/layout/hierarchy2"/>
    <dgm:cxn modelId="{7A31F493-4B26-4504-8D9D-8BCBE217ED43}" type="presOf" srcId="{2CA87C3C-F798-4F43-9829-575DE854C6C8}" destId="{2F8E51CC-88D0-4062-A2C3-77FFF4E368FA}" srcOrd="1" destOrd="0" presId="urn:microsoft.com/office/officeart/2005/8/layout/hierarchy2"/>
    <dgm:cxn modelId="{0B90EE96-98FF-4979-9756-FFBFA31D189B}" srcId="{D9B71959-06E1-4FDD-BB7F-04F5C7C566FD}" destId="{49E1D8B9-338B-45B9-AD68-E9C6CA57A0B1}" srcOrd="2" destOrd="0" parTransId="{2CA87C3C-F798-4F43-9829-575DE854C6C8}" sibTransId="{0D706119-6E0C-480C-933E-1D410EF4F456}"/>
    <dgm:cxn modelId="{D3024CAC-9B63-41F0-A87F-863E0B1DA0DB}" type="presOf" srcId="{DA3E9396-DB50-444F-860C-CAA44EBF49B8}" destId="{5380B5F9-5919-4500-8290-EF9F186F07A2}" srcOrd="0" destOrd="0" presId="urn:microsoft.com/office/officeart/2005/8/layout/hierarchy2"/>
    <dgm:cxn modelId="{3B94E9AF-9FAD-4D4C-9146-21B29B842B89}" type="presOf" srcId="{B3A65C67-B648-4D30-8EE5-BD78C7B8C824}" destId="{34A28A3A-CC2A-4F75-A152-B002C7E83BDE}" srcOrd="0" destOrd="0" presId="urn:microsoft.com/office/officeart/2005/8/layout/hierarchy2"/>
    <dgm:cxn modelId="{7DFA34BE-D20B-400B-81DB-DDCDF57DF76F}" srcId="{D9B71959-06E1-4FDD-BB7F-04F5C7C566FD}" destId="{ACCC3283-6107-4672-805A-7291A10E4543}" srcOrd="3" destOrd="0" parTransId="{4719AB13-BC11-48DB-898B-E87DD1B0124F}" sibTransId="{F389EAE2-FA06-4BD2-B193-99E637F1BE12}"/>
    <dgm:cxn modelId="{0BEE64BE-F59E-429B-9881-484E56E8E9F8}" type="presOf" srcId="{A2D44CE6-9F2F-4838-9DCE-9E0C8C700E41}" destId="{0FBCE9AD-89FD-4312-94F8-29A2F7230143}" srcOrd="0" destOrd="0" presId="urn:microsoft.com/office/officeart/2005/8/layout/hierarchy2"/>
    <dgm:cxn modelId="{608613C9-CCAC-452C-9EF3-65874D7DF655}" type="presOf" srcId="{124AC28E-7809-4545-AF4D-BB395CFC922A}" destId="{480A278B-43E8-4454-8E06-4EDD62A00655}" srcOrd="0" destOrd="0" presId="urn:microsoft.com/office/officeart/2005/8/layout/hierarchy2"/>
    <dgm:cxn modelId="{DB4320CA-BC48-4AB0-B865-0F47C9C0E2CA}" type="presOf" srcId="{4719AB13-BC11-48DB-898B-E87DD1B0124F}" destId="{ACCA31AF-3C27-4A8B-81A6-9A98BF28635E}" srcOrd="1" destOrd="0" presId="urn:microsoft.com/office/officeart/2005/8/layout/hierarchy2"/>
    <dgm:cxn modelId="{634E7ED2-5857-4E30-832B-0C99C020787F}" srcId="{779D06FE-8921-4CCB-92F1-5A3EB647DF86}" destId="{D9B71959-06E1-4FDD-BB7F-04F5C7C566FD}" srcOrd="0" destOrd="0" parTransId="{F6F52C0A-0606-498C-8C03-78C1E86186E2}" sibTransId="{2B4548E6-87D0-4E65-8E8E-E212C4604005}"/>
    <dgm:cxn modelId="{7B925AD3-258A-49D4-A692-50551B27EA41}" type="presOf" srcId="{0CC18A94-25EB-4129-9404-B8FDCF41CAF9}" destId="{C043DE53-DA6C-4BE0-9D4B-CFBD875AC28F}" srcOrd="0" destOrd="0" presId="urn:microsoft.com/office/officeart/2005/8/layout/hierarchy2"/>
    <dgm:cxn modelId="{831728EA-AC3F-46B6-8A6F-501D4EECE752}" type="presOf" srcId="{124AC28E-7809-4545-AF4D-BB395CFC922A}" destId="{DD8701DB-2B1B-4F6E-8FC4-6B976A534099}" srcOrd="1" destOrd="0" presId="urn:microsoft.com/office/officeart/2005/8/layout/hierarchy2"/>
    <dgm:cxn modelId="{BB897DFA-6CC2-4859-A11C-94790E291479}" type="presOf" srcId="{CC6D3311-AA8E-4E23-B068-9B402329BCDA}" destId="{E99DC719-8F04-46ED-996D-AA1F449C045B}" srcOrd="0" destOrd="0" presId="urn:microsoft.com/office/officeart/2005/8/layout/hierarchy2"/>
    <dgm:cxn modelId="{21B000FC-EED6-46D7-8D0B-48543AA4642C}" srcId="{D9B71959-06E1-4FDD-BB7F-04F5C7C566FD}" destId="{0CC18A94-25EB-4129-9404-B8FDCF41CAF9}" srcOrd="1" destOrd="0" parTransId="{C77544E5-2D25-4AA6-8A5B-B7470584AC18}" sibTransId="{39552DB2-AE42-422D-87E0-16B85D097D0E}"/>
    <dgm:cxn modelId="{FFEC1A06-7A8B-4815-B9B2-71C5976109A0}" type="presParOf" srcId="{B80779C0-2455-4C13-A296-66C36F266AFA}" destId="{7F326B35-214C-4542-A3A8-4AFC301139C2}" srcOrd="0" destOrd="0" presId="urn:microsoft.com/office/officeart/2005/8/layout/hierarchy2"/>
    <dgm:cxn modelId="{58EDF7DE-278D-4323-AB1D-EE8994356288}" type="presParOf" srcId="{7F326B35-214C-4542-A3A8-4AFC301139C2}" destId="{E083F66D-C3D3-4A21-B36E-D8482ED44515}" srcOrd="0" destOrd="0" presId="urn:microsoft.com/office/officeart/2005/8/layout/hierarchy2"/>
    <dgm:cxn modelId="{B46BB4ED-9AED-4683-B027-8426BBE2C7F6}" type="presParOf" srcId="{7F326B35-214C-4542-A3A8-4AFC301139C2}" destId="{5DC3C3D2-5A59-43B4-8544-8A92EEA5CDBA}" srcOrd="1" destOrd="0" presId="urn:microsoft.com/office/officeart/2005/8/layout/hierarchy2"/>
    <dgm:cxn modelId="{0618BFF1-7FDE-4C32-83B2-807AFFDFC1B9}" type="presParOf" srcId="{5DC3C3D2-5A59-43B4-8544-8A92EEA5CDBA}" destId="{480A278B-43E8-4454-8E06-4EDD62A00655}" srcOrd="0" destOrd="0" presId="urn:microsoft.com/office/officeart/2005/8/layout/hierarchy2"/>
    <dgm:cxn modelId="{C1811672-5BD7-4763-A6FA-BACCAAB3E2A1}" type="presParOf" srcId="{480A278B-43E8-4454-8E06-4EDD62A00655}" destId="{DD8701DB-2B1B-4F6E-8FC4-6B976A534099}" srcOrd="0" destOrd="0" presId="urn:microsoft.com/office/officeart/2005/8/layout/hierarchy2"/>
    <dgm:cxn modelId="{2EC732D7-736E-4DBD-93EC-CA4FB7934FD4}" type="presParOf" srcId="{5DC3C3D2-5A59-43B4-8544-8A92EEA5CDBA}" destId="{FA633B6B-604E-477A-9483-BC4B024EFAF4}" srcOrd="1" destOrd="0" presId="urn:microsoft.com/office/officeart/2005/8/layout/hierarchy2"/>
    <dgm:cxn modelId="{F4599403-3348-400B-8761-51755FC644E7}" type="presParOf" srcId="{FA633B6B-604E-477A-9483-BC4B024EFAF4}" destId="{74FD4D64-3CC7-4C41-8F67-47E30AF7D4E1}" srcOrd="0" destOrd="0" presId="urn:microsoft.com/office/officeart/2005/8/layout/hierarchy2"/>
    <dgm:cxn modelId="{10AC66EA-0A50-40D3-B545-890F4C99F9E9}" type="presParOf" srcId="{FA633B6B-604E-477A-9483-BC4B024EFAF4}" destId="{2D538059-7F0E-4C90-B574-321B6A4BEC72}" srcOrd="1" destOrd="0" presId="urn:microsoft.com/office/officeart/2005/8/layout/hierarchy2"/>
    <dgm:cxn modelId="{7DB1D740-2365-4FF2-ACBE-7A9E18F251F7}" type="presParOf" srcId="{5DC3C3D2-5A59-43B4-8544-8A92EEA5CDBA}" destId="{F8891FB5-AFAD-4476-9063-0CE86B3AB332}" srcOrd="2" destOrd="0" presId="urn:microsoft.com/office/officeart/2005/8/layout/hierarchy2"/>
    <dgm:cxn modelId="{04A60733-1A43-49E5-94F5-C8C101458261}" type="presParOf" srcId="{F8891FB5-AFAD-4476-9063-0CE86B3AB332}" destId="{62B94658-4EFF-433E-8C3B-CF4EDEA4C4C2}" srcOrd="0" destOrd="0" presId="urn:microsoft.com/office/officeart/2005/8/layout/hierarchy2"/>
    <dgm:cxn modelId="{FF6D3794-B545-4997-B2BD-0CD71837B730}" type="presParOf" srcId="{5DC3C3D2-5A59-43B4-8544-8A92EEA5CDBA}" destId="{9D3E6F6C-90C6-4738-B2B2-29AB4B9BE540}" srcOrd="3" destOrd="0" presId="urn:microsoft.com/office/officeart/2005/8/layout/hierarchy2"/>
    <dgm:cxn modelId="{CF3F445F-942C-45B1-97EB-E44B19A4EC54}" type="presParOf" srcId="{9D3E6F6C-90C6-4738-B2B2-29AB4B9BE540}" destId="{C043DE53-DA6C-4BE0-9D4B-CFBD875AC28F}" srcOrd="0" destOrd="0" presId="urn:microsoft.com/office/officeart/2005/8/layout/hierarchy2"/>
    <dgm:cxn modelId="{C21E3E3A-2498-4E2E-88A0-9E335CADA6B7}" type="presParOf" srcId="{9D3E6F6C-90C6-4738-B2B2-29AB4B9BE540}" destId="{0AEC0775-6331-46A3-8810-92443AD00FBF}" srcOrd="1" destOrd="0" presId="urn:microsoft.com/office/officeart/2005/8/layout/hierarchy2"/>
    <dgm:cxn modelId="{FD2947E9-6B16-4262-B443-D97C3D8148B8}" type="presParOf" srcId="{5DC3C3D2-5A59-43B4-8544-8A92EEA5CDBA}" destId="{1D5DD4E8-2555-40CE-BE4A-A50F2F8D02D6}" srcOrd="4" destOrd="0" presId="urn:microsoft.com/office/officeart/2005/8/layout/hierarchy2"/>
    <dgm:cxn modelId="{9B1120A1-1E8B-444C-8ACB-463D37DC7DD6}" type="presParOf" srcId="{1D5DD4E8-2555-40CE-BE4A-A50F2F8D02D6}" destId="{2F8E51CC-88D0-4062-A2C3-77FFF4E368FA}" srcOrd="0" destOrd="0" presId="urn:microsoft.com/office/officeart/2005/8/layout/hierarchy2"/>
    <dgm:cxn modelId="{F9324872-5ADC-41F7-AA28-AE25A36D20F8}" type="presParOf" srcId="{5DC3C3D2-5A59-43B4-8544-8A92EEA5CDBA}" destId="{7021A5E0-F7B4-4B69-9F5F-DC592FC04D40}" srcOrd="5" destOrd="0" presId="urn:microsoft.com/office/officeart/2005/8/layout/hierarchy2"/>
    <dgm:cxn modelId="{F790AF46-2128-4497-BB30-B29B0D09584B}" type="presParOf" srcId="{7021A5E0-F7B4-4B69-9F5F-DC592FC04D40}" destId="{A795DF9D-5D2A-4BDB-AF85-6A74DD118FB6}" srcOrd="0" destOrd="0" presId="urn:microsoft.com/office/officeart/2005/8/layout/hierarchy2"/>
    <dgm:cxn modelId="{EC4B6D7D-B26A-4F27-B07C-624E7BCCC5FF}" type="presParOf" srcId="{7021A5E0-F7B4-4B69-9F5F-DC592FC04D40}" destId="{26C5C3A0-339C-4CC2-B625-C11363334442}" srcOrd="1" destOrd="0" presId="urn:microsoft.com/office/officeart/2005/8/layout/hierarchy2"/>
    <dgm:cxn modelId="{43C71B67-AB3F-4C5C-80AD-5CCBDC21C343}" type="presParOf" srcId="{5DC3C3D2-5A59-43B4-8544-8A92EEA5CDBA}" destId="{D91E8096-CF42-40C7-B8C5-E70D6A77BF8C}" srcOrd="6" destOrd="0" presId="urn:microsoft.com/office/officeart/2005/8/layout/hierarchy2"/>
    <dgm:cxn modelId="{3059A1B8-8584-4748-8648-1817BD792E06}" type="presParOf" srcId="{D91E8096-CF42-40C7-B8C5-E70D6A77BF8C}" destId="{ACCA31AF-3C27-4A8B-81A6-9A98BF28635E}" srcOrd="0" destOrd="0" presId="urn:microsoft.com/office/officeart/2005/8/layout/hierarchy2"/>
    <dgm:cxn modelId="{DE945482-1F9E-4BEF-93E0-04031B06A9C6}" type="presParOf" srcId="{5DC3C3D2-5A59-43B4-8544-8A92EEA5CDBA}" destId="{DEE6F138-DCAF-421B-AD2D-FAAB8C6675D8}" srcOrd="7" destOrd="0" presId="urn:microsoft.com/office/officeart/2005/8/layout/hierarchy2"/>
    <dgm:cxn modelId="{F31197BA-07F0-4FF4-BD65-4AD5AE66E6CA}" type="presParOf" srcId="{DEE6F138-DCAF-421B-AD2D-FAAB8C6675D8}" destId="{37BEE1D4-1620-417D-B130-AA4223197837}" srcOrd="0" destOrd="0" presId="urn:microsoft.com/office/officeart/2005/8/layout/hierarchy2"/>
    <dgm:cxn modelId="{B7347BB5-A977-4D0A-826F-D7CBEF90BB9E}" type="presParOf" srcId="{DEE6F138-DCAF-421B-AD2D-FAAB8C6675D8}" destId="{611D6CA6-E1CE-4669-B98B-912257B629AF}" srcOrd="1" destOrd="0" presId="urn:microsoft.com/office/officeart/2005/8/layout/hierarchy2"/>
    <dgm:cxn modelId="{4B6CB888-5B1D-4DA9-8449-34346D86FE44}" type="presParOf" srcId="{5DC3C3D2-5A59-43B4-8544-8A92EEA5CDBA}" destId="{C8D46D44-B516-4D3C-8A02-A97C40760BB8}" srcOrd="8" destOrd="0" presId="urn:microsoft.com/office/officeart/2005/8/layout/hierarchy2"/>
    <dgm:cxn modelId="{59AE9313-2B74-4FD6-AC56-2CEEB032096A}" type="presParOf" srcId="{C8D46D44-B516-4D3C-8A02-A97C40760BB8}" destId="{61ED12EC-1032-4648-9E52-4CEC7DCA8F99}" srcOrd="0" destOrd="0" presId="urn:microsoft.com/office/officeart/2005/8/layout/hierarchy2"/>
    <dgm:cxn modelId="{19DD0DE5-395B-4433-8723-8DD84F1B4C72}" type="presParOf" srcId="{5DC3C3D2-5A59-43B4-8544-8A92EEA5CDBA}" destId="{DD23E1DA-12C7-4986-BD60-E684F1C23121}" srcOrd="9" destOrd="0" presId="urn:microsoft.com/office/officeart/2005/8/layout/hierarchy2"/>
    <dgm:cxn modelId="{44F4BB70-1CC1-4F6F-96A9-102591804A7D}" type="presParOf" srcId="{DD23E1DA-12C7-4986-BD60-E684F1C23121}" destId="{34A28A3A-CC2A-4F75-A152-B002C7E83BDE}" srcOrd="0" destOrd="0" presId="urn:microsoft.com/office/officeart/2005/8/layout/hierarchy2"/>
    <dgm:cxn modelId="{3572A478-1AF8-4273-9878-E0AC77610060}" type="presParOf" srcId="{DD23E1DA-12C7-4986-BD60-E684F1C23121}" destId="{03030787-1BC5-4BFA-9D36-5728B099BAEA}" srcOrd="1" destOrd="0" presId="urn:microsoft.com/office/officeart/2005/8/layout/hierarchy2"/>
    <dgm:cxn modelId="{7D357ED5-6A15-4B72-8E80-224A3048137F}" type="presParOf" srcId="{5DC3C3D2-5A59-43B4-8544-8A92EEA5CDBA}" destId="{0FBCE9AD-89FD-4312-94F8-29A2F7230143}" srcOrd="10" destOrd="0" presId="urn:microsoft.com/office/officeart/2005/8/layout/hierarchy2"/>
    <dgm:cxn modelId="{1FE1FD38-50A3-4C33-A704-BA9DE074BBF2}" type="presParOf" srcId="{0FBCE9AD-89FD-4312-94F8-29A2F7230143}" destId="{C69387EE-17AB-4AE8-9DFC-8DE7D11CE6A7}" srcOrd="0" destOrd="0" presId="urn:microsoft.com/office/officeart/2005/8/layout/hierarchy2"/>
    <dgm:cxn modelId="{BAD05E19-408F-4B8E-BFA4-1D8AE6CDBB23}" type="presParOf" srcId="{5DC3C3D2-5A59-43B4-8544-8A92EEA5CDBA}" destId="{3D27E078-2B04-4AF3-A32D-59DB42AF6BC4}" srcOrd="11" destOrd="0" presId="urn:microsoft.com/office/officeart/2005/8/layout/hierarchy2"/>
    <dgm:cxn modelId="{4869E3A6-0279-466A-877C-FA78D28A70F3}" type="presParOf" srcId="{3D27E078-2B04-4AF3-A32D-59DB42AF6BC4}" destId="{5380B5F9-5919-4500-8290-EF9F186F07A2}" srcOrd="0" destOrd="0" presId="urn:microsoft.com/office/officeart/2005/8/layout/hierarchy2"/>
    <dgm:cxn modelId="{C0BC7410-3985-499B-B95A-DD42D0A12D22}" type="presParOf" srcId="{3D27E078-2B04-4AF3-A32D-59DB42AF6BC4}" destId="{2DF78BF4-E7A6-4F93-8F53-66D0A9A6B225}" srcOrd="1" destOrd="0" presId="urn:microsoft.com/office/officeart/2005/8/layout/hierarchy2"/>
    <dgm:cxn modelId="{E37F4A13-5D55-47AE-8DDE-A22E721257E9}" type="presParOf" srcId="{5DC3C3D2-5A59-43B4-8544-8A92EEA5CDBA}" destId="{E54E180C-1AAD-454F-B083-CB8DE4EC9DA3}" srcOrd="12" destOrd="0" presId="urn:microsoft.com/office/officeart/2005/8/layout/hierarchy2"/>
    <dgm:cxn modelId="{A6DA565C-8003-44C4-9685-8782ACA5C7F2}" type="presParOf" srcId="{E54E180C-1AAD-454F-B083-CB8DE4EC9DA3}" destId="{62B20A20-E4EB-47E3-B9F3-D16338AC41B7}" srcOrd="0" destOrd="0" presId="urn:microsoft.com/office/officeart/2005/8/layout/hierarchy2"/>
    <dgm:cxn modelId="{C9693942-7DD7-4FCC-B57E-9487CD263172}" type="presParOf" srcId="{5DC3C3D2-5A59-43B4-8544-8A92EEA5CDBA}" destId="{72421681-32BB-4D0A-88AE-B426AF35956E}" srcOrd="13" destOrd="0" presId="urn:microsoft.com/office/officeart/2005/8/layout/hierarchy2"/>
    <dgm:cxn modelId="{074DE9DA-4AFA-46AE-852A-9053ACA484A1}" type="presParOf" srcId="{72421681-32BB-4D0A-88AE-B426AF35956E}" destId="{E99DC719-8F04-46ED-996D-AA1F449C045B}" srcOrd="0" destOrd="0" presId="urn:microsoft.com/office/officeart/2005/8/layout/hierarchy2"/>
    <dgm:cxn modelId="{15267486-EE14-4D2C-BF37-16FF95ACC4B4}" type="presParOf" srcId="{72421681-32BB-4D0A-88AE-B426AF35956E}" destId="{D3F1C230-32E8-42AB-937D-6CBE21B9A5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FF93F-0383-4BCB-AB35-53AC1C69E080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C6E52E8A-07DD-4FB2-BD22-FDB1893C9D1B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28 audio clips</a:t>
          </a:r>
        </a:p>
      </dgm:t>
    </dgm:pt>
    <dgm:pt modelId="{8BAA367B-4553-442F-A427-2EF585857F86}" type="parTrans" cxnId="{09234283-2AEB-4CA8-A395-0CE611395281}">
      <dgm:prSet/>
      <dgm:spPr/>
      <dgm:t>
        <a:bodyPr/>
        <a:lstStyle/>
        <a:p>
          <a:endParaRPr lang="en-US"/>
        </a:p>
      </dgm:t>
    </dgm:pt>
    <dgm:pt modelId="{8D42F727-85BC-46B6-B8F6-26A78A9EC7E0}" type="sibTrans" cxnId="{09234283-2AEB-4CA8-A395-0CE611395281}">
      <dgm:prSet/>
      <dgm:spPr/>
      <dgm:t>
        <a:bodyPr/>
        <a:lstStyle/>
        <a:p>
          <a:endParaRPr lang="en-US"/>
        </a:p>
      </dgm:t>
    </dgm:pt>
    <dgm:pt modelId="{B8663C39-0C12-4662-A48F-DE30382B85C7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Slicing each file  into 100 audio files.</a:t>
          </a:r>
        </a:p>
      </dgm:t>
    </dgm:pt>
    <dgm:pt modelId="{EAD3B94B-59A2-4A8A-B1D6-263D813283B6}" type="parTrans" cxnId="{6948DD41-4599-4FCB-826F-50680F2EA5F0}">
      <dgm:prSet/>
      <dgm:spPr/>
      <dgm:t>
        <a:bodyPr/>
        <a:lstStyle/>
        <a:p>
          <a:endParaRPr lang="en-US"/>
        </a:p>
      </dgm:t>
    </dgm:pt>
    <dgm:pt modelId="{829A3CB1-B897-456C-A29C-86A30504675C}" type="sibTrans" cxnId="{6948DD41-4599-4FCB-826F-50680F2EA5F0}">
      <dgm:prSet/>
      <dgm:spPr/>
      <dgm:t>
        <a:bodyPr/>
        <a:lstStyle/>
        <a:p>
          <a:endParaRPr lang="en-US"/>
        </a:p>
      </dgm:t>
    </dgm:pt>
    <dgm:pt modelId="{A240EDA8-00CD-41A3-B955-E9A57DA88BD9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2800 audio files</a:t>
          </a:r>
        </a:p>
      </dgm:t>
    </dgm:pt>
    <dgm:pt modelId="{76956C0C-2D64-467F-BC4B-7EBC4AD7427B}" type="parTrans" cxnId="{6C8B1470-EDCA-424F-B371-FFD367D9BB62}">
      <dgm:prSet/>
      <dgm:spPr/>
      <dgm:t>
        <a:bodyPr/>
        <a:lstStyle/>
        <a:p>
          <a:endParaRPr lang="en-US"/>
        </a:p>
      </dgm:t>
    </dgm:pt>
    <dgm:pt modelId="{B4A13FBE-ECE0-486E-855F-8147BC19D271}" type="sibTrans" cxnId="{6C8B1470-EDCA-424F-B371-FFD367D9BB62}">
      <dgm:prSet/>
      <dgm:spPr/>
      <dgm:t>
        <a:bodyPr/>
        <a:lstStyle/>
        <a:p>
          <a:endParaRPr lang="en-US"/>
        </a:p>
      </dgm:t>
    </dgm:pt>
    <dgm:pt modelId="{9CA80E18-87AD-4804-88AD-853A4B436B50}" type="pres">
      <dgm:prSet presAssocID="{FEEFF93F-0383-4BCB-AB35-53AC1C69E080}" presName="Name0" presStyleCnt="0">
        <dgm:presLayoutVars>
          <dgm:dir/>
          <dgm:resizeHandles val="exact"/>
        </dgm:presLayoutVars>
      </dgm:prSet>
      <dgm:spPr/>
    </dgm:pt>
    <dgm:pt modelId="{EF4260C3-6DB9-4667-9FB2-37E7D45FAFF7}" type="pres">
      <dgm:prSet presAssocID="{C6E52E8A-07DD-4FB2-BD22-FDB1893C9D1B}" presName="node" presStyleLbl="node1" presStyleIdx="0" presStyleCnt="3">
        <dgm:presLayoutVars>
          <dgm:bulletEnabled val="1"/>
        </dgm:presLayoutVars>
      </dgm:prSet>
      <dgm:spPr/>
    </dgm:pt>
    <dgm:pt modelId="{D0BD531D-3F54-4585-9269-CEC871BCD6EA}" type="pres">
      <dgm:prSet presAssocID="{8D42F727-85BC-46B6-B8F6-26A78A9EC7E0}" presName="sibTrans" presStyleLbl="sibTrans2D1" presStyleIdx="0" presStyleCnt="2"/>
      <dgm:spPr/>
    </dgm:pt>
    <dgm:pt modelId="{20F8A73E-DCE8-4FB2-B429-4D079AE230D7}" type="pres">
      <dgm:prSet presAssocID="{8D42F727-85BC-46B6-B8F6-26A78A9EC7E0}" presName="connectorText" presStyleLbl="sibTrans2D1" presStyleIdx="0" presStyleCnt="2"/>
      <dgm:spPr/>
    </dgm:pt>
    <dgm:pt modelId="{6ACB6A34-EFC1-4D06-97BF-984B089BBB00}" type="pres">
      <dgm:prSet presAssocID="{B8663C39-0C12-4662-A48F-DE30382B85C7}" presName="node" presStyleLbl="node1" presStyleIdx="1" presStyleCnt="3">
        <dgm:presLayoutVars>
          <dgm:bulletEnabled val="1"/>
        </dgm:presLayoutVars>
      </dgm:prSet>
      <dgm:spPr/>
    </dgm:pt>
    <dgm:pt modelId="{02538FA5-6DAE-4D98-BBF1-9BDDC9476E4C}" type="pres">
      <dgm:prSet presAssocID="{829A3CB1-B897-456C-A29C-86A30504675C}" presName="sibTrans" presStyleLbl="sibTrans2D1" presStyleIdx="1" presStyleCnt="2"/>
      <dgm:spPr/>
    </dgm:pt>
    <dgm:pt modelId="{AD82B7E9-BEFA-4563-8434-208599AE4EF6}" type="pres">
      <dgm:prSet presAssocID="{829A3CB1-B897-456C-A29C-86A30504675C}" presName="connectorText" presStyleLbl="sibTrans2D1" presStyleIdx="1" presStyleCnt="2"/>
      <dgm:spPr/>
    </dgm:pt>
    <dgm:pt modelId="{C7C4F9D5-410A-4146-97A1-161B9FF1EA98}" type="pres">
      <dgm:prSet presAssocID="{A240EDA8-00CD-41A3-B955-E9A57DA88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6B8B7114-7CEA-4897-B3BA-06E00655E415}" type="presOf" srcId="{C6E52E8A-07DD-4FB2-BD22-FDB1893C9D1B}" destId="{EF4260C3-6DB9-4667-9FB2-37E7D45FAFF7}" srcOrd="0" destOrd="0" presId="urn:microsoft.com/office/officeart/2005/8/layout/process1"/>
    <dgm:cxn modelId="{612DF81D-3BBF-454A-B4FB-B61449896778}" type="presOf" srcId="{829A3CB1-B897-456C-A29C-86A30504675C}" destId="{02538FA5-6DAE-4D98-BBF1-9BDDC9476E4C}" srcOrd="0" destOrd="0" presId="urn:microsoft.com/office/officeart/2005/8/layout/process1"/>
    <dgm:cxn modelId="{6948DD41-4599-4FCB-826F-50680F2EA5F0}" srcId="{FEEFF93F-0383-4BCB-AB35-53AC1C69E080}" destId="{B8663C39-0C12-4662-A48F-DE30382B85C7}" srcOrd="1" destOrd="0" parTransId="{EAD3B94B-59A2-4A8A-B1D6-263D813283B6}" sibTransId="{829A3CB1-B897-456C-A29C-86A30504675C}"/>
    <dgm:cxn modelId="{6C8B1470-EDCA-424F-B371-FFD367D9BB62}" srcId="{FEEFF93F-0383-4BCB-AB35-53AC1C69E080}" destId="{A240EDA8-00CD-41A3-B955-E9A57DA88BD9}" srcOrd="2" destOrd="0" parTransId="{76956C0C-2D64-467F-BC4B-7EBC4AD7427B}" sibTransId="{B4A13FBE-ECE0-486E-855F-8147BC19D271}"/>
    <dgm:cxn modelId="{09234283-2AEB-4CA8-A395-0CE611395281}" srcId="{FEEFF93F-0383-4BCB-AB35-53AC1C69E080}" destId="{C6E52E8A-07DD-4FB2-BD22-FDB1893C9D1B}" srcOrd="0" destOrd="0" parTransId="{8BAA367B-4553-442F-A427-2EF585857F86}" sibTransId="{8D42F727-85BC-46B6-B8F6-26A78A9EC7E0}"/>
    <dgm:cxn modelId="{4663CA95-E107-4CFA-AD42-FE92179C13ED}" type="presOf" srcId="{FEEFF93F-0383-4BCB-AB35-53AC1C69E080}" destId="{9CA80E18-87AD-4804-88AD-853A4B436B50}" srcOrd="0" destOrd="0" presId="urn:microsoft.com/office/officeart/2005/8/layout/process1"/>
    <dgm:cxn modelId="{5B2039AC-3569-47F9-8055-C1DF6D3F7361}" type="presOf" srcId="{8D42F727-85BC-46B6-B8F6-26A78A9EC7E0}" destId="{20F8A73E-DCE8-4FB2-B429-4D079AE230D7}" srcOrd="1" destOrd="0" presId="urn:microsoft.com/office/officeart/2005/8/layout/process1"/>
    <dgm:cxn modelId="{7B7C88CC-0D9B-4ECE-A219-C94B0AEE6C90}" type="presOf" srcId="{A240EDA8-00CD-41A3-B955-E9A57DA88BD9}" destId="{C7C4F9D5-410A-4146-97A1-161B9FF1EA98}" srcOrd="0" destOrd="0" presId="urn:microsoft.com/office/officeart/2005/8/layout/process1"/>
    <dgm:cxn modelId="{A2747AD3-D75C-474D-BA37-2C4AE3B081E6}" type="presOf" srcId="{829A3CB1-B897-456C-A29C-86A30504675C}" destId="{AD82B7E9-BEFA-4563-8434-208599AE4EF6}" srcOrd="1" destOrd="0" presId="urn:microsoft.com/office/officeart/2005/8/layout/process1"/>
    <dgm:cxn modelId="{C43F8CE6-0325-4A60-A567-0701B61BAF00}" type="presOf" srcId="{8D42F727-85BC-46B6-B8F6-26A78A9EC7E0}" destId="{D0BD531D-3F54-4585-9269-CEC871BCD6EA}" srcOrd="0" destOrd="0" presId="urn:microsoft.com/office/officeart/2005/8/layout/process1"/>
    <dgm:cxn modelId="{829C23F6-4D9F-4749-BFA6-5251004E154C}" type="presOf" srcId="{B8663C39-0C12-4662-A48F-DE30382B85C7}" destId="{6ACB6A34-EFC1-4D06-97BF-984B089BBB00}" srcOrd="0" destOrd="0" presId="urn:microsoft.com/office/officeart/2005/8/layout/process1"/>
    <dgm:cxn modelId="{079CCB7E-EE48-415B-A96C-E1421F591AC7}" type="presParOf" srcId="{9CA80E18-87AD-4804-88AD-853A4B436B50}" destId="{EF4260C3-6DB9-4667-9FB2-37E7D45FAFF7}" srcOrd="0" destOrd="0" presId="urn:microsoft.com/office/officeart/2005/8/layout/process1"/>
    <dgm:cxn modelId="{55665A0C-C8E8-4CD4-AB41-B647560512C9}" type="presParOf" srcId="{9CA80E18-87AD-4804-88AD-853A4B436B50}" destId="{D0BD531D-3F54-4585-9269-CEC871BCD6EA}" srcOrd="1" destOrd="0" presId="urn:microsoft.com/office/officeart/2005/8/layout/process1"/>
    <dgm:cxn modelId="{820E2926-D320-4616-BF14-B0B34440AF29}" type="presParOf" srcId="{D0BD531D-3F54-4585-9269-CEC871BCD6EA}" destId="{20F8A73E-DCE8-4FB2-B429-4D079AE230D7}" srcOrd="0" destOrd="0" presId="urn:microsoft.com/office/officeart/2005/8/layout/process1"/>
    <dgm:cxn modelId="{353A9516-E2E9-497E-8E8A-FB40B723859A}" type="presParOf" srcId="{9CA80E18-87AD-4804-88AD-853A4B436B50}" destId="{6ACB6A34-EFC1-4D06-97BF-984B089BBB00}" srcOrd="2" destOrd="0" presId="urn:microsoft.com/office/officeart/2005/8/layout/process1"/>
    <dgm:cxn modelId="{66A16740-F391-4AE4-8A93-F577BEC1561D}" type="presParOf" srcId="{9CA80E18-87AD-4804-88AD-853A4B436B50}" destId="{02538FA5-6DAE-4D98-BBF1-9BDDC9476E4C}" srcOrd="3" destOrd="0" presId="urn:microsoft.com/office/officeart/2005/8/layout/process1"/>
    <dgm:cxn modelId="{E5A617C2-2D5B-423A-BCFF-933750477BBF}" type="presParOf" srcId="{02538FA5-6DAE-4D98-BBF1-9BDDC9476E4C}" destId="{AD82B7E9-BEFA-4563-8434-208599AE4EF6}" srcOrd="0" destOrd="0" presId="urn:microsoft.com/office/officeart/2005/8/layout/process1"/>
    <dgm:cxn modelId="{E19F7EBD-1897-412A-96EB-78E97A84DE15}" type="presParOf" srcId="{9CA80E18-87AD-4804-88AD-853A4B436B50}" destId="{C7C4F9D5-410A-4146-97A1-161B9FF1EA9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371E3-0A20-4ED8-943D-D2B8D5D49997}" type="doc">
      <dgm:prSet loTypeId="urn:diagrams.loki3.com/Bracket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9CBF89-46CE-414A-9DF8-C45E114FDE8F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Calisto MT" panose="02040603050505030304" pitchFamily="18" charset="0"/>
            </a:rPr>
            <a:t>Test Data</a:t>
          </a:r>
        </a:p>
      </dgm:t>
    </dgm:pt>
    <dgm:pt modelId="{76E87B35-5634-4158-A94C-3ACD2434E7C1}" type="parTrans" cxnId="{B2642856-2E50-4374-9E67-378E278BE12E}">
      <dgm:prSet/>
      <dgm:spPr/>
      <dgm:t>
        <a:bodyPr/>
        <a:lstStyle/>
        <a:p>
          <a:endParaRPr lang="en-US"/>
        </a:p>
      </dgm:t>
    </dgm:pt>
    <dgm:pt modelId="{7DEAFE12-A9EC-43E7-98C8-94C3B96F78AF}" type="sibTrans" cxnId="{B2642856-2E50-4374-9E67-378E278BE12E}">
      <dgm:prSet/>
      <dgm:spPr/>
      <dgm:t>
        <a:bodyPr/>
        <a:lstStyle/>
        <a:p>
          <a:endParaRPr lang="en-US"/>
        </a:p>
      </dgm:t>
    </dgm:pt>
    <dgm:pt modelId="{F943B4E5-F044-4B03-8AF1-43C5D593E3A1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  <a:latin typeface="Calisto MT" panose="02040603050505030304" pitchFamily="18" charset="0"/>
            </a:rPr>
            <a:t>Train Data</a:t>
          </a:r>
        </a:p>
      </dgm:t>
    </dgm:pt>
    <dgm:pt modelId="{E20D441C-CF43-4EF3-B095-0C3014DE66FF}" type="parTrans" cxnId="{74079469-9F8C-4856-AE70-7B21A44B20C4}">
      <dgm:prSet/>
      <dgm:spPr/>
      <dgm:t>
        <a:bodyPr/>
        <a:lstStyle/>
        <a:p>
          <a:endParaRPr lang="en-US"/>
        </a:p>
      </dgm:t>
    </dgm:pt>
    <dgm:pt modelId="{7C91FB00-66D3-4EAB-B3CC-AB6BBC035CF7}" type="sibTrans" cxnId="{74079469-9F8C-4856-AE70-7B21A44B20C4}">
      <dgm:prSet/>
      <dgm:spPr/>
      <dgm:t>
        <a:bodyPr/>
        <a:lstStyle/>
        <a:p>
          <a:endParaRPr lang="en-US"/>
        </a:p>
      </dgm:t>
    </dgm:pt>
    <dgm:pt modelId="{B6737C16-68E6-45CD-AE82-DF8BE2DB014B}" type="pres">
      <dgm:prSet presAssocID="{6BF371E3-0A20-4ED8-943D-D2B8D5D49997}" presName="Name0" presStyleCnt="0">
        <dgm:presLayoutVars>
          <dgm:dir/>
          <dgm:animLvl val="lvl"/>
          <dgm:resizeHandles val="exact"/>
        </dgm:presLayoutVars>
      </dgm:prSet>
      <dgm:spPr/>
    </dgm:pt>
    <dgm:pt modelId="{30256E4F-1DA3-4FAC-A5A4-B0C5841BC6B6}" type="pres">
      <dgm:prSet presAssocID="{9D9CBF89-46CE-414A-9DF8-C45E114FDE8F}" presName="linNode" presStyleCnt="0"/>
      <dgm:spPr/>
    </dgm:pt>
    <dgm:pt modelId="{FA39FAF0-DC8A-4B03-BFA4-565A8AED9F44}" type="pres">
      <dgm:prSet presAssocID="{9D9CBF89-46CE-414A-9DF8-C45E114FDE8F}" presName="parTx" presStyleLbl="revTx" presStyleIdx="0" presStyleCnt="2" custLinFactNeighborX="15314" custLinFactNeighborY="-758">
        <dgm:presLayoutVars>
          <dgm:chMax val="1"/>
          <dgm:bulletEnabled val="1"/>
        </dgm:presLayoutVars>
      </dgm:prSet>
      <dgm:spPr/>
    </dgm:pt>
    <dgm:pt modelId="{E4FF3C08-4D60-49E2-BBB1-4368472266E0}" type="pres">
      <dgm:prSet presAssocID="{9D9CBF89-46CE-414A-9DF8-C45E114FDE8F}" presName="bracket" presStyleLbl="parChTrans1D1" presStyleIdx="0" presStyleCnt="2" custScaleX="60314" custScaleY="64731"/>
      <dgm:spPr/>
    </dgm:pt>
    <dgm:pt modelId="{E28429AD-4880-41ED-9B52-8F4AD7D7B6A3}" type="pres">
      <dgm:prSet presAssocID="{9D9CBF89-46CE-414A-9DF8-C45E114FDE8F}" presName="spH" presStyleCnt="0"/>
      <dgm:spPr/>
    </dgm:pt>
    <dgm:pt modelId="{19076C13-2796-4F7A-8D41-75BAAB0BDB87}" type="pres">
      <dgm:prSet presAssocID="{7DEAFE12-A9EC-43E7-98C8-94C3B96F78AF}" presName="spV" presStyleCnt="0"/>
      <dgm:spPr/>
    </dgm:pt>
    <dgm:pt modelId="{73E62EEF-84A2-4D17-B593-5DE1C6561E41}" type="pres">
      <dgm:prSet presAssocID="{F943B4E5-F044-4B03-8AF1-43C5D593E3A1}" presName="linNode" presStyleCnt="0"/>
      <dgm:spPr/>
    </dgm:pt>
    <dgm:pt modelId="{8C195980-7EAE-483D-B52A-445D3C6EBC56}" type="pres">
      <dgm:prSet presAssocID="{F943B4E5-F044-4B03-8AF1-43C5D593E3A1}" presName="parTx" presStyleLbl="revTx" presStyleIdx="1" presStyleCnt="2">
        <dgm:presLayoutVars>
          <dgm:chMax val="1"/>
          <dgm:bulletEnabled val="1"/>
        </dgm:presLayoutVars>
      </dgm:prSet>
      <dgm:spPr/>
    </dgm:pt>
    <dgm:pt modelId="{D7003E4B-D540-4125-8956-ADC16CE047F6}" type="pres">
      <dgm:prSet presAssocID="{F943B4E5-F044-4B03-8AF1-43C5D593E3A1}" presName="bracket" presStyleLbl="parChTrans1D1" presStyleIdx="1" presStyleCnt="2" custScaleX="112643" custScaleY="93006"/>
      <dgm:spPr/>
    </dgm:pt>
    <dgm:pt modelId="{76025114-7BFE-47CF-86F0-6D0936CB7153}" type="pres">
      <dgm:prSet presAssocID="{F943B4E5-F044-4B03-8AF1-43C5D593E3A1}" presName="spH" presStyleCnt="0"/>
      <dgm:spPr/>
    </dgm:pt>
  </dgm:ptLst>
  <dgm:cxnLst>
    <dgm:cxn modelId="{2CF2E032-530B-49DD-8125-B0C8279E1F5B}" type="presOf" srcId="{F943B4E5-F044-4B03-8AF1-43C5D593E3A1}" destId="{8C195980-7EAE-483D-B52A-445D3C6EBC56}" srcOrd="0" destOrd="0" presId="urn:diagrams.loki3.com/BracketList"/>
    <dgm:cxn modelId="{74079469-9F8C-4856-AE70-7B21A44B20C4}" srcId="{6BF371E3-0A20-4ED8-943D-D2B8D5D49997}" destId="{F943B4E5-F044-4B03-8AF1-43C5D593E3A1}" srcOrd="1" destOrd="0" parTransId="{E20D441C-CF43-4EF3-B095-0C3014DE66FF}" sibTransId="{7C91FB00-66D3-4EAB-B3CC-AB6BBC035CF7}"/>
    <dgm:cxn modelId="{91929552-36DE-4ED4-BE93-B1B25C54132D}" type="presOf" srcId="{9D9CBF89-46CE-414A-9DF8-C45E114FDE8F}" destId="{FA39FAF0-DC8A-4B03-BFA4-565A8AED9F44}" srcOrd="0" destOrd="0" presId="urn:diagrams.loki3.com/BracketList"/>
    <dgm:cxn modelId="{B2642856-2E50-4374-9E67-378E278BE12E}" srcId="{6BF371E3-0A20-4ED8-943D-D2B8D5D49997}" destId="{9D9CBF89-46CE-414A-9DF8-C45E114FDE8F}" srcOrd="0" destOrd="0" parTransId="{76E87B35-5634-4158-A94C-3ACD2434E7C1}" sibTransId="{7DEAFE12-A9EC-43E7-98C8-94C3B96F78AF}"/>
    <dgm:cxn modelId="{A333B8BA-B1A6-43EB-98FA-CD28FEEBC48B}" type="presOf" srcId="{6BF371E3-0A20-4ED8-943D-D2B8D5D49997}" destId="{B6737C16-68E6-45CD-AE82-DF8BE2DB014B}" srcOrd="0" destOrd="0" presId="urn:diagrams.loki3.com/BracketList"/>
    <dgm:cxn modelId="{8BF825D4-C17E-40B2-B8BE-0A551A1E0515}" type="presParOf" srcId="{B6737C16-68E6-45CD-AE82-DF8BE2DB014B}" destId="{30256E4F-1DA3-4FAC-A5A4-B0C5841BC6B6}" srcOrd="0" destOrd="0" presId="urn:diagrams.loki3.com/BracketList"/>
    <dgm:cxn modelId="{43DE3201-AFA5-4242-94B7-31709E41F111}" type="presParOf" srcId="{30256E4F-1DA3-4FAC-A5A4-B0C5841BC6B6}" destId="{FA39FAF0-DC8A-4B03-BFA4-565A8AED9F44}" srcOrd="0" destOrd="0" presId="urn:diagrams.loki3.com/BracketList"/>
    <dgm:cxn modelId="{53071FFE-E40F-4DA3-B2F5-5D15726A554E}" type="presParOf" srcId="{30256E4F-1DA3-4FAC-A5A4-B0C5841BC6B6}" destId="{E4FF3C08-4D60-49E2-BBB1-4368472266E0}" srcOrd="1" destOrd="0" presId="urn:diagrams.loki3.com/BracketList"/>
    <dgm:cxn modelId="{BFB99F8D-2225-4E5C-A62F-45B9CF6E6C38}" type="presParOf" srcId="{30256E4F-1DA3-4FAC-A5A4-B0C5841BC6B6}" destId="{E28429AD-4880-41ED-9B52-8F4AD7D7B6A3}" srcOrd="2" destOrd="0" presId="urn:diagrams.loki3.com/BracketList"/>
    <dgm:cxn modelId="{40259598-C660-4AC8-8881-10BCAA955FA9}" type="presParOf" srcId="{B6737C16-68E6-45CD-AE82-DF8BE2DB014B}" destId="{19076C13-2796-4F7A-8D41-75BAAB0BDB87}" srcOrd="1" destOrd="0" presId="urn:diagrams.loki3.com/BracketList"/>
    <dgm:cxn modelId="{12301F7E-F840-4DBF-AD38-1E48D6CFCD82}" type="presParOf" srcId="{B6737C16-68E6-45CD-AE82-DF8BE2DB014B}" destId="{73E62EEF-84A2-4D17-B593-5DE1C6561E41}" srcOrd="2" destOrd="0" presId="urn:diagrams.loki3.com/BracketList"/>
    <dgm:cxn modelId="{E5A29171-A3E1-4D66-A7D5-0BA28B12C140}" type="presParOf" srcId="{73E62EEF-84A2-4D17-B593-5DE1C6561E41}" destId="{8C195980-7EAE-483D-B52A-445D3C6EBC56}" srcOrd="0" destOrd="0" presId="urn:diagrams.loki3.com/BracketList"/>
    <dgm:cxn modelId="{19032517-6C3A-43F0-8772-C5BB49165D03}" type="presParOf" srcId="{73E62EEF-84A2-4D17-B593-5DE1C6561E41}" destId="{D7003E4B-D540-4125-8956-ADC16CE047F6}" srcOrd="1" destOrd="0" presId="urn:diagrams.loki3.com/BracketList"/>
    <dgm:cxn modelId="{25E66CBC-663A-449C-A75B-8B78F3278128}" type="presParOf" srcId="{73E62EEF-84A2-4D17-B593-5DE1C6561E41}" destId="{76025114-7BFE-47CF-86F0-6D0936CB7153}" srcOrd="2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72B11-37D8-4D5F-AEFC-049FF12D8DE7}" type="doc">
      <dgm:prSet loTypeId="urn:microsoft.com/office/officeart/2005/8/layout/orgChart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0575FB6-46BA-4070-858F-6658A8A8CFB9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Augmentation Types</a:t>
          </a:r>
        </a:p>
      </dgm:t>
    </dgm:pt>
    <dgm:pt modelId="{E0C57C33-A519-4A8A-93D2-3CCBBBC4013C}" type="parTrans" cxnId="{64EC471D-29A6-4BFD-A012-49A39B806D41}">
      <dgm:prSet/>
      <dgm:spPr/>
      <dgm:t>
        <a:bodyPr/>
        <a:lstStyle/>
        <a:p>
          <a:pPr algn="ctr"/>
          <a:endParaRPr lang="en-US"/>
        </a:p>
      </dgm:t>
    </dgm:pt>
    <dgm:pt modelId="{A272E102-9515-4585-B4DC-20FF6CDA1C12}" type="sibTrans" cxnId="{64EC471D-29A6-4BFD-A012-49A39B806D41}">
      <dgm:prSet/>
      <dgm:spPr/>
      <dgm:t>
        <a:bodyPr/>
        <a:lstStyle/>
        <a:p>
          <a:pPr algn="ctr"/>
          <a:endParaRPr lang="en-US"/>
        </a:p>
      </dgm:t>
    </dgm:pt>
    <dgm:pt modelId="{673E8594-2420-42CD-851E-508E6A8EED64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Time Stretching</a:t>
          </a:r>
        </a:p>
      </dgm:t>
    </dgm:pt>
    <dgm:pt modelId="{7580B1B0-3145-46B1-AA1D-96599D6498EF}" type="parTrans" cxnId="{B8128300-1D84-41FA-AE1E-900D696271CB}">
      <dgm:prSet/>
      <dgm:spPr/>
      <dgm:t>
        <a:bodyPr/>
        <a:lstStyle/>
        <a:p>
          <a:pPr algn="ctr"/>
          <a:endParaRPr lang="en-US"/>
        </a:p>
      </dgm:t>
    </dgm:pt>
    <dgm:pt modelId="{59DEEA97-7E25-47A7-BDC3-0045BAD2BB99}" type="sibTrans" cxnId="{B8128300-1D84-41FA-AE1E-900D696271CB}">
      <dgm:prSet/>
      <dgm:spPr/>
      <dgm:t>
        <a:bodyPr/>
        <a:lstStyle/>
        <a:p>
          <a:pPr algn="ctr"/>
          <a:endParaRPr lang="en-US"/>
        </a:p>
      </dgm:t>
    </dgm:pt>
    <dgm:pt modelId="{4B603A7F-6307-45ED-AEB5-E7034D9001C1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Pitch shift</a:t>
          </a:r>
        </a:p>
      </dgm:t>
    </dgm:pt>
    <dgm:pt modelId="{8DFD1165-BE08-440C-B148-5B1059953C0B}" type="parTrans" cxnId="{5C79FD76-6A2A-48D9-A397-0EB7F9526D4D}">
      <dgm:prSet/>
      <dgm:spPr/>
      <dgm:t>
        <a:bodyPr/>
        <a:lstStyle/>
        <a:p>
          <a:pPr algn="ctr"/>
          <a:endParaRPr lang="en-US"/>
        </a:p>
      </dgm:t>
    </dgm:pt>
    <dgm:pt modelId="{B5895A19-21D5-46A6-9B54-8D217BD94441}" type="sibTrans" cxnId="{5C79FD76-6A2A-48D9-A397-0EB7F9526D4D}">
      <dgm:prSet/>
      <dgm:spPr/>
      <dgm:t>
        <a:bodyPr/>
        <a:lstStyle/>
        <a:p>
          <a:pPr algn="ctr"/>
          <a:endParaRPr lang="en-US"/>
        </a:p>
      </dgm:t>
    </dgm:pt>
    <dgm:pt modelId="{1E789AC4-F534-4C20-9391-C604D619547B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Background noise</a:t>
          </a:r>
        </a:p>
      </dgm:t>
    </dgm:pt>
    <dgm:pt modelId="{0897A73B-F6A0-4B1F-B8C2-3E20C3B23BF9}" type="parTrans" cxnId="{DB1C38AB-FBEB-490D-A3CB-2FE80E73CCA7}">
      <dgm:prSet/>
      <dgm:spPr/>
      <dgm:t>
        <a:bodyPr/>
        <a:lstStyle/>
        <a:p>
          <a:pPr algn="ctr"/>
          <a:endParaRPr lang="en-US"/>
        </a:p>
      </dgm:t>
    </dgm:pt>
    <dgm:pt modelId="{1EF2C832-6648-4C50-B0A6-5042A717C0D6}" type="sibTrans" cxnId="{DB1C38AB-FBEB-490D-A3CB-2FE80E73CCA7}">
      <dgm:prSet/>
      <dgm:spPr/>
      <dgm:t>
        <a:bodyPr/>
        <a:lstStyle/>
        <a:p>
          <a:pPr algn="ctr"/>
          <a:endParaRPr lang="en-US"/>
        </a:p>
      </dgm:t>
    </dgm:pt>
    <dgm:pt modelId="{6E0D2396-7034-4EAD-9255-AFFD39B23364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Low pass filter</a:t>
          </a:r>
        </a:p>
      </dgm:t>
    </dgm:pt>
    <dgm:pt modelId="{2E8B6E98-3110-47BE-9B40-F8A50F08D2AE}" type="parTrans" cxnId="{B37DA933-7B11-4C67-B7CF-E8497F8AE7F1}">
      <dgm:prSet/>
      <dgm:spPr/>
      <dgm:t>
        <a:bodyPr/>
        <a:lstStyle/>
        <a:p>
          <a:pPr algn="ctr"/>
          <a:endParaRPr lang="en-US"/>
        </a:p>
      </dgm:t>
    </dgm:pt>
    <dgm:pt modelId="{833BE6AF-7D2E-488D-A723-E5518B44E451}" type="sibTrans" cxnId="{B37DA933-7B11-4C67-B7CF-E8497F8AE7F1}">
      <dgm:prSet/>
      <dgm:spPr/>
      <dgm:t>
        <a:bodyPr/>
        <a:lstStyle/>
        <a:p>
          <a:pPr algn="ctr"/>
          <a:endParaRPr lang="en-US"/>
        </a:p>
      </dgm:t>
    </dgm:pt>
    <dgm:pt modelId="{9CCFA97A-8C30-4736-AF1E-D41F87FFFEAC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Harmonic</a:t>
          </a:r>
        </a:p>
      </dgm:t>
    </dgm:pt>
    <dgm:pt modelId="{AFB07E03-F2A3-4FD1-9FA1-CB172C8F772E}" type="parTrans" cxnId="{C90E69F0-9894-450A-B755-383A04A51686}">
      <dgm:prSet/>
      <dgm:spPr/>
      <dgm:t>
        <a:bodyPr/>
        <a:lstStyle/>
        <a:p>
          <a:pPr algn="ctr"/>
          <a:endParaRPr lang="en-US"/>
        </a:p>
      </dgm:t>
    </dgm:pt>
    <dgm:pt modelId="{6911FE5E-9261-4928-BB84-CF1435E1D448}" type="sibTrans" cxnId="{C90E69F0-9894-450A-B755-383A04A51686}">
      <dgm:prSet/>
      <dgm:spPr/>
      <dgm:t>
        <a:bodyPr/>
        <a:lstStyle/>
        <a:p>
          <a:pPr algn="ctr"/>
          <a:endParaRPr lang="en-US"/>
        </a:p>
      </dgm:t>
    </dgm:pt>
    <dgm:pt modelId="{09E4FEFA-67AA-4C09-8944-03CC6DF7C58A}">
      <dgm:prSet phldrT="[Text]" custT="1"/>
      <dgm:spPr/>
      <dgm:t>
        <a:bodyPr/>
        <a:lstStyle/>
        <a:p>
          <a:pPr algn="ctr"/>
          <a:r>
            <a:rPr lang="en-US" sz="1100" dirty="0">
              <a:latin typeface="Calisto MT" panose="02040603050505030304" pitchFamily="18" charset="0"/>
            </a:rPr>
            <a:t>Speed</a:t>
          </a:r>
        </a:p>
      </dgm:t>
    </dgm:pt>
    <dgm:pt modelId="{ADC066BF-A164-4374-9285-864FFF238470}" type="parTrans" cxnId="{DAC4DB16-0B5F-46AA-9918-9AC43D950755}">
      <dgm:prSet/>
      <dgm:spPr/>
      <dgm:t>
        <a:bodyPr/>
        <a:lstStyle/>
        <a:p>
          <a:pPr algn="ctr"/>
          <a:endParaRPr lang="en-US"/>
        </a:p>
      </dgm:t>
    </dgm:pt>
    <dgm:pt modelId="{2CCF31C8-A0BD-4070-BB20-36C0974FB617}" type="sibTrans" cxnId="{DAC4DB16-0B5F-46AA-9918-9AC43D950755}">
      <dgm:prSet/>
      <dgm:spPr/>
      <dgm:t>
        <a:bodyPr/>
        <a:lstStyle/>
        <a:p>
          <a:pPr algn="ctr"/>
          <a:endParaRPr lang="en-US"/>
        </a:p>
      </dgm:t>
    </dgm:pt>
    <dgm:pt modelId="{3D423B51-6362-4B5C-A293-05875B80833D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Percussion</a:t>
          </a:r>
        </a:p>
      </dgm:t>
    </dgm:pt>
    <dgm:pt modelId="{4E56CAF3-15C5-4CD3-A60E-849A6EB6B102}" type="parTrans" cxnId="{9891C0FE-9E08-46E4-B965-DCEE0CB417EC}">
      <dgm:prSet/>
      <dgm:spPr/>
      <dgm:t>
        <a:bodyPr/>
        <a:lstStyle/>
        <a:p>
          <a:pPr algn="ctr"/>
          <a:endParaRPr lang="en-US"/>
        </a:p>
      </dgm:t>
    </dgm:pt>
    <dgm:pt modelId="{24B8A397-C479-4ADC-928B-A1DDAAD1F085}" type="sibTrans" cxnId="{9891C0FE-9E08-46E4-B965-DCEE0CB417EC}">
      <dgm:prSet/>
      <dgm:spPr/>
      <dgm:t>
        <a:bodyPr/>
        <a:lstStyle/>
        <a:p>
          <a:pPr algn="ctr"/>
          <a:endParaRPr lang="en-US"/>
        </a:p>
      </dgm:t>
    </dgm:pt>
    <dgm:pt modelId="{F2E4B86E-1571-4DE5-8378-464CCBEF403D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Insert In Background</a:t>
          </a:r>
        </a:p>
      </dgm:t>
    </dgm:pt>
    <dgm:pt modelId="{89E6BB02-6FDE-4062-9475-73676E181B9A}" type="parTrans" cxnId="{3EFCC087-9835-425A-871A-9F8A2126B879}">
      <dgm:prSet/>
      <dgm:spPr/>
      <dgm:t>
        <a:bodyPr/>
        <a:lstStyle/>
        <a:p>
          <a:pPr algn="ctr"/>
          <a:endParaRPr lang="en-US"/>
        </a:p>
      </dgm:t>
    </dgm:pt>
    <dgm:pt modelId="{DC6FDDCD-07BE-4CCF-A56F-90472FCA2792}" type="sibTrans" cxnId="{3EFCC087-9835-425A-871A-9F8A2126B879}">
      <dgm:prSet/>
      <dgm:spPr/>
      <dgm:t>
        <a:bodyPr/>
        <a:lstStyle/>
        <a:p>
          <a:pPr algn="ctr"/>
          <a:endParaRPr lang="en-US"/>
        </a:p>
      </dgm:t>
    </dgm:pt>
    <dgm:pt modelId="{759407EF-E8C1-4435-9107-F5860C3D43DD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Clicks</a:t>
          </a:r>
        </a:p>
      </dgm:t>
    </dgm:pt>
    <dgm:pt modelId="{2571BF4C-436D-4A1A-9BBD-25D8D0699CB5}" type="parTrans" cxnId="{55A59E65-36E5-40E1-8E1B-59B052187ADE}">
      <dgm:prSet/>
      <dgm:spPr/>
      <dgm:t>
        <a:bodyPr/>
        <a:lstStyle/>
        <a:p>
          <a:pPr algn="ctr"/>
          <a:endParaRPr lang="en-US"/>
        </a:p>
      </dgm:t>
    </dgm:pt>
    <dgm:pt modelId="{0F5146E3-C01B-4BB0-951C-4D37E2563441}" type="sibTrans" cxnId="{55A59E65-36E5-40E1-8E1B-59B052187ADE}">
      <dgm:prSet/>
      <dgm:spPr/>
      <dgm:t>
        <a:bodyPr/>
        <a:lstStyle/>
        <a:p>
          <a:pPr algn="ctr"/>
          <a:endParaRPr lang="en-US"/>
        </a:p>
      </dgm:t>
    </dgm:pt>
    <dgm:pt modelId="{078D0B78-7EFB-4F5E-9062-E52846CCBBB4}">
      <dgm:prSet phldrT="[Text]"/>
      <dgm:spPr/>
      <dgm:t>
        <a:bodyPr/>
        <a:lstStyle/>
        <a:p>
          <a:pPr algn="ctr"/>
          <a:r>
            <a:rPr lang="en-US" dirty="0">
              <a:latin typeface="Calisto MT" panose="02040603050505030304" pitchFamily="18" charset="0"/>
            </a:rPr>
            <a:t>High Pass filter</a:t>
          </a:r>
        </a:p>
      </dgm:t>
    </dgm:pt>
    <dgm:pt modelId="{2476795F-03E8-46D0-9B84-8481D9AD616F}" type="parTrans" cxnId="{209FB251-43AC-4F3F-A3E4-CA7C9473F706}">
      <dgm:prSet/>
      <dgm:spPr/>
      <dgm:t>
        <a:bodyPr/>
        <a:lstStyle/>
        <a:p>
          <a:pPr algn="ctr"/>
          <a:endParaRPr lang="en-US"/>
        </a:p>
      </dgm:t>
    </dgm:pt>
    <dgm:pt modelId="{3C9F49CC-ACE3-4714-BD70-D36F5517A1F0}" type="sibTrans" cxnId="{209FB251-43AC-4F3F-A3E4-CA7C9473F706}">
      <dgm:prSet/>
      <dgm:spPr/>
      <dgm:t>
        <a:bodyPr/>
        <a:lstStyle/>
        <a:p>
          <a:pPr algn="ctr"/>
          <a:endParaRPr lang="en-US"/>
        </a:p>
      </dgm:t>
    </dgm:pt>
    <dgm:pt modelId="{F52BFE12-FDDC-4F5A-A49F-C13C60E39991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Normalize</a:t>
          </a:r>
        </a:p>
      </dgm:t>
    </dgm:pt>
    <dgm:pt modelId="{0ABF2102-DA36-4F0D-B39F-C51CE7D5F4C7}" type="parTrans" cxnId="{C21E2EC4-6B09-40D6-88B3-7E4E960957A2}">
      <dgm:prSet/>
      <dgm:spPr/>
      <dgm:t>
        <a:bodyPr/>
        <a:lstStyle/>
        <a:p>
          <a:endParaRPr lang="en-US"/>
        </a:p>
      </dgm:t>
    </dgm:pt>
    <dgm:pt modelId="{1FF01CF0-2E08-4F23-BFD0-D2A544475261}" type="sibTrans" cxnId="{C21E2EC4-6B09-40D6-88B3-7E4E960957A2}">
      <dgm:prSet/>
      <dgm:spPr/>
      <dgm:t>
        <a:bodyPr/>
        <a:lstStyle/>
        <a:p>
          <a:endParaRPr lang="en-US"/>
        </a:p>
      </dgm:t>
    </dgm:pt>
    <dgm:pt modelId="{493729BB-8820-41E5-A266-68A006FA581E}" type="pres">
      <dgm:prSet presAssocID="{C5872B11-37D8-4D5F-AEFC-049FF12D8D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FB1E59-452E-4E8D-9D21-D718BE8F7EBF}" type="pres">
      <dgm:prSet presAssocID="{A0575FB6-46BA-4070-858F-6658A8A8CFB9}" presName="hierRoot1" presStyleCnt="0">
        <dgm:presLayoutVars>
          <dgm:hierBranch val="init"/>
        </dgm:presLayoutVars>
      </dgm:prSet>
      <dgm:spPr/>
    </dgm:pt>
    <dgm:pt modelId="{954B1AC5-0B39-4808-975F-0401D64FE84C}" type="pres">
      <dgm:prSet presAssocID="{A0575FB6-46BA-4070-858F-6658A8A8CFB9}" presName="rootComposite1" presStyleCnt="0"/>
      <dgm:spPr/>
    </dgm:pt>
    <dgm:pt modelId="{35CCE926-C973-471F-9EC6-3C7430F47518}" type="pres">
      <dgm:prSet presAssocID="{A0575FB6-46BA-4070-858F-6658A8A8CFB9}" presName="rootText1" presStyleLbl="node0" presStyleIdx="0" presStyleCnt="1">
        <dgm:presLayoutVars>
          <dgm:chPref val="3"/>
        </dgm:presLayoutVars>
      </dgm:prSet>
      <dgm:spPr/>
    </dgm:pt>
    <dgm:pt modelId="{C733FC7D-23D5-4FDE-8A97-B3F6355EC789}" type="pres">
      <dgm:prSet presAssocID="{A0575FB6-46BA-4070-858F-6658A8A8CFB9}" presName="rootConnector1" presStyleLbl="node1" presStyleIdx="0" presStyleCnt="0"/>
      <dgm:spPr/>
    </dgm:pt>
    <dgm:pt modelId="{CB36E35C-E9EB-481B-B924-85AB3A7293DC}" type="pres">
      <dgm:prSet presAssocID="{A0575FB6-46BA-4070-858F-6658A8A8CFB9}" presName="hierChild2" presStyleCnt="0"/>
      <dgm:spPr/>
    </dgm:pt>
    <dgm:pt modelId="{B13F7B3E-8CF9-43E8-9E02-702D155C0860}" type="pres">
      <dgm:prSet presAssocID="{7580B1B0-3145-46B1-AA1D-96599D6498EF}" presName="Name37" presStyleLbl="parChTrans1D2" presStyleIdx="0" presStyleCnt="11"/>
      <dgm:spPr/>
    </dgm:pt>
    <dgm:pt modelId="{F89A26CA-E9CA-4815-97E5-0877D3774191}" type="pres">
      <dgm:prSet presAssocID="{673E8594-2420-42CD-851E-508E6A8EED64}" presName="hierRoot2" presStyleCnt="0">
        <dgm:presLayoutVars>
          <dgm:hierBranch val="init"/>
        </dgm:presLayoutVars>
      </dgm:prSet>
      <dgm:spPr/>
    </dgm:pt>
    <dgm:pt modelId="{B971CF54-AD1C-45AD-8025-B15913241BF3}" type="pres">
      <dgm:prSet presAssocID="{673E8594-2420-42CD-851E-508E6A8EED64}" presName="rootComposite" presStyleCnt="0"/>
      <dgm:spPr/>
    </dgm:pt>
    <dgm:pt modelId="{C98B338B-2CAC-432C-8402-5EEE74FD795C}" type="pres">
      <dgm:prSet presAssocID="{673E8594-2420-42CD-851E-508E6A8EED64}" presName="rootText" presStyleLbl="node2" presStyleIdx="0" presStyleCnt="11">
        <dgm:presLayoutVars>
          <dgm:chPref val="3"/>
        </dgm:presLayoutVars>
      </dgm:prSet>
      <dgm:spPr/>
    </dgm:pt>
    <dgm:pt modelId="{28F7DC15-C569-4778-8D0D-8F949945356F}" type="pres">
      <dgm:prSet presAssocID="{673E8594-2420-42CD-851E-508E6A8EED64}" presName="rootConnector" presStyleLbl="node2" presStyleIdx="0" presStyleCnt="11"/>
      <dgm:spPr/>
    </dgm:pt>
    <dgm:pt modelId="{E9125625-92A5-41CB-ACD0-0E795F001657}" type="pres">
      <dgm:prSet presAssocID="{673E8594-2420-42CD-851E-508E6A8EED64}" presName="hierChild4" presStyleCnt="0"/>
      <dgm:spPr/>
    </dgm:pt>
    <dgm:pt modelId="{A4D8B901-942F-4049-80C6-DD450BACE2CB}" type="pres">
      <dgm:prSet presAssocID="{673E8594-2420-42CD-851E-508E6A8EED64}" presName="hierChild5" presStyleCnt="0"/>
      <dgm:spPr/>
    </dgm:pt>
    <dgm:pt modelId="{575B182B-E1CE-4A10-A6C0-609FA61362A7}" type="pres">
      <dgm:prSet presAssocID="{8DFD1165-BE08-440C-B148-5B1059953C0B}" presName="Name37" presStyleLbl="parChTrans1D2" presStyleIdx="1" presStyleCnt="11"/>
      <dgm:spPr/>
    </dgm:pt>
    <dgm:pt modelId="{95D3AA02-00E0-474D-B7FE-B371526A2858}" type="pres">
      <dgm:prSet presAssocID="{4B603A7F-6307-45ED-AEB5-E7034D9001C1}" presName="hierRoot2" presStyleCnt="0">
        <dgm:presLayoutVars>
          <dgm:hierBranch val="init"/>
        </dgm:presLayoutVars>
      </dgm:prSet>
      <dgm:spPr/>
    </dgm:pt>
    <dgm:pt modelId="{6AABEB74-0963-4FBA-BFA3-E3D71B85BD27}" type="pres">
      <dgm:prSet presAssocID="{4B603A7F-6307-45ED-AEB5-E7034D9001C1}" presName="rootComposite" presStyleCnt="0"/>
      <dgm:spPr/>
    </dgm:pt>
    <dgm:pt modelId="{3A79D6AD-F3FF-4B9F-916C-9CDFB90AE437}" type="pres">
      <dgm:prSet presAssocID="{4B603A7F-6307-45ED-AEB5-E7034D9001C1}" presName="rootText" presStyleLbl="node2" presStyleIdx="1" presStyleCnt="11">
        <dgm:presLayoutVars>
          <dgm:chPref val="3"/>
        </dgm:presLayoutVars>
      </dgm:prSet>
      <dgm:spPr/>
    </dgm:pt>
    <dgm:pt modelId="{41896F42-97CB-4E7D-99EB-F068CFD4558B}" type="pres">
      <dgm:prSet presAssocID="{4B603A7F-6307-45ED-AEB5-E7034D9001C1}" presName="rootConnector" presStyleLbl="node2" presStyleIdx="1" presStyleCnt="11"/>
      <dgm:spPr/>
    </dgm:pt>
    <dgm:pt modelId="{74D6A2C8-8161-41D0-B4BE-8AF63F91746D}" type="pres">
      <dgm:prSet presAssocID="{4B603A7F-6307-45ED-AEB5-E7034D9001C1}" presName="hierChild4" presStyleCnt="0"/>
      <dgm:spPr/>
    </dgm:pt>
    <dgm:pt modelId="{E8CD7577-4984-4265-AA93-CE1297B3C2DA}" type="pres">
      <dgm:prSet presAssocID="{4B603A7F-6307-45ED-AEB5-E7034D9001C1}" presName="hierChild5" presStyleCnt="0"/>
      <dgm:spPr/>
    </dgm:pt>
    <dgm:pt modelId="{6A90EE53-0548-4314-A3AE-04C3BF219650}" type="pres">
      <dgm:prSet presAssocID="{0897A73B-F6A0-4B1F-B8C2-3E20C3B23BF9}" presName="Name37" presStyleLbl="parChTrans1D2" presStyleIdx="2" presStyleCnt="11"/>
      <dgm:spPr/>
    </dgm:pt>
    <dgm:pt modelId="{50BD3917-5914-4154-82E9-7E586268484F}" type="pres">
      <dgm:prSet presAssocID="{1E789AC4-F534-4C20-9391-C604D619547B}" presName="hierRoot2" presStyleCnt="0">
        <dgm:presLayoutVars>
          <dgm:hierBranch val="init"/>
        </dgm:presLayoutVars>
      </dgm:prSet>
      <dgm:spPr/>
    </dgm:pt>
    <dgm:pt modelId="{886ED6FB-20D4-4AA1-8A9E-D297EE6EC15E}" type="pres">
      <dgm:prSet presAssocID="{1E789AC4-F534-4C20-9391-C604D619547B}" presName="rootComposite" presStyleCnt="0"/>
      <dgm:spPr/>
    </dgm:pt>
    <dgm:pt modelId="{04A255E1-5E27-449B-A4DA-8C6C3C62F803}" type="pres">
      <dgm:prSet presAssocID="{1E789AC4-F534-4C20-9391-C604D619547B}" presName="rootText" presStyleLbl="node2" presStyleIdx="2" presStyleCnt="11">
        <dgm:presLayoutVars>
          <dgm:chPref val="3"/>
        </dgm:presLayoutVars>
      </dgm:prSet>
      <dgm:spPr/>
    </dgm:pt>
    <dgm:pt modelId="{0AEBF087-BE16-46B5-9043-21401EF8BBCC}" type="pres">
      <dgm:prSet presAssocID="{1E789AC4-F534-4C20-9391-C604D619547B}" presName="rootConnector" presStyleLbl="node2" presStyleIdx="2" presStyleCnt="11"/>
      <dgm:spPr/>
    </dgm:pt>
    <dgm:pt modelId="{FE5CC555-B3D9-4980-8576-E4BEF268BBC6}" type="pres">
      <dgm:prSet presAssocID="{1E789AC4-F534-4C20-9391-C604D619547B}" presName="hierChild4" presStyleCnt="0"/>
      <dgm:spPr/>
    </dgm:pt>
    <dgm:pt modelId="{BA1B3A0E-D3EE-4E36-B3A6-35B67F5D73EA}" type="pres">
      <dgm:prSet presAssocID="{1E789AC4-F534-4C20-9391-C604D619547B}" presName="hierChild5" presStyleCnt="0"/>
      <dgm:spPr/>
    </dgm:pt>
    <dgm:pt modelId="{20C67E89-A20C-4E63-B1D8-4957B6F96E3C}" type="pres">
      <dgm:prSet presAssocID="{2E8B6E98-3110-47BE-9B40-F8A50F08D2AE}" presName="Name37" presStyleLbl="parChTrans1D2" presStyleIdx="3" presStyleCnt="11"/>
      <dgm:spPr/>
    </dgm:pt>
    <dgm:pt modelId="{B73E6934-78F3-47A8-BAD8-ED37AB470564}" type="pres">
      <dgm:prSet presAssocID="{6E0D2396-7034-4EAD-9255-AFFD39B23364}" presName="hierRoot2" presStyleCnt="0">
        <dgm:presLayoutVars>
          <dgm:hierBranch val="init"/>
        </dgm:presLayoutVars>
      </dgm:prSet>
      <dgm:spPr/>
    </dgm:pt>
    <dgm:pt modelId="{77906C83-00D9-422C-947E-C7C1737FF1CF}" type="pres">
      <dgm:prSet presAssocID="{6E0D2396-7034-4EAD-9255-AFFD39B23364}" presName="rootComposite" presStyleCnt="0"/>
      <dgm:spPr/>
    </dgm:pt>
    <dgm:pt modelId="{90252DFD-E3DB-4335-9F46-3D9964C76490}" type="pres">
      <dgm:prSet presAssocID="{6E0D2396-7034-4EAD-9255-AFFD39B23364}" presName="rootText" presStyleLbl="node2" presStyleIdx="3" presStyleCnt="11">
        <dgm:presLayoutVars>
          <dgm:chPref val="3"/>
        </dgm:presLayoutVars>
      </dgm:prSet>
      <dgm:spPr/>
    </dgm:pt>
    <dgm:pt modelId="{B95948E7-665D-47D0-9900-ABD01EDFB3C7}" type="pres">
      <dgm:prSet presAssocID="{6E0D2396-7034-4EAD-9255-AFFD39B23364}" presName="rootConnector" presStyleLbl="node2" presStyleIdx="3" presStyleCnt="11"/>
      <dgm:spPr/>
    </dgm:pt>
    <dgm:pt modelId="{66655347-C34B-47F1-BA01-8F144B0F9469}" type="pres">
      <dgm:prSet presAssocID="{6E0D2396-7034-4EAD-9255-AFFD39B23364}" presName="hierChild4" presStyleCnt="0"/>
      <dgm:spPr/>
    </dgm:pt>
    <dgm:pt modelId="{603711F0-A532-4D1E-A422-F2F9D7588E04}" type="pres">
      <dgm:prSet presAssocID="{6E0D2396-7034-4EAD-9255-AFFD39B23364}" presName="hierChild5" presStyleCnt="0"/>
      <dgm:spPr/>
    </dgm:pt>
    <dgm:pt modelId="{A498A588-7CAF-4CD0-8195-E92CA006F54C}" type="pres">
      <dgm:prSet presAssocID="{AFB07E03-F2A3-4FD1-9FA1-CB172C8F772E}" presName="Name37" presStyleLbl="parChTrans1D2" presStyleIdx="4" presStyleCnt="11"/>
      <dgm:spPr/>
    </dgm:pt>
    <dgm:pt modelId="{B412BA5A-D634-43DA-868B-0D833435FC8E}" type="pres">
      <dgm:prSet presAssocID="{9CCFA97A-8C30-4736-AF1E-D41F87FFFEAC}" presName="hierRoot2" presStyleCnt="0">
        <dgm:presLayoutVars>
          <dgm:hierBranch val="init"/>
        </dgm:presLayoutVars>
      </dgm:prSet>
      <dgm:spPr/>
    </dgm:pt>
    <dgm:pt modelId="{84C760E3-7721-474B-BEA3-3000CD25DB74}" type="pres">
      <dgm:prSet presAssocID="{9CCFA97A-8C30-4736-AF1E-D41F87FFFEAC}" presName="rootComposite" presStyleCnt="0"/>
      <dgm:spPr/>
    </dgm:pt>
    <dgm:pt modelId="{AF1A3712-82E8-4785-9509-61B0C8A230FF}" type="pres">
      <dgm:prSet presAssocID="{9CCFA97A-8C30-4736-AF1E-D41F87FFFEAC}" presName="rootText" presStyleLbl="node2" presStyleIdx="4" presStyleCnt="11">
        <dgm:presLayoutVars>
          <dgm:chPref val="3"/>
        </dgm:presLayoutVars>
      </dgm:prSet>
      <dgm:spPr/>
    </dgm:pt>
    <dgm:pt modelId="{CF3683A4-BA22-410C-80B6-9BBFE741CA71}" type="pres">
      <dgm:prSet presAssocID="{9CCFA97A-8C30-4736-AF1E-D41F87FFFEAC}" presName="rootConnector" presStyleLbl="node2" presStyleIdx="4" presStyleCnt="11"/>
      <dgm:spPr/>
    </dgm:pt>
    <dgm:pt modelId="{747E535A-0DC3-4A2E-8DE3-50C2A57E1246}" type="pres">
      <dgm:prSet presAssocID="{9CCFA97A-8C30-4736-AF1E-D41F87FFFEAC}" presName="hierChild4" presStyleCnt="0"/>
      <dgm:spPr/>
    </dgm:pt>
    <dgm:pt modelId="{2A2C1C1E-87C8-4E3A-9F1F-44E81930FC92}" type="pres">
      <dgm:prSet presAssocID="{9CCFA97A-8C30-4736-AF1E-D41F87FFFEAC}" presName="hierChild5" presStyleCnt="0"/>
      <dgm:spPr/>
    </dgm:pt>
    <dgm:pt modelId="{3A58B976-F8D5-49D7-B9ED-9A557BEFA1A7}" type="pres">
      <dgm:prSet presAssocID="{4E56CAF3-15C5-4CD3-A60E-849A6EB6B102}" presName="Name37" presStyleLbl="parChTrans1D2" presStyleIdx="5" presStyleCnt="11"/>
      <dgm:spPr/>
    </dgm:pt>
    <dgm:pt modelId="{28031FAA-E02B-4F4F-AF86-3B75103F8904}" type="pres">
      <dgm:prSet presAssocID="{3D423B51-6362-4B5C-A293-05875B80833D}" presName="hierRoot2" presStyleCnt="0">
        <dgm:presLayoutVars>
          <dgm:hierBranch val="init"/>
        </dgm:presLayoutVars>
      </dgm:prSet>
      <dgm:spPr/>
    </dgm:pt>
    <dgm:pt modelId="{FA12D05C-1BAE-42F2-A5B1-3CC40187091C}" type="pres">
      <dgm:prSet presAssocID="{3D423B51-6362-4B5C-A293-05875B80833D}" presName="rootComposite" presStyleCnt="0"/>
      <dgm:spPr/>
    </dgm:pt>
    <dgm:pt modelId="{F2BE414A-587E-432A-A08B-404998B1E065}" type="pres">
      <dgm:prSet presAssocID="{3D423B51-6362-4B5C-A293-05875B80833D}" presName="rootText" presStyleLbl="node2" presStyleIdx="5" presStyleCnt="11">
        <dgm:presLayoutVars>
          <dgm:chPref val="3"/>
        </dgm:presLayoutVars>
      </dgm:prSet>
      <dgm:spPr/>
    </dgm:pt>
    <dgm:pt modelId="{22690A38-8D01-42D7-B3E0-274ADE2C9E55}" type="pres">
      <dgm:prSet presAssocID="{3D423B51-6362-4B5C-A293-05875B80833D}" presName="rootConnector" presStyleLbl="node2" presStyleIdx="5" presStyleCnt="11"/>
      <dgm:spPr/>
    </dgm:pt>
    <dgm:pt modelId="{A868887C-9D7A-4491-9D23-84EDED3ADFF6}" type="pres">
      <dgm:prSet presAssocID="{3D423B51-6362-4B5C-A293-05875B80833D}" presName="hierChild4" presStyleCnt="0"/>
      <dgm:spPr/>
    </dgm:pt>
    <dgm:pt modelId="{6539C2DE-7A44-475B-9F4B-068AB9539888}" type="pres">
      <dgm:prSet presAssocID="{3D423B51-6362-4B5C-A293-05875B80833D}" presName="hierChild5" presStyleCnt="0"/>
      <dgm:spPr/>
    </dgm:pt>
    <dgm:pt modelId="{FED1722B-7263-4AC1-9300-D1F7EC0F0A0B}" type="pres">
      <dgm:prSet presAssocID="{2476795F-03E8-46D0-9B84-8481D9AD616F}" presName="Name37" presStyleLbl="parChTrans1D2" presStyleIdx="6" presStyleCnt="11"/>
      <dgm:spPr/>
    </dgm:pt>
    <dgm:pt modelId="{886E3DE7-468D-4512-AB72-3686B92F0BF2}" type="pres">
      <dgm:prSet presAssocID="{078D0B78-7EFB-4F5E-9062-E52846CCBBB4}" presName="hierRoot2" presStyleCnt="0">
        <dgm:presLayoutVars>
          <dgm:hierBranch val="init"/>
        </dgm:presLayoutVars>
      </dgm:prSet>
      <dgm:spPr/>
    </dgm:pt>
    <dgm:pt modelId="{A7137415-FA17-4F74-AAC2-5D8DF00697BA}" type="pres">
      <dgm:prSet presAssocID="{078D0B78-7EFB-4F5E-9062-E52846CCBBB4}" presName="rootComposite" presStyleCnt="0"/>
      <dgm:spPr/>
    </dgm:pt>
    <dgm:pt modelId="{C77C4537-DFB8-4BF8-ADB8-98532A749372}" type="pres">
      <dgm:prSet presAssocID="{078D0B78-7EFB-4F5E-9062-E52846CCBBB4}" presName="rootText" presStyleLbl="node2" presStyleIdx="6" presStyleCnt="11">
        <dgm:presLayoutVars>
          <dgm:chPref val="3"/>
        </dgm:presLayoutVars>
      </dgm:prSet>
      <dgm:spPr/>
    </dgm:pt>
    <dgm:pt modelId="{EC0FA9B3-D299-48C2-AF62-6589A1A30AF7}" type="pres">
      <dgm:prSet presAssocID="{078D0B78-7EFB-4F5E-9062-E52846CCBBB4}" presName="rootConnector" presStyleLbl="node2" presStyleIdx="6" presStyleCnt="11"/>
      <dgm:spPr/>
    </dgm:pt>
    <dgm:pt modelId="{1EEAF95D-9763-414F-AD52-80EE6BB5C9C7}" type="pres">
      <dgm:prSet presAssocID="{078D0B78-7EFB-4F5E-9062-E52846CCBBB4}" presName="hierChild4" presStyleCnt="0"/>
      <dgm:spPr/>
    </dgm:pt>
    <dgm:pt modelId="{413B2842-2D8B-4B59-936C-6B2BDAA6D7F2}" type="pres">
      <dgm:prSet presAssocID="{078D0B78-7EFB-4F5E-9062-E52846CCBBB4}" presName="hierChild5" presStyleCnt="0"/>
      <dgm:spPr/>
    </dgm:pt>
    <dgm:pt modelId="{DB072F37-5087-43C7-B3EF-9F2C9D751801}" type="pres">
      <dgm:prSet presAssocID="{89E6BB02-6FDE-4062-9475-73676E181B9A}" presName="Name37" presStyleLbl="parChTrans1D2" presStyleIdx="7" presStyleCnt="11"/>
      <dgm:spPr/>
    </dgm:pt>
    <dgm:pt modelId="{B3EF4212-D872-4A9E-9A02-9AB58F937F7D}" type="pres">
      <dgm:prSet presAssocID="{F2E4B86E-1571-4DE5-8378-464CCBEF403D}" presName="hierRoot2" presStyleCnt="0">
        <dgm:presLayoutVars>
          <dgm:hierBranch val="init"/>
        </dgm:presLayoutVars>
      </dgm:prSet>
      <dgm:spPr/>
    </dgm:pt>
    <dgm:pt modelId="{D619C8EC-C6DF-4FEC-AAD1-741AEEB20919}" type="pres">
      <dgm:prSet presAssocID="{F2E4B86E-1571-4DE5-8378-464CCBEF403D}" presName="rootComposite" presStyleCnt="0"/>
      <dgm:spPr/>
    </dgm:pt>
    <dgm:pt modelId="{095C8007-8258-42B3-8308-3A0A32584DAF}" type="pres">
      <dgm:prSet presAssocID="{F2E4B86E-1571-4DE5-8378-464CCBEF403D}" presName="rootText" presStyleLbl="node2" presStyleIdx="7" presStyleCnt="11">
        <dgm:presLayoutVars>
          <dgm:chPref val="3"/>
        </dgm:presLayoutVars>
      </dgm:prSet>
      <dgm:spPr/>
    </dgm:pt>
    <dgm:pt modelId="{92A0F938-D50A-43BC-9DA3-A04BD84B9480}" type="pres">
      <dgm:prSet presAssocID="{F2E4B86E-1571-4DE5-8378-464CCBEF403D}" presName="rootConnector" presStyleLbl="node2" presStyleIdx="7" presStyleCnt="11"/>
      <dgm:spPr/>
    </dgm:pt>
    <dgm:pt modelId="{1EB64B48-81CA-44F0-8626-3D107A43044E}" type="pres">
      <dgm:prSet presAssocID="{F2E4B86E-1571-4DE5-8378-464CCBEF403D}" presName="hierChild4" presStyleCnt="0"/>
      <dgm:spPr/>
    </dgm:pt>
    <dgm:pt modelId="{E4DDD915-FEAA-4CDC-945B-685A07AFA6BD}" type="pres">
      <dgm:prSet presAssocID="{F2E4B86E-1571-4DE5-8378-464CCBEF403D}" presName="hierChild5" presStyleCnt="0"/>
      <dgm:spPr/>
    </dgm:pt>
    <dgm:pt modelId="{BB3373AA-EF90-4A5A-8D66-65FA5983B525}" type="pres">
      <dgm:prSet presAssocID="{2571BF4C-436D-4A1A-9BBD-25D8D0699CB5}" presName="Name37" presStyleLbl="parChTrans1D2" presStyleIdx="8" presStyleCnt="11"/>
      <dgm:spPr/>
    </dgm:pt>
    <dgm:pt modelId="{F3902394-89B5-4CB8-B616-687FB1CF9AB8}" type="pres">
      <dgm:prSet presAssocID="{759407EF-E8C1-4435-9107-F5860C3D43DD}" presName="hierRoot2" presStyleCnt="0">
        <dgm:presLayoutVars>
          <dgm:hierBranch val="init"/>
        </dgm:presLayoutVars>
      </dgm:prSet>
      <dgm:spPr/>
    </dgm:pt>
    <dgm:pt modelId="{78BC1266-8783-4D25-A825-2F9115007E20}" type="pres">
      <dgm:prSet presAssocID="{759407EF-E8C1-4435-9107-F5860C3D43DD}" presName="rootComposite" presStyleCnt="0"/>
      <dgm:spPr/>
    </dgm:pt>
    <dgm:pt modelId="{B7F2D882-F6AE-49F0-BCCB-CA21F12630F8}" type="pres">
      <dgm:prSet presAssocID="{759407EF-E8C1-4435-9107-F5860C3D43DD}" presName="rootText" presStyleLbl="node2" presStyleIdx="8" presStyleCnt="11">
        <dgm:presLayoutVars>
          <dgm:chPref val="3"/>
        </dgm:presLayoutVars>
      </dgm:prSet>
      <dgm:spPr/>
    </dgm:pt>
    <dgm:pt modelId="{063E0B92-2176-4019-9EAA-D48C6BCDDD08}" type="pres">
      <dgm:prSet presAssocID="{759407EF-E8C1-4435-9107-F5860C3D43DD}" presName="rootConnector" presStyleLbl="node2" presStyleIdx="8" presStyleCnt="11"/>
      <dgm:spPr/>
    </dgm:pt>
    <dgm:pt modelId="{06C35F6D-4285-4930-861A-91617F47704F}" type="pres">
      <dgm:prSet presAssocID="{759407EF-E8C1-4435-9107-F5860C3D43DD}" presName="hierChild4" presStyleCnt="0"/>
      <dgm:spPr/>
    </dgm:pt>
    <dgm:pt modelId="{44673596-8D65-48D6-BA10-30CC2F1AF2EE}" type="pres">
      <dgm:prSet presAssocID="{759407EF-E8C1-4435-9107-F5860C3D43DD}" presName="hierChild5" presStyleCnt="0"/>
      <dgm:spPr/>
    </dgm:pt>
    <dgm:pt modelId="{455A1940-6965-41CE-87C5-DF860DE5C23F}" type="pres">
      <dgm:prSet presAssocID="{ADC066BF-A164-4374-9285-864FFF238470}" presName="Name37" presStyleLbl="parChTrans1D2" presStyleIdx="9" presStyleCnt="11"/>
      <dgm:spPr/>
    </dgm:pt>
    <dgm:pt modelId="{39C9580D-235A-4225-AEC8-48A8B4993FF0}" type="pres">
      <dgm:prSet presAssocID="{09E4FEFA-67AA-4C09-8944-03CC6DF7C58A}" presName="hierRoot2" presStyleCnt="0">
        <dgm:presLayoutVars>
          <dgm:hierBranch val="init"/>
        </dgm:presLayoutVars>
      </dgm:prSet>
      <dgm:spPr/>
    </dgm:pt>
    <dgm:pt modelId="{242B7534-BBDD-4312-8CED-AE5AAAC39B51}" type="pres">
      <dgm:prSet presAssocID="{09E4FEFA-67AA-4C09-8944-03CC6DF7C58A}" presName="rootComposite" presStyleCnt="0"/>
      <dgm:spPr/>
    </dgm:pt>
    <dgm:pt modelId="{6B448824-4995-4624-A4D8-601E7ED7C351}" type="pres">
      <dgm:prSet presAssocID="{09E4FEFA-67AA-4C09-8944-03CC6DF7C58A}" presName="rootText" presStyleLbl="node2" presStyleIdx="9" presStyleCnt="11">
        <dgm:presLayoutVars>
          <dgm:chPref val="3"/>
        </dgm:presLayoutVars>
      </dgm:prSet>
      <dgm:spPr/>
    </dgm:pt>
    <dgm:pt modelId="{83DC3502-3C87-45DC-8384-47D8419F63A4}" type="pres">
      <dgm:prSet presAssocID="{09E4FEFA-67AA-4C09-8944-03CC6DF7C58A}" presName="rootConnector" presStyleLbl="node2" presStyleIdx="9" presStyleCnt="11"/>
      <dgm:spPr/>
    </dgm:pt>
    <dgm:pt modelId="{E4135D2C-D6D3-4952-8C32-8E3DFE1AA490}" type="pres">
      <dgm:prSet presAssocID="{09E4FEFA-67AA-4C09-8944-03CC6DF7C58A}" presName="hierChild4" presStyleCnt="0"/>
      <dgm:spPr/>
    </dgm:pt>
    <dgm:pt modelId="{02E02304-C190-4BCD-AA11-3C7A7C15C130}" type="pres">
      <dgm:prSet presAssocID="{09E4FEFA-67AA-4C09-8944-03CC6DF7C58A}" presName="hierChild5" presStyleCnt="0"/>
      <dgm:spPr/>
    </dgm:pt>
    <dgm:pt modelId="{CB86805F-4E40-4C1F-9A48-78100000D834}" type="pres">
      <dgm:prSet presAssocID="{0ABF2102-DA36-4F0D-B39F-C51CE7D5F4C7}" presName="Name37" presStyleLbl="parChTrans1D2" presStyleIdx="10" presStyleCnt="11"/>
      <dgm:spPr/>
    </dgm:pt>
    <dgm:pt modelId="{BF652BC5-BA3A-4331-A1F6-409ED15A847D}" type="pres">
      <dgm:prSet presAssocID="{F52BFE12-FDDC-4F5A-A49F-C13C60E39991}" presName="hierRoot2" presStyleCnt="0">
        <dgm:presLayoutVars>
          <dgm:hierBranch val="init"/>
        </dgm:presLayoutVars>
      </dgm:prSet>
      <dgm:spPr/>
    </dgm:pt>
    <dgm:pt modelId="{3B29315E-410A-4CC7-B5E2-10F342E9A87F}" type="pres">
      <dgm:prSet presAssocID="{F52BFE12-FDDC-4F5A-A49F-C13C60E39991}" presName="rootComposite" presStyleCnt="0"/>
      <dgm:spPr/>
    </dgm:pt>
    <dgm:pt modelId="{719D185F-38EB-48A3-B925-D79273A9A99D}" type="pres">
      <dgm:prSet presAssocID="{F52BFE12-FDDC-4F5A-A49F-C13C60E39991}" presName="rootText" presStyleLbl="node2" presStyleIdx="10" presStyleCnt="11">
        <dgm:presLayoutVars>
          <dgm:chPref val="3"/>
        </dgm:presLayoutVars>
      </dgm:prSet>
      <dgm:spPr/>
    </dgm:pt>
    <dgm:pt modelId="{AFC6ED82-99E6-47A7-B180-2185973F0AE9}" type="pres">
      <dgm:prSet presAssocID="{F52BFE12-FDDC-4F5A-A49F-C13C60E39991}" presName="rootConnector" presStyleLbl="node2" presStyleIdx="10" presStyleCnt="11"/>
      <dgm:spPr/>
    </dgm:pt>
    <dgm:pt modelId="{6445426C-FBD3-4127-9ADB-9765FFD6F195}" type="pres">
      <dgm:prSet presAssocID="{F52BFE12-FDDC-4F5A-A49F-C13C60E39991}" presName="hierChild4" presStyleCnt="0"/>
      <dgm:spPr/>
    </dgm:pt>
    <dgm:pt modelId="{F0C012DC-C460-421A-89C7-4204E5A2DA96}" type="pres">
      <dgm:prSet presAssocID="{F52BFE12-FDDC-4F5A-A49F-C13C60E39991}" presName="hierChild5" presStyleCnt="0"/>
      <dgm:spPr/>
    </dgm:pt>
    <dgm:pt modelId="{C89F72EE-9F1A-4EAA-BBFE-BE530B2630E7}" type="pres">
      <dgm:prSet presAssocID="{A0575FB6-46BA-4070-858F-6658A8A8CFB9}" presName="hierChild3" presStyleCnt="0"/>
      <dgm:spPr/>
    </dgm:pt>
  </dgm:ptLst>
  <dgm:cxnLst>
    <dgm:cxn modelId="{B8128300-1D84-41FA-AE1E-900D696271CB}" srcId="{A0575FB6-46BA-4070-858F-6658A8A8CFB9}" destId="{673E8594-2420-42CD-851E-508E6A8EED64}" srcOrd="0" destOrd="0" parTransId="{7580B1B0-3145-46B1-AA1D-96599D6498EF}" sibTransId="{59DEEA97-7E25-47A7-BDC3-0045BAD2BB99}"/>
    <dgm:cxn modelId="{E61CC400-BE81-4F07-9228-110CA7D4895A}" type="presOf" srcId="{A0575FB6-46BA-4070-858F-6658A8A8CFB9}" destId="{35CCE926-C973-471F-9EC6-3C7430F47518}" srcOrd="0" destOrd="0" presId="urn:microsoft.com/office/officeart/2005/8/layout/orgChart1"/>
    <dgm:cxn modelId="{0992D502-706F-4684-948E-07950199764B}" type="presOf" srcId="{4E56CAF3-15C5-4CD3-A60E-849A6EB6B102}" destId="{3A58B976-F8D5-49D7-B9ED-9A557BEFA1A7}" srcOrd="0" destOrd="0" presId="urn:microsoft.com/office/officeart/2005/8/layout/orgChart1"/>
    <dgm:cxn modelId="{58B84F05-182E-41B3-914A-040FD3615818}" type="presOf" srcId="{7580B1B0-3145-46B1-AA1D-96599D6498EF}" destId="{B13F7B3E-8CF9-43E8-9E02-702D155C0860}" srcOrd="0" destOrd="0" presId="urn:microsoft.com/office/officeart/2005/8/layout/orgChart1"/>
    <dgm:cxn modelId="{DAC4DB16-0B5F-46AA-9918-9AC43D950755}" srcId="{A0575FB6-46BA-4070-858F-6658A8A8CFB9}" destId="{09E4FEFA-67AA-4C09-8944-03CC6DF7C58A}" srcOrd="9" destOrd="0" parTransId="{ADC066BF-A164-4374-9285-864FFF238470}" sibTransId="{2CCF31C8-A0BD-4070-BB20-36C0974FB617}"/>
    <dgm:cxn modelId="{4831FE18-40C9-4336-8F16-FDECF3FF4D0A}" type="presOf" srcId="{1E789AC4-F534-4C20-9391-C604D619547B}" destId="{04A255E1-5E27-449B-A4DA-8C6C3C62F803}" srcOrd="0" destOrd="0" presId="urn:microsoft.com/office/officeart/2005/8/layout/orgChart1"/>
    <dgm:cxn modelId="{868E9A1B-5460-48E5-9E40-D428CA11D89C}" type="presOf" srcId="{F2E4B86E-1571-4DE5-8378-464CCBEF403D}" destId="{92A0F938-D50A-43BC-9DA3-A04BD84B9480}" srcOrd="1" destOrd="0" presId="urn:microsoft.com/office/officeart/2005/8/layout/orgChart1"/>
    <dgm:cxn modelId="{64EC471D-29A6-4BFD-A012-49A39B806D41}" srcId="{C5872B11-37D8-4D5F-AEFC-049FF12D8DE7}" destId="{A0575FB6-46BA-4070-858F-6658A8A8CFB9}" srcOrd="0" destOrd="0" parTransId="{E0C57C33-A519-4A8A-93D2-3CCBBBC4013C}" sibTransId="{A272E102-9515-4585-B4DC-20FF6CDA1C12}"/>
    <dgm:cxn modelId="{BD81592D-C1AB-4429-B193-0DE323618674}" type="presOf" srcId="{F52BFE12-FDDC-4F5A-A49F-C13C60E39991}" destId="{719D185F-38EB-48A3-B925-D79273A9A99D}" srcOrd="0" destOrd="0" presId="urn:microsoft.com/office/officeart/2005/8/layout/orgChart1"/>
    <dgm:cxn modelId="{8F849533-283B-464F-B477-D48C6C2CF0C4}" type="presOf" srcId="{1E789AC4-F534-4C20-9391-C604D619547B}" destId="{0AEBF087-BE16-46B5-9043-21401EF8BBCC}" srcOrd="1" destOrd="0" presId="urn:microsoft.com/office/officeart/2005/8/layout/orgChart1"/>
    <dgm:cxn modelId="{B37DA933-7B11-4C67-B7CF-E8497F8AE7F1}" srcId="{A0575FB6-46BA-4070-858F-6658A8A8CFB9}" destId="{6E0D2396-7034-4EAD-9255-AFFD39B23364}" srcOrd="3" destOrd="0" parTransId="{2E8B6E98-3110-47BE-9B40-F8A50F08D2AE}" sibTransId="{833BE6AF-7D2E-488D-A723-E5518B44E451}"/>
    <dgm:cxn modelId="{3808DA35-2075-435D-ACF8-B734D475742E}" type="presOf" srcId="{A0575FB6-46BA-4070-858F-6658A8A8CFB9}" destId="{C733FC7D-23D5-4FDE-8A97-B3F6355EC789}" srcOrd="1" destOrd="0" presId="urn:microsoft.com/office/officeart/2005/8/layout/orgChart1"/>
    <dgm:cxn modelId="{FAA73D38-648A-440D-9530-30D3C43268AF}" type="presOf" srcId="{F52BFE12-FDDC-4F5A-A49F-C13C60E39991}" destId="{AFC6ED82-99E6-47A7-B180-2185973F0AE9}" srcOrd="1" destOrd="0" presId="urn:microsoft.com/office/officeart/2005/8/layout/orgChart1"/>
    <dgm:cxn modelId="{F0E1F83B-2C6F-40F7-BD23-D7A21BC4BC30}" type="presOf" srcId="{F2E4B86E-1571-4DE5-8378-464CCBEF403D}" destId="{095C8007-8258-42B3-8308-3A0A32584DAF}" srcOrd="0" destOrd="0" presId="urn:microsoft.com/office/officeart/2005/8/layout/orgChart1"/>
    <dgm:cxn modelId="{4F86E25F-6066-4086-BD94-80610FF12111}" type="presOf" srcId="{9CCFA97A-8C30-4736-AF1E-D41F87FFFEAC}" destId="{AF1A3712-82E8-4785-9509-61B0C8A230FF}" srcOrd="0" destOrd="0" presId="urn:microsoft.com/office/officeart/2005/8/layout/orgChart1"/>
    <dgm:cxn modelId="{E5798B41-A324-4AEA-8B63-021C0DBBEF07}" type="presOf" srcId="{C5872B11-37D8-4D5F-AEFC-049FF12D8DE7}" destId="{493729BB-8820-41E5-A266-68A006FA581E}" srcOrd="0" destOrd="0" presId="urn:microsoft.com/office/officeart/2005/8/layout/orgChart1"/>
    <dgm:cxn modelId="{057EBC41-DC53-4B25-936F-F3C8B1344FA7}" type="presOf" srcId="{3D423B51-6362-4B5C-A293-05875B80833D}" destId="{22690A38-8D01-42D7-B3E0-274ADE2C9E55}" srcOrd="1" destOrd="0" presId="urn:microsoft.com/office/officeart/2005/8/layout/orgChart1"/>
    <dgm:cxn modelId="{2334E063-883E-46BB-9EA9-6C50A13D5B6D}" type="presOf" srcId="{9CCFA97A-8C30-4736-AF1E-D41F87FFFEAC}" destId="{CF3683A4-BA22-410C-80B6-9BBFE741CA71}" srcOrd="1" destOrd="0" presId="urn:microsoft.com/office/officeart/2005/8/layout/orgChart1"/>
    <dgm:cxn modelId="{55A59E65-36E5-40E1-8E1B-59B052187ADE}" srcId="{A0575FB6-46BA-4070-858F-6658A8A8CFB9}" destId="{759407EF-E8C1-4435-9107-F5860C3D43DD}" srcOrd="8" destOrd="0" parTransId="{2571BF4C-436D-4A1A-9BBD-25D8D0699CB5}" sibTransId="{0F5146E3-C01B-4BB0-951C-4D37E2563441}"/>
    <dgm:cxn modelId="{BC92A547-623B-4677-8DA9-41BF574F56C5}" type="presOf" srcId="{3D423B51-6362-4B5C-A293-05875B80833D}" destId="{F2BE414A-587E-432A-A08B-404998B1E065}" srcOrd="0" destOrd="0" presId="urn:microsoft.com/office/officeart/2005/8/layout/orgChart1"/>
    <dgm:cxn modelId="{D237634E-382E-4301-9C27-747354805BB3}" type="presOf" srcId="{0897A73B-F6A0-4B1F-B8C2-3E20C3B23BF9}" destId="{6A90EE53-0548-4314-A3AE-04C3BF219650}" srcOrd="0" destOrd="0" presId="urn:microsoft.com/office/officeart/2005/8/layout/orgChart1"/>
    <dgm:cxn modelId="{25899F50-4054-4DE5-98B1-519AF994ECFD}" type="presOf" srcId="{AFB07E03-F2A3-4FD1-9FA1-CB172C8F772E}" destId="{A498A588-7CAF-4CD0-8195-E92CA006F54C}" srcOrd="0" destOrd="0" presId="urn:microsoft.com/office/officeart/2005/8/layout/orgChart1"/>
    <dgm:cxn modelId="{209FB251-43AC-4F3F-A3E4-CA7C9473F706}" srcId="{A0575FB6-46BA-4070-858F-6658A8A8CFB9}" destId="{078D0B78-7EFB-4F5E-9062-E52846CCBBB4}" srcOrd="6" destOrd="0" parTransId="{2476795F-03E8-46D0-9B84-8481D9AD616F}" sibTransId="{3C9F49CC-ACE3-4714-BD70-D36F5517A1F0}"/>
    <dgm:cxn modelId="{5C79FD76-6A2A-48D9-A397-0EB7F9526D4D}" srcId="{A0575FB6-46BA-4070-858F-6658A8A8CFB9}" destId="{4B603A7F-6307-45ED-AEB5-E7034D9001C1}" srcOrd="1" destOrd="0" parTransId="{8DFD1165-BE08-440C-B148-5B1059953C0B}" sibTransId="{B5895A19-21D5-46A6-9B54-8D217BD94441}"/>
    <dgm:cxn modelId="{FA0BFB77-6C97-4BC4-AA76-36D6398FDDF2}" type="presOf" srcId="{4B603A7F-6307-45ED-AEB5-E7034D9001C1}" destId="{41896F42-97CB-4E7D-99EB-F068CFD4558B}" srcOrd="1" destOrd="0" presId="urn:microsoft.com/office/officeart/2005/8/layout/orgChart1"/>
    <dgm:cxn modelId="{8839595A-C876-40D0-BBF4-F8011F577A3A}" type="presOf" srcId="{759407EF-E8C1-4435-9107-F5860C3D43DD}" destId="{063E0B92-2176-4019-9EAA-D48C6BCDDD08}" srcOrd="1" destOrd="0" presId="urn:microsoft.com/office/officeart/2005/8/layout/orgChart1"/>
    <dgm:cxn modelId="{C1EDC07E-6A5B-463E-8FB0-4927CC180164}" type="presOf" srcId="{2476795F-03E8-46D0-9B84-8481D9AD616F}" destId="{FED1722B-7263-4AC1-9300-D1F7EC0F0A0B}" srcOrd="0" destOrd="0" presId="urn:microsoft.com/office/officeart/2005/8/layout/orgChart1"/>
    <dgm:cxn modelId="{3EFCC087-9835-425A-871A-9F8A2126B879}" srcId="{A0575FB6-46BA-4070-858F-6658A8A8CFB9}" destId="{F2E4B86E-1571-4DE5-8378-464CCBEF403D}" srcOrd="7" destOrd="0" parTransId="{89E6BB02-6FDE-4062-9475-73676E181B9A}" sibTransId="{DC6FDDCD-07BE-4CCF-A56F-90472FCA2792}"/>
    <dgm:cxn modelId="{441D3392-5C08-4384-A293-503642CB2C16}" type="presOf" srcId="{2571BF4C-436D-4A1A-9BBD-25D8D0699CB5}" destId="{BB3373AA-EF90-4A5A-8D66-65FA5983B525}" srcOrd="0" destOrd="0" presId="urn:microsoft.com/office/officeart/2005/8/layout/orgChart1"/>
    <dgm:cxn modelId="{CE4D859A-BEC5-46C5-804C-DF09B1A48148}" type="presOf" srcId="{078D0B78-7EFB-4F5E-9062-E52846CCBBB4}" destId="{C77C4537-DFB8-4BF8-ADB8-98532A749372}" srcOrd="0" destOrd="0" presId="urn:microsoft.com/office/officeart/2005/8/layout/orgChart1"/>
    <dgm:cxn modelId="{6E3161A2-F659-447F-B771-EF197F2418DF}" type="presOf" srcId="{673E8594-2420-42CD-851E-508E6A8EED64}" destId="{28F7DC15-C569-4778-8D0D-8F949945356F}" srcOrd="1" destOrd="0" presId="urn:microsoft.com/office/officeart/2005/8/layout/orgChart1"/>
    <dgm:cxn modelId="{D281ACA6-F70D-4AB2-842D-7186EEE0D29C}" type="presOf" srcId="{6E0D2396-7034-4EAD-9255-AFFD39B23364}" destId="{B95948E7-665D-47D0-9900-ABD01EDFB3C7}" srcOrd="1" destOrd="0" presId="urn:microsoft.com/office/officeart/2005/8/layout/orgChart1"/>
    <dgm:cxn modelId="{A8A21AA9-CECC-4316-BDB7-6A6B82DF75AE}" type="presOf" srcId="{4B603A7F-6307-45ED-AEB5-E7034D9001C1}" destId="{3A79D6AD-F3FF-4B9F-916C-9CDFB90AE437}" srcOrd="0" destOrd="0" presId="urn:microsoft.com/office/officeart/2005/8/layout/orgChart1"/>
    <dgm:cxn modelId="{DB1C38AB-FBEB-490D-A3CB-2FE80E73CCA7}" srcId="{A0575FB6-46BA-4070-858F-6658A8A8CFB9}" destId="{1E789AC4-F534-4C20-9391-C604D619547B}" srcOrd="2" destOrd="0" parTransId="{0897A73B-F6A0-4B1F-B8C2-3E20C3B23BF9}" sibTransId="{1EF2C832-6648-4C50-B0A6-5042A717C0D6}"/>
    <dgm:cxn modelId="{0D6C62AF-2839-4EC6-BDD5-AF5E7CAEA7B1}" type="presOf" srcId="{0ABF2102-DA36-4F0D-B39F-C51CE7D5F4C7}" destId="{CB86805F-4E40-4C1F-9A48-78100000D834}" srcOrd="0" destOrd="0" presId="urn:microsoft.com/office/officeart/2005/8/layout/orgChart1"/>
    <dgm:cxn modelId="{FC4600B1-AEF7-44FC-9B38-302A9E604393}" type="presOf" srcId="{09E4FEFA-67AA-4C09-8944-03CC6DF7C58A}" destId="{6B448824-4995-4624-A4D8-601E7ED7C351}" srcOrd="0" destOrd="0" presId="urn:microsoft.com/office/officeart/2005/8/layout/orgChart1"/>
    <dgm:cxn modelId="{E8D4F0BA-FD1B-4EFC-83DC-09A231C820CA}" type="presOf" srcId="{8DFD1165-BE08-440C-B148-5B1059953C0B}" destId="{575B182B-E1CE-4A10-A6C0-609FA61362A7}" srcOrd="0" destOrd="0" presId="urn:microsoft.com/office/officeart/2005/8/layout/orgChart1"/>
    <dgm:cxn modelId="{F4B826BD-643F-444B-8E9A-F29FA0EA4626}" type="presOf" srcId="{759407EF-E8C1-4435-9107-F5860C3D43DD}" destId="{B7F2D882-F6AE-49F0-BCCB-CA21F12630F8}" srcOrd="0" destOrd="0" presId="urn:microsoft.com/office/officeart/2005/8/layout/orgChart1"/>
    <dgm:cxn modelId="{A14655BE-67C8-4AC5-AA63-2902953F3DF5}" type="presOf" srcId="{673E8594-2420-42CD-851E-508E6A8EED64}" destId="{C98B338B-2CAC-432C-8402-5EEE74FD795C}" srcOrd="0" destOrd="0" presId="urn:microsoft.com/office/officeart/2005/8/layout/orgChart1"/>
    <dgm:cxn modelId="{C21E2EC4-6B09-40D6-88B3-7E4E960957A2}" srcId="{A0575FB6-46BA-4070-858F-6658A8A8CFB9}" destId="{F52BFE12-FDDC-4F5A-A49F-C13C60E39991}" srcOrd="10" destOrd="0" parTransId="{0ABF2102-DA36-4F0D-B39F-C51CE7D5F4C7}" sibTransId="{1FF01CF0-2E08-4F23-BFD0-D2A544475261}"/>
    <dgm:cxn modelId="{15DDACC9-4C40-464A-A370-721F57982F9C}" type="presOf" srcId="{078D0B78-7EFB-4F5E-9062-E52846CCBBB4}" destId="{EC0FA9B3-D299-48C2-AF62-6589A1A30AF7}" srcOrd="1" destOrd="0" presId="urn:microsoft.com/office/officeart/2005/8/layout/orgChart1"/>
    <dgm:cxn modelId="{44B7BCCB-7305-4BD8-AB7D-C796E2C965D3}" type="presOf" srcId="{89E6BB02-6FDE-4062-9475-73676E181B9A}" destId="{DB072F37-5087-43C7-B3EF-9F2C9D751801}" srcOrd="0" destOrd="0" presId="urn:microsoft.com/office/officeart/2005/8/layout/orgChart1"/>
    <dgm:cxn modelId="{420862DF-E45B-4CF9-8E6F-E22517E9B30D}" type="presOf" srcId="{6E0D2396-7034-4EAD-9255-AFFD39B23364}" destId="{90252DFD-E3DB-4335-9F46-3D9964C76490}" srcOrd="0" destOrd="0" presId="urn:microsoft.com/office/officeart/2005/8/layout/orgChart1"/>
    <dgm:cxn modelId="{8175A2E5-C6CC-43A7-B981-574A0B3FFED1}" type="presOf" srcId="{ADC066BF-A164-4374-9285-864FFF238470}" destId="{455A1940-6965-41CE-87C5-DF860DE5C23F}" srcOrd="0" destOrd="0" presId="urn:microsoft.com/office/officeart/2005/8/layout/orgChart1"/>
    <dgm:cxn modelId="{FB3C22EC-F84A-4107-8CAF-CA56DEAAE905}" type="presOf" srcId="{2E8B6E98-3110-47BE-9B40-F8A50F08D2AE}" destId="{20C67E89-A20C-4E63-B1D8-4957B6F96E3C}" srcOrd="0" destOrd="0" presId="urn:microsoft.com/office/officeart/2005/8/layout/orgChart1"/>
    <dgm:cxn modelId="{C90E69F0-9894-450A-B755-383A04A51686}" srcId="{A0575FB6-46BA-4070-858F-6658A8A8CFB9}" destId="{9CCFA97A-8C30-4736-AF1E-D41F87FFFEAC}" srcOrd="4" destOrd="0" parTransId="{AFB07E03-F2A3-4FD1-9FA1-CB172C8F772E}" sibTransId="{6911FE5E-9261-4928-BB84-CF1435E1D448}"/>
    <dgm:cxn modelId="{2A9F9DFB-3771-4E97-BCBF-703ABDDD6D5E}" type="presOf" srcId="{09E4FEFA-67AA-4C09-8944-03CC6DF7C58A}" destId="{83DC3502-3C87-45DC-8384-47D8419F63A4}" srcOrd="1" destOrd="0" presId="urn:microsoft.com/office/officeart/2005/8/layout/orgChart1"/>
    <dgm:cxn modelId="{9891C0FE-9E08-46E4-B965-DCEE0CB417EC}" srcId="{A0575FB6-46BA-4070-858F-6658A8A8CFB9}" destId="{3D423B51-6362-4B5C-A293-05875B80833D}" srcOrd="5" destOrd="0" parTransId="{4E56CAF3-15C5-4CD3-A60E-849A6EB6B102}" sibTransId="{24B8A397-C479-4ADC-928B-A1DDAAD1F085}"/>
    <dgm:cxn modelId="{A84864CB-D129-40C9-9117-241421FB710A}" type="presParOf" srcId="{493729BB-8820-41E5-A266-68A006FA581E}" destId="{95FB1E59-452E-4E8D-9D21-D718BE8F7EBF}" srcOrd="0" destOrd="0" presId="urn:microsoft.com/office/officeart/2005/8/layout/orgChart1"/>
    <dgm:cxn modelId="{14602ED1-5453-408A-B2B6-DFDB9AD146F6}" type="presParOf" srcId="{95FB1E59-452E-4E8D-9D21-D718BE8F7EBF}" destId="{954B1AC5-0B39-4808-975F-0401D64FE84C}" srcOrd="0" destOrd="0" presId="urn:microsoft.com/office/officeart/2005/8/layout/orgChart1"/>
    <dgm:cxn modelId="{D2CA6067-1BD7-40E5-8AA0-832BF7B6963A}" type="presParOf" srcId="{954B1AC5-0B39-4808-975F-0401D64FE84C}" destId="{35CCE926-C973-471F-9EC6-3C7430F47518}" srcOrd="0" destOrd="0" presId="urn:microsoft.com/office/officeart/2005/8/layout/orgChart1"/>
    <dgm:cxn modelId="{124F5E6E-1597-4B19-80A9-9C5542A51CE9}" type="presParOf" srcId="{954B1AC5-0B39-4808-975F-0401D64FE84C}" destId="{C733FC7D-23D5-4FDE-8A97-B3F6355EC789}" srcOrd="1" destOrd="0" presId="urn:microsoft.com/office/officeart/2005/8/layout/orgChart1"/>
    <dgm:cxn modelId="{CB124408-6AD4-452C-9FBA-69DE4D0B8846}" type="presParOf" srcId="{95FB1E59-452E-4E8D-9D21-D718BE8F7EBF}" destId="{CB36E35C-E9EB-481B-B924-85AB3A7293DC}" srcOrd="1" destOrd="0" presId="urn:microsoft.com/office/officeart/2005/8/layout/orgChart1"/>
    <dgm:cxn modelId="{2C2D55F0-87ED-4EA8-9BC6-C6C09581F96D}" type="presParOf" srcId="{CB36E35C-E9EB-481B-B924-85AB3A7293DC}" destId="{B13F7B3E-8CF9-43E8-9E02-702D155C0860}" srcOrd="0" destOrd="0" presId="urn:microsoft.com/office/officeart/2005/8/layout/orgChart1"/>
    <dgm:cxn modelId="{0716DD60-679B-4BA0-8E4C-FD7F5E09A8EA}" type="presParOf" srcId="{CB36E35C-E9EB-481B-B924-85AB3A7293DC}" destId="{F89A26CA-E9CA-4815-97E5-0877D3774191}" srcOrd="1" destOrd="0" presId="urn:microsoft.com/office/officeart/2005/8/layout/orgChart1"/>
    <dgm:cxn modelId="{A7A1BE5D-8603-4326-A063-32531DB08641}" type="presParOf" srcId="{F89A26CA-E9CA-4815-97E5-0877D3774191}" destId="{B971CF54-AD1C-45AD-8025-B15913241BF3}" srcOrd="0" destOrd="0" presId="urn:microsoft.com/office/officeart/2005/8/layout/orgChart1"/>
    <dgm:cxn modelId="{6ABE64A9-48C8-40FA-AD4B-7F38DD8D9136}" type="presParOf" srcId="{B971CF54-AD1C-45AD-8025-B15913241BF3}" destId="{C98B338B-2CAC-432C-8402-5EEE74FD795C}" srcOrd="0" destOrd="0" presId="urn:microsoft.com/office/officeart/2005/8/layout/orgChart1"/>
    <dgm:cxn modelId="{F4E0EA25-9CE7-4B04-B5AE-CAA2743C52AB}" type="presParOf" srcId="{B971CF54-AD1C-45AD-8025-B15913241BF3}" destId="{28F7DC15-C569-4778-8D0D-8F949945356F}" srcOrd="1" destOrd="0" presId="urn:microsoft.com/office/officeart/2005/8/layout/orgChart1"/>
    <dgm:cxn modelId="{C0189B99-AFA4-43D0-B57D-93E91EA7CAE5}" type="presParOf" srcId="{F89A26CA-E9CA-4815-97E5-0877D3774191}" destId="{E9125625-92A5-41CB-ACD0-0E795F001657}" srcOrd="1" destOrd="0" presId="urn:microsoft.com/office/officeart/2005/8/layout/orgChart1"/>
    <dgm:cxn modelId="{3F03A946-25C6-461B-9A7E-F9E3C06AA1FC}" type="presParOf" srcId="{F89A26CA-E9CA-4815-97E5-0877D3774191}" destId="{A4D8B901-942F-4049-80C6-DD450BACE2CB}" srcOrd="2" destOrd="0" presId="urn:microsoft.com/office/officeart/2005/8/layout/orgChart1"/>
    <dgm:cxn modelId="{D32CF45F-4E8C-4AA2-8840-1C5A01C8EC72}" type="presParOf" srcId="{CB36E35C-E9EB-481B-B924-85AB3A7293DC}" destId="{575B182B-E1CE-4A10-A6C0-609FA61362A7}" srcOrd="2" destOrd="0" presId="urn:microsoft.com/office/officeart/2005/8/layout/orgChart1"/>
    <dgm:cxn modelId="{50EB02BF-F48B-4612-A5CA-B1E04AA296B5}" type="presParOf" srcId="{CB36E35C-E9EB-481B-B924-85AB3A7293DC}" destId="{95D3AA02-00E0-474D-B7FE-B371526A2858}" srcOrd="3" destOrd="0" presId="urn:microsoft.com/office/officeart/2005/8/layout/orgChart1"/>
    <dgm:cxn modelId="{4BD48E3D-495A-4456-A211-ED3F8DB0187A}" type="presParOf" srcId="{95D3AA02-00E0-474D-B7FE-B371526A2858}" destId="{6AABEB74-0963-4FBA-BFA3-E3D71B85BD27}" srcOrd="0" destOrd="0" presId="urn:microsoft.com/office/officeart/2005/8/layout/orgChart1"/>
    <dgm:cxn modelId="{92A23157-5726-4DE4-97D2-3781ACB650CC}" type="presParOf" srcId="{6AABEB74-0963-4FBA-BFA3-E3D71B85BD27}" destId="{3A79D6AD-F3FF-4B9F-916C-9CDFB90AE437}" srcOrd="0" destOrd="0" presId="urn:microsoft.com/office/officeart/2005/8/layout/orgChart1"/>
    <dgm:cxn modelId="{C38B8CE2-D447-48A4-902B-892DA1F62DD5}" type="presParOf" srcId="{6AABEB74-0963-4FBA-BFA3-E3D71B85BD27}" destId="{41896F42-97CB-4E7D-99EB-F068CFD4558B}" srcOrd="1" destOrd="0" presId="urn:microsoft.com/office/officeart/2005/8/layout/orgChart1"/>
    <dgm:cxn modelId="{96709A69-4EEE-48B8-BF8C-E06BCE0A04B9}" type="presParOf" srcId="{95D3AA02-00E0-474D-B7FE-B371526A2858}" destId="{74D6A2C8-8161-41D0-B4BE-8AF63F91746D}" srcOrd="1" destOrd="0" presId="urn:microsoft.com/office/officeart/2005/8/layout/orgChart1"/>
    <dgm:cxn modelId="{A521FCF2-1DC7-475C-9558-8A74AF66481A}" type="presParOf" srcId="{95D3AA02-00E0-474D-B7FE-B371526A2858}" destId="{E8CD7577-4984-4265-AA93-CE1297B3C2DA}" srcOrd="2" destOrd="0" presId="urn:microsoft.com/office/officeart/2005/8/layout/orgChart1"/>
    <dgm:cxn modelId="{42EAD9F8-05FE-443F-9744-4275E1EACF9A}" type="presParOf" srcId="{CB36E35C-E9EB-481B-B924-85AB3A7293DC}" destId="{6A90EE53-0548-4314-A3AE-04C3BF219650}" srcOrd="4" destOrd="0" presId="urn:microsoft.com/office/officeart/2005/8/layout/orgChart1"/>
    <dgm:cxn modelId="{BFFDBB4A-7852-4843-8CE9-00D91EE28703}" type="presParOf" srcId="{CB36E35C-E9EB-481B-B924-85AB3A7293DC}" destId="{50BD3917-5914-4154-82E9-7E586268484F}" srcOrd="5" destOrd="0" presId="urn:microsoft.com/office/officeart/2005/8/layout/orgChart1"/>
    <dgm:cxn modelId="{C72A435D-5916-4B65-ACFA-F2838BEADEDC}" type="presParOf" srcId="{50BD3917-5914-4154-82E9-7E586268484F}" destId="{886ED6FB-20D4-4AA1-8A9E-D297EE6EC15E}" srcOrd="0" destOrd="0" presId="urn:microsoft.com/office/officeart/2005/8/layout/orgChart1"/>
    <dgm:cxn modelId="{F8096C52-4FF7-4CBE-AC64-140E076B507D}" type="presParOf" srcId="{886ED6FB-20D4-4AA1-8A9E-D297EE6EC15E}" destId="{04A255E1-5E27-449B-A4DA-8C6C3C62F803}" srcOrd="0" destOrd="0" presId="urn:microsoft.com/office/officeart/2005/8/layout/orgChart1"/>
    <dgm:cxn modelId="{4F518C0F-639A-4CD9-9737-E89422A2EBCE}" type="presParOf" srcId="{886ED6FB-20D4-4AA1-8A9E-D297EE6EC15E}" destId="{0AEBF087-BE16-46B5-9043-21401EF8BBCC}" srcOrd="1" destOrd="0" presId="urn:microsoft.com/office/officeart/2005/8/layout/orgChart1"/>
    <dgm:cxn modelId="{F1DEB1A8-84DC-425F-923C-CA54290C2F91}" type="presParOf" srcId="{50BD3917-5914-4154-82E9-7E586268484F}" destId="{FE5CC555-B3D9-4980-8576-E4BEF268BBC6}" srcOrd="1" destOrd="0" presId="urn:microsoft.com/office/officeart/2005/8/layout/orgChart1"/>
    <dgm:cxn modelId="{239219BE-D3D4-4F52-B92C-46423109933F}" type="presParOf" srcId="{50BD3917-5914-4154-82E9-7E586268484F}" destId="{BA1B3A0E-D3EE-4E36-B3A6-35B67F5D73EA}" srcOrd="2" destOrd="0" presId="urn:microsoft.com/office/officeart/2005/8/layout/orgChart1"/>
    <dgm:cxn modelId="{087C52D1-B139-47BC-8688-295B050C6B46}" type="presParOf" srcId="{CB36E35C-E9EB-481B-B924-85AB3A7293DC}" destId="{20C67E89-A20C-4E63-B1D8-4957B6F96E3C}" srcOrd="6" destOrd="0" presId="urn:microsoft.com/office/officeart/2005/8/layout/orgChart1"/>
    <dgm:cxn modelId="{FDC7AC20-01E5-49B0-9F01-95B927DE9086}" type="presParOf" srcId="{CB36E35C-E9EB-481B-B924-85AB3A7293DC}" destId="{B73E6934-78F3-47A8-BAD8-ED37AB470564}" srcOrd="7" destOrd="0" presId="urn:microsoft.com/office/officeart/2005/8/layout/orgChart1"/>
    <dgm:cxn modelId="{433DCD69-C8C7-472B-8605-065771303EA4}" type="presParOf" srcId="{B73E6934-78F3-47A8-BAD8-ED37AB470564}" destId="{77906C83-00D9-422C-947E-C7C1737FF1CF}" srcOrd="0" destOrd="0" presId="urn:microsoft.com/office/officeart/2005/8/layout/orgChart1"/>
    <dgm:cxn modelId="{C4124BB4-A783-443C-B0DE-1BF206BABE71}" type="presParOf" srcId="{77906C83-00D9-422C-947E-C7C1737FF1CF}" destId="{90252DFD-E3DB-4335-9F46-3D9964C76490}" srcOrd="0" destOrd="0" presId="urn:microsoft.com/office/officeart/2005/8/layout/orgChart1"/>
    <dgm:cxn modelId="{2A20FBC2-9ABF-4241-839D-E0256686E89E}" type="presParOf" srcId="{77906C83-00D9-422C-947E-C7C1737FF1CF}" destId="{B95948E7-665D-47D0-9900-ABD01EDFB3C7}" srcOrd="1" destOrd="0" presId="urn:microsoft.com/office/officeart/2005/8/layout/orgChart1"/>
    <dgm:cxn modelId="{67FDDD25-A6B9-4757-9441-24853513EFB8}" type="presParOf" srcId="{B73E6934-78F3-47A8-BAD8-ED37AB470564}" destId="{66655347-C34B-47F1-BA01-8F144B0F9469}" srcOrd="1" destOrd="0" presId="urn:microsoft.com/office/officeart/2005/8/layout/orgChart1"/>
    <dgm:cxn modelId="{A5F18370-1CC3-4FC4-BFAB-A416CAF9A508}" type="presParOf" srcId="{B73E6934-78F3-47A8-BAD8-ED37AB470564}" destId="{603711F0-A532-4D1E-A422-F2F9D7588E04}" srcOrd="2" destOrd="0" presId="urn:microsoft.com/office/officeart/2005/8/layout/orgChart1"/>
    <dgm:cxn modelId="{4606A4DC-704C-4862-83B2-8A490950C8E9}" type="presParOf" srcId="{CB36E35C-E9EB-481B-B924-85AB3A7293DC}" destId="{A498A588-7CAF-4CD0-8195-E92CA006F54C}" srcOrd="8" destOrd="0" presId="urn:microsoft.com/office/officeart/2005/8/layout/orgChart1"/>
    <dgm:cxn modelId="{072B7165-F079-409D-AA0E-C9348ED8431B}" type="presParOf" srcId="{CB36E35C-E9EB-481B-B924-85AB3A7293DC}" destId="{B412BA5A-D634-43DA-868B-0D833435FC8E}" srcOrd="9" destOrd="0" presId="urn:microsoft.com/office/officeart/2005/8/layout/orgChart1"/>
    <dgm:cxn modelId="{AD196AF6-5D28-4284-AFB4-B325327CF311}" type="presParOf" srcId="{B412BA5A-D634-43DA-868B-0D833435FC8E}" destId="{84C760E3-7721-474B-BEA3-3000CD25DB74}" srcOrd="0" destOrd="0" presId="urn:microsoft.com/office/officeart/2005/8/layout/orgChart1"/>
    <dgm:cxn modelId="{45C12752-FAAC-42A3-BE8F-7AE534C68E64}" type="presParOf" srcId="{84C760E3-7721-474B-BEA3-3000CD25DB74}" destId="{AF1A3712-82E8-4785-9509-61B0C8A230FF}" srcOrd="0" destOrd="0" presId="urn:microsoft.com/office/officeart/2005/8/layout/orgChart1"/>
    <dgm:cxn modelId="{612D2C00-850A-47C3-B374-16EFD5FF721F}" type="presParOf" srcId="{84C760E3-7721-474B-BEA3-3000CD25DB74}" destId="{CF3683A4-BA22-410C-80B6-9BBFE741CA71}" srcOrd="1" destOrd="0" presId="urn:microsoft.com/office/officeart/2005/8/layout/orgChart1"/>
    <dgm:cxn modelId="{83ADDC1C-C386-4D41-9061-583DD6341D18}" type="presParOf" srcId="{B412BA5A-D634-43DA-868B-0D833435FC8E}" destId="{747E535A-0DC3-4A2E-8DE3-50C2A57E1246}" srcOrd="1" destOrd="0" presId="urn:microsoft.com/office/officeart/2005/8/layout/orgChart1"/>
    <dgm:cxn modelId="{1E5ADD40-3B12-4B38-BCE3-F340D291A4F9}" type="presParOf" srcId="{B412BA5A-D634-43DA-868B-0D833435FC8E}" destId="{2A2C1C1E-87C8-4E3A-9F1F-44E81930FC92}" srcOrd="2" destOrd="0" presId="urn:microsoft.com/office/officeart/2005/8/layout/orgChart1"/>
    <dgm:cxn modelId="{B23F04B2-719E-4C26-919B-656360E3DA9D}" type="presParOf" srcId="{CB36E35C-E9EB-481B-B924-85AB3A7293DC}" destId="{3A58B976-F8D5-49D7-B9ED-9A557BEFA1A7}" srcOrd="10" destOrd="0" presId="urn:microsoft.com/office/officeart/2005/8/layout/orgChart1"/>
    <dgm:cxn modelId="{41EB43C2-6A6D-4F72-808D-2E110B476E58}" type="presParOf" srcId="{CB36E35C-E9EB-481B-B924-85AB3A7293DC}" destId="{28031FAA-E02B-4F4F-AF86-3B75103F8904}" srcOrd="11" destOrd="0" presId="urn:microsoft.com/office/officeart/2005/8/layout/orgChart1"/>
    <dgm:cxn modelId="{A846387F-D268-4472-A944-494F1E5294F4}" type="presParOf" srcId="{28031FAA-E02B-4F4F-AF86-3B75103F8904}" destId="{FA12D05C-1BAE-42F2-A5B1-3CC40187091C}" srcOrd="0" destOrd="0" presId="urn:microsoft.com/office/officeart/2005/8/layout/orgChart1"/>
    <dgm:cxn modelId="{6691ACA4-7894-47CA-8914-E72895D01EDC}" type="presParOf" srcId="{FA12D05C-1BAE-42F2-A5B1-3CC40187091C}" destId="{F2BE414A-587E-432A-A08B-404998B1E065}" srcOrd="0" destOrd="0" presId="urn:microsoft.com/office/officeart/2005/8/layout/orgChart1"/>
    <dgm:cxn modelId="{F42F67BA-DD61-4A10-B81C-D7482B9337BE}" type="presParOf" srcId="{FA12D05C-1BAE-42F2-A5B1-3CC40187091C}" destId="{22690A38-8D01-42D7-B3E0-274ADE2C9E55}" srcOrd="1" destOrd="0" presId="urn:microsoft.com/office/officeart/2005/8/layout/orgChart1"/>
    <dgm:cxn modelId="{7E03A431-BC51-4321-941C-9B9A7014AAE7}" type="presParOf" srcId="{28031FAA-E02B-4F4F-AF86-3B75103F8904}" destId="{A868887C-9D7A-4491-9D23-84EDED3ADFF6}" srcOrd="1" destOrd="0" presId="urn:microsoft.com/office/officeart/2005/8/layout/orgChart1"/>
    <dgm:cxn modelId="{6B254C32-74EA-486F-B5F9-B35BDA11ECB7}" type="presParOf" srcId="{28031FAA-E02B-4F4F-AF86-3B75103F8904}" destId="{6539C2DE-7A44-475B-9F4B-068AB9539888}" srcOrd="2" destOrd="0" presId="urn:microsoft.com/office/officeart/2005/8/layout/orgChart1"/>
    <dgm:cxn modelId="{F143CFF7-DE28-44BD-B0C0-83D85A8A5437}" type="presParOf" srcId="{CB36E35C-E9EB-481B-B924-85AB3A7293DC}" destId="{FED1722B-7263-4AC1-9300-D1F7EC0F0A0B}" srcOrd="12" destOrd="0" presId="urn:microsoft.com/office/officeart/2005/8/layout/orgChart1"/>
    <dgm:cxn modelId="{A52603B3-79C5-4B24-9B1D-0D74608FD571}" type="presParOf" srcId="{CB36E35C-E9EB-481B-B924-85AB3A7293DC}" destId="{886E3DE7-468D-4512-AB72-3686B92F0BF2}" srcOrd="13" destOrd="0" presId="urn:microsoft.com/office/officeart/2005/8/layout/orgChart1"/>
    <dgm:cxn modelId="{BC001248-2626-4462-AC04-8DB819B97262}" type="presParOf" srcId="{886E3DE7-468D-4512-AB72-3686B92F0BF2}" destId="{A7137415-FA17-4F74-AAC2-5D8DF00697BA}" srcOrd="0" destOrd="0" presId="urn:microsoft.com/office/officeart/2005/8/layout/orgChart1"/>
    <dgm:cxn modelId="{178ECB5C-495F-48AA-93C9-48E6B5AFD1F3}" type="presParOf" srcId="{A7137415-FA17-4F74-AAC2-5D8DF00697BA}" destId="{C77C4537-DFB8-4BF8-ADB8-98532A749372}" srcOrd="0" destOrd="0" presId="urn:microsoft.com/office/officeart/2005/8/layout/orgChart1"/>
    <dgm:cxn modelId="{358719F9-9F78-4A98-84FC-6D378674AD1A}" type="presParOf" srcId="{A7137415-FA17-4F74-AAC2-5D8DF00697BA}" destId="{EC0FA9B3-D299-48C2-AF62-6589A1A30AF7}" srcOrd="1" destOrd="0" presId="urn:microsoft.com/office/officeart/2005/8/layout/orgChart1"/>
    <dgm:cxn modelId="{894D32C2-41D8-4020-9420-8ACD896995D8}" type="presParOf" srcId="{886E3DE7-468D-4512-AB72-3686B92F0BF2}" destId="{1EEAF95D-9763-414F-AD52-80EE6BB5C9C7}" srcOrd="1" destOrd="0" presId="urn:microsoft.com/office/officeart/2005/8/layout/orgChart1"/>
    <dgm:cxn modelId="{17F7F347-EDB7-4FF7-BFF0-94A09AA5E5A0}" type="presParOf" srcId="{886E3DE7-468D-4512-AB72-3686B92F0BF2}" destId="{413B2842-2D8B-4B59-936C-6B2BDAA6D7F2}" srcOrd="2" destOrd="0" presId="urn:microsoft.com/office/officeart/2005/8/layout/orgChart1"/>
    <dgm:cxn modelId="{C71373AD-88FF-446A-9222-A2A6C75A8E1A}" type="presParOf" srcId="{CB36E35C-E9EB-481B-B924-85AB3A7293DC}" destId="{DB072F37-5087-43C7-B3EF-9F2C9D751801}" srcOrd="14" destOrd="0" presId="urn:microsoft.com/office/officeart/2005/8/layout/orgChart1"/>
    <dgm:cxn modelId="{004D0D15-E1FA-4518-83F8-C37471018F6C}" type="presParOf" srcId="{CB36E35C-E9EB-481B-B924-85AB3A7293DC}" destId="{B3EF4212-D872-4A9E-9A02-9AB58F937F7D}" srcOrd="15" destOrd="0" presId="urn:microsoft.com/office/officeart/2005/8/layout/orgChart1"/>
    <dgm:cxn modelId="{D7982A81-7BA9-4CC2-BF08-8A07E196DAE9}" type="presParOf" srcId="{B3EF4212-D872-4A9E-9A02-9AB58F937F7D}" destId="{D619C8EC-C6DF-4FEC-AAD1-741AEEB20919}" srcOrd="0" destOrd="0" presId="urn:microsoft.com/office/officeart/2005/8/layout/orgChart1"/>
    <dgm:cxn modelId="{4F14084B-CB56-4369-8AB4-56B2F62B9AFB}" type="presParOf" srcId="{D619C8EC-C6DF-4FEC-AAD1-741AEEB20919}" destId="{095C8007-8258-42B3-8308-3A0A32584DAF}" srcOrd="0" destOrd="0" presId="urn:microsoft.com/office/officeart/2005/8/layout/orgChart1"/>
    <dgm:cxn modelId="{79F41FB1-0B34-4806-A45D-A7F87CED2161}" type="presParOf" srcId="{D619C8EC-C6DF-4FEC-AAD1-741AEEB20919}" destId="{92A0F938-D50A-43BC-9DA3-A04BD84B9480}" srcOrd="1" destOrd="0" presId="urn:microsoft.com/office/officeart/2005/8/layout/orgChart1"/>
    <dgm:cxn modelId="{FD8F94B2-5AB4-4C20-B248-0CBBA49B1674}" type="presParOf" srcId="{B3EF4212-D872-4A9E-9A02-9AB58F937F7D}" destId="{1EB64B48-81CA-44F0-8626-3D107A43044E}" srcOrd="1" destOrd="0" presId="urn:microsoft.com/office/officeart/2005/8/layout/orgChart1"/>
    <dgm:cxn modelId="{EC599526-05CD-4F34-89BD-582170BC7DEE}" type="presParOf" srcId="{B3EF4212-D872-4A9E-9A02-9AB58F937F7D}" destId="{E4DDD915-FEAA-4CDC-945B-685A07AFA6BD}" srcOrd="2" destOrd="0" presId="urn:microsoft.com/office/officeart/2005/8/layout/orgChart1"/>
    <dgm:cxn modelId="{FAF9FFE9-907E-4702-82D2-B45761012160}" type="presParOf" srcId="{CB36E35C-E9EB-481B-B924-85AB3A7293DC}" destId="{BB3373AA-EF90-4A5A-8D66-65FA5983B525}" srcOrd="16" destOrd="0" presId="urn:microsoft.com/office/officeart/2005/8/layout/orgChart1"/>
    <dgm:cxn modelId="{8FAC451B-2429-4AE1-99BD-257DC7D106CB}" type="presParOf" srcId="{CB36E35C-E9EB-481B-B924-85AB3A7293DC}" destId="{F3902394-89B5-4CB8-B616-687FB1CF9AB8}" srcOrd="17" destOrd="0" presId="urn:microsoft.com/office/officeart/2005/8/layout/orgChart1"/>
    <dgm:cxn modelId="{FA09F9E1-DA1D-4097-9C9B-D84A53634DDA}" type="presParOf" srcId="{F3902394-89B5-4CB8-B616-687FB1CF9AB8}" destId="{78BC1266-8783-4D25-A825-2F9115007E20}" srcOrd="0" destOrd="0" presId="urn:microsoft.com/office/officeart/2005/8/layout/orgChart1"/>
    <dgm:cxn modelId="{70248F6F-7719-471C-B57C-26D472076CE1}" type="presParOf" srcId="{78BC1266-8783-4D25-A825-2F9115007E20}" destId="{B7F2D882-F6AE-49F0-BCCB-CA21F12630F8}" srcOrd="0" destOrd="0" presId="urn:microsoft.com/office/officeart/2005/8/layout/orgChart1"/>
    <dgm:cxn modelId="{D696C207-B91F-4903-9C02-AACF7E2BDD42}" type="presParOf" srcId="{78BC1266-8783-4D25-A825-2F9115007E20}" destId="{063E0B92-2176-4019-9EAA-D48C6BCDDD08}" srcOrd="1" destOrd="0" presId="urn:microsoft.com/office/officeart/2005/8/layout/orgChart1"/>
    <dgm:cxn modelId="{AB517F1C-6BDA-4285-9B97-89FC56B32682}" type="presParOf" srcId="{F3902394-89B5-4CB8-B616-687FB1CF9AB8}" destId="{06C35F6D-4285-4930-861A-91617F47704F}" srcOrd="1" destOrd="0" presId="urn:microsoft.com/office/officeart/2005/8/layout/orgChart1"/>
    <dgm:cxn modelId="{033CDF9D-2AF7-41BB-A411-3711E453BE3D}" type="presParOf" srcId="{F3902394-89B5-4CB8-B616-687FB1CF9AB8}" destId="{44673596-8D65-48D6-BA10-30CC2F1AF2EE}" srcOrd="2" destOrd="0" presId="urn:microsoft.com/office/officeart/2005/8/layout/orgChart1"/>
    <dgm:cxn modelId="{423E21D5-F0F0-41F7-99A6-0A7DA5F122D8}" type="presParOf" srcId="{CB36E35C-E9EB-481B-B924-85AB3A7293DC}" destId="{455A1940-6965-41CE-87C5-DF860DE5C23F}" srcOrd="18" destOrd="0" presId="urn:microsoft.com/office/officeart/2005/8/layout/orgChart1"/>
    <dgm:cxn modelId="{84E35875-994E-4DFE-8328-234DF46CB4F6}" type="presParOf" srcId="{CB36E35C-E9EB-481B-B924-85AB3A7293DC}" destId="{39C9580D-235A-4225-AEC8-48A8B4993FF0}" srcOrd="19" destOrd="0" presId="urn:microsoft.com/office/officeart/2005/8/layout/orgChart1"/>
    <dgm:cxn modelId="{2FFB7B13-DBF3-4179-B0A8-1F2F84BA77F2}" type="presParOf" srcId="{39C9580D-235A-4225-AEC8-48A8B4993FF0}" destId="{242B7534-BBDD-4312-8CED-AE5AAAC39B51}" srcOrd="0" destOrd="0" presId="urn:microsoft.com/office/officeart/2005/8/layout/orgChart1"/>
    <dgm:cxn modelId="{444704F6-332D-4610-B262-9E8F411B24CC}" type="presParOf" srcId="{242B7534-BBDD-4312-8CED-AE5AAAC39B51}" destId="{6B448824-4995-4624-A4D8-601E7ED7C351}" srcOrd="0" destOrd="0" presId="urn:microsoft.com/office/officeart/2005/8/layout/orgChart1"/>
    <dgm:cxn modelId="{4415B4D6-33BD-479B-8767-521159F48B22}" type="presParOf" srcId="{242B7534-BBDD-4312-8CED-AE5AAAC39B51}" destId="{83DC3502-3C87-45DC-8384-47D8419F63A4}" srcOrd="1" destOrd="0" presId="urn:microsoft.com/office/officeart/2005/8/layout/orgChart1"/>
    <dgm:cxn modelId="{56E1A915-3EF0-48FC-A549-8648982615F6}" type="presParOf" srcId="{39C9580D-235A-4225-AEC8-48A8B4993FF0}" destId="{E4135D2C-D6D3-4952-8C32-8E3DFE1AA490}" srcOrd="1" destOrd="0" presId="urn:microsoft.com/office/officeart/2005/8/layout/orgChart1"/>
    <dgm:cxn modelId="{C12A3DAA-EF5A-4ED5-8683-8AC86DF6D085}" type="presParOf" srcId="{39C9580D-235A-4225-AEC8-48A8B4993FF0}" destId="{02E02304-C190-4BCD-AA11-3C7A7C15C130}" srcOrd="2" destOrd="0" presId="urn:microsoft.com/office/officeart/2005/8/layout/orgChart1"/>
    <dgm:cxn modelId="{8927257A-C814-43CF-9178-4C5B2612D8E3}" type="presParOf" srcId="{CB36E35C-E9EB-481B-B924-85AB3A7293DC}" destId="{CB86805F-4E40-4C1F-9A48-78100000D834}" srcOrd="20" destOrd="0" presId="urn:microsoft.com/office/officeart/2005/8/layout/orgChart1"/>
    <dgm:cxn modelId="{F9F1A1C5-858A-4BDB-808C-F8CEA683EDBF}" type="presParOf" srcId="{CB36E35C-E9EB-481B-B924-85AB3A7293DC}" destId="{BF652BC5-BA3A-4331-A1F6-409ED15A847D}" srcOrd="21" destOrd="0" presId="urn:microsoft.com/office/officeart/2005/8/layout/orgChart1"/>
    <dgm:cxn modelId="{D59678DA-33B5-4667-90C3-BC41C437E700}" type="presParOf" srcId="{BF652BC5-BA3A-4331-A1F6-409ED15A847D}" destId="{3B29315E-410A-4CC7-B5E2-10F342E9A87F}" srcOrd="0" destOrd="0" presId="urn:microsoft.com/office/officeart/2005/8/layout/orgChart1"/>
    <dgm:cxn modelId="{73AF21F3-2E34-416B-B808-5276D686E161}" type="presParOf" srcId="{3B29315E-410A-4CC7-B5E2-10F342E9A87F}" destId="{719D185F-38EB-48A3-B925-D79273A9A99D}" srcOrd="0" destOrd="0" presId="urn:microsoft.com/office/officeart/2005/8/layout/orgChart1"/>
    <dgm:cxn modelId="{EEA99EC0-8D0E-467C-9FAD-8F54D3856CD0}" type="presParOf" srcId="{3B29315E-410A-4CC7-B5E2-10F342E9A87F}" destId="{AFC6ED82-99E6-47A7-B180-2185973F0AE9}" srcOrd="1" destOrd="0" presId="urn:microsoft.com/office/officeart/2005/8/layout/orgChart1"/>
    <dgm:cxn modelId="{397DC801-3DF2-41CB-B73B-D0B10A3046FF}" type="presParOf" srcId="{BF652BC5-BA3A-4331-A1F6-409ED15A847D}" destId="{6445426C-FBD3-4127-9ADB-9765FFD6F195}" srcOrd="1" destOrd="0" presId="urn:microsoft.com/office/officeart/2005/8/layout/orgChart1"/>
    <dgm:cxn modelId="{D6C3A343-2956-4900-82A4-501FC75A95E9}" type="presParOf" srcId="{BF652BC5-BA3A-4331-A1F6-409ED15A847D}" destId="{F0C012DC-C460-421A-89C7-4204E5A2DA96}" srcOrd="2" destOrd="0" presId="urn:microsoft.com/office/officeart/2005/8/layout/orgChart1"/>
    <dgm:cxn modelId="{5A1C4080-6272-4D94-8649-98CC5DD1A5D9}" type="presParOf" srcId="{95FB1E59-452E-4E8D-9D21-D718BE8F7EBF}" destId="{C89F72EE-9F1A-4EAA-BBFE-BE530B263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523E9-5CF4-46E9-957B-B4B267B160A1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82A878EB-0B53-4CF9-A43C-06C610661333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1</a:t>
          </a:r>
        </a:p>
      </dgm:t>
    </dgm:pt>
    <dgm:pt modelId="{7E318E9E-AED5-4E7D-8C13-0AFBE8A03DF0}" type="parTrans" cxnId="{D7459112-01E3-4330-A594-3CFCB79D80D6}">
      <dgm:prSet/>
      <dgm:spPr/>
      <dgm:t>
        <a:bodyPr/>
        <a:lstStyle/>
        <a:p>
          <a:endParaRPr lang="en-US"/>
        </a:p>
      </dgm:t>
    </dgm:pt>
    <dgm:pt modelId="{CF890CF0-754F-44C8-ACB0-3FA9A8915B01}" type="sibTrans" cxnId="{D7459112-01E3-4330-A594-3CFCB79D80D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A98443E9-7AF3-4D6B-8156-4595B317D86D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14</a:t>
          </a:r>
        </a:p>
      </dgm:t>
    </dgm:pt>
    <dgm:pt modelId="{745D61F9-A1BE-4C61-A326-B026EC0BB210}" type="parTrans" cxnId="{1487394E-6736-4C6A-9879-FC72136438DA}">
      <dgm:prSet/>
      <dgm:spPr/>
      <dgm:t>
        <a:bodyPr/>
        <a:lstStyle/>
        <a:p>
          <a:endParaRPr lang="en-US"/>
        </a:p>
      </dgm:t>
    </dgm:pt>
    <dgm:pt modelId="{C82A6C0E-E45C-4B88-A732-02DD55C97F3E}" type="sibTrans" cxnId="{1487394E-6736-4C6A-9879-FC72136438DA}">
      <dgm:prSet/>
      <dgm:spPr/>
      <dgm:t>
        <a:bodyPr/>
        <a:lstStyle/>
        <a:p>
          <a:endParaRPr lang="en-US"/>
        </a:p>
      </dgm:t>
    </dgm:pt>
    <dgm:pt modelId="{3D182AFB-E7FD-4AFC-BE42-68BCA98A2CAC}" type="pres">
      <dgm:prSet presAssocID="{322523E9-5CF4-46E9-957B-B4B267B160A1}" presName="Name0" presStyleCnt="0">
        <dgm:presLayoutVars>
          <dgm:dir/>
          <dgm:resizeHandles val="exact"/>
        </dgm:presLayoutVars>
      </dgm:prSet>
      <dgm:spPr/>
    </dgm:pt>
    <dgm:pt modelId="{F91A9D09-609C-40D9-ABBB-8549941BEFE6}" type="pres">
      <dgm:prSet presAssocID="{82A878EB-0B53-4CF9-A43C-06C610661333}" presName="node" presStyleLbl="node1" presStyleIdx="0" presStyleCnt="2" custScaleX="28247" custScaleY="14241">
        <dgm:presLayoutVars>
          <dgm:bulletEnabled val="1"/>
        </dgm:presLayoutVars>
      </dgm:prSet>
      <dgm:spPr/>
    </dgm:pt>
    <dgm:pt modelId="{7E470ABA-9094-4035-8664-940AC474284B}" type="pres">
      <dgm:prSet presAssocID="{CF890CF0-754F-44C8-ACB0-3FA9A8915B01}" presName="sibTrans" presStyleLbl="sibTrans2D1" presStyleIdx="0" presStyleCnt="1" custScaleX="153687" custScaleY="13398"/>
      <dgm:spPr/>
    </dgm:pt>
    <dgm:pt modelId="{377E77E5-9166-4489-B5E1-D974F2C596A2}" type="pres">
      <dgm:prSet presAssocID="{CF890CF0-754F-44C8-ACB0-3FA9A8915B01}" presName="connectorText" presStyleLbl="sibTrans2D1" presStyleIdx="0" presStyleCnt="1"/>
      <dgm:spPr/>
    </dgm:pt>
    <dgm:pt modelId="{63969AA5-6E86-444A-921C-4CA1BD78936E}" type="pres">
      <dgm:prSet presAssocID="{A98443E9-7AF3-4D6B-8156-4595B317D86D}" presName="node" presStyleLbl="node1" presStyleIdx="1" presStyleCnt="2" custScaleX="28247" custScaleY="14241">
        <dgm:presLayoutVars>
          <dgm:bulletEnabled val="1"/>
        </dgm:presLayoutVars>
      </dgm:prSet>
      <dgm:spPr/>
    </dgm:pt>
  </dgm:ptLst>
  <dgm:cxnLst>
    <dgm:cxn modelId="{D7459112-01E3-4330-A594-3CFCB79D80D6}" srcId="{322523E9-5CF4-46E9-957B-B4B267B160A1}" destId="{82A878EB-0B53-4CF9-A43C-06C610661333}" srcOrd="0" destOrd="0" parTransId="{7E318E9E-AED5-4E7D-8C13-0AFBE8A03DF0}" sibTransId="{CF890CF0-754F-44C8-ACB0-3FA9A8915B01}"/>
    <dgm:cxn modelId="{072D0D60-965D-40AE-98EC-BCB239AB38D3}" type="presOf" srcId="{A98443E9-7AF3-4D6B-8156-4595B317D86D}" destId="{63969AA5-6E86-444A-921C-4CA1BD78936E}" srcOrd="0" destOrd="0" presId="urn:microsoft.com/office/officeart/2005/8/layout/process1"/>
    <dgm:cxn modelId="{1487394E-6736-4C6A-9879-FC72136438DA}" srcId="{322523E9-5CF4-46E9-957B-B4B267B160A1}" destId="{A98443E9-7AF3-4D6B-8156-4595B317D86D}" srcOrd="1" destOrd="0" parTransId="{745D61F9-A1BE-4C61-A326-B026EC0BB210}" sibTransId="{C82A6C0E-E45C-4B88-A732-02DD55C97F3E}"/>
    <dgm:cxn modelId="{E2CB0A51-E5E0-46EB-88FB-C1FC13016CE3}" type="presOf" srcId="{CF890CF0-754F-44C8-ACB0-3FA9A8915B01}" destId="{7E470ABA-9094-4035-8664-940AC474284B}" srcOrd="0" destOrd="0" presId="urn:microsoft.com/office/officeart/2005/8/layout/process1"/>
    <dgm:cxn modelId="{F47C52A7-72A6-4950-B2E8-727ECA81B602}" type="presOf" srcId="{82A878EB-0B53-4CF9-A43C-06C610661333}" destId="{F91A9D09-609C-40D9-ABBB-8549941BEFE6}" srcOrd="0" destOrd="0" presId="urn:microsoft.com/office/officeart/2005/8/layout/process1"/>
    <dgm:cxn modelId="{4BF74CAB-9C3D-484D-B1BE-B0CFE413B979}" type="presOf" srcId="{322523E9-5CF4-46E9-957B-B4B267B160A1}" destId="{3D182AFB-E7FD-4AFC-BE42-68BCA98A2CAC}" srcOrd="0" destOrd="0" presId="urn:microsoft.com/office/officeart/2005/8/layout/process1"/>
    <dgm:cxn modelId="{5DC34EFC-BA89-49A9-AB22-8126875C7CF4}" type="presOf" srcId="{CF890CF0-754F-44C8-ACB0-3FA9A8915B01}" destId="{377E77E5-9166-4489-B5E1-D974F2C596A2}" srcOrd="1" destOrd="0" presId="urn:microsoft.com/office/officeart/2005/8/layout/process1"/>
    <dgm:cxn modelId="{5D25015C-41BC-4A0B-86D8-8BF46379E944}" type="presParOf" srcId="{3D182AFB-E7FD-4AFC-BE42-68BCA98A2CAC}" destId="{F91A9D09-609C-40D9-ABBB-8549941BEFE6}" srcOrd="0" destOrd="0" presId="urn:microsoft.com/office/officeart/2005/8/layout/process1"/>
    <dgm:cxn modelId="{DAC20509-34C5-4108-84F1-8BFC90C2DB98}" type="presParOf" srcId="{3D182AFB-E7FD-4AFC-BE42-68BCA98A2CAC}" destId="{7E470ABA-9094-4035-8664-940AC474284B}" srcOrd="1" destOrd="0" presId="urn:microsoft.com/office/officeart/2005/8/layout/process1"/>
    <dgm:cxn modelId="{91CA3CA7-578C-41C7-AC42-4F990DF8C319}" type="presParOf" srcId="{7E470ABA-9094-4035-8664-940AC474284B}" destId="{377E77E5-9166-4489-B5E1-D974F2C596A2}" srcOrd="0" destOrd="0" presId="urn:microsoft.com/office/officeart/2005/8/layout/process1"/>
    <dgm:cxn modelId="{98229CF6-91E5-47C7-AA07-D3A9DE3831AE}" type="presParOf" srcId="{3D182AFB-E7FD-4AFC-BE42-68BCA98A2CAC}" destId="{63969AA5-6E86-444A-921C-4CA1BD78936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523E9-5CF4-46E9-957B-B4B267B160A1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82A878EB-0B53-4CF9-A43C-06C610661333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80</a:t>
          </a:r>
        </a:p>
      </dgm:t>
    </dgm:pt>
    <dgm:pt modelId="{7E318E9E-AED5-4E7D-8C13-0AFBE8A03DF0}" type="parTrans" cxnId="{D7459112-01E3-4330-A594-3CFCB79D80D6}">
      <dgm:prSet/>
      <dgm:spPr/>
      <dgm:t>
        <a:bodyPr/>
        <a:lstStyle/>
        <a:p>
          <a:endParaRPr lang="en-US"/>
        </a:p>
      </dgm:t>
    </dgm:pt>
    <dgm:pt modelId="{CF890CF0-754F-44C8-ACB0-3FA9A8915B01}" type="sibTrans" cxnId="{D7459112-01E3-4330-A594-3CFCB79D80D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A98443E9-7AF3-4D6B-8156-4595B317D86D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1120</a:t>
          </a:r>
        </a:p>
      </dgm:t>
    </dgm:pt>
    <dgm:pt modelId="{745D61F9-A1BE-4C61-A326-B026EC0BB210}" type="parTrans" cxnId="{1487394E-6736-4C6A-9879-FC72136438DA}">
      <dgm:prSet/>
      <dgm:spPr/>
      <dgm:t>
        <a:bodyPr/>
        <a:lstStyle/>
        <a:p>
          <a:endParaRPr lang="en-US"/>
        </a:p>
      </dgm:t>
    </dgm:pt>
    <dgm:pt modelId="{C82A6C0E-E45C-4B88-A732-02DD55C97F3E}" type="sibTrans" cxnId="{1487394E-6736-4C6A-9879-FC72136438DA}">
      <dgm:prSet/>
      <dgm:spPr/>
      <dgm:t>
        <a:bodyPr/>
        <a:lstStyle/>
        <a:p>
          <a:endParaRPr lang="en-US"/>
        </a:p>
      </dgm:t>
    </dgm:pt>
    <dgm:pt modelId="{3D182AFB-E7FD-4AFC-BE42-68BCA98A2CAC}" type="pres">
      <dgm:prSet presAssocID="{322523E9-5CF4-46E9-957B-B4B267B160A1}" presName="Name0" presStyleCnt="0">
        <dgm:presLayoutVars>
          <dgm:dir/>
          <dgm:resizeHandles val="exact"/>
        </dgm:presLayoutVars>
      </dgm:prSet>
      <dgm:spPr/>
    </dgm:pt>
    <dgm:pt modelId="{F91A9D09-609C-40D9-ABBB-8549941BEFE6}" type="pres">
      <dgm:prSet presAssocID="{82A878EB-0B53-4CF9-A43C-06C610661333}" presName="node" presStyleLbl="node1" presStyleIdx="0" presStyleCnt="2" custScaleX="28247" custScaleY="14241">
        <dgm:presLayoutVars>
          <dgm:bulletEnabled val="1"/>
        </dgm:presLayoutVars>
      </dgm:prSet>
      <dgm:spPr/>
    </dgm:pt>
    <dgm:pt modelId="{7E470ABA-9094-4035-8664-940AC474284B}" type="pres">
      <dgm:prSet presAssocID="{CF890CF0-754F-44C8-ACB0-3FA9A8915B01}" presName="sibTrans" presStyleLbl="sibTrans2D1" presStyleIdx="0" presStyleCnt="1" custScaleX="153687" custScaleY="13398"/>
      <dgm:spPr/>
    </dgm:pt>
    <dgm:pt modelId="{377E77E5-9166-4489-B5E1-D974F2C596A2}" type="pres">
      <dgm:prSet presAssocID="{CF890CF0-754F-44C8-ACB0-3FA9A8915B01}" presName="connectorText" presStyleLbl="sibTrans2D1" presStyleIdx="0" presStyleCnt="1"/>
      <dgm:spPr/>
    </dgm:pt>
    <dgm:pt modelId="{63969AA5-6E86-444A-921C-4CA1BD78936E}" type="pres">
      <dgm:prSet presAssocID="{A98443E9-7AF3-4D6B-8156-4595B317D86D}" presName="node" presStyleLbl="node1" presStyleIdx="1" presStyleCnt="2" custScaleX="28247" custScaleY="14241">
        <dgm:presLayoutVars>
          <dgm:bulletEnabled val="1"/>
        </dgm:presLayoutVars>
      </dgm:prSet>
      <dgm:spPr/>
    </dgm:pt>
  </dgm:ptLst>
  <dgm:cxnLst>
    <dgm:cxn modelId="{D7459112-01E3-4330-A594-3CFCB79D80D6}" srcId="{322523E9-5CF4-46E9-957B-B4B267B160A1}" destId="{82A878EB-0B53-4CF9-A43C-06C610661333}" srcOrd="0" destOrd="0" parTransId="{7E318E9E-AED5-4E7D-8C13-0AFBE8A03DF0}" sibTransId="{CF890CF0-754F-44C8-ACB0-3FA9A8915B01}"/>
    <dgm:cxn modelId="{072D0D60-965D-40AE-98EC-BCB239AB38D3}" type="presOf" srcId="{A98443E9-7AF3-4D6B-8156-4595B317D86D}" destId="{63969AA5-6E86-444A-921C-4CA1BD78936E}" srcOrd="0" destOrd="0" presId="urn:microsoft.com/office/officeart/2005/8/layout/process1"/>
    <dgm:cxn modelId="{1487394E-6736-4C6A-9879-FC72136438DA}" srcId="{322523E9-5CF4-46E9-957B-B4B267B160A1}" destId="{A98443E9-7AF3-4D6B-8156-4595B317D86D}" srcOrd="1" destOrd="0" parTransId="{745D61F9-A1BE-4C61-A326-B026EC0BB210}" sibTransId="{C82A6C0E-E45C-4B88-A732-02DD55C97F3E}"/>
    <dgm:cxn modelId="{E2CB0A51-E5E0-46EB-88FB-C1FC13016CE3}" type="presOf" srcId="{CF890CF0-754F-44C8-ACB0-3FA9A8915B01}" destId="{7E470ABA-9094-4035-8664-940AC474284B}" srcOrd="0" destOrd="0" presId="urn:microsoft.com/office/officeart/2005/8/layout/process1"/>
    <dgm:cxn modelId="{F47C52A7-72A6-4950-B2E8-727ECA81B602}" type="presOf" srcId="{82A878EB-0B53-4CF9-A43C-06C610661333}" destId="{F91A9D09-609C-40D9-ABBB-8549941BEFE6}" srcOrd="0" destOrd="0" presId="urn:microsoft.com/office/officeart/2005/8/layout/process1"/>
    <dgm:cxn modelId="{4BF74CAB-9C3D-484D-B1BE-B0CFE413B979}" type="presOf" srcId="{322523E9-5CF4-46E9-957B-B4B267B160A1}" destId="{3D182AFB-E7FD-4AFC-BE42-68BCA98A2CAC}" srcOrd="0" destOrd="0" presId="urn:microsoft.com/office/officeart/2005/8/layout/process1"/>
    <dgm:cxn modelId="{5DC34EFC-BA89-49A9-AB22-8126875C7CF4}" type="presOf" srcId="{CF890CF0-754F-44C8-ACB0-3FA9A8915B01}" destId="{377E77E5-9166-4489-B5E1-D974F2C596A2}" srcOrd="1" destOrd="0" presId="urn:microsoft.com/office/officeart/2005/8/layout/process1"/>
    <dgm:cxn modelId="{5D25015C-41BC-4A0B-86D8-8BF46379E944}" type="presParOf" srcId="{3D182AFB-E7FD-4AFC-BE42-68BCA98A2CAC}" destId="{F91A9D09-609C-40D9-ABBB-8549941BEFE6}" srcOrd="0" destOrd="0" presId="urn:microsoft.com/office/officeart/2005/8/layout/process1"/>
    <dgm:cxn modelId="{DAC20509-34C5-4108-84F1-8BFC90C2DB98}" type="presParOf" srcId="{3D182AFB-E7FD-4AFC-BE42-68BCA98A2CAC}" destId="{7E470ABA-9094-4035-8664-940AC474284B}" srcOrd="1" destOrd="0" presId="urn:microsoft.com/office/officeart/2005/8/layout/process1"/>
    <dgm:cxn modelId="{91CA3CA7-578C-41C7-AC42-4F990DF8C319}" type="presParOf" srcId="{7E470ABA-9094-4035-8664-940AC474284B}" destId="{377E77E5-9166-4489-B5E1-D974F2C596A2}" srcOrd="0" destOrd="0" presId="urn:microsoft.com/office/officeart/2005/8/layout/process1"/>
    <dgm:cxn modelId="{98229CF6-91E5-47C7-AA07-D3A9DE3831AE}" type="presParOf" srcId="{3D182AFB-E7FD-4AFC-BE42-68BCA98A2CAC}" destId="{63969AA5-6E86-444A-921C-4CA1BD78936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523E9-5CF4-46E9-957B-B4B267B160A1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82A878EB-0B53-4CF9-A43C-06C610661333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2240</a:t>
          </a:r>
        </a:p>
      </dgm:t>
    </dgm:pt>
    <dgm:pt modelId="{7E318E9E-AED5-4E7D-8C13-0AFBE8A03DF0}" type="parTrans" cxnId="{D7459112-01E3-4330-A594-3CFCB79D80D6}">
      <dgm:prSet/>
      <dgm:spPr/>
      <dgm:t>
        <a:bodyPr/>
        <a:lstStyle/>
        <a:p>
          <a:endParaRPr lang="en-US"/>
        </a:p>
      </dgm:t>
    </dgm:pt>
    <dgm:pt modelId="{CF890CF0-754F-44C8-ACB0-3FA9A8915B01}" type="sibTrans" cxnId="{D7459112-01E3-4330-A594-3CFCB79D80D6}">
      <dgm:prSet/>
      <dgm:spPr>
        <a:solidFill>
          <a:schemeClr val="tx1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A98443E9-7AF3-4D6B-8156-4595B317D86D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31360</a:t>
          </a:r>
        </a:p>
      </dgm:t>
    </dgm:pt>
    <dgm:pt modelId="{745D61F9-A1BE-4C61-A326-B026EC0BB210}" type="parTrans" cxnId="{1487394E-6736-4C6A-9879-FC72136438DA}">
      <dgm:prSet/>
      <dgm:spPr/>
      <dgm:t>
        <a:bodyPr/>
        <a:lstStyle/>
        <a:p>
          <a:endParaRPr lang="en-US"/>
        </a:p>
      </dgm:t>
    </dgm:pt>
    <dgm:pt modelId="{C82A6C0E-E45C-4B88-A732-02DD55C97F3E}" type="sibTrans" cxnId="{1487394E-6736-4C6A-9879-FC72136438DA}">
      <dgm:prSet/>
      <dgm:spPr/>
      <dgm:t>
        <a:bodyPr/>
        <a:lstStyle/>
        <a:p>
          <a:endParaRPr lang="en-US"/>
        </a:p>
      </dgm:t>
    </dgm:pt>
    <dgm:pt modelId="{3D182AFB-E7FD-4AFC-BE42-68BCA98A2CAC}" type="pres">
      <dgm:prSet presAssocID="{322523E9-5CF4-46E9-957B-B4B267B160A1}" presName="Name0" presStyleCnt="0">
        <dgm:presLayoutVars>
          <dgm:dir/>
          <dgm:resizeHandles val="exact"/>
        </dgm:presLayoutVars>
      </dgm:prSet>
      <dgm:spPr/>
    </dgm:pt>
    <dgm:pt modelId="{F91A9D09-609C-40D9-ABBB-8549941BEFE6}" type="pres">
      <dgm:prSet presAssocID="{82A878EB-0B53-4CF9-A43C-06C610661333}" presName="node" presStyleLbl="node1" presStyleIdx="0" presStyleCnt="2" custScaleX="28247" custScaleY="14241">
        <dgm:presLayoutVars>
          <dgm:bulletEnabled val="1"/>
        </dgm:presLayoutVars>
      </dgm:prSet>
      <dgm:spPr/>
    </dgm:pt>
    <dgm:pt modelId="{7E470ABA-9094-4035-8664-940AC474284B}" type="pres">
      <dgm:prSet presAssocID="{CF890CF0-754F-44C8-ACB0-3FA9A8915B01}" presName="sibTrans" presStyleLbl="sibTrans2D1" presStyleIdx="0" presStyleCnt="1" custScaleX="153687" custScaleY="13398"/>
      <dgm:spPr/>
    </dgm:pt>
    <dgm:pt modelId="{377E77E5-9166-4489-B5E1-D974F2C596A2}" type="pres">
      <dgm:prSet presAssocID="{CF890CF0-754F-44C8-ACB0-3FA9A8915B01}" presName="connectorText" presStyleLbl="sibTrans2D1" presStyleIdx="0" presStyleCnt="1"/>
      <dgm:spPr/>
    </dgm:pt>
    <dgm:pt modelId="{63969AA5-6E86-444A-921C-4CA1BD78936E}" type="pres">
      <dgm:prSet presAssocID="{A98443E9-7AF3-4D6B-8156-4595B317D86D}" presName="node" presStyleLbl="node1" presStyleIdx="1" presStyleCnt="2" custScaleX="28247" custScaleY="14241">
        <dgm:presLayoutVars>
          <dgm:bulletEnabled val="1"/>
        </dgm:presLayoutVars>
      </dgm:prSet>
      <dgm:spPr/>
    </dgm:pt>
  </dgm:ptLst>
  <dgm:cxnLst>
    <dgm:cxn modelId="{D7459112-01E3-4330-A594-3CFCB79D80D6}" srcId="{322523E9-5CF4-46E9-957B-B4B267B160A1}" destId="{82A878EB-0B53-4CF9-A43C-06C610661333}" srcOrd="0" destOrd="0" parTransId="{7E318E9E-AED5-4E7D-8C13-0AFBE8A03DF0}" sibTransId="{CF890CF0-754F-44C8-ACB0-3FA9A8915B01}"/>
    <dgm:cxn modelId="{072D0D60-965D-40AE-98EC-BCB239AB38D3}" type="presOf" srcId="{A98443E9-7AF3-4D6B-8156-4595B317D86D}" destId="{63969AA5-6E86-444A-921C-4CA1BD78936E}" srcOrd="0" destOrd="0" presId="urn:microsoft.com/office/officeart/2005/8/layout/process1"/>
    <dgm:cxn modelId="{1487394E-6736-4C6A-9879-FC72136438DA}" srcId="{322523E9-5CF4-46E9-957B-B4B267B160A1}" destId="{A98443E9-7AF3-4D6B-8156-4595B317D86D}" srcOrd="1" destOrd="0" parTransId="{745D61F9-A1BE-4C61-A326-B026EC0BB210}" sibTransId="{C82A6C0E-E45C-4B88-A732-02DD55C97F3E}"/>
    <dgm:cxn modelId="{E2CB0A51-E5E0-46EB-88FB-C1FC13016CE3}" type="presOf" srcId="{CF890CF0-754F-44C8-ACB0-3FA9A8915B01}" destId="{7E470ABA-9094-4035-8664-940AC474284B}" srcOrd="0" destOrd="0" presId="urn:microsoft.com/office/officeart/2005/8/layout/process1"/>
    <dgm:cxn modelId="{F47C52A7-72A6-4950-B2E8-727ECA81B602}" type="presOf" srcId="{82A878EB-0B53-4CF9-A43C-06C610661333}" destId="{F91A9D09-609C-40D9-ABBB-8549941BEFE6}" srcOrd="0" destOrd="0" presId="urn:microsoft.com/office/officeart/2005/8/layout/process1"/>
    <dgm:cxn modelId="{4BF74CAB-9C3D-484D-B1BE-B0CFE413B979}" type="presOf" srcId="{322523E9-5CF4-46E9-957B-B4B267B160A1}" destId="{3D182AFB-E7FD-4AFC-BE42-68BCA98A2CAC}" srcOrd="0" destOrd="0" presId="urn:microsoft.com/office/officeart/2005/8/layout/process1"/>
    <dgm:cxn modelId="{5DC34EFC-BA89-49A9-AB22-8126875C7CF4}" type="presOf" srcId="{CF890CF0-754F-44C8-ACB0-3FA9A8915B01}" destId="{377E77E5-9166-4489-B5E1-D974F2C596A2}" srcOrd="1" destOrd="0" presId="urn:microsoft.com/office/officeart/2005/8/layout/process1"/>
    <dgm:cxn modelId="{5D25015C-41BC-4A0B-86D8-8BF46379E944}" type="presParOf" srcId="{3D182AFB-E7FD-4AFC-BE42-68BCA98A2CAC}" destId="{F91A9D09-609C-40D9-ABBB-8549941BEFE6}" srcOrd="0" destOrd="0" presId="urn:microsoft.com/office/officeart/2005/8/layout/process1"/>
    <dgm:cxn modelId="{DAC20509-34C5-4108-84F1-8BFC90C2DB98}" type="presParOf" srcId="{3D182AFB-E7FD-4AFC-BE42-68BCA98A2CAC}" destId="{7E470ABA-9094-4035-8664-940AC474284B}" srcOrd="1" destOrd="0" presId="urn:microsoft.com/office/officeart/2005/8/layout/process1"/>
    <dgm:cxn modelId="{91CA3CA7-578C-41C7-AC42-4F990DF8C319}" type="presParOf" srcId="{7E470ABA-9094-4035-8664-940AC474284B}" destId="{377E77E5-9166-4489-B5E1-D974F2C596A2}" srcOrd="0" destOrd="0" presId="urn:microsoft.com/office/officeart/2005/8/layout/process1"/>
    <dgm:cxn modelId="{98229CF6-91E5-47C7-AA07-D3A9DE3831AE}" type="presParOf" srcId="{3D182AFB-E7FD-4AFC-BE42-68BCA98A2CAC}" destId="{63969AA5-6E86-444A-921C-4CA1BD78936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4C7F7F-6852-41C2-9D06-B7D8E4B758A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8512F8-32C9-4A4A-899B-31F4E399E11D}">
      <dgm:prSet phldrT="[Text]"/>
      <dgm:spPr>
        <a:ln>
          <a:noFill/>
        </a:ln>
      </dgm:spPr>
      <dgm:t>
        <a:bodyPr/>
        <a:lstStyle/>
        <a:p>
          <a:r>
            <a:rPr lang="en-US" dirty="0"/>
            <a:t>Single file</a:t>
          </a:r>
        </a:p>
      </dgm:t>
    </dgm:pt>
    <dgm:pt modelId="{952047E3-0390-412E-9F21-725E1A8D88F1}" type="parTrans" cxnId="{5E017E0F-2B7E-4F63-B73E-CEA11D9EC001}">
      <dgm:prSet/>
      <dgm:spPr/>
      <dgm:t>
        <a:bodyPr/>
        <a:lstStyle/>
        <a:p>
          <a:endParaRPr lang="en-US"/>
        </a:p>
      </dgm:t>
    </dgm:pt>
    <dgm:pt modelId="{D809EB8E-4398-4B44-BCBB-0BE8EF784DEC}" type="sibTrans" cxnId="{5E017E0F-2B7E-4F63-B73E-CEA11D9EC001}">
      <dgm:prSet/>
      <dgm:spPr/>
      <dgm:t>
        <a:bodyPr/>
        <a:lstStyle/>
        <a:p>
          <a:endParaRPr lang="en-US"/>
        </a:p>
      </dgm:t>
    </dgm:pt>
    <dgm:pt modelId="{EBC929F9-8D0D-4044-B221-EBD14815E4B8}">
      <dgm:prSet phldrT="[Text]"/>
      <dgm:spPr>
        <a:ln>
          <a:noFill/>
        </a:ln>
      </dgm:spPr>
      <dgm:t>
        <a:bodyPr/>
        <a:lstStyle/>
        <a:p>
          <a:r>
            <a:rPr lang="en-US" dirty="0"/>
            <a:t>Total Train Data</a:t>
          </a:r>
        </a:p>
      </dgm:t>
    </dgm:pt>
    <dgm:pt modelId="{BE5CE0AD-451E-4163-9ED4-72F4FE795743}" type="parTrans" cxnId="{439B3CB2-9D5F-4488-BD04-A360EDF56F82}">
      <dgm:prSet/>
      <dgm:spPr/>
      <dgm:t>
        <a:bodyPr/>
        <a:lstStyle/>
        <a:p>
          <a:endParaRPr lang="en-US"/>
        </a:p>
      </dgm:t>
    </dgm:pt>
    <dgm:pt modelId="{8C2AEE59-29AD-4761-A533-F43DA8788689}" type="sibTrans" cxnId="{439B3CB2-9D5F-4488-BD04-A360EDF56F82}">
      <dgm:prSet/>
      <dgm:spPr/>
      <dgm:t>
        <a:bodyPr/>
        <a:lstStyle/>
        <a:p>
          <a:endParaRPr lang="en-US"/>
        </a:p>
      </dgm:t>
    </dgm:pt>
    <dgm:pt modelId="{9E023447-D69E-4282-8966-DF7A73FFB40A}">
      <dgm:prSet phldrT="[Text]"/>
      <dgm:spPr>
        <a:ln>
          <a:noFill/>
        </a:ln>
      </dgm:spPr>
      <dgm:t>
        <a:bodyPr/>
        <a:lstStyle/>
        <a:p>
          <a:r>
            <a:rPr lang="en-US" dirty="0"/>
            <a:t>Per class</a:t>
          </a:r>
        </a:p>
      </dgm:t>
    </dgm:pt>
    <dgm:pt modelId="{780629A7-FDC9-4042-A61F-B8C86BC8C4EB}" type="parTrans" cxnId="{436DB18D-AA7A-40EA-9437-0AFD77627948}">
      <dgm:prSet/>
      <dgm:spPr/>
      <dgm:t>
        <a:bodyPr/>
        <a:lstStyle/>
        <a:p>
          <a:endParaRPr lang="en-US"/>
        </a:p>
      </dgm:t>
    </dgm:pt>
    <dgm:pt modelId="{D354854B-FEB9-49EF-A90C-7BCD26C9B997}" type="sibTrans" cxnId="{436DB18D-AA7A-40EA-9437-0AFD77627948}">
      <dgm:prSet/>
      <dgm:spPr/>
      <dgm:t>
        <a:bodyPr/>
        <a:lstStyle/>
        <a:p>
          <a:endParaRPr lang="en-US"/>
        </a:p>
      </dgm:t>
    </dgm:pt>
    <dgm:pt modelId="{A23688CB-B4FF-4C2E-B6AB-4DE332EF313F}" type="pres">
      <dgm:prSet presAssocID="{F74C7F7F-6852-41C2-9D06-B7D8E4B758A7}" presName="diagram" presStyleCnt="0">
        <dgm:presLayoutVars>
          <dgm:dir/>
          <dgm:resizeHandles val="exact"/>
        </dgm:presLayoutVars>
      </dgm:prSet>
      <dgm:spPr/>
    </dgm:pt>
    <dgm:pt modelId="{3D8A4798-E64B-4DED-A6DC-AD3BB2D7DAC5}" type="pres">
      <dgm:prSet presAssocID="{678512F8-32C9-4A4A-899B-31F4E399E11D}" presName="node" presStyleLbl="node1" presStyleIdx="0" presStyleCnt="3" custLinFactNeighborX="-15652" custLinFactNeighborY="-24902">
        <dgm:presLayoutVars>
          <dgm:bulletEnabled val="1"/>
        </dgm:presLayoutVars>
      </dgm:prSet>
      <dgm:spPr/>
    </dgm:pt>
    <dgm:pt modelId="{E75AC73D-1D54-4438-981B-3BAAE0A8A3E4}" type="pres">
      <dgm:prSet presAssocID="{D809EB8E-4398-4B44-BCBB-0BE8EF784DEC}" presName="sibTrans" presStyleCnt="0"/>
      <dgm:spPr/>
    </dgm:pt>
    <dgm:pt modelId="{EDA36009-65E6-4CA2-9B40-037050157C96}" type="pres">
      <dgm:prSet presAssocID="{EBC929F9-8D0D-4044-B221-EBD14815E4B8}" presName="node" presStyleLbl="node1" presStyleIdx="1" presStyleCnt="3" custLinFactY="27987" custLinFactNeighborY="100000">
        <dgm:presLayoutVars>
          <dgm:bulletEnabled val="1"/>
        </dgm:presLayoutVars>
      </dgm:prSet>
      <dgm:spPr/>
    </dgm:pt>
    <dgm:pt modelId="{A54DF73E-DB36-43A3-A8CD-CBA6F7057F1B}" type="pres">
      <dgm:prSet presAssocID="{8C2AEE59-29AD-4761-A533-F43DA8788689}" presName="sibTrans" presStyleCnt="0"/>
      <dgm:spPr/>
    </dgm:pt>
    <dgm:pt modelId="{95D9769C-7AB2-443F-B88F-3261C5ED2F4B}" type="pres">
      <dgm:prSet presAssocID="{9E023447-D69E-4282-8966-DF7A73FFB40A}" presName="node" presStyleLbl="node1" presStyleIdx="2" presStyleCnt="3" custLinFactY="-30757" custLinFactNeighborY="-100000">
        <dgm:presLayoutVars>
          <dgm:bulletEnabled val="1"/>
        </dgm:presLayoutVars>
      </dgm:prSet>
      <dgm:spPr/>
    </dgm:pt>
  </dgm:ptLst>
  <dgm:cxnLst>
    <dgm:cxn modelId="{5E017E0F-2B7E-4F63-B73E-CEA11D9EC001}" srcId="{F74C7F7F-6852-41C2-9D06-B7D8E4B758A7}" destId="{678512F8-32C9-4A4A-899B-31F4E399E11D}" srcOrd="0" destOrd="0" parTransId="{952047E3-0390-412E-9F21-725E1A8D88F1}" sibTransId="{D809EB8E-4398-4B44-BCBB-0BE8EF784DEC}"/>
    <dgm:cxn modelId="{43AD5C2C-3A82-478E-AA08-C4E5F202460C}" type="presOf" srcId="{9E023447-D69E-4282-8966-DF7A73FFB40A}" destId="{95D9769C-7AB2-443F-B88F-3261C5ED2F4B}" srcOrd="0" destOrd="0" presId="urn:microsoft.com/office/officeart/2005/8/layout/default"/>
    <dgm:cxn modelId="{19906183-55E3-454C-909B-3163D957311A}" type="presOf" srcId="{678512F8-32C9-4A4A-899B-31F4E399E11D}" destId="{3D8A4798-E64B-4DED-A6DC-AD3BB2D7DAC5}" srcOrd="0" destOrd="0" presId="urn:microsoft.com/office/officeart/2005/8/layout/default"/>
    <dgm:cxn modelId="{436DB18D-AA7A-40EA-9437-0AFD77627948}" srcId="{F74C7F7F-6852-41C2-9D06-B7D8E4B758A7}" destId="{9E023447-D69E-4282-8966-DF7A73FFB40A}" srcOrd="2" destOrd="0" parTransId="{780629A7-FDC9-4042-A61F-B8C86BC8C4EB}" sibTransId="{D354854B-FEB9-49EF-A90C-7BCD26C9B997}"/>
    <dgm:cxn modelId="{ABCA05A4-FA15-46DC-B1BC-8D6FCF63CC20}" type="presOf" srcId="{EBC929F9-8D0D-4044-B221-EBD14815E4B8}" destId="{EDA36009-65E6-4CA2-9B40-037050157C96}" srcOrd="0" destOrd="0" presId="urn:microsoft.com/office/officeart/2005/8/layout/default"/>
    <dgm:cxn modelId="{439B3CB2-9D5F-4488-BD04-A360EDF56F82}" srcId="{F74C7F7F-6852-41C2-9D06-B7D8E4B758A7}" destId="{EBC929F9-8D0D-4044-B221-EBD14815E4B8}" srcOrd="1" destOrd="0" parTransId="{BE5CE0AD-451E-4163-9ED4-72F4FE795743}" sibTransId="{8C2AEE59-29AD-4761-A533-F43DA8788689}"/>
    <dgm:cxn modelId="{1D78A5E5-DFC1-42EB-8D14-10EA063D88CD}" type="presOf" srcId="{F74C7F7F-6852-41C2-9D06-B7D8E4B758A7}" destId="{A23688CB-B4FF-4C2E-B6AB-4DE332EF313F}" srcOrd="0" destOrd="0" presId="urn:microsoft.com/office/officeart/2005/8/layout/default"/>
    <dgm:cxn modelId="{F39CD2FF-20B7-4F71-8026-D9C9791AD3EF}" type="presParOf" srcId="{A23688CB-B4FF-4C2E-B6AB-4DE332EF313F}" destId="{3D8A4798-E64B-4DED-A6DC-AD3BB2D7DAC5}" srcOrd="0" destOrd="0" presId="urn:microsoft.com/office/officeart/2005/8/layout/default"/>
    <dgm:cxn modelId="{3ABB2CC6-7E4A-4F4E-8497-0E076FBE210D}" type="presParOf" srcId="{A23688CB-B4FF-4C2E-B6AB-4DE332EF313F}" destId="{E75AC73D-1D54-4438-981B-3BAAE0A8A3E4}" srcOrd="1" destOrd="0" presId="urn:microsoft.com/office/officeart/2005/8/layout/default"/>
    <dgm:cxn modelId="{90E2721B-E1A6-4D67-8DFC-29B898921F70}" type="presParOf" srcId="{A23688CB-B4FF-4C2E-B6AB-4DE332EF313F}" destId="{EDA36009-65E6-4CA2-9B40-037050157C96}" srcOrd="2" destOrd="0" presId="urn:microsoft.com/office/officeart/2005/8/layout/default"/>
    <dgm:cxn modelId="{03E04001-688D-4247-BE35-C1D5B6B4463F}" type="presParOf" srcId="{A23688CB-B4FF-4C2E-B6AB-4DE332EF313F}" destId="{A54DF73E-DB36-43A3-A8CD-CBA6F7057F1B}" srcOrd="3" destOrd="0" presId="urn:microsoft.com/office/officeart/2005/8/layout/default"/>
    <dgm:cxn modelId="{2D0A6052-FCFD-4150-8A1A-87EBF9CCC500}" type="presParOf" srcId="{A23688CB-B4FF-4C2E-B6AB-4DE332EF313F}" destId="{95D9769C-7AB2-443F-B88F-3261C5ED2F4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7B32A4-CE36-41BD-93A6-FF62FD792AE1}" type="doc">
      <dgm:prSet loTypeId="urn:microsoft.com/office/officeart/2005/8/layout/default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15B5388-42F9-45A5-86E1-6EF53EC18819}">
      <dgm:prSet phldrT="[Text]"/>
      <dgm:spPr/>
      <dgm:t>
        <a:bodyPr/>
        <a:lstStyle/>
        <a:p>
          <a:r>
            <a:rPr lang="en-US" dirty="0"/>
            <a:t>Spectrogram</a:t>
          </a:r>
        </a:p>
      </dgm:t>
    </dgm:pt>
    <dgm:pt modelId="{5765A9BF-8783-4A46-AFF6-498DF7301887}" type="parTrans" cxnId="{B9FAC123-0F9C-461A-8A3E-63143E60A9B1}">
      <dgm:prSet/>
      <dgm:spPr/>
      <dgm:t>
        <a:bodyPr/>
        <a:lstStyle/>
        <a:p>
          <a:endParaRPr lang="en-US"/>
        </a:p>
      </dgm:t>
    </dgm:pt>
    <dgm:pt modelId="{07F3AC48-7DEC-4225-B8FD-2839E410F091}" type="sibTrans" cxnId="{B9FAC123-0F9C-461A-8A3E-63143E60A9B1}">
      <dgm:prSet/>
      <dgm:spPr/>
      <dgm:t>
        <a:bodyPr/>
        <a:lstStyle/>
        <a:p>
          <a:endParaRPr lang="en-US"/>
        </a:p>
      </dgm:t>
    </dgm:pt>
    <dgm:pt modelId="{1E686566-37FC-4739-88AF-4478845C1112}">
      <dgm:prSet phldrT="[Text]"/>
      <dgm:spPr/>
      <dgm:t>
        <a:bodyPr/>
        <a:lstStyle/>
        <a:p>
          <a:r>
            <a:rPr lang="en-US" dirty="0"/>
            <a:t>Mel-Spectrogram</a:t>
          </a:r>
        </a:p>
      </dgm:t>
    </dgm:pt>
    <dgm:pt modelId="{E7735C9E-D318-4589-B62F-C635DB953F33}" type="parTrans" cxnId="{91054612-D35D-40D1-BECF-1B5B99A6EE08}">
      <dgm:prSet/>
      <dgm:spPr/>
      <dgm:t>
        <a:bodyPr/>
        <a:lstStyle/>
        <a:p>
          <a:endParaRPr lang="en-US"/>
        </a:p>
      </dgm:t>
    </dgm:pt>
    <dgm:pt modelId="{3BDF82E3-0365-4EAA-86B5-A8FDA1CB2640}" type="sibTrans" cxnId="{91054612-D35D-40D1-BECF-1B5B99A6EE08}">
      <dgm:prSet/>
      <dgm:spPr/>
      <dgm:t>
        <a:bodyPr/>
        <a:lstStyle/>
        <a:p>
          <a:endParaRPr lang="en-US"/>
        </a:p>
      </dgm:t>
    </dgm:pt>
    <dgm:pt modelId="{75607AB6-6898-4C3D-8358-4DE9485A8216}">
      <dgm:prSet phldrT="[Text]"/>
      <dgm:spPr/>
      <dgm:t>
        <a:bodyPr/>
        <a:lstStyle/>
        <a:p>
          <a:r>
            <a:rPr lang="en-US" dirty="0"/>
            <a:t>MFCC</a:t>
          </a:r>
        </a:p>
      </dgm:t>
    </dgm:pt>
    <dgm:pt modelId="{C160D198-8F11-4EF2-B469-A55D41E80989}" type="parTrans" cxnId="{15901B10-1C60-4AD3-B477-F3407DE8EEB2}">
      <dgm:prSet/>
      <dgm:spPr/>
      <dgm:t>
        <a:bodyPr/>
        <a:lstStyle/>
        <a:p>
          <a:endParaRPr lang="en-US"/>
        </a:p>
      </dgm:t>
    </dgm:pt>
    <dgm:pt modelId="{8CF68AD8-2DAE-4763-82FC-CEF20DEC9C8C}" type="sibTrans" cxnId="{15901B10-1C60-4AD3-B477-F3407DE8EEB2}">
      <dgm:prSet/>
      <dgm:spPr/>
      <dgm:t>
        <a:bodyPr/>
        <a:lstStyle/>
        <a:p>
          <a:endParaRPr lang="en-US"/>
        </a:p>
      </dgm:t>
    </dgm:pt>
    <dgm:pt modelId="{21B7507B-8A05-4432-980B-11F4178F915C}" type="pres">
      <dgm:prSet presAssocID="{257B32A4-CE36-41BD-93A6-FF62FD792AE1}" presName="diagram" presStyleCnt="0">
        <dgm:presLayoutVars>
          <dgm:dir/>
          <dgm:resizeHandles val="exact"/>
        </dgm:presLayoutVars>
      </dgm:prSet>
      <dgm:spPr/>
    </dgm:pt>
    <dgm:pt modelId="{A96E17C0-899A-4F6F-A9CB-6BC7B84A9948}" type="pres">
      <dgm:prSet presAssocID="{C15B5388-42F9-45A5-86E1-6EF53EC18819}" presName="node" presStyleLbl="node1" presStyleIdx="0" presStyleCnt="3" custScaleX="17045" custScaleY="5696" custLinFactNeighborX="-10405" custLinFactNeighborY="2291">
        <dgm:presLayoutVars>
          <dgm:bulletEnabled val="1"/>
        </dgm:presLayoutVars>
      </dgm:prSet>
      <dgm:spPr/>
    </dgm:pt>
    <dgm:pt modelId="{728F89C3-8512-40CB-8CF5-406A189D5830}" type="pres">
      <dgm:prSet presAssocID="{07F3AC48-7DEC-4225-B8FD-2839E410F091}" presName="sibTrans" presStyleCnt="0"/>
      <dgm:spPr/>
    </dgm:pt>
    <dgm:pt modelId="{784BBC15-A353-448D-BEFD-F0ACA801BC94}" type="pres">
      <dgm:prSet presAssocID="{1E686566-37FC-4739-88AF-4478845C1112}" presName="node" presStyleLbl="node1" presStyleIdx="1" presStyleCnt="3" custScaleX="17045" custScaleY="5696" custLinFactNeighborX="0" custLinFactNeighborY="1396">
        <dgm:presLayoutVars>
          <dgm:bulletEnabled val="1"/>
        </dgm:presLayoutVars>
      </dgm:prSet>
      <dgm:spPr/>
    </dgm:pt>
    <dgm:pt modelId="{6F9710D0-4CD2-4B6F-809B-884C1F072214}" type="pres">
      <dgm:prSet presAssocID="{3BDF82E3-0365-4EAA-86B5-A8FDA1CB2640}" presName="sibTrans" presStyleCnt="0"/>
      <dgm:spPr/>
    </dgm:pt>
    <dgm:pt modelId="{9A9CDAF9-7C2F-448F-B680-B78D28AE4959}" type="pres">
      <dgm:prSet presAssocID="{75607AB6-6898-4C3D-8358-4DE9485A8216}" presName="node" presStyleLbl="node1" presStyleIdx="2" presStyleCnt="3" custScaleX="17045" custScaleY="5696" custLinFactNeighborX="8581" custLinFactNeighborY="2340">
        <dgm:presLayoutVars>
          <dgm:bulletEnabled val="1"/>
        </dgm:presLayoutVars>
      </dgm:prSet>
      <dgm:spPr/>
    </dgm:pt>
  </dgm:ptLst>
  <dgm:cxnLst>
    <dgm:cxn modelId="{15901B10-1C60-4AD3-B477-F3407DE8EEB2}" srcId="{257B32A4-CE36-41BD-93A6-FF62FD792AE1}" destId="{75607AB6-6898-4C3D-8358-4DE9485A8216}" srcOrd="2" destOrd="0" parTransId="{C160D198-8F11-4EF2-B469-A55D41E80989}" sibTransId="{8CF68AD8-2DAE-4763-82FC-CEF20DEC9C8C}"/>
    <dgm:cxn modelId="{91054612-D35D-40D1-BECF-1B5B99A6EE08}" srcId="{257B32A4-CE36-41BD-93A6-FF62FD792AE1}" destId="{1E686566-37FC-4739-88AF-4478845C1112}" srcOrd="1" destOrd="0" parTransId="{E7735C9E-D318-4589-B62F-C635DB953F33}" sibTransId="{3BDF82E3-0365-4EAA-86B5-A8FDA1CB2640}"/>
    <dgm:cxn modelId="{B9FAC123-0F9C-461A-8A3E-63143E60A9B1}" srcId="{257B32A4-CE36-41BD-93A6-FF62FD792AE1}" destId="{C15B5388-42F9-45A5-86E1-6EF53EC18819}" srcOrd="0" destOrd="0" parTransId="{5765A9BF-8783-4A46-AFF6-498DF7301887}" sibTransId="{07F3AC48-7DEC-4225-B8FD-2839E410F091}"/>
    <dgm:cxn modelId="{E0223461-7C81-4221-BC5B-B4D008AB8FE1}" type="presOf" srcId="{C15B5388-42F9-45A5-86E1-6EF53EC18819}" destId="{A96E17C0-899A-4F6F-A9CB-6BC7B84A9948}" srcOrd="0" destOrd="0" presId="urn:microsoft.com/office/officeart/2005/8/layout/default"/>
    <dgm:cxn modelId="{46B6116B-97E0-4CB6-AC64-73A833372560}" type="presOf" srcId="{75607AB6-6898-4C3D-8358-4DE9485A8216}" destId="{9A9CDAF9-7C2F-448F-B680-B78D28AE4959}" srcOrd="0" destOrd="0" presId="urn:microsoft.com/office/officeart/2005/8/layout/default"/>
    <dgm:cxn modelId="{8F7316C7-1435-41C3-A928-B24839C37E86}" type="presOf" srcId="{1E686566-37FC-4739-88AF-4478845C1112}" destId="{784BBC15-A353-448D-BEFD-F0ACA801BC94}" srcOrd="0" destOrd="0" presId="urn:microsoft.com/office/officeart/2005/8/layout/default"/>
    <dgm:cxn modelId="{03A1E3EA-4EA2-4D9B-9A6A-43117A6BD204}" type="presOf" srcId="{257B32A4-CE36-41BD-93A6-FF62FD792AE1}" destId="{21B7507B-8A05-4432-980B-11F4178F915C}" srcOrd="0" destOrd="0" presId="urn:microsoft.com/office/officeart/2005/8/layout/default"/>
    <dgm:cxn modelId="{D26A0D63-7850-4B9C-BEAC-1C025622D54A}" type="presParOf" srcId="{21B7507B-8A05-4432-980B-11F4178F915C}" destId="{A96E17C0-899A-4F6F-A9CB-6BC7B84A9948}" srcOrd="0" destOrd="0" presId="urn:microsoft.com/office/officeart/2005/8/layout/default"/>
    <dgm:cxn modelId="{51A4C77A-D3C4-41CF-BAF8-0F8EAA058692}" type="presParOf" srcId="{21B7507B-8A05-4432-980B-11F4178F915C}" destId="{728F89C3-8512-40CB-8CF5-406A189D5830}" srcOrd="1" destOrd="0" presId="urn:microsoft.com/office/officeart/2005/8/layout/default"/>
    <dgm:cxn modelId="{492093ED-A7F4-4F52-B12D-8C34B26C6E96}" type="presParOf" srcId="{21B7507B-8A05-4432-980B-11F4178F915C}" destId="{784BBC15-A353-448D-BEFD-F0ACA801BC94}" srcOrd="2" destOrd="0" presId="urn:microsoft.com/office/officeart/2005/8/layout/default"/>
    <dgm:cxn modelId="{16599E12-3D23-4BC6-BE85-3A5E5A19A43E}" type="presParOf" srcId="{21B7507B-8A05-4432-980B-11F4178F915C}" destId="{6F9710D0-4CD2-4B6F-809B-884C1F072214}" srcOrd="3" destOrd="0" presId="urn:microsoft.com/office/officeart/2005/8/layout/default"/>
    <dgm:cxn modelId="{E7E14AFC-9F9B-4712-9795-54FF465C11BF}" type="presParOf" srcId="{21B7507B-8A05-4432-980B-11F4178F915C}" destId="{9A9CDAF9-7C2F-448F-B680-B78D28AE495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F315-B286-48AE-85E4-0CDE2481EC7B}">
      <dsp:nvSpPr>
        <dsp:cNvPr id="0" name=""/>
        <dsp:cNvSpPr/>
      </dsp:nvSpPr>
      <dsp:spPr>
        <a:xfrm>
          <a:off x="434346" y="753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Data Collection and  Preparation</a:t>
          </a:r>
        </a:p>
      </dsp:txBody>
      <dsp:txXfrm>
        <a:off x="463160" y="29567"/>
        <a:ext cx="1582005" cy="926151"/>
      </dsp:txXfrm>
    </dsp:sp>
    <dsp:sp modelId="{978CFE98-0FEE-4A5A-ABF4-DE97B37DE2C7}">
      <dsp:nvSpPr>
        <dsp:cNvPr id="0" name=""/>
        <dsp:cNvSpPr/>
      </dsp:nvSpPr>
      <dsp:spPr>
        <a:xfrm>
          <a:off x="2218267" y="289329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18267" y="370655"/>
        <a:ext cx="243321" cy="243977"/>
      </dsp:txXfrm>
    </dsp:sp>
    <dsp:sp modelId="{9C0A22DE-F01C-420A-91AD-137BE54F1D16}">
      <dsp:nvSpPr>
        <dsp:cNvPr id="0" name=""/>
        <dsp:cNvSpPr/>
      </dsp:nvSpPr>
      <dsp:spPr>
        <a:xfrm>
          <a:off x="2729833" y="753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6667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6667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6667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Data Augmentation</a:t>
          </a:r>
        </a:p>
      </dsp:txBody>
      <dsp:txXfrm>
        <a:off x="2758647" y="29567"/>
        <a:ext cx="1582005" cy="926151"/>
      </dsp:txXfrm>
    </dsp:sp>
    <dsp:sp modelId="{CF4DAF4A-F2C7-42F6-A16C-20C378E4B498}">
      <dsp:nvSpPr>
        <dsp:cNvPr id="0" name=""/>
        <dsp:cNvSpPr/>
      </dsp:nvSpPr>
      <dsp:spPr>
        <a:xfrm>
          <a:off x="4513754" y="289329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485"/>
                <a:satOff val="-930"/>
                <a:lumOff val="5960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40485"/>
                <a:satOff val="-930"/>
                <a:lumOff val="5960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40485"/>
                <a:satOff val="-930"/>
                <a:lumOff val="59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40485"/>
                <a:satOff val="-930"/>
                <a:lumOff val="59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13754" y="370655"/>
        <a:ext cx="243321" cy="243977"/>
      </dsp:txXfrm>
    </dsp:sp>
    <dsp:sp modelId="{D5BFA0C4-DFF4-4966-80E6-343F5DCE65D0}">
      <dsp:nvSpPr>
        <dsp:cNvPr id="0" name=""/>
        <dsp:cNvSpPr/>
      </dsp:nvSpPr>
      <dsp:spPr>
        <a:xfrm>
          <a:off x="5025319" y="753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Feature Extraction</a:t>
          </a:r>
        </a:p>
      </dsp:txBody>
      <dsp:txXfrm>
        <a:off x="5054133" y="29567"/>
        <a:ext cx="1582005" cy="926151"/>
      </dsp:txXfrm>
    </dsp:sp>
    <dsp:sp modelId="{F5151E13-1038-49AC-8D03-F2035572B803}">
      <dsp:nvSpPr>
        <dsp:cNvPr id="0" name=""/>
        <dsp:cNvSpPr/>
      </dsp:nvSpPr>
      <dsp:spPr>
        <a:xfrm rot="5400000">
          <a:off x="5671335" y="1099308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80971"/>
                <a:satOff val="-1860"/>
                <a:lumOff val="11920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80971"/>
                <a:satOff val="-1860"/>
                <a:lumOff val="11920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80971"/>
                <a:satOff val="-1860"/>
                <a:lumOff val="1192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80971"/>
                <a:satOff val="-1860"/>
                <a:lumOff val="1192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723148" y="1128822"/>
        <a:ext cx="243977" cy="243321"/>
      </dsp:txXfrm>
    </dsp:sp>
    <dsp:sp modelId="{178C43E2-CBBC-4902-82E6-B4FFF63090B3}">
      <dsp:nvSpPr>
        <dsp:cNvPr id="0" name=""/>
        <dsp:cNvSpPr/>
      </dsp:nvSpPr>
      <dsp:spPr>
        <a:xfrm>
          <a:off x="5025319" y="1640387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20000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20000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Define Training Model</a:t>
          </a:r>
        </a:p>
      </dsp:txBody>
      <dsp:txXfrm>
        <a:off x="5054133" y="1669201"/>
        <a:ext cx="1582005" cy="926151"/>
      </dsp:txXfrm>
    </dsp:sp>
    <dsp:sp modelId="{6965BE8B-E663-4318-A73A-F690849561CE}">
      <dsp:nvSpPr>
        <dsp:cNvPr id="0" name=""/>
        <dsp:cNvSpPr/>
      </dsp:nvSpPr>
      <dsp:spPr>
        <a:xfrm rot="10800000">
          <a:off x="4533429" y="1928962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21456"/>
                <a:satOff val="-2791"/>
                <a:lumOff val="17879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121456"/>
                <a:satOff val="-2791"/>
                <a:lumOff val="17879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121456"/>
                <a:satOff val="-2791"/>
                <a:lumOff val="178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121456"/>
                <a:satOff val="-2791"/>
                <a:lumOff val="178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637710" y="2010288"/>
        <a:ext cx="243321" cy="243977"/>
      </dsp:txXfrm>
    </dsp:sp>
    <dsp:sp modelId="{BA0707B5-59DD-4159-885E-C885F8570428}">
      <dsp:nvSpPr>
        <dsp:cNvPr id="0" name=""/>
        <dsp:cNvSpPr/>
      </dsp:nvSpPr>
      <dsp:spPr>
        <a:xfrm>
          <a:off x="2729833" y="1640387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Train and validation</a:t>
          </a:r>
        </a:p>
      </dsp:txBody>
      <dsp:txXfrm>
        <a:off x="2758647" y="1669201"/>
        <a:ext cx="1582005" cy="926151"/>
      </dsp:txXfrm>
    </dsp:sp>
    <dsp:sp modelId="{54D419EC-A7D8-4A8E-B02D-BF3AFF5424B2}">
      <dsp:nvSpPr>
        <dsp:cNvPr id="0" name=""/>
        <dsp:cNvSpPr/>
      </dsp:nvSpPr>
      <dsp:spPr>
        <a:xfrm rot="10800000">
          <a:off x="2237943" y="1928962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61941"/>
                <a:satOff val="-3721"/>
                <a:lumOff val="23839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161941"/>
                <a:satOff val="-3721"/>
                <a:lumOff val="23839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161941"/>
                <a:satOff val="-3721"/>
                <a:lumOff val="238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161941"/>
                <a:satOff val="-3721"/>
                <a:lumOff val="238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342224" y="2010288"/>
        <a:ext cx="243321" cy="243977"/>
      </dsp:txXfrm>
    </dsp:sp>
    <dsp:sp modelId="{F8D9F2FC-29CA-4A93-8B07-8F6A05A67F09}">
      <dsp:nvSpPr>
        <dsp:cNvPr id="0" name=""/>
        <dsp:cNvSpPr/>
      </dsp:nvSpPr>
      <dsp:spPr>
        <a:xfrm>
          <a:off x="434346" y="1640387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3333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33333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33333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Test the trained Model using a test data set</a:t>
          </a:r>
        </a:p>
      </dsp:txBody>
      <dsp:txXfrm>
        <a:off x="463160" y="1669201"/>
        <a:ext cx="1582005" cy="926151"/>
      </dsp:txXfrm>
    </dsp:sp>
    <dsp:sp modelId="{1CB0BF00-7BDF-4267-8067-1D1640A6C0CF}">
      <dsp:nvSpPr>
        <dsp:cNvPr id="0" name=""/>
        <dsp:cNvSpPr/>
      </dsp:nvSpPr>
      <dsp:spPr>
        <a:xfrm rot="5400000">
          <a:off x="1080362" y="2738941"/>
          <a:ext cx="347602" cy="40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02427"/>
                <a:satOff val="-4651"/>
                <a:lumOff val="29799"/>
                <a:alphaOff val="0"/>
                <a:shade val="85000"/>
                <a:satMod val="130000"/>
              </a:schemeClr>
            </a:gs>
            <a:gs pos="34000">
              <a:schemeClr val="accent4">
                <a:shade val="90000"/>
                <a:hueOff val="202427"/>
                <a:satOff val="-4651"/>
                <a:lumOff val="29799"/>
                <a:alphaOff val="0"/>
                <a:shade val="87000"/>
                <a:satMod val="125000"/>
              </a:schemeClr>
            </a:gs>
            <a:gs pos="70000">
              <a:schemeClr val="accent4">
                <a:shade val="90000"/>
                <a:hueOff val="202427"/>
                <a:satOff val="-4651"/>
                <a:lumOff val="297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90000"/>
                <a:hueOff val="202427"/>
                <a:satOff val="-4651"/>
                <a:lumOff val="297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32175" y="2768455"/>
        <a:ext cx="243977" cy="243321"/>
      </dsp:txXfrm>
    </dsp:sp>
    <dsp:sp modelId="{7CF44EE0-2518-43FE-8EED-5FCB30D647C7}">
      <dsp:nvSpPr>
        <dsp:cNvPr id="0" name=""/>
        <dsp:cNvSpPr/>
      </dsp:nvSpPr>
      <dsp:spPr>
        <a:xfrm>
          <a:off x="434346" y="3280020"/>
          <a:ext cx="1639633" cy="983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4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sto MT" panose="02040603050505030304" pitchFamily="18" charset="0"/>
            </a:rPr>
            <a:t>Save the Model</a:t>
          </a:r>
        </a:p>
      </dsp:txBody>
      <dsp:txXfrm>
        <a:off x="463160" y="3308834"/>
        <a:ext cx="1582005" cy="9261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26E81-6F02-43E6-AAD1-8CE76582C3C5}">
      <dsp:nvSpPr>
        <dsp:cNvPr id="0" name=""/>
        <dsp:cNvSpPr/>
      </dsp:nvSpPr>
      <dsp:spPr>
        <a:xfrm>
          <a:off x="2726884" y="471310"/>
          <a:ext cx="1148947" cy="50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103"/>
              </a:lnTo>
              <a:lnTo>
                <a:pt x="1148947" y="501103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7E542-16D4-4A5D-9C4A-C3AF1D5ADA48}">
      <dsp:nvSpPr>
        <dsp:cNvPr id="0" name=""/>
        <dsp:cNvSpPr/>
      </dsp:nvSpPr>
      <dsp:spPr>
        <a:xfrm>
          <a:off x="2726884" y="471310"/>
          <a:ext cx="1765382" cy="129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804"/>
              </a:lnTo>
              <a:lnTo>
                <a:pt x="1765382" y="1145804"/>
              </a:lnTo>
              <a:lnTo>
                <a:pt x="1765382" y="1293161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D283F-48DD-4704-B5C2-DF96A639C490}">
      <dsp:nvSpPr>
        <dsp:cNvPr id="0" name=""/>
        <dsp:cNvSpPr/>
      </dsp:nvSpPr>
      <dsp:spPr>
        <a:xfrm>
          <a:off x="2641799" y="471310"/>
          <a:ext cx="91440" cy="1321333"/>
        </a:xfrm>
        <a:custGeom>
          <a:avLst/>
          <a:gdLst/>
          <a:ahLst/>
          <a:cxnLst/>
          <a:rect l="0" t="0" r="0" b="0"/>
          <a:pathLst>
            <a:path>
              <a:moveTo>
                <a:pt x="85085" y="0"/>
              </a:moveTo>
              <a:lnTo>
                <a:pt x="85085" y="1173976"/>
              </a:lnTo>
              <a:lnTo>
                <a:pt x="45720" y="1173976"/>
              </a:lnTo>
              <a:lnTo>
                <a:pt x="45720" y="1321333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9F28A-15F4-4882-B464-BF94971F0CAF}">
      <dsp:nvSpPr>
        <dsp:cNvPr id="0" name=""/>
        <dsp:cNvSpPr/>
      </dsp:nvSpPr>
      <dsp:spPr>
        <a:xfrm>
          <a:off x="947286" y="471310"/>
          <a:ext cx="1779598" cy="1292142"/>
        </a:xfrm>
        <a:custGeom>
          <a:avLst/>
          <a:gdLst/>
          <a:ahLst/>
          <a:cxnLst/>
          <a:rect l="0" t="0" r="0" b="0"/>
          <a:pathLst>
            <a:path>
              <a:moveTo>
                <a:pt x="1779598" y="0"/>
              </a:moveTo>
              <a:lnTo>
                <a:pt x="1779598" y="1144785"/>
              </a:lnTo>
              <a:lnTo>
                <a:pt x="0" y="1144785"/>
              </a:lnTo>
              <a:lnTo>
                <a:pt x="0" y="1292142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A6CEE-1C74-4C95-868E-1D5CE8F17963}">
      <dsp:nvSpPr>
        <dsp:cNvPr id="0" name=""/>
        <dsp:cNvSpPr/>
      </dsp:nvSpPr>
      <dsp:spPr>
        <a:xfrm>
          <a:off x="2244635" y="0"/>
          <a:ext cx="964498" cy="4713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</a:t>
          </a:r>
        </a:p>
      </dsp:txBody>
      <dsp:txXfrm>
        <a:off x="2244635" y="0"/>
        <a:ext cx="964498" cy="471309"/>
      </dsp:txXfrm>
    </dsp:sp>
    <dsp:sp modelId="{7CD89455-1010-474E-B373-7EC0CD191B3F}">
      <dsp:nvSpPr>
        <dsp:cNvPr id="0" name=""/>
        <dsp:cNvSpPr/>
      </dsp:nvSpPr>
      <dsp:spPr>
        <a:xfrm>
          <a:off x="401161" y="1763453"/>
          <a:ext cx="1092249" cy="459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 -MFCC</a:t>
          </a:r>
        </a:p>
      </dsp:txBody>
      <dsp:txXfrm>
        <a:off x="401161" y="1763453"/>
        <a:ext cx="1092249" cy="459086"/>
      </dsp:txXfrm>
    </dsp:sp>
    <dsp:sp modelId="{05EA9A53-D186-4936-9685-CEF3357703A4}">
      <dsp:nvSpPr>
        <dsp:cNvPr id="0" name=""/>
        <dsp:cNvSpPr/>
      </dsp:nvSpPr>
      <dsp:spPr>
        <a:xfrm>
          <a:off x="2078515" y="1792644"/>
          <a:ext cx="1218008" cy="427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 – Mel-Spectrogram</a:t>
          </a:r>
        </a:p>
      </dsp:txBody>
      <dsp:txXfrm>
        <a:off x="2078515" y="1792644"/>
        <a:ext cx="1218008" cy="427088"/>
      </dsp:txXfrm>
    </dsp:sp>
    <dsp:sp modelId="{38955D9D-796A-46BB-BBA0-DA77194099C8}">
      <dsp:nvSpPr>
        <dsp:cNvPr id="0" name=""/>
        <dsp:cNvSpPr/>
      </dsp:nvSpPr>
      <dsp:spPr>
        <a:xfrm>
          <a:off x="3946141" y="1764471"/>
          <a:ext cx="1092249" cy="459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 - Spectrogram</a:t>
          </a:r>
        </a:p>
      </dsp:txBody>
      <dsp:txXfrm>
        <a:off x="3946141" y="1764471"/>
        <a:ext cx="1092249" cy="459086"/>
      </dsp:txXfrm>
    </dsp:sp>
    <dsp:sp modelId="{D4CB121B-3EB3-4A31-B251-6E1295945033}">
      <dsp:nvSpPr>
        <dsp:cNvPr id="0" name=""/>
        <dsp:cNvSpPr/>
      </dsp:nvSpPr>
      <dsp:spPr>
        <a:xfrm>
          <a:off x="3875831" y="742871"/>
          <a:ext cx="1092249" cy="459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</a:t>
          </a:r>
        </a:p>
      </dsp:txBody>
      <dsp:txXfrm>
        <a:off x="3875831" y="742871"/>
        <a:ext cx="1092249" cy="4590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1911-7814-4C2B-B8E1-39D94979C09C}">
      <dsp:nvSpPr>
        <dsp:cNvPr id="0" name=""/>
        <dsp:cNvSpPr/>
      </dsp:nvSpPr>
      <dsp:spPr>
        <a:xfrm>
          <a:off x="829942" y="2655703"/>
          <a:ext cx="1065460" cy="4459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MFCC</a:t>
          </a:r>
        </a:p>
      </dsp:txBody>
      <dsp:txXfrm>
        <a:off x="829942" y="2655703"/>
        <a:ext cx="1065460" cy="445988"/>
      </dsp:txXfrm>
    </dsp:sp>
    <dsp:sp modelId="{F88CFD5B-27E0-4649-98B3-165AEB65B44F}">
      <dsp:nvSpPr>
        <dsp:cNvPr id="0" name=""/>
        <dsp:cNvSpPr/>
      </dsp:nvSpPr>
      <dsp:spPr>
        <a:xfrm>
          <a:off x="8951442" y="2717922"/>
          <a:ext cx="1065460" cy="4459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Spectrogram</a:t>
          </a:r>
        </a:p>
      </dsp:txBody>
      <dsp:txXfrm>
        <a:off x="8951442" y="2717922"/>
        <a:ext cx="1065460" cy="445988"/>
      </dsp:txXfrm>
    </dsp:sp>
    <dsp:sp modelId="{2AA6FDCC-521A-4C42-92E8-58EDAEB18D73}">
      <dsp:nvSpPr>
        <dsp:cNvPr id="0" name=""/>
        <dsp:cNvSpPr/>
      </dsp:nvSpPr>
      <dsp:spPr>
        <a:xfrm>
          <a:off x="4881271" y="2682988"/>
          <a:ext cx="1065460" cy="4459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Mel-Spectrogram</a:t>
          </a:r>
        </a:p>
      </dsp:txBody>
      <dsp:txXfrm>
        <a:off x="4881271" y="2682988"/>
        <a:ext cx="1065460" cy="44598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2EE-F9B6-4016-A128-82D1596FAF8A}">
      <dsp:nvSpPr>
        <dsp:cNvPr id="0" name=""/>
        <dsp:cNvSpPr/>
      </dsp:nvSpPr>
      <dsp:spPr>
        <a:xfrm rot="16200000">
          <a:off x="-784693" y="784820"/>
          <a:ext cx="2260214" cy="69057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5400000">
        <a:off x="127" y="452043"/>
        <a:ext cx="690573" cy="1356128"/>
      </dsp:txXfrm>
    </dsp:sp>
    <dsp:sp modelId="{B2B8BBBC-409A-479B-B38A-126E76592C92}">
      <dsp:nvSpPr>
        <dsp:cNvPr id="0" name=""/>
        <dsp:cNvSpPr/>
      </dsp:nvSpPr>
      <dsp:spPr>
        <a:xfrm rot="16200000">
          <a:off x="-689131" y="784820"/>
          <a:ext cx="2260214" cy="69057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5400000">
        <a:off x="95689" y="452043"/>
        <a:ext cx="690573" cy="1356128"/>
      </dsp:txXfrm>
    </dsp:sp>
    <dsp:sp modelId="{EEC64430-93CF-4D28-8DE9-0BB1BC3789D4}">
      <dsp:nvSpPr>
        <dsp:cNvPr id="0" name=""/>
        <dsp:cNvSpPr/>
      </dsp:nvSpPr>
      <dsp:spPr>
        <a:xfrm rot="16200000">
          <a:off x="-585828" y="784820"/>
          <a:ext cx="2260214" cy="69057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listo MT" panose="02040603050505030304" pitchFamily="18" charset="0"/>
          </a:endParaRPr>
        </a:p>
      </dsp:txBody>
      <dsp:txXfrm rot="5400000">
        <a:off x="198992" y="452043"/>
        <a:ext cx="690573" cy="1356128"/>
      </dsp:txXfrm>
    </dsp:sp>
    <dsp:sp modelId="{6E56947B-ADC6-4517-AACA-36A03992A210}">
      <dsp:nvSpPr>
        <dsp:cNvPr id="0" name=""/>
        <dsp:cNvSpPr/>
      </dsp:nvSpPr>
      <dsp:spPr>
        <a:xfrm rot="16200000">
          <a:off x="841843" y="1003196"/>
          <a:ext cx="1430286" cy="25382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0" rIns="3175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5400000">
        <a:off x="1430076" y="701020"/>
        <a:ext cx="253820" cy="858172"/>
      </dsp:txXfrm>
    </dsp:sp>
    <dsp:sp modelId="{2CA4C6D1-99BB-4972-B0ED-294ADEDAB769}">
      <dsp:nvSpPr>
        <dsp:cNvPr id="0" name=""/>
        <dsp:cNvSpPr/>
      </dsp:nvSpPr>
      <dsp:spPr>
        <a:xfrm rot="16200000">
          <a:off x="912323" y="1003196"/>
          <a:ext cx="1430286" cy="25382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0" rIns="3175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5400000">
        <a:off x="1500556" y="701020"/>
        <a:ext cx="253820" cy="8581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F66D-C3D3-4A21-B36E-D8482ED44515}">
      <dsp:nvSpPr>
        <dsp:cNvPr id="0" name=""/>
        <dsp:cNvSpPr/>
      </dsp:nvSpPr>
      <dsp:spPr>
        <a:xfrm flipH="1">
          <a:off x="598162" y="1326938"/>
          <a:ext cx="129143" cy="140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</a:p>
      </dsp:txBody>
      <dsp:txXfrm>
        <a:off x="601944" y="1330720"/>
        <a:ext cx="121579" cy="133154"/>
      </dsp:txXfrm>
    </dsp:sp>
    <dsp:sp modelId="{480A278B-43E8-4454-8E06-4EDD62A00655}">
      <dsp:nvSpPr>
        <dsp:cNvPr id="0" name=""/>
        <dsp:cNvSpPr/>
      </dsp:nvSpPr>
      <dsp:spPr>
        <a:xfrm rot="16884833">
          <a:off x="346319" y="904989"/>
          <a:ext cx="949965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49965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553" y="907959"/>
        <a:ext cx="47498" cy="47498"/>
      </dsp:txXfrm>
    </dsp:sp>
    <dsp:sp modelId="{74FD4D64-3CC7-4C41-8F67-47E30AF7D4E1}">
      <dsp:nvSpPr>
        <dsp:cNvPr id="0" name=""/>
        <dsp:cNvSpPr/>
      </dsp:nvSpPr>
      <dsp:spPr>
        <a:xfrm>
          <a:off x="915299" y="400693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 1</a:t>
          </a:r>
        </a:p>
      </dsp:txBody>
      <dsp:txXfrm>
        <a:off x="919131" y="404525"/>
        <a:ext cx="597544" cy="123186"/>
      </dsp:txXfrm>
    </dsp:sp>
    <dsp:sp modelId="{F8891FB5-AFAD-4476-9063-0CE86B3AB332}">
      <dsp:nvSpPr>
        <dsp:cNvPr id="0" name=""/>
        <dsp:cNvSpPr/>
      </dsp:nvSpPr>
      <dsp:spPr>
        <a:xfrm rot="17163369">
          <a:off x="481448" y="1043981"/>
          <a:ext cx="67970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679708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4309" y="1053707"/>
        <a:ext cx="33985" cy="33985"/>
      </dsp:txXfrm>
    </dsp:sp>
    <dsp:sp modelId="{C043DE53-DA6C-4BE0-9D4B-CFBD875AC28F}">
      <dsp:nvSpPr>
        <dsp:cNvPr id="0" name=""/>
        <dsp:cNvSpPr/>
      </dsp:nvSpPr>
      <dsp:spPr>
        <a:xfrm>
          <a:off x="915299" y="678677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 2</a:t>
          </a:r>
        </a:p>
      </dsp:txBody>
      <dsp:txXfrm>
        <a:off x="919131" y="682509"/>
        <a:ext cx="597544" cy="123186"/>
      </dsp:txXfrm>
    </dsp:sp>
    <dsp:sp modelId="{1D5DD4E8-2555-40CE-BE4A-A50F2F8D02D6}">
      <dsp:nvSpPr>
        <dsp:cNvPr id="0" name=""/>
        <dsp:cNvSpPr/>
      </dsp:nvSpPr>
      <dsp:spPr>
        <a:xfrm rot="17796748">
          <a:off x="611466" y="1182973"/>
          <a:ext cx="419671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419671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810" y="1199200"/>
        <a:ext cx="20983" cy="20983"/>
      </dsp:txXfrm>
    </dsp:sp>
    <dsp:sp modelId="{A795DF9D-5D2A-4BDB-AF85-6A74DD118FB6}">
      <dsp:nvSpPr>
        <dsp:cNvPr id="0" name=""/>
        <dsp:cNvSpPr/>
      </dsp:nvSpPr>
      <dsp:spPr>
        <a:xfrm>
          <a:off x="915299" y="956662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 3</a:t>
          </a:r>
        </a:p>
      </dsp:txBody>
      <dsp:txXfrm>
        <a:off x="919131" y="960494"/>
        <a:ext cx="597544" cy="123186"/>
      </dsp:txXfrm>
    </dsp:sp>
    <dsp:sp modelId="{D91E8096-CF42-40C7-B8C5-E70D6A77BF8C}">
      <dsp:nvSpPr>
        <dsp:cNvPr id="0" name=""/>
        <dsp:cNvSpPr/>
      </dsp:nvSpPr>
      <dsp:spPr>
        <a:xfrm rot="20257947">
          <a:off x="719906" y="1333152"/>
          <a:ext cx="196695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96695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36" y="1354954"/>
        <a:ext cx="9834" cy="9834"/>
      </dsp:txXfrm>
    </dsp:sp>
    <dsp:sp modelId="{37BEE1D4-1620-417D-B130-AA4223197837}">
      <dsp:nvSpPr>
        <dsp:cNvPr id="0" name=""/>
        <dsp:cNvSpPr/>
      </dsp:nvSpPr>
      <dsp:spPr>
        <a:xfrm>
          <a:off x="909202" y="1257020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sto MT" panose="02040603050505030304" pitchFamily="18" charset="0"/>
            </a:rPr>
            <a:t>Class 4</a:t>
          </a:r>
        </a:p>
      </dsp:txBody>
      <dsp:txXfrm>
        <a:off x="913034" y="1260852"/>
        <a:ext cx="597544" cy="123186"/>
      </dsp:txXfrm>
    </dsp:sp>
    <dsp:sp modelId="{C8D46D44-B516-4D3C-8A02-A97C40760BB8}">
      <dsp:nvSpPr>
        <dsp:cNvPr id="0" name=""/>
        <dsp:cNvSpPr/>
      </dsp:nvSpPr>
      <dsp:spPr>
        <a:xfrm rot="2632560">
          <a:off x="690904" y="1460957"/>
          <a:ext cx="260796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260796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82" y="1481156"/>
        <a:ext cx="13039" cy="13039"/>
      </dsp:txXfrm>
    </dsp:sp>
    <dsp:sp modelId="{34A28A3A-CC2A-4F75-A152-B002C7E83BDE}">
      <dsp:nvSpPr>
        <dsp:cNvPr id="0" name=""/>
        <dsp:cNvSpPr/>
      </dsp:nvSpPr>
      <dsp:spPr>
        <a:xfrm>
          <a:off x="915299" y="1512630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sto MT" panose="02040603050505030304" pitchFamily="18" charset="0"/>
            </a:rPr>
            <a:t>Class 5</a:t>
          </a:r>
        </a:p>
      </dsp:txBody>
      <dsp:txXfrm>
        <a:off x="919131" y="1516462"/>
        <a:ext cx="597544" cy="123186"/>
      </dsp:txXfrm>
    </dsp:sp>
    <dsp:sp modelId="{0FBCE9AD-89FD-4312-94F8-29A2F7230143}">
      <dsp:nvSpPr>
        <dsp:cNvPr id="0" name=""/>
        <dsp:cNvSpPr/>
      </dsp:nvSpPr>
      <dsp:spPr>
        <a:xfrm rot="4062967">
          <a:off x="573418" y="1599949"/>
          <a:ext cx="49576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495768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8908" y="1614274"/>
        <a:ext cx="24788" cy="24788"/>
      </dsp:txXfrm>
    </dsp:sp>
    <dsp:sp modelId="{5380B5F9-5919-4500-8290-EF9F186F07A2}">
      <dsp:nvSpPr>
        <dsp:cNvPr id="0" name=""/>
        <dsp:cNvSpPr/>
      </dsp:nvSpPr>
      <dsp:spPr>
        <a:xfrm>
          <a:off x="915299" y="1790614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sto MT" panose="02040603050505030304" pitchFamily="18" charset="0"/>
            </a:rPr>
            <a:t>Class 6</a:t>
          </a:r>
        </a:p>
      </dsp:txBody>
      <dsp:txXfrm>
        <a:off x="919131" y="1794446"/>
        <a:ext cx="597544" cy="123186"/>
      </dsp:txXfrm>
    </dsp:sp>
    <dsp:sp modelId="{E54E180C-1AAD-454F-B083-CB8DE4EC9DA3}">
      <dsp:nvSpPr>
        <dsp:cNvPr id="0" name=""/>
        <dsp:cNvSpPr/>
      </dsp:nvSpPr>
      <dsp:spPr>
        <a:xfrm rot="4541106">
          <a:off x="441135" y="1738941"/>
          <a:ext cx="760333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760333" y="267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2294" y="1746652"/>
        <a:ext cx="38016" cy="38016"/>
      </dsp:txXfrm>
    </dsp:sp>
    <dsp:sp modelId="{E99DC719-8F04-46ED-996D-AA1F449C045B}">
      <dsp:nvSpPr>
        <dsp:cNvPr id="0" name=""/>
        <dsp:cNvSpPr/>
      </dsp:nvSpPr>
      <dsp:spPr>
        <a:xfrm>
          <a:off x="915299" y="2068598"/>
          <a:ext cx="605208" cy="13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sto MT" panose="02040603050505030304" pitchFamily="18" charset="0"/>
            </a:rPr>
            <a:t>Class 7 </a:t>
          </a:r>
        </a:p>
      </dsp:txBody>
      <dsp:txXfrm>
        <a:off x="919131" y="2072430"/>
        <a:ext cx="597544" cy="123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60C3-6DB9-4667-9FB2-37E7D45FAFF7}">
      <dsp:nvSpPr>
        <dsp:cNvPr id="0" name=""/>
        <dsp:cNvSpPr/>
      </dsp:nvSpPr>
      <dsp:spPr>
        <a:xfrm>
          <a:off x="4570" y="703110"/>
          <a:ext cx="1366186" cy="11655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28 audio clips</a:t>
          </a:r>
        </a:p>
      </dsp:txBody>
      <dsp:txXfrm>
        <a:off x="38707" y="737247"/>
        <a:ext cx="1297912" cy="1097253"/>
      </dsp:txXfrm>
    </dsp:sp>
    <dsp:sp modelId="{D0BD531D-3F54-4585-9269-CEC871BCD6EA}">
      <dsp:nvSpPr>
        <dsp:cNvPr id="0" name=""/>
        <dsp:cNvSpPr/>
      </dsp:nvSpPr>
      <dsp:spPr>
        <a:xfrm>
          <a:off x="1507376" y="111646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07376" y="1184230"/>
        <a:ext cx="202742" cy="203288"/>
      </dsp:txXfrm>
    </dsp:sp>
    <dsp:sp modelId="{6ACB6A34-EFC1-4D06-97BF-984B089BBB00}">
      <dsp:nvSpPr>
        <dsp:cNvPr id="0" name=""/>
        <dsp:cNvSpPr/>
      </dsp:nvSpPr>
      <dsp:spPr>
        <a:xfrm>
          <a:off x="1917232" y="703110"/>
          <a:ext cx="1366186" cy="11655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Slicing each file  into 100 audio files.</a:t>
          </a:r>
        </a:p>
      </dsp:txBody>
      <dsp:txXfrm>
        <a:off x="1951369" y="737247"/>
        <a:ext cx="1297912" cy="1097253"/>
      </dsp:txXfrm>
    </dsp:sp>
    <dsp:sp modelId="{02538FA5-6DAE-4D98-BBF1-9BDDC9476E4C}">
      <dsp:nvSpPr>
        <dsp:cNvPr id="0" name=""/>
        <dsp:cNvSpPr/>
      </dsp:nvSpPr>
      <dsp:spPr>
        <a:xfrm>
          <a:off x="3420037" y="111646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20037" y="1184230"/>
        <a:ext cx="202742" cy="203288"/>
      </dsp:txXfrm>
    </dsp:sp>
    <dsp:sp modelId="{C7C4F9D5-410A-4146-97A1-161B9FF1EA98}">
      <dsp:nvSpPr>
        <dsp:cNvPr id="0" name=""/>
        <dsp:cNvSpPr/>
      </dsp:nvSpPr>
      <dsp:spPr>
        <a:xfrm>
          <a:off x="3829893" y="703110"/>
          <a:ext cx="1366186" cy="11655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2800 audio files</a:t>
          </a:r>
        </a:p>
      </dsp:txBody>
      <dsp:txXfrm>
        <a:off x="3864030" y="737247"/>
        <a:ext cx="1297912" cy="1097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9FAF0-DC8A-4B03-BFA4-565A8AED9F44}">
      <dsp:nvSpPr>
        <dsp:cNvPr id="0" name=""/>
        <dsp:cNvSpPr/>
      </dsp:nvSpPr>
      <dsp:spPr>
        <a:xfrm>
          <a:off x="2800065" y="1235249"/>
          <a:ext cx="20320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sto MT" panose="02040603050505030304" pitchFamily="18" charset="0"/>
            </a:rPr>
            <a:t>Test Data</a:t>
          </a:r>
        </a:p>
      </dsp:txBody>
      <dsp:txXfrm>
        <a:off x="2800065" y="1235249"/>
        <a:ext cx="2032000" cy="1287000"/>
      </dsp:txXfrm>
    </dsp:sp>
    <dsp:sp modelId="{E4FF3C08-4D60-49E2-BBB1-4368472266E0}">
      <dsp:nvSpPr>
        <dsp:cNvPr id="0" name=""/>
        <dsp:cNvSpPr/>
      </dsp:nvSpPr>
      <dsp:spPr>
        <a:xfrm>
          <a:off x="4769829" y="1471961"/>
          <a:ext cx="245116" cy="8330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95980-7EAE-483D-B52A-445D3C6EBC56}">
      <dsp:nvSpPr>
        <dsp:cNvPr id="0" name=""/>
        <dsp:cNvSpPr/>
      </dsp:nvSpPr>
      <dsp:spPr>
        <a:xfrm>
          <a:off x="2737829" y="2766005"/>
          <a:ext cx="2032000" cy="14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111760" rIns="312928" bIns="111760" numCol="1" spcCol="1270" anchor="ctr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  <a:latin typeface="Calisto MT" panose="02040603050505030304" pitchFamily="18" charset="0"/>
            </a:rPr>
            <a:t>Train Data</a:t>
          </a:r>
        </a:p>
      </dsp:txBody>
      <dsp:txXfrm>
        <a:off x="2737829" y="2766005"/>
        <a:ext cx="2032000" cy="1407656"/>
      </dsp:txXfrm>
    </dsp:sp>
    <dsp:sp modelId="{D7003E4B-D540-4125-8956-ADC16CE047F6}">
      <dsp:nvSpPr>
        <dsp:cNvPr id="0" name=""/>
        <dsp:cNvSpPr/>
      </dsp:nvSpPr>
      <dsp:spPr>
        <a:xfrm>
          <a:off x="4769829" y="2815231"/>
          <a:ext cx="457781" cy="1309204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6805F-4E40-4C1F-9A48-78100000D834}">
      <dsp:nvSpPr>
        <dsp:cNvPr id="0" name=""/>
        <dsp:cNvSpPr/>
      </dsp:nvSpPr>
      <dsp:spPr>
        <a:xfrm>
          <a:off x="5626100" y="1825338"/>
          <a:ext cx="5193772" cy="1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9"/>
              </a:lnTo>
              <a:lnTo>
                <a:pt x="5193772" y="90139"/>
              </a:lnTo>
              <a:lnTo>
                <a:pt x="5193772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A1940-6965-41CE-87C5-DF860DE5C23F}">
      <dsp:nvSpPr>
        <dsp:cNvPr id="0" name=""/>
        <dsp:cNvSpPr/>
      </dsp:nvSpPr>
      <dsp:spPr>
        <a:xfrm>
          <a:off x="5626100" y="1825338"/>
          <a:ext cx="4155018" cy="1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9"/>
              </a:lnTo>
              <a:lnTo>
                <a:pt x="4155018" y="90139"/>
              </a:lnTo>
              <a:lnTo>
                <a:pt x="4155018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373AA-EF90-4A5A-8D66-65FA5983B525}">
      <dsp:nvSpPr>
        <dsp:cNvPr id="0" name=""/>
        <dsp:cNvSpPr/>
      </dsp:nvSpPr>
      <dsp:spPr>
        <a:xfrm>
          <a:off x="5626100" y="1825338"/>
          <a:ext cx="3116263" cy="1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9"/>
              </a:lnTo>
              <a:lnTo>
                <a:pt x="3116263" y="90139"/>
              </a:lnTo>
              <a:lnTo>
                <a:pt x="3116263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72F37-5087-43C7-B3EF-9F2C9D751801}">
      <dsp:nvSpPr>
        <dsp:cNvPr id="0" name=""/>
        <dsp:cNvSpPr/>
      </dsp:nvSpPr>
      <dsp:spPr>
        <a:xfrm>
          <a:off x="5626100" y="1825338"/>
          <a:ext cx="2077509" cy="1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9"/>
              </a:lnTo>
              <a:lnTo>
                <a:pt x="2077509" y="90139"/>
              </a:lnTo>
              <a:lnTo>
                <a:pt x="2077509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1722B-7263-4AC1-9300-D1F7EC0F0A0B}">
      <dsp:nvSpPr>
        <dsp:cNvPr id="0" name=""/>
        <dsp:cNvSpPr/>
      </dsp:nvSpPr>
      <dsp:spPr>
        <a:xfrm>
          <a:off x="5626100" y="1825338"/>
          <a:ext cx="1038754" cy="1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9"/>
              </a:lnTo>
              <a:lnTo>
                <a:pt x="1038754" y="90139"/>
              </a:lnTo>
              <a:lnTo>
                <a:pt x="1038754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8B976-F8D5-49D7-B9ED-9A557BEFA1A7}">
      <dsp:nvSpPr>
        <dsp:cNvPr id="0" name=""/>
        <dsp:cNvSpPr/>
      </dsp:nvSpPr>
      <dsp:spPr>
        <a:xfrm>
          <a:off x="5580380" y="1825338"/>
          <a:ext cx="91440" cy="180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8A588-7CAF-4CD0-8195-E92CA006F54C}">
      <dsp:nvSpPr>
        <dsp:cNvPr id="0" name=""/>
        <dsp:cNvSpPr/>
      </dsp:nvSpPr>
      <dsp:spPr>
        <a:xfrm>
          <a:off x="4587345" y="1825338"/>
          <a:ext cx="1038754" cy="180279"/>
        </a:xfrm>
        <a:custGeom>
          <a:avLst/>
          <a:gdLst/>
          <a:ahLst/>
          <a:cxnLst/>
          <a:rect l="0" t="0" r="0" b="0"/>
          <a:pathLst>
            <a:path>
              <a:moveTo>
                <a:pt x="1038754" y="0"/>
              </a:moveTo>
              <a:lnTo>
                <a:pt x="1038754" y="90139"/>
              </a:lnTo>
              <a:lnTo>
                <a:pt x="0" y="90139"/>
              </a:lnTo>
              <a:lnTo>
                <a:pt x="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67E89-A20C-4E63-B1D8-4957B6F96E3C}">
      <dsp:nvSpPr>
        <dsp:cNvPr id="0" name=""/>
        <dsp:cNvSpPr/>
      </dsp:nvSpPr>
      <dsp:spPr>
        <a:xfrm>
          <a:off x="3548591" y="1825338"/>
          <a:ext cx="2077509" cy="180279"/>
        </a:xfrm>
        <a:custGeom>
          <a:avLst/>
          <a:gdLst/>
          <a:ahLst/>
          <a:cxnLst/>
          <a:rect l="0" t="0" r="0" b="0"/>
          <a:pathLst>
            <a:path>
              <a:moveTo>
                <a:pt x="2077509" y="0"/>
              </a:moveTo>
              <a:lnTo>
                <a:pt x="2077509" y="90139"/>
              </a:lnTo>
              <a:lnTo>
                <a:pt x="0" y="90139"/>
              </a:lnTo>
              <a:lnTo>
                <a:pt x="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0EE53-0548-4314-A3AE-04C3BF219650}">
      <dsp:nvSpPr>
        <dsp:cNvPr id="0" name=""/>
        <dsp:cNvSpPr/>
      </dsp:nvSpPr>
      <dsp:spPr>
        <a:xfrm>
          <a:off x="2509836" y="1825338"/>
          <a:ext cx="3116263" cy="180279"/>
        </a:xfrm>
        <a:custGeom>
          <a:avLst/>
          <a:gdLst/>
          <a:ahLst/>
          <a:cxnLst/>
          <a:rect l="0" t="0" r="0" b="0"/>
          <a:pathLst>
            <a:path>
              <a:moveTo>
                <a:pt x="3116263" y="0"/>
              </a:moveTo>
              <a:lnTo>
                <a:pt x="3116263" y="90139"/>
              </a:lnTo>
              <a:lnTo>
                <a:pt x="0" y="90139"/>
              </a:lnTo>
              <a:lnTo>
                <a:pt x="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B182B-E1CE-4A10-A6C0-609FA61362A7}">
      <dsp:nvSpPr>
        <dsp:cNvPr id="0" name=""/>
        <dsp:cNvSpPr/>
      </dsp:nvSpPr>
      <dsp:spPr>
        <a:xfrm>
          <a:off x="1471082" y="1825338"/>
          <a:ext cx="4155018" cy="180279"/>
        </a:xfrm>
        <a:custGeom>
          <a:avLst/>
          <a:gdLst/>
          <a:ahLst/>
          <a:cxnLst/>
          <a:rect l="0" t="0" r="0" b="0"/>
          <a:pathLst>
            <a:path>
              <a:moveTo>
                <a:pt x="4155018" y="0"/>
              </a:moveTo>
              <a:lnTo>
                <a:pt x="4155018" y="90139"/>
              </a:lnTo>
              <a:lnTo>
                <a:pt x="0" y="90139"/>
              </a:lnTo>
              <a:lnTo>
                <a:pt x="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F7B3E-8CF9-43E8-9E02-702D155C0860}">
      <dsp:nvSpPr>
        <dsp:cNvPr id="0" name=""/>
        <dsp:cNvSpPr/>
      </dsp:nvSpPr>
      <dsp:spPr>
        <a:xfrm>
          <a:off x="432327" y="1825338"/>
          <a:ext cx="5193772" cy="180279"/>
        </a:xfrm>
        <a:custGeom>
          <a:avLst/>
          <a:gdLst/>
          <a:ahLst/>
          <a:cxnLst/>
          <a:rect l="0" t="0" r="0" b="0"/>
          <a:pathLst>
            <a:path>
              <a:moveTo>
                <a:pt x="5193772" y="0"/>
              </a:moveTo>
              <a:lnTo>
                <a:pt x="5193772" y="90139"/>
              </a:lnTo>
              <a:lnTo>
                <a:pt x="0" y="90139"/>
              </a:lnTo>
              <a:lnTo>
                <a:pt x="0" y="18027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CE926-C973-471F-9EC6-3C7430F47518}">
      <dsp:nvSpPr>
        <dsp:cNvPr id="0" name=""/>
        <dsp:cNvSpPr/>
      </dsp:nvSpPr>
      <dsp:spPr>
        <a:xfrm>
          <a:off x="5196863" y="1396100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Augmentation Types</a:t>
          </a:r>
        </a:p>
      </dsp:txBody>
      <dsp:txXfrm>
        <a:off x="5196863" y="1396100"/>
        <a:ext cx="858474" cy="429237"/>
      </dsp:txXfrm>
    </dsp:sp>
    <dsp:sp modelId="{C98B338B-2CAC-432C-8402-5EEE74FD795C}">
      <dsp:nvSpPr>
        <dsp:cNvPr id="0" name=""/>
        <dsp:cNvSpPr/>
      </dsp:nvSpPr>
      <dsp:spPr>
        <a:xfrm>
          <a:off x="3090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Time Stretching</a:t>
          </a:r>
        </a:p>
      </dsp:txBody>
      <dsp:txXfrm>
        <a:off x="3090" y="2005617"/>
        <a:ext cx="858474" cy="429237"/>
      </dsp:txXfrm>
    </dsp:sp>
    <dsp:sp modelId="{3A79D6AD-F3FF-4B9F-916C-9CDFB90AE437}">
      <dsp:nvSpPr>
        <dsp:cNvPr id="0" name=""/>
        <dsp:cNvSpPr/>
      </dsp:nvSpPr>
      <dsp:spPr>
        <a:xfrm>
          <a:off x="1041845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Pitch shift</a:t>
          </a:r>
        </a:p>
      </dsp:txBody>
      <dsp:txXfrm>
        <a:off x="1041845" y="2005617"/>
        <a:ext cx="858474" cy="429237"/>
      </dsp:txXfrm>
    </dsp:sp>
    <dsp:sp modelId="{04A255E1-5E27-449B-A4DA-8C6C3C62F803}">
      <dsp:nvSpPr>
        <dsp:cNvPr id="0" name=""/>
        <dsp:cNvSpPr/>
      </dsp:nvSpPr>
      <dsp:spPr>
        <a:xfrm>
          <a:off x="2080599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Background noise</a:t>
          </a:r>
        </a:p>
      </dsp:txBody>
      <dsp:txXfrm>
        <a:off x="2080599" y="2005617"/>
        <a:ext cx="858474" cy="429237"/>
      </dsp:txXfrm>
    </dsp:sp>
    <dsp:sp modelId="{90252DFD-E3DB-4335-9F46-3D9964C76490}">
      <dsp:nvSpPr>
        <dsp:cNvPr id="0" name=""/>
        <dsp:cNvSpPr/>
      </dsp:nvSpPr>
      <dsp:spPr>
        <a:xfrm>
          <a:off x="3119354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Low pass filter</a:t>
          </a:r>
        </a:p>
      </dsp:txBody>
      <dsp:txXfrm>
        <a:off x="3119354" y="2005617"/>
        <a:ext cx="858474" cy="429237"/>
      </dsp:txXfrm>
    </dsp:sp>
    <dsp:sp modelId="{AF1A3712-82E8-4785-9509-61B0C8A230FF}">
      <dsp:nvSpPr>
        <dsp:cNvPr id="0" name=""/>
        <dsp:cNvSpPr/>
      </dsp:nvSpPr>
      <dsp:spPr>
        <a:xfrm>
          <a:off x="4158108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Harmonic</a:t>
          </a:r>
        </a:p>
      </dsp:txBody>
      <dsp:txXfrm>
        <a:off x="4158108" y="2005617"/>
        <a:ext cx="858474" cy="429237"/>
      </dsp:txXfrm>
    </dsp:sp>
    <dsp:sp modelId="{F2BE414A-587E-432A-A08B-404998B1E065}">
      <dsp:nvSpPr>
        <dsp:cNvPr id="0" name=""/>
        <dsp:cNvSpPr/>
      </dsp:nvSpPr>
      <dsp:spPr>
        <a:xfrm>
          <a:off x="5196863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Percussion</a:t>
          </a:r>
        </a:p>
      </dsp:txBody>
      <dsp:txXfrm>
        <a:off x="5196863" y="2005617"/>
        <a:ext cx="858474" cy="429237"/>
      </dsp:txXfrm>
    </dsp:sp>
    <dsp:sp modelId="{C77C4537-DFB8-4BF8-ADB8-98532A749372}">
      <dsp:nvSpPr>
        <dsp:cNvPr id="0" name=""/>
        <dsp:cNvSpPr/>
      </dsp:nvSpPr>
      <dsp:spPr>
        <a:xfrm>
          <a:off x="6235617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High Pass filter</a:t>
          </a:r>
        </a:p>
      </dsp:txBody>
      <dsp:txXfrm>
        <a:off x="6235617" y="2005617"/>
        <a:ext cx="858474" cy="429237"/>
      </dsp:txXfrm>
    </dsp:sp>
    <dsp:sp modelId="{095C8007-8258-42B3-8308-3A0A32584DAF}">
      <dsp:nvSpPr>
        <dsp:cNvPr id="0" name=""/>
        <dsp:cNvSpPr/>
      </dsp:nvSpPr>
      <dsp:spPr>
        <a:xfrm>
          <a:off x="7274372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Insert In Background</a:t>
          </a:r>
        </a:p>
      </dsp:txBody>
      <dsp:txXfrm>
        <a:off x="7274372" y="2005617"/>
        <a:ext cx="858474" cy="429237"/>
      </dsp:txXfrm>
    </dsp:sp>
    <dsp:sp modelId="{B7F2D882-F6AE-49F0-BCCB-CA21F12630F8}">
      <dsp:nvSpPr>
        <dsp:cNvPr id="0" name=""/>
        <dsp:cNvSpPr/>
      </dsp:nvSpPr>
      <dsp:spPr>
        <a:xfrm>
          <a:off x="8313126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Clicks</a:t>
          </a:r>
        </a:p>
      </dsp:txBody>
      <dsp:txXfrm>
        <a:off x="8313126" y="2005617"/>
        <a:ext cx="858474" cy="429237"/>
      </dsp:txXfrm>
    </dsp:sp>
    <dsp:sp modelId="{6B448824-4995-4624-A4D8-601E7ED7C351}">
      <dsp:nvSpPr>
        <dsp:cNvPr id="0" name=""/>
        <dsp:cNvSpPr/>
      </dsp:nvSpPr>
      <dsp:spPr>
        <a:xfrm>
          <a:off x="9351881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sto MT" panose="02040603050505030304" pitchFamily="18" charset="0"/>
            </a:rPr>
            <a:t>Speed</a:t>
          </a:r>
        </a:p>
      </dsp:txBody>
      <dsp:txXfrm>
        <a:off x="9351881" y="2005617"/>
        <a:ext cx="858474" cy="429237"/>
      </dsp:txXfrm>
    </dsp:sp>
    <dsp:sp modelId="{719D185F-38EB-48A3-B925-D79273A9A99D}">
      <dsp:nvSpPr>
        <dsp:cNvPr id="0" name=""/>
        <dsp:cNvSpPr/>
      </dsp:nvSpPr>
      <dsp:spPr>
        <a:xfrm>
          <a:off x="10390635" y="2005617"/>
          <a:ext cx="858474" cy="429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sto MT" panose="02040603050505030304" pitchFamily="18" charset="0"/>
            </a:rPr>
            <a:t>Normalize</a:t>
          </a:r>
        </a:p>
      </dsp:txBody>
      <dsp:txXfrm>
        <a:off x="10390635" y="2005617"/>
        <a:ext cx="858474" cy="429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A9D09-609C-40D9-ABBB-8549941BEFE6}">
      <dsp:nvSpPr>
        <dsp:cNvPr id="0" name=""/>
        <dsp:cNvSpPr/>
      </dsp:nvSpPr>
      <dsp:spPr>
        <a:xfrm>
          <a:off x="82635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1</a:t>
          </a:r>
        </a:p>
      </dsp:txBody>
      <dsp:txXfrm>
        <a:off x="94333" y="187661"/>
        <a:ext cx="1237788" cy="375989"/>
      </dsp:txXfrm>
    </dsp:sp>
    <dsp:sp modelId="{7E470ABA-9094-4035-8664-940AC474284B}">
      <dsp:nvSpPr>
        <dsp:cNvPr id="0" name=""/>
        <dsp:cNvSpPr/>
      </dsp:nvSpPr>
      <dsp:spPr>
        <a:xfrm>
          <a:off x="1536217" y="325326"/>
          <a:ext cx="1454719" cy="100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36217" y="345458"/>
        <a:ext cx="1424521" cy="60396"/>
      </dsp:txXfrm>
    </dsp:sp>
    <dsp:sp modelId="{63969AA5-6E86-444A-921C-4CA1BD78936E}">
      <dsp:nvSpPr>
        <dsp:cNvPr id="0" name=""/>
        <dsp:cNvSpPr/>
      </dsp:nvSpPr>
      <dsp:spPr>
        <a:xfrm>
          <a:off x="3129756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14</a:t>
          </a:r>
        </a:p>
      </dsp:txBody>
      <dsp:txXfrm>
        <a:off x="3141454" y="187661"/>
        <a:ext cx="1237788" cy="3759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A9D09-609C-40D9-ABBB-8549941BEFE6}">
      <dsp:nvSpPr>
        <dsp:cNvPr id="0" name=""/>
        <dsp:cNvSpPr/>
      </dsp:nvSpPr>
      <dsp:spPr>
        <a:xfrm>
          <a:off x="82635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80</a:t>
          </a:r>
        </a:p>
      </dsp:txBody>
      <dsp:txXfrm>
        <a:off x="94333" y="187661"/>
        <a:ext cx="1237788" cy="375989"/>
      </dsp:txXfrm>
    </dsp:sp>
    <dsp:sp modelId="{7E470ABA-9094-4035-8664-940AC474284B}">
      <dsp:nvSpPr>
        <dsp:cNvPr id="0" name=""/>
        <dsp:cNvSpPr/>
      </dsp:nvSpPr>
      <dsp:spPr>
        <a:xfrm>
          <a:off x="1536217" y="325326"/>
          <a:ext cx="1454719" cy="100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36217" y="345458"/>
        <a:ext cx="1424521" cy="60396"/>
      </dsp:txXfrm>
    </dsp:sp>
    <dsp:sp modelId="{63969AA5-6E86-444A-921C-4CA1BD78936E}">
      <dsp:nvSpPr>
        <dsp:cNvPr id="0" name=""/>
        <dsp:cNvSpPr/>
      </dsp:nvSpPr>
      <dsp:spPr>
        <a:xfrm>
          <a:off x="3129756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1120</a:t>
          </a:r>
        </a:p>
      </dsp:txBody>
      <dsp:txXfrm>
        <a:off x="3141454" y="187661"/>
        <a:ext cx="1237788" cy="375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A9D09-609C-40D9-ABBB-8549941BEFE6}">
      <dsp:nvSpPr>
        <dsp:cNvPr id="0" name=""/>
        <dsp:cNvSpPr/>
      </dsp:nvSpPr>
      <dsp:spPr>
        <a:xfrm>
          <a:off x="82635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2240</a:t>
          </a:r>
        </a:p>
      </dsp:txBody>
      <dsp:txXfrm>
        <a:off x="94333" y="187661"/>
        <a:ext cx="1237788" cy="375989"/>
      </dsp:txXfrm>
    </dsp:sp>
    <dsp:sp modelId="{7E470ABA-9094-4035-8664-940AC474284B}">
      <dsp:nvSpPr>
        <dsp:cNvPr id="0" name=""/>
        <dsp:cNvSpPr/>
      </dsp:nvSpPr>
      <dsp:spPr>
        <a:xfrm>
          <a:off x="1536217" y="325326"/>
          <a:ext cx="1454719" cy="100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36217" y="345458"/>
        <a:ext cx="1424521" cy="60396"/>
      </dsp:txXfrm>
    </dsp:sp>
    <dsp:sp modelId="{63969AA5-6E86-444A-921C-4CA1BD78936E}">
      <dsp:nvSpPr>
        <dsp:cNvPr id="0" name=""/>
        <dsp:cNvSpPr/>
      </dsp:nvSpPr>
      <dsp:spPr>
        <a:xfrm>
          <a:off x="3129756" y="175963"/>
          <a:ext cx="1261184" cy="399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31360</a:t>
          </a:r>
        </a:p>
      </dsp:txBody>
      <dsp:txXfrm>
        <a:off x="3141454" y="187661"/>
        <a:ext cx="1237788" cy="375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A4798-E64B-4DED-A6DC-AD3BB2D7DAC5}">
      <dsp:nvSpPr>
        <dsp:cNvPr id="0" name=""/>
        <dsp:cNvSpPr/>
      </dsp:nvSpPr>
      <dsp:spPr>
        <a:xfrm>
          <a:off x="0" y="21713"/>
          <a:ext cx="730250" cy="438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file</a:t>
          </a:r>
        </a:p>
      </dsp:txBody>
      <dsp:txXfrm>
        <a:off x="0" y="21713"/>
        <a:ext cx="730250" cy="438150"/>
      </dsp:txXfrm>
    </dsp:sp>
    <dsp:sp modelId="{EDA36009-65E6-4CA2-9B40-037050157C96}">
      <dsp:nvSpPr>
        <dsp:cNvPr id="0" name=""/>
        <dsp:cNvSpPr/>
      </dsp:nvSpPr>
      <dsp:spPr>
        <a:xfrm>
          <a:off x="0" y="1202772"/>
          <a:ext cx="730250" cy="438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Total Train Data</a:t>
          </a:r>
        </a:p>
      </dsp:txBody>
      <dsp:txXfrm>
        <a:off x="0" y="1202772"/>
        <a:ext cx="730250" cy="438150"/>
      </dsp:txXfrm>
    </dsp:sp>
    <dsp:sp modelId="{95D9769C-7AB2-443F-B88F-3261C5ED2F4B}">
      <dsp:nvSpPr>
        <dsp:cNvPr id="0" name=""/>
        <dsp:cNvSpPr/>
      </dsp:nvSpPr>
      <dsp:spPr>
        <a:xfrm>
          <a:off x="0" y="580260"/>
          <a:ext cx="730250" cy="438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 class</a:t>
          </a:r>
        </a:p>
      </dsp:txBody>
      <dsp:txXfrm>
        <a:off x="0" y="580260"/>
        <a:ext cx="730250" cy="4381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E17C0-899A-4F6F-A9CB-6BC7B84A9948}">
      <dsp:nvSpPr>
        <dsp:cNvPr id="0" name=""/>
        <dsp:cNvSpPr/>
      </dsp:nvSpPr>
      <dsp:spPr>
        <a:xfrm>
          <a:off x="420319" y="857826"/>
          <a:ext cx="1778854" cy="356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Spectrogram</a:t>
          </a:r>
        </a:p>
      </dsp:txBody>
      <dsp:txXfrm>
        <a:off x="420319" y="857826"/>
        <a:ext cx="1778854" cy="356668"/>
      </dsp:txXfrm>
    </dsp:sp>
    <dsp:sp modelId="{784BBC15-A353-448D-BEFD-F0ACA801BC94}">
      <dsp:nvSpPr>
        <dsp:cNvPr id="0" name=""/>
        <dsp:cNvSpPr/>
      </dsp:nvSpPr>
      <dsp:spPr>
        <a:xfrm>
          <a:off x="4328685" y="801783"/>
          <a:ext cx="1778854" cy="356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Mel-Spectrogram</a:t>
          </a:r>
        </a:p>
      </dsp:txBody>
      <dsp:txXfrm>
        <a:off x="4328685" y="801783"/>
        <a:ext cx="1778854" cy="356668"/>
      </dsp:txXfrm>
    </dsp:sp>
    <dsp:sp modelId="{9A9CDAF9-7C2F-448F-B680-B78D28AE4959}">
      <dsp:nvSpPr>
        <dsp:cNvPr id="0" name=""/>
        <dsp:cNvSpPr/>
      </dsp:nvSpPr>
      <dsp:spPr>
        <a:xfrm>
          <a:off x="8046695" y="860894"/>
          <a:ext cx="1778854" cy="356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MFCC</a:t>
          </a:r>
        </a:p>
      </dsp:txBody>
      <dsp:txXfrm>
        <a:off x="8046695" y="860894"/>
        <a:ext cx="1778854" cy="35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8D392F-A103-46AE-B973-168DA781AC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Department of EEE, BUET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A85F-E4C4-4221-A4EC-7CBDDB80F8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0577-6324-404A-8517-2D784353A47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96D46-36AD-43DD-963F-A38C033338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538B-404F-4E2F-B26B-F213068A45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0E7A-7945-4A69-B72E-64E327BE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6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Department of EEE, BUET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2D45-0992-429B-8B53-4753BB9225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9369D-46C3-4711-AB9C-E8FFB759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218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F8F-4774-4394-B05E-680973F606B0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8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B507-4500-41B9-8FED-0F1E0C265135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9FA9-24BE-4562-94FF-16C281622EB2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DD95-BA88-48B6-8462-FE8069A31B68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C5F0-4B5F-413E-90E2-B9EE8A5B770F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859A-57ED-409A-99A5-30AAA58418E5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591-71F6-477B-899A-516EBA9ACADD}" type="datetime1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E19A-D6D5-4A6C-A616-8A02AF735DC7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427B-1AB5-4858-88AF-A11F8DC76339}" type="datetime1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B9FBB6-F494-47C6-81A2-E3C0CE5A9739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45AF-2E90-4271-A934-EB684DE1461F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CCBB95-7524-4D70-AF19-AC82E9029C5C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BA6E4D-039D-403F-89D4-1E66AF45C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14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openxmlformats.org/officeDocument/2006/relationships/diagramColors" Target="../diagrams/colors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QuickStyle" Target="../diagrams/quickStyle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Layout" Target="../diagrams/layout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Data" Target="../diagrams/data8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image" Target="../media/image2.PNG"/><Relationship Id="rId27" Type="http://schemas.microsoft.com/office/2007/relationships/diagramDrawing" Target="../diagrams/drawin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chart" Target="../charts/chart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E1FB6-25C5-4F9A-99F2-255D9A56971D}"/>
              </a:ext>
            </a:extLst>
          </p:cNvPr>
          <p:cNvSpPr txBox="1"/>
          <p:nvPr/>
        </p:nvSpPr>
        <p:spPr>
          <a:xfrm>
            <a:off x="3048740" y="402677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Bangla Voice Based Text independent Speaker Recognition Using Machine Learning and CNN – A Comparative Model performance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CE5EF-4C4A-4FF4-9089-823E70EBD4ED}"/>
              </a:ext>
            </a:extLst>
          </p:cNvPr>
          <p:cNvSpPr txBox="1"/>
          <p:nvPr/>
        </p:nvSpPr>
        <p:spPr>
          <a:xfrm>
            <a:off x="2662237" y="2962060"/>
            <a:ext cx="68675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Group : 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Student ID       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1706011|1706013|1706015|1706017|1706019</a:t>
            </a:r>
          </a:p>
          <a:p>
            <a:pPr algn="ctr"/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EE64-F0D0-41B7-BD4A-E605037E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DFAF2-AC01-466C-AEA3-81E7F5F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2AD24-0B54-4CDF-AFC3-C07C3567D185}"/>
              </a:ext>
            </a:extLst>
          </p:cNvPr>
          <p:cNvSpPr txBox="1"/>
          <p:nvPr/>
        </p:nvSpPr>
        <p:spPr>
          <a:xfrm>
            <a:off x="4269996" y="312490"/>
            <a:ext cx="324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Confusion Matrices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59E314E-3AD3-4DFF-92EC-AB6CF93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0" y="1275695"/>
            <a:ext cx="3361143" cy="28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B4B765-62D3-4525-9102-26B66B536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910379"/>
              </p:ext>
            </p:extLst>
          </p:nvPr>
        </p:nvGraphicFramePr>
        <p:xfrm>
          <a:off x="416299" y="1590675"/>
          <a:ext cx="14166476" cy="3991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9A821700-8FA4-4301-9DE8-28203948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42" y="1314776"/>
            <a:ext cx="3361142" cy="28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05224F3-0E09-4510-86CD-9D8BC578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47" y="1275695"/>
            <a:ext cx="3358483" cy="28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6A6A084-4C87-4AF0-B7B7-EC8B47953121}"/>
              </a:ext>
            </a:extLst>
          </p:cNvPr>
          <p:cNvGrpSpPr/>
          <p:nvPr/>
        </p:nvGrpSpPr>
        <p:grpSpPr>
          <a:xfrm>
            <a:off x="5798600" y="999798"/>
            <a:ext cx="4196540" cy="150891"/>
            <a:chOff x="5798600" y="999798"/>
            <a:chExt cx="4196540" cy="150891"/>
          </a:xfrm>
        </p:grpSpPr>
        <p:sp>
          <p:nvSpPr>
            <p:cNvPr id="17" name="Arrow: Bent-Up 16">
              <a:extLst>
                <a:ext uri="{FF2B5EF4-FFF2-40B4-BE49-F238E27FC236}">
                  <a16:creationId xmlns:a16="http://schemas.microsoft.com/office/drawing/2014/main" id="{9E2D06F3-24F6-49C9-A669-295E84C372CE}"/>
                </a:ext>
              </a:extLst>
            </p:cNvPr>
            <p:cNvSpPr/>
            <p:nvPr/>
          </p:nvSpPr>
          <p:spPr>
            <a:xfrm rot="10800000">
              <a:off x="5798600" y="999798"/>
              <a:ext cx="3040599" cy="150891"/>
            </a:xfrm>
            <a:prstGeom prst="bentUpArrow">
              <a:avLst/>
            </a:prstGeom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3438710B-CF43-49AD-8037-2CCF4CD75B0F}"/>
                </a:ext>
              </a:extLst>
            </p:cNvPr>
            <p:cNvSpPr/>
            <p:nvPr/>
          </p:nvSpPr>
          <p:spPr>
            <a:xfrm flipV="1">
              <a:off x="8623493" y="999798"/>
              <a:ext cx="1371647" cy="150891"/>
            </a:xfrm>
            <a:prstGeom prst="bentUpArrow">
              <a:avLst/>
            </a:prstGeom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A45F0F-14BE-4E87-96CC-143A3924A5CA}"/>
              </a:ext>
            </a:extLst>
          </p:cNvPr>
          <p:cNvSpPr txBox="1"/>
          <p:nvPr/>
        </p:nvSpPr>
        <p:spPr>
          <a:xfrm>
            <a:off x="7588369" y="724092"/>
            <a:ext cx="137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Noise Class</a:t>
            </a:r>
          </a:p>
        </p:txBody>
      </p:sp>
    </p:spTree>
    <p:extLst>
      <p:ext uri="{BB962C8B-B14F-4D97-AF65-F5344CB8AC3E}">
        <p14:creationId xmlns:p14="http://schemas.microsoft.com/office/powerpoint/2010/main" val="15166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F708F-BD41-40B0-BFE9-C37E27AC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C0156-60DA-45EB-9B43-5A549F186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898623"/>
              </p:ext>
            </p:extLst>
          </p:nvPr>
        </p:nvGraphicFramePr>
        <p:xfrm>
          <a:off x="2216968" y="1217017"/>
          <a:ext cx="2786786" cy="226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0A7466B2-C2EA-4DD1-91B8-D404C1972ED9}"/>
              </a:ext>
            </a:extLst>
          </p:cNvPr>
          <p:cNvSpPr/>
          <p:nvPr/>
        </p:nvSpPr>
        <p:spPr>
          <a:xfrm>
            <a:off x="4471518" y="1295025"/>
            <a:ext cx="238125" cy="2059519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1D5FA-F43E-4781-87B1-4BC85E9992DE}"/>
              </a:ext>
            </a:extLst>
          </p:cNvPr>
          <p:cNvSpPr txBox="1"/>
          <p:nvPr/>
        </p:nvSpPr>
        <p:spPr>
          <a:xfrm>
            <a:off x="2145204" y="3647509"/>
            <a:ext cx="11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sto MT" panose="02040603050505030304" pitchFamily="18" charset="0"/>
              </a:rPr>
              <a:t>64,(3,3)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22C7D0-7282-47C0-B841-9B1B46225CCA}"/>
              </a:ext>
            </a:extLst>
          </p:cNvPr>
          <p:cNvGrpSpPr/>
          <p:nvPr/>
        </p:nvGrpSpPr>
        <p:grpSpPr>
          <a:xfrm>
            <a:off x="4157166" y="972025"/>
            <a:ext cx="1520508" cy="3304049"/>
            <a:chOff x="2897693" y="134631"/>
            <a:chExt cx="2077720" cy="3549015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C1571AA-C0A0-4CFF-B1B1-1E4A0FA6AC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55630856"/>
                </p:ext>
              </p:extLst>
            </p:nvPr>
          </p:nvGraphicFramePr>
          <p:xfrm>
            <a:off x="2897693" y="134631"/>
            <a:ext cx="2077720" cy="35490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EBE205-39B7-41E1-8F22-245512CF0C17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68" y="1670781"/>
              <a:ext cx="321978" cy="13892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8E21D6-834D-4EB5-A4B9-624EF3BC15EE}"/>
                </a:ext>
              </a:extLst>
            </p:cNvPr>
            <p:cNvCxnSpPr>
              <a:cxnSpLocks/>
            </p:cNvCxnSpPr>
            <p:nvPr/>
          </p:nvCxnSpPr>
          <p:spPr>
            <a:xfrm>
              <a:off x="3907873" y="1634284"/>
              <a:ext cx="228600" cy="168603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8EB6FF-6082-4971-A95E-B7D2BB577F2E}"/>
              </a:ext>
            </a:extLst>
          </p:cNvPr>
          <p:cNvSpPr txBox="1"/>
          <p:nvPr/>
        </p:nvSpPr>
        <p:spPr>
          <a:xfrm>
            <a:off x="5114063" y="3477231"/>
            <a:ext cx="8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…..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BFEE32-F84F-40C6-8380-C34EA3067635}"/>
              </a:ext>
            </a:extLst>
          </p:cNvPr>
          <p:cNvGrpSpPr/>
          <p:nvPr/>
        </p:nvGrpSpPr>
        <p:grpSpPr>
          <a:xfrm>
            <a:off x="4980078" y="4019212"/>
            <a:ext cx="865391" cy="168444"/>
            <a:chOff x="-1721015" y="1842306"/>
            <a:chExt cx="865391" cy="1684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DCC01BD-72BD-413A-9790-23116E5BA9F2}"/>
                </a:ext>
              </a:extLst>
            </p:cNvPr>
            <p:cNvSpPr/>
            <p:nvPr/>
          </p:nvSpPr>
          <p:spPr>
            <a:xfrm>
              <a:off x="-1683192" y="1844789"/>
              <a:ext cx="827568" cy="1634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AE3114D-4338-40DD-A650-E2E155D732D4}"/>
                </a:ext>
              </a:extLst>
            </p:cNvPr>
            <p:cNvSpPr txBox="1"/>
            <p:nvPr/>
          </p:nvSpPr>
          <p:spPr>
            <a:xfrm>
              <a:off x="-1721015" y="1842306"/>
              <a:ext cx="817086" cy="1684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latin typeface="Calisto MT" panose="02040603050505030304" pitchFamily="18" charset="0"/>
                </a:rPr>
                <a:t>Class 28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21C9289-C51C-453A-84A2-80222D750EB3}"/>
              </a:ext>
            </a:extLst>
          </p:cNvPr>
          <p:cNvSpPr txBox="1"/>
          <p:nvPr/>
        </p:nvSpPr>
        <p:spPr>
          <a:xfrm rot="16200000">
            <a:off x="3743348" y="2191242"/>
            <a:ext cx="1692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sto MT" panose="02040603050505030304" pitchFamily="18" charset="0"/>
              </a:rPr>
              <a:t>Fully Connected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F5284D-834E-4314-91F5-AB554F68D1D9}"/>
              </a:ext>
            </a:extLst>
          </p:cNvPr>
          <p:cNvSpPr txBox="1"/>
          <p:nvPr/>
        </p:nvSpPr>
        <p:spPr>
          <a:xfrm>
            <a:off x="984568" y="457200"/>
            <a:ext cx="263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CNN Architecture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FEA82-A97E-4438-901B-6410B8DB4CF3}"/>
              </a:ext>
            </a:extLst>
          </p:cNvPr>
          <p:cNvSpPr txBox="1"/>
          <p:nvPr/>
        </p:nvSpPr>
        <p:spPr>
          <a:xfrm>
            <a:off x="341773" y="2024132"/>
            <a:ext cx="13411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INPUT DATA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9A59E19-8E68-4A8D-AC34-E60DA2FC57C4}"/>
              </a:ext>
            </a:extLst>
          </p:cNvPr>
          <p:cNvSpPr/>
          <p:nvPr/>
        </p:nvSpPr>
        <p:spPr>
          <a:xfrm>
            <a:off x="3208552" y="2256107"/>
            <a:ext cx="345953" cy="1373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AC5D4A9-C9E6-444A-8A94-5230A5621B85}"/>
              </a:ext>
            </a:extLst>
          </p:cNvPr>
          <p:cNvSpPr/>
          <p:nvPr/>
        </p:nvSpPr>
        <p:spPr>
          <a:xfrm>
            <a:off x="4090312" y="2256107"/>
            <a:ext cx="238125" cy="1860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BCF8DD6-C7BA-4E73-B392-73AE3CA8BD0E}"/>
              </a:ext>
            </a:extLst>
          </p:cNvPr>
          <p:cNvSpPr/>
          <p:nvPr/>
        </p:nvSpPr>
        <p:spPr>
          <a:xfrm>
            <a:off x="1835303" y="2148192"/>
            <a:ext cx="301986" cy="1765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8D16DD-3C9A-47B0-B91E-094282D00D04}"/>
              </a:ext>
            </a:extLst>
          </p:cNvPr>
          <p:cNvSpPr txBox="1"/>
          <p:nvPr/>
        </p:nvSpPr>
        <p:spPr>
          <a:xfrm>
            <a:off x="3202644" y="3123712"/>
            <a:ext cx="1692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sto MT" panose="02040603050505030304" pitchFamily="18" charset="0"/>
              </a:rPr>
              <a:t>Max_pool2D(2,2)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EC2298-8723-44AD-A678-D30B3BE1F008}"/>
              </a:ext>
            </a:extLst>
          </p:cNvPr>
          <p:cNvGrpSpPr/>
          <p:nvPr/>
        </p:nvGrpSpPr>
        <p:grpSpPr>
          <a:xfrm rot="5400000">
            <a:off x="6306052" y="1355376"/>
            <a:ext cx="5072462" cy="4147248"/>
            <a:chOff x="2647935" y="381184"/>
            <a:chExt cx="6672620" cy="499589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1892EDB-99C5-4638-81F8-D0628D633C9B}"/>
                </a:ext>
              </a:extLst>
            </p:cNvPr>
            <p:cNvSpPr/>
            <p:nvPr/>
          </p:nvSpPr>
          <p:spPr>
            <a:xfrm rot="16200000">
              <a:off x="6767475" y="4155062"/>
              <a:ext cx="1553083" cy="8909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Dense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(28,)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352482A-543F-455E-B836-B417060B3E0D}"/>
                </a:ext>
              </a:extLst>
            </p:cNvPr>
            <p:cNvGrpSpPr/>
            <p:nvPr/>
          </p:nvGrpSpPr>
          <p:grpSpPr>
            <a:xfrm>
              <a:off x="2647935" y="381184"/>
              <a:ext cx="6672620" cy="4995897"/>
              <a:chOff x="2479260" y="398939"/>
              <a:chExt cx="6672620" cy="4995897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E8513A5-44E8-48DC-B575-6F67CCDAF1BB}"/>
                  </a:ext>
                </a:extLst>
              </p:cNvPr>
              <p:cNvSpPr/>
              <p:nvPr/>
            </p:nvSpPr>
            <p:spPr>
              <a:xfrm rot="16200000">
                <a:off x="2123424" y="754775"/>
                <a:ext cx="1597453" cy="88578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Input Data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(517,40,1</a:t>
                </a:r>
                <a:r>
                  <a:rPr lang="en-US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9C420F9-1BCF-4A83-BABF-3D77583249EA}"/>
                  </a:ext>
                </a:extLst>
              </p:cNvPr>
              <p:cNvSpPr/>
              <p:nvPr/>
            </p:nvSpPr>
            <p:spPr>
              <a:xfrm rot="16200000">
                <a:off x="4208236" y="708130"/>
                <a:ext cx="1488088" cy="86971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conv2D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(517,38,64</a:t>
                </a:r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)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DDCBB59-1C31-429B-8C4F-CEA4228E4323}"/>
                  </a:ext>
                </a:extLst>
              </p:cNvPr>
              <p:cNvSpPr/>
              <p:nvPr/>
            </p:nvSpPr>
            <p:spPr>
              <a:xfrm rot="16200000">
                <a:off x="6552320" y="745965"/>
                <a:ext cx="1580504" cy="88645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Max_pooling2D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(257,19,64</a:t>
                </a:r>
                <a:r>
                  <a:rPr lang="en-US" sz="12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E21448-48ED-4AE8-9A62-E5D5D9E7DAAA}"/>
                  </a:ext>
                </a:extLst>
              </p:cNvPr>
              <p:cNvSpPr txBox="1"/>
              <p:nvPr/>
            </p:nvSpPr>
            <p:spPr>
              <a:xfrm rot="16200000">
                <a:off x="7459305" y="2590766"/>
                <a:ext cx="1211436" cy="341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Flatten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71B4B6C-51FF-4896-8350-42F4E2138083}"/>
                  </a:ext>
                </a:extLst>
              </p:cNvPr>
              <p:cNvSpPr/>
              <p:nvPr/>
            </p:nvSpPr>
            <p:spPr>
              <a:xfrm>
                <a:off x="4591232" y="2380132"/>
                <a:ext cx="949911" cy="432353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relu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4569EA0-7E27-486E-91DB-0DD2DA4707D1}"/>
                  </a:ext>
                </a:extLst>
              </p:cNvPr>
              <p:cNvSpPr/>
              <p:nvPr/>
            </p:nvSpPr>
            <p:spPr>
              <a:xfrm rot="16200000">
                <a:off x="8241036" y="4483993"/>
                <a:ext cx="1421759" cy="39992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softmax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64D82239-FCB2-45AE-912B-5BF0E8A323CB}"/>
                  </a:ext>
                </a:extLst>
              </p:cNvPr>
              <p:cNvSpPr/>
              <p:nvPr/>
            </p:nvSpPr>
            <p:spPr>
              <a:xfrm rot="16200000">
                <a:off x="4817282" y="1689985"/>
                <a:ext cx="497813" cy="377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0A61AA10-A89C-4831-BFBE-9C68AC195A49}"/>
                  </a:ext>
                </a:extLst>
              </p:cNvPr>
              <p:cNvSpPr/>
              <p:nvPr/>
            </p:nvSpPr>
            <p:spPr>
              <a:xfrm rot="10800000">
                <a:off x="8093776" y="4534168"/>
                <a:ext cx="497813" cy="377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8E520949-4776-4F60-8874-FFD866991135}"/>
                  </a:ext>
                </a:extLst>
              </p:cNvPr>
              <p:cNvSpPr/>
              <p:nvPr/>
            </p:nvSpPr>
            <p:spPr>
              <a:xfrm>
                <a:off x="3766302" y="1008727"/>
                <a:ext cx="497813" cy="377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DFFD0DA0-F88D-4637-82A4-1EB81446ED1D}"/>
                  </a:ext>
                </a:extLst>
              </p:cNvPr>
              <p:cNvSpPr/>
              <p:nvPr/>
            </p:nvSpPr>
            <p:spPr>
              <a:xfrm>
                <a:off x="6019901" y="1008726"/>
                <a:ext cx="497813" cy="377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E1F9A9E-030B-49B7-B6CF-208FFB47FDEE}"/>
              </a:ext>
            </a:extLst>
          </p:cNvPr>
          <p:cNvSpPr/>
          <p:nvPr/>
        </p:nvSpPr>
        <p:spPr>
          <a:xfrm rot="10800000">
            <a:off x="8419540" y="4565331"/>
            <a:ext cx="899439" cy="259706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68E9B-3159-401F-8DC2-2C9E6FDD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1FBB4-78B2-46E3-AC08-B766C7066B9B}"/>
              </a:ext>
            </a:extLst>
          </p:cNvPr>
          <p:cNvSpPr txBox="1"/>
          <p:nvPr/>
        </p:nvSpPr>
        <p:spPr>
          <a:xfrm>
            <a:off x="1093304" y="206490"/>
            <a:ext cx="319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0"/>
              </a:rPr>
              <a:t>Model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475B51-4389-49E0-BBF9-9D7C8171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90852"/>
              </p:ext>
            </p:extLst>
          </p:nvPr>
        </p:nvGraphicFramePr>
        <p:xfrm>
          <a:off x="1172817" y="926572"/>
          <a:ext cx="4750906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5453">
                  <a:extLst>
                    <a:ext uri="{9D8B030D-6E8A-4147-A177-3AD203B41FA5}">
                      <a16:colId xmlns:a16="http://schemas.microsoft.com/office/drawing/2014/main" val="2697777098"/>
                    </a:ext>
                  </a:extLst>
                </a:gridCol>
                <a:gridCol w="2375453">
                  <a:extLst>
                    <a:ext uri="{9D8B030D-6E8A-4147-A177-3AD203B41FA5}">
                      <a16:colId xmlns:a16="http://schemas.microsoft.com/office/drawing/2014/main" val="3318945085"/>
                    </a:ext>
                  </a:extLst>
                </a:gridCol>
              </a:tblGrid>
              <a:tr h="325557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sto MT" panose="02040603050505030304" pitchFamily="18" charset="0"/>
                        </a:rPr>
                        <a:t>Data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sto MT" panose="0204060305050503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30863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6720,1,132300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89515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Validation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1680,1,132300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48877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Test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560,1,132300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93754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486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EF3CB6-E862-495D-B6C6-C84C0B0CFBB0}"/>
              </a:ext>
            </a:extLst>
          </p:cNvPr>
          <p:cNvSpPr txBox="1"/>
          <p:nvPr/>
        </p:nvSpPr>
        <p:spPr>
          <a:xfrm>
            <a:off x="6649278" y="926572"/>
            <a:ext cx="4225274" cy="120032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Optimizer - Adam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Learning rate = 3e-4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Loss = categorical cross entropy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Metrics = accuracy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F8EB56-F9D4-489A-A937-46A325F37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430553"/>
              </p:ext>
            </p:extLst>
          </p:nvPr>
        </p:nvGraphicFramePr>
        <p:xfrm>
          <a:off x="891540" y="2817240"/>
          <a:ext cx="5204460" cy="326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781590-8482-4CE9-99AA-F52F4A15F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837845"/>
              </p:ext>
            </p:extLst>
          </p:nvPr>
        </p:nvGraphicFramePr>
        <p:xfrm>
          <a:off x="6178735" y="2882010"/>
          <a:ext cx="5166360" cy="313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803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B4071-C2D8-455B-BBD6-A753FA33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93A36CA-746D-4404-BC81-029E8FF8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9" y="1375482"/>
            <a:ext cx="3157741" cy="26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63BCCB4-ED5A-44CA-9832-1D99813C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37" y="1375483"/>
            <a:ext cx="3157741" cy="269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68A84E5-C93A-4196-A5BC-14A67172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268" y="1375483"/>
            <a:ext cx="3157742" cy="269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99D23D-2E0D-42A2-AEBB-4EB2BB2FD662}"/>
              </a:ext>
            </a:extLst>
          </p:cNvPr>
          <p:cNvGrpSpPr/>
          <p:nvPr/>
        </p:nvGrpSpPr>
        <p:grpSpPr>
          <a:xfrm>
            <a:off x="1134772" y="4247338"/>
            <a:ext cx="1065460" cy="445988"/>
            <a:chOff x="829942" y="2655703"/>
            <a:chExt cx="1065460" cy="4459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F25E48-5D57-407E-97B2-35CBD33DD4A2}"/>
                </a:ext>
              </a:extLst>
            </p:cNvPr>
            <p:cNvSpPr/>
            <p:nvPr/>
          </p:nvSpPr>
          <p:spPr>
            <a:xfrm>
              <a:off x="829942" y="2655703"/>
              <a:ext cx="1065460" cy="445988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834FAF-F9ED-4BE8-89C2-A79133CBE5F7}"/>
                </a:ext>
              </a:extLst>
            </p:cNvPr>
            <p:cNvSpPr txBox="1"/>
            <p:nvPr/>
          </p:nvSpPr>
          <p:spPr>
            <a:xfrm>
              <a:off x="829942" y="2655703"/>
              <a:ext cx="1065460" cy="445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MFCC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F2A06B7-0A91-40E3-A21E-45A8C3FBE4BC}"/>
              </a:ext>
            </a:extLst>
          </p:cNvPr>
          <p:cNvGrpSpPr/>
          <p:nvPr/>
        </p:nvGrpSpPr>
        <p:grpSpPr>
          <a:xfrm>
            <a:off x="5452491" y="4247338"/>
            <a:ext cx="1065460" cy="445988"/>
            <a:chOff x="8951442" y="2717922"/>
            <a:chExt cx="1065460" cy="4459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A10407-9130-4453-9291-A0EAEDB61FE2}"/>
                </a:ext>
              </a:extLst>
            </p:cNvPr>
            <p:cNvSpPr/>
            <p:nvPr/>
          </p:nvSpPr>
          <p:spPr>
            <a:xfrm>
              <a:off x="8951442" y="2717922"/>
              <a:ext cx="1065460" cy="445988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6C599-0423-41B1-917F-E98BCA9287B8}"/>
                </a:ext>
              </a:extLst>
            </p:cNvPr>
            <p:cNvSpPr txBox="1"/>
            <p:nvPr/>
          </p:nvSpPr>
          <p:spPr>
            <a:xfrm>
              <a:off x="8951442" y="2717922"/>
              <a:ext cx="1065460" cy="445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Spectrogram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549DA-E55F-42D8-AD82-BB0D660297B8}"/>
              </a:ext>
            </a:extLst>
          </p:cNvPr>
          <p:cNvGrpSpPr/>
          <p:nvPr/>
        </p:nvGrpSpPr>
        <p:grpSpPr>
          <a:xfrm>
            <a:off x="9491010" y="4247338"/>
            <a:ext cx="1065460" cy="445988"/>
            <a:chOff x="4881271" y="2682988"/>
            <a:chExt cx="1065460" cy="4459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CE20A-7347-4AC3-AC54-6E835756C499}"/>
                </a:ext>
              </a:extLst>
            </p:cNvPr>
            <p:cNvSpPr/>
            <p:nvPr/>
          </p:nvSpPr>
          <p:spPr>
            <a:xfrm>
              <a:off x="4881271" y="2682988"/>
              <a:ext cx="1065460" cy="445988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18FEAA-2F7C-4CB5-91BD-9E6DFA2552A3}"/>
                </a:ext>
              </a:extLst>
            </p:cNvPr>
            <p:cNvSpPr txBox="1"/>
            <p:nvPr/>
          </p:nvSpPr>
          <p:spPr>
            <a:xfrm>
              <a:off x="4881271" y="2682988"/>
              <a:ext cx="1065460" cy="445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Mel-Spectrogram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7B5266-597A-4152-9A92-0ACF907110D9}"/>
              </a:ext>
            </a:extLst>
          </p:cNvPr>
          <p:cNvSpPr txBox="1"/>
          <p:nvPr/>
        </p:nvSpPr>
        <p:spPr>
          <a:xfrm>
            <a:off x="5045407" y="5011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Confusion Matrices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AC93C70D-C706-40EA-8AF8-A89FA75D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8" y="1194246"/>
            <a:ext cx="3370442" cy="28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EECC2D2B-63F5-4D73-A024-B3FA9AB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36" y="1194247"/>
            <a:ext cx="3370442" cy="2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E51FE2A2-6698-4A29-95D4-EAE83717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566" y="1194247"/>
            <a:ext cx="3370443" cy="2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1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3A6CA-2F5B-43C9-BB80-6DDD1FB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FF326-F436-49C0-9FCE-434EB8B53A7E}"/>
              </a:ext>
            </a:extLst>
          </p:cNvPr>
          <p:cNvSpPr txBox="1"/>
          <p:nvPr/>
        </p:nvSpPr>
        <p:spPr>
          <a:xfrm>
            <a:off x="874645" y="583420"/>
            <a:ext cx="225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Comparison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5E9C3E-E45E-4E52-B790-3D2B1E06B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028031"/>
              </p:ext>
            </p:extLst>
          </p:nvPr>
        </p:nvGraphicFramePr>
        <p:xfrm>
          <a:off x="476250" y="1045085"/>
          <a:ext cx="5049908" cy="331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E438C1-3EDD-4BD3-B15B-E3A6BBC8C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77702"/>
              </p:ext>
            </p:extLst>
          </p:nvPr>
        </p:nvGraphicFramePr>
        <p:xfrm>
          <a:off x="6003235" y="1045085"/>
          <a:ext cx="5712515" cy="331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5D642C-285E-4DCE-94CC-DF5C7F2990DF}"/>
              </a:ext>
            </a:extLst>
          </p:cNvPr>
          <p:cNvSpPr txBox="1"/>
          <p:nvPr/>
        </p:nvSpPr>
        <p:spPr>
          <a:xfrm>
            <a:off x="476250" y="4843418"/>
            <a:ext cx="1039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SVM works better along with MFCC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Mel-Spectrogram is not a good speech feature in terms of speaker recognition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A Complex architecture could have a higher accuracy and beat SVM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Better data would ensure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12591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8A6CB-F16F-45CE-B9E8-C4E3C89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14790-1760-47D1-B8BF-3C20FA8229D7}"/>
              </a:ext>
            </a:extLst>
          </p:cNvPr>
          <p:cNvSpPr txBox="1"/>
          <p:nvPr/>
        </p:nvSpPr>
        <p:spPr>
          <a:xfrm>
            <a:off x="887066" y="433624"/>
            <a:ext cx="388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Limitations of our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6163A-F275-42AF-9B5F-28A61B262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" b="12898"/>
          <a:stretch/>
        </p:blipFill>
        <p:spPr>
          <a:xfrm>
            <a:off x="873539" y="1115415"/>
            <a:ext cx="985080" cy="926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981CC-9E45-432C-AB32-81F467691140}"/>
              </a:ext>
            </a:extLst>
          </p:cNvPr>
          <p:cNvSpPr txBox="1"/>
          <p:nvPr/>
        </p:nvSpPr>
        <p:spPr>
          <a:xfrm>
            <a:off x="2151819" y="1138990"/>
            <a:ext cx="6554857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Couldn’t use full dataset due to computational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2D596-52B3-4037-8E03-D261B7786D64}"/>
              </a:ext>
            </a:extLst>
          </p:cNvPr>
          <p:cNvSpPr txBox="1"/>
          <p:nvPr/>
        </p:nvSpPr>
        <p:spPr>
          <a:xfrm>
            <a:off x="2151819" y="1759226"/>
            <a:ext cx="5242893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Did not work on CNN architecture modeling</a:t>
            </a:r>
          </a:p>
        </p:txBody>
      </p:sp>
    </p:spTree>
    <p:extLst>
      <p:ext uri="{BB962C8B-B14F-4D97-AF65-F5344CB8AC3E}">
        <p14:creationId xmlns:p14="http://schemas.microsoft.com/office/powerpoint/2010/main" val="32975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E2933-4323-45E0-803A-F04AB9B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11B74-18A2-4FAA-9905-2E4D7846F36E}"/>
              </a:ext>
            </a:extLst>
          </p:cNvPr>
          <p:cNvSpPr txBox="1"/>
          <p:nvPr/>
        </p:nvSpPr>
        <p:spPr>
          <a:xfrm>
            <a:off x="1283292" y="214455"/>
            <a:ext cx="99291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We, Group 3, created a Bangla Voice Dataset  (5.8GB)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Thanks to these amazing people who contributed. </a:t>
            </a:r>
          </a:p>
        </p:txBody>
      </p:sp>
    </p:spTree>
    <p:extLst>
      <p:ext uri="{BB962C8B-B14F-4D97-AF65-F5344CB8AC3E}">
        <p14:creationId xmlns:p14="http://schemas.microsoft.com/office/powerpoint/2010/main" val="133921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EB6A-4F44-451E-8E34-DC21109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C226D-9449-4DC3-89AE-2BE46BC9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06" y="1457984"/>
            <a:ext cx="9272588" cy="4521081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379F4-F353-4F63-9131-407AC0300648}"/>
              </a:ext>
            </a:extLst>
          </p:cNvPr>
          <p:cNvSpPr txBox="1"/>
          <p:nvPr/>
        </p:nvSpPr>
        <p:spPr>
          <a:xfrm>
            <a:off x="3908020" y="355715"/>
            <a:ext cx="619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What is Speaker Recognition ?</a:t>
            </a:r>
          </a:p>
        </p:txBody>
      </p:sp>
    </p:spTree>
    <p:extLst>
      <p:ext uri="{BB962C8B-B14F-4D97-AF65-F5344CB8AC3E}">
        <p14:creationId xmlns:p14="http://schemas.microsoft.com/office/powerpoint/2010/main" val="36593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A93D71-D8E7-4F8F-ACA6-C74CD051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DC3C0F-DCA6-4EC6-90D1-A899B5CF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973597"/>
              </p:ext>
            </p:extLst>
          </p:nvPr>
        </p:nvGraphicFramePr>
        <p:xfrm>
          <a:off x="2546350" y="1152525"/>
          <a:ext cx="7099300" cy="426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ABFE29-748A-4079-9FCD-614ECA8A377F}"/>
              </a:ext>
            </a:extLst>
          </p:cNvPr>
          <p:cNvSpPr txBox="1"/>
          <p:nvPr/>
        </p:nvSpPr>
        <p:spPr>
          <a:xfrm>
            <a:off x="4772026" y="323850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Project Go through</a:t>
            </a:r>
          </a:p>
        </p:txBody>
      </p:sp>
    </p:spTree>
    <p:extLst>
      <p:ext uri="{BB962C8B-B14F-4D97-AF65-F5344CB8AC3E}">
        <p14:creationId xmlns:p14="http://schemas.microsoft.com/office/powerpoint/2010/main" val="41209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D7A97-77E1-4D21-A1D7-20B8914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61E9-2174-4CB2-B0DB-758A189010F6}"/>
              </a:ext>
            </a:extLst>
          </p:cNvPr>
          <p:cNvSpPr txBox="1"/>
          <p:nvPr/>
        </p:nvSpPr>
        <p:spPr>
          <a:xfrm>
            <a:off x="3514725" y="290840"/>
            <a:ext cx="535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Data Collection and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F90B4-7C16-40E4-B286-C9173E2F392C}"/>
              </a:ext>
            </a:extLst>
          </p:cNvPr>
          <p:cNvSpPr txBox="1"/>
          <p:nvPr/>
        </p:nvSpPr>
        <p:spPr>
          <a:xfrm>
            <a:off x="895349" y="1080224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Speaker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A2A3B-E5F4-435B-81E2-127E1A7E6A48}"/>
              </a:ext>
            </a:extLst>
          </p:cNvPr>
          <p:cNvSpPr txBox="1"/>
          <p:nvPr/>
        </p:nvSpPr>
        <p:spPr>
          <a:xfrm>
            <a:off x="4114798" y="1080224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Total attained speakers/classes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D8E8BE-58CB-41FD-B211-456465771589}"/>
              </a:ext>
            </a:extLst>
          </p:cNvPr>
          <p:cNvSpPr/>
          <p:nvPr/>
        </p:nvSpPr>
        <p:spPr>
          <a:xfrm>
            <a:off x="895349" y="1631737"/>
            <a:ext cx="2486025" cy="104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Department of EEE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Batch 17, Section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FE223-6177-42D4-BF51-B621C6C7FB4A}"/>
              </a:ext>
            </a:extLst>
          </p:cNvPr>
          <p:cNvSpPr/>
          <p:nvPr/>
        </p:nvSpPr>
        <p:spPr>
          <a:xfrm>
            <a:off x="4476751" y="1618930"/>
            <a:ext cx="2486024" cy="1057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27 Persons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 Noise Class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D0E513-2F26-452E-B453-B8B458510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263151"/>
              </p:ext>
            </p:extLst>
          </p:nvPr>
        </p:nvGraphicFramePr>
        <p:xfrm>
          <a:off x="895348" y="2314576"/>
          <a:ext cx="5200651" cy="2571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9A21FA2-AA07-40F5-800B-73D7372FF64F}"/>
              </a:ext>
            </a:extLst>
          </p:cNvPr>
          <p:cNvSpPr txBox="1"/>
          <p:nvPr/>
        </p:nvSpPr>
        <p:spPr>
          <a:xfrm>
            <a:off x="-863218" y="3947747"/>
            <a:ext cx="45505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File Length : 5 minutes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Format : WAV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7907F-D549-412E-BF9D-E7735954539E}"/>
              </a:ext>
            </a:extLst>
          </p:cNvPr>
          <p:cNvSpPr txBox="1"/>
          <p:nvPr/>
        </p:nvSpPr>
        <p:spPr>
          <a:xfrm>
            <a:off x="4335071" y="3932358"/>
            <a:ext cx="2221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File Length : 3 Seconds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Format : WAV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9329D1B-2CF7-467F-AB39-E0924AD93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067110"/>
              </p:ext>
            </p:extLst>
          </p:nvPr>
        </p:nvGraphicFramePr>
        <p:xfrm>
          <a:off x="480219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8AF194F-ABC1-4B6B-B6AB-4E8A84A6B717}"/>
              </a:ext>
            </a:extLst>
          </p:cNvPr>
          <p:cNvSpPr/>
          <p:nvPr/>
        </p:nvSpPr>
        <p:spPr>
          <a:xfrm>
            <a:off x="10202834" y="2314576"/>
            <a:ext cx="827116" cy="53338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560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20B9D-1C64-4CAA-BED7-F55584839BB5}"/>
              </a:ext>
            </a:extLst>
          </p:cNvPr>
          <p:cNvSpPr/>
          <p:nvPr/>
        </p:nvSpPr>
        <p:spPr>
          <a:xfrm>
            <a:off x="10202834" y="3815805"/>
            <a:ext cx="1200149" cy="76944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2240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72981-EE19-49C6-A1C5-D00C2C716499}"/>
              </a:ext>
            </a:extLst>
          </p:cNvPr>
          <p:cNvSpPr txBox="1"/>
          <p:nvPr/>
        </p:nvSpPr>
        <p:spPr>
          <a:xfrm>
            <a:off x="8696321" y="1373342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100 Audio File Per Class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A16CC-B084-4BFB-89A1-DBB224C0F940}"/>
              </a:ext>
            </a:extLst>
          </p:cNvPr>
          <p:cNvCxnSpPr>
            <a:cxnSpLocks/>
          </p:cNvCxnSpPr>
          <p:nvPr/>
        </p:nvCxnSpPr>
        <p:spPr>
          <a:xfrm>
            <a:off x="8696321" y="1742674"/>
            <a:ext cx="25161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5871ED-D788-4FE6-B34F-74C7B0E16A85}"/>
              </a:ext>
            </a:extLst>
          </p:cNvPr>
          <p:cNvSpPr txBox="1"/>
          <p:nvPr/>
        </p:nvSpPr>
        <p:spPr>
          <a:xfrm>
            <a:off x="649291" y="5550874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9A149-1191-4345-917C-D33B31B6DE3E}"/>
              </a:ext>
            </a:extLst>
          </p:cNvPr>
          <p:cNvSpPr txBox="1"/>
          <p:nvPr/>
        </p:nvSpPr>
        <p:spPr>
          <a:xfrm>
            <a:off x="919153" y="5878561"/>
            <a:ext cx="31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Sampled at a rate of 441000</a:t>
            </a:r>
          </a:p>
        </p:txBody>
      </p:sp>
    </p:spTree>
    <p:extLst>
      <p:ext uri="{BB962C8B-B14F-4D97-AF65-F5344CB8AC3E}">
        <p14:creationId xmlns:p14="http://schemas.microsoft.com/office/powerpoint/2010/main" val="249309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48715-C2D8-45A9-9C6D-8114CA35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954CC-61FD-4E17-B8B0-C78BE47D5D89}"/>
              </a:ext>
            </a:extLst>
          </p:cNvPr>
          <p:cNvSpPr txBox="1"/>
          <p:nvPr/>
        </p:nvSpPr>
        <p:spPr>
          <a:xfrm>
            <a:off x="4570411" y="327541"/>
            <a:ext cx="33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Data Augmentation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372EB6C-A7F7-4D17-9C87-01909E397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20345"/>
              </p:ext>
            </p:extLst>
          </p:nvPr>
        </p:nvGraphicFramePr>
        <p:xfrm>
          <a:off x="596899" y="428625"/>
          <a:ext cx="11252201" cy="383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89FFB6F-4CCF-4C95-AFCB-118FB0C11D1F}"/>
              </a:ext>
            </a:extLst>
          </p:cNvPr>
          <p:cNvGrpSpPr/>
          <p:nvPr/>
        </p:nvGrpSpPr>
        <p:grpSpPr>
          <a:xfrm>
            <a:off x="596899" y="3292660"/>
            <a:ext cx="4473577" cy="1933842"/>
            <a:chOff x="4676773" y="841237"/>
            <a:chExt cx="7019928" cy="3140213"/>
          </a:xfrm>
        </p:grpSpPr>
        <p:graphicFrame>
          <p:nvGraphicFramePr>
            <p:cNvPr id="30" name="Diagram 29">
              <a:extLst>
                <a:ext uri="{FF2B5EF4-FFF2-40B4-BE49-F238E27FC236}">
                  <a16:creationId xmlns:a16="http://schemas.microsoft.com/office/drawing/2014/main" id="{2F7E45D5-D7C1-419B-8884-3543B57186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8716056"/>
                </p:ext>
              </p:extLst>
            </p:nvPr>
          </p:nvGraphicFramePr>
          <p:xfrm>
            <a:off x="4676774" y="841237"/>
            <a:ext cx="7019927" cy="1219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31" name="Diagram 30">
              <a:extLst>
                <a:ext uri="{FF2B5EF4-FFF2-40B4-BE49-F238E27FC236}">
                  <a16:creationId xmlns:a16="http://schemas.microsoft.com/office/drawing/2014/main" id="{DF3894A3-EC5F-4985-9F28-9E9FE30DB5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5349153"/>
                </p:ext>
              </p:extLst>
            </p:nvPr>
          </p:nvGraphicFramePr>
          <p:xfrm>
            <a:off x="4676774" y="1801345"/>
            <a:ext cx="7019927" cy="1219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9ABF663B-E445-444F-83EA-7676B41B72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0358047"/>
                </p:ext>
              </p:extLst>
            </p:nvPr>
          </p:nvGraphicFramePr>
          <p:xfrm>
            <a:off x="4676773" y="2761453"/>
            <a:ext cx="7019927" cy="1219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C97FD34-11F5-4EDC-A1DE-D7AE8897A0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27" y="3429000"/>
            <a:ext cx="2766073" cy="1241566"/>
          </a:xfrm>
          <a:prstGeom prst="rect">
            <a:avLst/>
          </a:prstGeom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AF0B044-4F99-4BE4-B159-583AC4B7A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216023"/>
              </p:ext>
            </p:extLst>
          </p:nvPr>
        </p:nvGraphicFramePr>
        <p:xfrm>
          <a:off x="5151437" y="3429000"/>
          <a:ext cx="730250" cy="172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93011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F74D1-F1AE-4FF2-82F9-7EB71035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1AAA8-FA12-4361-9A67-C77D55DB4F46}"/>
              </a:ext>
            </a:extLst>
          </p:cNvPr>
          <p:cNvSpPr txBox="1"/>
          <p:nvPr/>
        </p:nvSpPr>
        <p:spPr>
          <a:xfrm>
            <a:off x="5011340" y="326909"/>
            <a:ext cx="262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Feature Extraction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10004C-4A27-426E-AE1B-2F0294733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113554"/>
              </p:ext>
            </p:extLst>
          </p:nvPr>
        </p:nvGraphicFramePr>
        <p:xfrm>
          <a:off x="1106486" y="557741"/>
          <a:ext cx="10436226" cy="178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814F1EC-74F6-442B-A864-5DC45DB0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66" y="2068944"/>
            <a:ext cx="3305173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9A5FEC-40E7-47DF-8A0B-40603408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76" y="2068945"/>
            <a:ext cx="3771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42C118-CA5E-4582-8CC6-3EF2C7F9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068945"/>
            <a:ext cx="3874688" cy="27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FC11B-4BD3-4FB4-BF9D-3EDB510B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EA000-7DC0-40BB-8F9C-A432BD16E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96030"/>
              </p:ext>
            </p:extLst>
          </p:nvPr>
        </p:nvGraphicFramePr>
        <p:xfrm>
          <a:off x="1593850" y="2057400"/>
          <a:ext cx="9230536" cy="219568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18648">
                  <a:extLst>
                    <a:ext uri="{9D8B030D-6E8A-4147-A177-3AD203B41FA5}">
                      <a16:colId xmlns:a16="http://schemas.microsoft.com/office/drawing/2014/main" val="1135806731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1575071776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4033927969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1976447605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2482221884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2709015609"/>
                    </a:ext>
                  </a:extLst>
                </a:gridCol>
                <a:gridCol w="1318648">
                  <a:extLst>
                    <a:ext uri="{9D8B030D-6E8A-4147-A177-3AD203B41FA5}">
                      <a16:colId xmlns:a16="http://schemas.microsoft.com/office/drawing/2014/main" val="3730607790"/>
                    </a:ext>
                  </a:extLst>
                </a:gridCol>
              </a:tblGrid>
              <a:tr h="553584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Features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DFT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Hop 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Window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Window 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Number of MFCCS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Sampling Rate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079558"/>
                  </a:ext>
                </a:extLst>
              </a:tr>
              <a:tr h="458327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MFCC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Hann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44100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58506"/>
                  </a:ext>
                </a:extLst>
              </a:tr>
              <a:tr h="561077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Mel-Spectrogram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Hann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44100</a:t>
                      </a:r>
                    </a:p>
                    <a:p>
                      <a:endParaRPr lang="en-US" sz="1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17583"/>
                  </a:ext>
                </a:extLst>
              </a:tr>
              <a:tr h="520843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Spectrogram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Hann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44100</a:t>
                      </a:r>
                    </a:p>
                    <a:p>
                      <a:endParaRPr lang="en-US" sz="1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5149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35C4B7-BDAB-4599-A5DE-2C8B9FDB310B}"/>
              </a:ext>
            </a:extLst>
          </p:cNvPr>
          <p:cNvSpPr txBox="1"/>
          <p:nvPr/>
        </p:nvSpPr>
        <p:spPr>
          <a:xfrm>
            <a:off x="4895858" y="1336559"/>
            <a:ext cx="262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81344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4B8BC-A84B-41A6-BD94-E5A0B3A0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E5692-41D7-4054-8291-92D1513D3802}"/>
              </a:ext>
            </a:extLst>
          </p:cNvPr>
          <p:cNvSpPr txBox="1"/>
          <p:nvPr/>
        </p:nvSpPr>
        <p:spPr>
          <a:xfrm>
            <a:off x="4467225" y="218530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Define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EA778-28C9-4AAE-A68E-27552648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6" y="1112952"/>
            <a:ext cx="4157911" cy="3133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B97350-E80B-47ED-B123-1A226FE7B325}"/>
              </a:ext>
            </a:extLst>
          </p:cNvPr>
          <p:cNvSpPr txBox="1"/>
          <p:nvPr/>
        </p:nvSpPr>
        <p:spPr>
          <a:xfrm>
            <a:off x="1112287" y="411091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Support Vector Machine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0AD3D-8903-45AB-837F-5DDF73673D9A}"/>
              </a:ext>
            </a:extLst>
          </p:cNvPr>
          <p:cNvSpPr txBox="1"/>
          <p:nvPr/>
        </p:nvSpPr>
        <p:spPr>
          <a:xfrm>
            <a:off x="6562983" y="3514725"/>
            <a:ext cx="407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580068-687F-44AA-8B66-296BE9688BA9}"/>
              </a:ext>
            </a:extLst>
          </p:cNvPr>
          <p:cNvGrpSpPr/>
          <p:nvPr/>
        </p:nvGrpSpPr>
        <p:grpSpPr>
          <a:xfrm>
            <a:off x="5215186" y="1046916"/>
            <a:ext cx="5748089" cy="2932786"/>
            <a:chOff x="5215186" y="1046915"/>
            <a:chExt cx="6212679" cy="32763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61C4-DFBE-45A7-9EE1-6024DE22D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15" b="6114"/>
            <a:stretch/>
          </p:blipFill>
          <p:spPr>
            <a:xfrm>
              <a:off x="5215186" y="1046915"/>
              <a:ext cx="6212679" cy="3276351"/>
            </a:xfrm>
            <a:prstGeom prst="rect">
              <a:avLst/>
            </a:prstGeom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A87E700-394E-4271-BA45-7B4C40361C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0" t="13912" r="19580" b="19053"/>
            <a:stretch/>
          </p:blipFill>
          <p:spPr bwMode="auto">
            <a:xfrm>
              <a:off x="5415212" y="2560933"/>
              <a:ext cx="771607" cy="620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E49213-F3A4-4B11-BF2F-9B1ADF633A92}"/>
              </a:ext>
            </a:extLst>
          </p:cNvPr>
          <p:cNvSpPr txBox="1"/>
          <p:nvPr/>
        </p:nvSpPr>
        <p:spPr>
          <a:xfrm>
            <a:off x="6374730" y="411091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566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EAF9A7-0F5B-4E2E-A312-98559A2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6E4D-039D-403F-89D4-1E66AF45C8F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BBEE9-2E6F-4C41-860B-3E6E6A628544}"/>
              </a:ext>
            </a:extLst>
          </p:cNvPr>
          <p:cNvSpPr txBox="1"/>
          <p:nvPr/>
        </p:nvSpPr>
        <p:spPr>
          <a:xfrm>
            <a:off x="927908" y="485061"/>
            <a:ext cx="4514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Support Vector Machine </a:t>
            </a:r>
          </a:p>
          <a:p>
            <a:endParaRPr lang="en-US" sz="20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Regularization Parameter = 10</a:t>
            </a:r>
          </a:p>
          <a:p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Linear Kernel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B92225-353D-496D-8D74-869AF1635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644727"/>
              </p:ext>
            </p:extLst>
          </p:nvPr>
        </p:nvGraphicFramePr>
        <p:xfrm>
          <a:off x="4517579" y="447318"/>
          <a:ext cx="5391150" cy="222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F993B5-979D-465E-8DAE-275C3CC12CE2}"/>
              </a:ext>
            </a:extLst>
          </p:cNvPr>
          <p:cNvSpPr txBox="1"/>
          <p:nvPr/>
        </p:nvSpPr>
        <p:spPr>
          <a:xfrm>
            <a:off x="934704" y="22016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Train Set size  - 6720,66176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Test set size    - 1680,66176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A9C58F-A956-4277-AA14-51D253E8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751068"/>
              </p:ext>
            </p:extLst>
          </p:nvPr>
        </p:nvGraphicFramePr>
        <p:xfrm>
          <a:off x="677530" y="3189955"/>
          <a:ext cx="6353174" cy="282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CDCF7D-92C8-4137-9685-776DE024B065}"/>
              </a:ext>
            </a:extLst>
          </p:cNvPr>
          <p:cNvSpPr/>
          <p:nvPr/>
        </p:nvSpPr>
        <p:spPr>
          <a:xfrm rot="10800000">
            <a:off x="9552237" y="1278017"/>
            <a:ext cx="712984" cy="281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21CC8B3-1710-4619-92F9-5C2C4195D43A}"/>
              </a:ext>
            </a:extLst>
          </p:cNvPr>
          <p:cNvSpPr/>
          <p:nvPr/>
        </p:nvSpPr>
        <p:spPr>
          <a:xfrm>
            <a:off x="10467975" y="1202092"/>
            <a:ext cx="1085850" cy="43561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88245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1019</TotalTime>
  <Words>454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Calisto MT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Toiyob Hossain</dc:creator>
  <cp:lastModifiedBy>Toiyob Hossain</cp:lastModifiedBy>
  <cp:revision>26</cp:revision>
  <dcterms:created xsi:type="dcterms:W3CDTF">2021-06-23T08:51:29Z</dcterms:created>
  <dcterms:modified xsi:type="dcterms:W3CDTF">2021-07-28T06:49:39Z</dcterms:modified>
</cp:coreProperties>
</file>