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2CBED-39A9-4FF2-A8E3-82D95EA0E6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172990-09BE-4509-9697-0C87660BDDFE}">
      <dgm:prSet/>
      <dgm:spPr/>
      <dgm:t>
        <a:bodyPr/>
        <a:lstStyle/>
        <a:p>
          <a:r>
            <a:rPr lang="en-US"/>
            <a:t>i = i + 1</a:t>
          </a:r>
        </a:p>
      </dgm:t>
    </dgm:pt>
    <dgm:pt modelId="{67FD52C7-8CCF-473A-9572-1C7488A2DB38}" type="parTrans" cxnId="{4AF0973C-0435-4DFF-A0A5-BF14991D52EE}">
      <dgm:prSet/>
      <dgm:spPr/>
      <dgm:t>
        <a:bodyPr/>
        <a:lstStyle/>
        <a:p>
          <a:endParaRPr lang="en-US"/>
        </a:p>
      </dgm:t>
    </dgm:pt>
    <dgm:pt modelId="{600B5F1F-6984-471C-901A-0E14A19CB5AE}" type="sibTrans" cxnId="{4AF0973C-0435-4DFF-A0A5-BF14991D52EE}">
      <dgm:prSet/>
      <dgm:spPr/>
      <dgm:t>
        <a:bodyPr/>
        <a:lstStyle/>
        <a:p>
          <a:endParaRPr lang="en-US"/>
        </a:p>
      </dgm:t>
    </dgm:pt>
    <dgm:pt modelId="{5D367601-4600-4072-97B5-DFE484C8A979}">
      <dgm:prSet/>
      <dgm:spPr/>
      <dgm:t>
        <a:bodyPr/>
        <a:lstStyle/>
        <a:p>
          <a:r>
            <a:rPr lang="en-US"/>
            <a:t>i += 1</a:t>
          </a:r>
        </a:p>
      </dgm:t>
    </dgm:pt>
    <dgm:pt modelId="{48C2B7C2-7190-4291-82EF-0AB793A6C552}" type="parTrans" cxnId="{E8304F6E-9283-489A-B91A-70F21501B701}">
      <dgm:prSet/>
      <dgm:spPr/>
      <dgm:t>
        <a:bodyPr/>
        <a:lstStyle/>
        <a:p>
          <a:endParaRPr lang="en-US"/>
        </a:p>
      </dgm:t>
    </dgm:pt>
    <dgm:pt modelId="{D545E9CB-1818-4864-9DEF-C087579F4372}" type="sibTrans" cxnId="{E8304F6E-9283-489A-B91A-70F21501B701}">
      <dgm:prSet/>
      <dgm:spPr/>
      <dgm:t>
        <a:bodyPr/>
        <a:lstStyle/>
        <a:p>
          <a:endParaRPr lang="en-US"/>
        </a:p>
      </dgm:t>
    </dgm:pt>
    <dgm:pt modelId="{4D17D6AA-6383-42CC-B933-F75D5DF0C291}">
      <dgm:prSet/>
      <dgm:spPr/>
      <dgm:t>
        <a:bodyPr/>
        <a:lstStyle/>
        <a:p>
          <a:r>
            <a:rPr lang="en-US"/>
            <a:t>i++</a:t>
          </a:r>
        </a:p>
      </dgm:t>
    </dgm:pt>
    <dgm:pt modelId="{4EEDA2B0-CEA9-4C40-AFA9-87B33C4467CE}" type="parTrans" cxnId="{F8B1CF65-FEA8-4205-9907-64911B14430D}">
      <dgm:prSet/>
      <dgm:spPr/>
      <dgm:t>
        <a:bodyPr/>
        <a:lstStyle/>
        <a:p>
          <a:endParaRPr lang="en-US"/>
        </a:p>
      </dgm:t>
    </dgm:pt>
    <dgm:pt modelId="{B8860BEF-4685-4BC7-9F04-430D5852617B}" type="sibTrans" cxnId="{F8B1CF65-FEA8-4205-9907-64911B14430D}">
      <dgm:prSet/>
      <dgm:spPr/>
      <dgm:t>
        <a:bodyPr/>
        <a:lstStyle/>
        <a:p>
          <a:endParaRPr lang="en-US"/>
        </a:p>
      </dgm:t>
    </dgm:pt>
    <dgm:pt modelId="{3FCD8678-2F60-48A1-99B5-C7642AC289C7}">
      <dgm:prSet/>
      <dgm:spPr/>
      <dgm:t>
        <a:bodyPr/>
        <a:lstStyle/>
        <a:p>
          <a:r>
            <a:rPr lang="en-US"/>
            <a:t>++i</a:t>
          </a:r>
        </a:p>
      </dgm:t>
    </dgm:pt>
    <dgm:pt modelId="{F9AA8246-4E6B-4030-8C25-EC50DE6646A8}" type="parTrans" cxnId="{37A12F18-8E69-49B7-8F4F-9C0C6F697878}">
      <dgm:prSet/>
      <dgm:spPr/>
      <dgm:t>
        <a:bodyPr/>
        <a:lstStyle/>
        <a:p>
          <a:endParaRPr lang="en-US"/>
        </a:p>
      </dgm:t>
    </dgm:pt>
    <dgm:pt modelId="{2D0D6675-CB53-48C2-B3EF-53EB4591F6ED}" type="sibTrans" cxnId="{37A12F18-8E69-49B7-8F4F-9C0C6F697878}">
      <dgm:prSet/>
      <dgm:spPr/>
      <dgm:t>
        <a:bodyPr/>
        <a:lstStyle/>
        <a:p>
          <a:endParaRPr lang="en-US"/>
        </a:p>
      </dgm:t>
    </dgm:pt>
    <dgm:pt modelId="{4827D6CA-42E0-48BF-A00E-F0D251F88B01}">
      <dgm:prSet/>
      <dgm:spPr/>
      <dgm:t>
        <a:bodyPr/>
        <a:lstStyle/>
        <a:p>
          <a:r>
            <a:rPr lang="en-US"/>
            <a:t>k = ++1 + j++</a:t>
          </a:r>
        </a:p>
      </dgm:t>
    </dgm:pt>
    <dgm:pt modelId="{555107DD-97F9-4D14-AEB3-70617B753942}" type="parTrans" cxnId="{89A1D788-CCB4-4062-BADD-ECB25F0D7AF3}">
      <dgm:prSet/>
      <dgm:spPr/>
      <dgm:t>
        <a:bodyPr/>
        <a:lstStyle/>
        <a:p>
          <a:endParaRPr lang="en-US"/>
        </a:p>
      </dgm:t>
    </dgm:pt>
    <dgm:pt modelId="{A4133115-FD8C-4856-95AA-46188F6E9C8F}" type="sibTrans" cxnId="{89A1D788-CCB4-4062-BADD-ECB25F0D7AF3}">
      <dgm:prSet/>
      <dgm:spPr/>
      <dgm:t>
        <a:bodyPr/>
        <a:lstStyle/>
        <a:p>
          <a:endParaRPr lang="en-US"/>
        </a:p>
      </dgm:t>
    </dgm:pt>
    <dgm:pt modelId="{BC4E5894-7E3C-470E-A21E-711AEC9BB5C4}" type="pres">
      <dgm:prSet presAssocID="{4412CBED-39A9-4FF2-A8E3-82D95EA0E64B}" presName="linear" presStyleCnt="0">
        <dgm:presLayoutVars>
          <dgm:animLvl val="lvl"/>
          <dgm:resizeHandles val="exact"/>
        </dgm:presLayoutVars>
      </dgm:prSet>
      <dgm:spPr/>
    </dgm:pt>
    <dgm:pt modelId="{A3FD1497-7EEE-4DFE-BBD7-5D77A158E9EF}" type="pres">
      <dgm:prSet presAssocID="{A9172990-09BE-4509-9697-0C87660BDDF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5EF9E1-9D81-459E-83E2-9D20BB69DD24}" type="pres">
      <dgm:prSet presAssocID="{600B5F1F-6984-471C-901A-0E14A19CB5AE}" presName="spacer" presStyleCnt="0"/>
      <dgm:spPr/>
    </dgm:pt>
    <dgm:pt modelId="{FC4F6617-9F80-4518-B63E-AFCE75DA07E1}" type="pres">
      <dgm:prSet presAssocID="{5D367601-4600-4072-97B5-DFE484C8A9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4CC8FE-BB8D-454F-BD40-1CD30C89133C}" type="pres">
      <dgm:prSet presAssocID="{D545E9CB-1818-4864-9DEF-C087579F4372}" presName="spacer" presStyleCnt="0"/>
      <dgm:spPr/>
    </dgm:pt>
    <dgm:pt modelId="{B6ECC241-BA21-4ADA-ACBA-F41DAA1BB286}" type="pres">
      <dgm:prSet presAssocID="{4D17D6AA-6383-42CC-B933-F75D5DF0C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6FAF298-0F3A-4499-A189-6E916BD56066}" type="pres">
      <dgm:prSet presAssocID="{B8860BEF-4685-4BC7-9F04-430D5852617B}" presName="spacer" presStyleCnt="0"/>
      <dgm:spPr/>
    </dgm:pt>
    <dgm:pt modelId="{001C84FD-891C-41EF-A9DA-CA9A6556C319}" type="pres">
      <dgm:prSet presAssocID="{3FCD8678-2F60-48A1-99B5-C7642AC289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38F2A8-7045-4C98-A6CE-C51385ACB506}" type="pres">
      <dgm:prSet presAssocID="{2D0D6675-CB53-48C2-B3EF-53EB4591F6ED}" presName="spacer" presStyleCnt="0"/>
      <dgm:spPr/>
    </dgm:pt>
    <dgm:pt modelId="{5693CBC8-180A-45D7-AF0A-E3E98374E3EE}" type="pres">
      <dgm:prSet presAssocID="{4827D6CA-42E0-48BF-A00E-F0D251F88B0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7A12F18-8E69-49B7-8F4F-9C0C6F697878}" srcId="{4412CBED-39A9-4FF2-A8E3-82D95EA0E64B}" destId="{3FCD8678-2F60-48A1-99B5-C7642AC289C7}" srcOrd="3" destOrd="0" parTransId="{F9AA8246-4E6B-4030-8C25-EC50DE6646A8}" sibTransId="{2D0D6675-CB53-48C2-B3EF-53EB4591F6ED}"/>
    <dgm:cxn modelId="{D5F82339-6418-4430-834E-2DE38B4E4AC8}" type="presOf" srcId="{4827D6CA-42E0-48BF-A00E-F0D251F88B01}" destId="{5693CBC8-180A-45D7-AF0A-E3E98374E3EE}" srcOrd="0" destOrd="0" presId="urn:microsoft.com/office/officeart/2005/8/layout/vList2"/>
    <dgm:cxn modelId="{4AF0973C-0435-4DFF-A0A5-BF14991D52EE}" srcId="{4412CBED-39A9-4FF2-A8E3-82D95EA0E64B}" destId="{A9172990-09BE-4509-9697-0C87660BDDFE}" srcOrd="0" destOrd="0" parTransId="{67FD52C7-8CCF-473A-9572-1C7488A2DB38}" sibTransId="{600B5F1F-6984-471C-901A-0E14A19CB5AE}"/>
    <dgm:cxn modelId="{F8B1CF65-FEA8-4205-9907-64911B14430D}" srcId="{4412CBED-39A9-4FF2-A8E3-82D95EA0E64B}" destId="{4D17D6AA-6383-42CC-B933-F75D5DF0C291}" srcOrd="2" destOrd="0" parTransId="{4EEDA2B0-CEA9-4C40-AFA9-87B33C4467CE}" sibTransId="{B8860BEF-4685-4BC7-9F04-430D5852617B}"/>
    <dgm:cxn modelId="{E8304F6E-9283-489A-B91A-70F21501B701}" srcId="{4412CBED-39A9-4FF2-A8E3-82D95EA0E64B}" destId="{5D367601-4600-4072-97B5-DFE484C8A979}" srcOrd="1" destOrd="0" parTransId="{48C2B7C2-7190-4291-82EF-0AB793A6C552}" sibTransId="{D545E9CB-1818-4864-9DEF-C087579F4372}"/>
    <dgm:cxn modelId="{89A1D788-CCB4-4062-BADD-ECB25F0D7AF3}" srcId="{4412CBED-39A9-4FF2-A8E3-82D95EA0E64B}" destId="{4827D6CA-42E0-48BF-A00E-F0D251F88B01}" srcOrd="4" destOrd="0" parTransId="{555107DD-97F9-4D14-AEB3-70617B753942}" sibTransId="{A4133115-FD8C-4856-95AA-46188F6E9C8F}"/>
    <dgm:cxn modelId="{784D3AB8-B211-4135-B07B-648FDA80C45E}" type="presOf" srcId="{3FCD8678-2F60-48A1-99B5-C7642AC289C7}" destId="{001C84FD-891C-41EF-A9DA-CA9A6556C319}" srcOrd="0" destOrd="0" presId="urn:microsoft.com/office/officeart/2005/8/layout/vList2"/>
    <dgm:cxn modelId="{EBE543BD-933D-47E8-A324-4C53711C1C9B}" type="presOf" srcId="{4D17D6AA-6383-42CC-B933-F75D5DF0C291}" destId="{B6ECC241-BA21-4ADA-ACBA-F41DAA1BB286}" srcOrd="0" destOrd="0" presId="urn:microsoft.com/office/officeart/2005/8/layout/vList2"/>
    <dgm:cxn modelId="{9F08C3D0-9B68-46FE-826A-1DAB218E67A4}" type="presOf" srcId="{4412CBED-39A9-4FF2-A8E3-82D95EA0E64B}" destId="{BC4E5894-7E3C-470E-A21E-711AEC9BB5C4}" srcOrd="0" destOrd="0" presId="urn:microsoft.com/office/officeart/2005/8/layout/vList2"/>
    <dgm:cxn modelId="{C1F566D9-7320-4C42-8C4B-B4B2FB154E6C}" type="presOf" srcId="{5D367601-4600-4072-97B5-DFE484C8A979}" destId="{FC4F6617-9F80-4518-B63E-AFCE75DA07E1}" srcOrd="0" destOrd="0" presId="urn:microsoft.com/office/officeart/2005/8/layout/vList2"/>
    <dgm:cxn modelId="{9172BCDD-6602-4F55-88C8-024FB8C22546}" type="presOf" srcId="{A9172990-09BE-4509-9697-0C87660BDDFE}" destId="{A3FD1497-7EEE-4DFE-BBD7-5D77A158E9EF}" srcOrd="0" destOrd="0" presId="urn:microsoft.com/office/officeart/2005/8/layout/vList2"/>
    <dgm:cxn modelId="{C7026A88-40B7-49FA-BE69-16870652727B}" type="presParOf" srcId="{BC4E5894-7E3C-470E-A21E-711AEC9BB5C4}" destId="{A3FD1497-7EEE-4DFE-BBD7-5D77A158E9EF}" srcOrd="0" destOrd="0" presId="urn:microsoft.com/office/officeart/2005/8/layout/vList2"/>
    <dgm:cxn modelId="{2BBEC699-95A0-42F9-8038-9131F1ABB19D}" type="presParOf" srcId="{BC4E5894-7E3C-470E-A21E-711AEC9BB5C4}" destId="{475EF9E1-9D81-459E-83E2-9D20BB69DD24}" srcOrd="1" destOrd="0" presId="urn:microsoft.com/office/officeart/2005/8/layout/vList2"/>
    <dgm:cxn modelId="{F0A7CC7D-5E57-4461-8F5F-830162C322AC}" type="presParOf" srcId="{BC4E5894-7E3C-470E-A21E-711AEC9BB5C4}" destId="{FC4F6617-9F80-4518-B63E-AFCE75DA07E1}" srcOrd="2" destOrd="0" presId="urn:microsoft.com/office/officeart/2005/8/layout/vList2"/>
    <dgm:cxn modelId="{46C7B2E7-05BF-4751-BEE7-5F1DC7509D21}" type="presParOf" srcId="{BC4E5894-7E3C-470E-A21E-711AEC9BB5C4}" destId="{084CC8FE-BB8D-454F-BD40-1CD30C89133C}" srcOrd="3" destOrd="0" presId="urn:microsoft.com/office/officeart/2005/8/layout/vList2"/>
    <dgm:cxn modelId="{4E9C47E6-7314-468D-B26F-1B03722C2592}" type="presParOf" srcId="{BC4E5894-7E3C-470E-A21E-711AEC9BB5C4}" destId="{B6ECC241-BA21-4ADA-ACBA-F41DAA1BB286}" srcOrd="4" destOrd="0" presId="urn:microsoft.com/office/officeart/2005/8/layout/vList2"/>
    <dgm:cxn modelId="{A8F47730-9716-4302-AB08-7E4AA7E0B093}" type="presParOf" srcId="{BC4E5894-7E3C-470E-A21E-711AEC9BB5C4}" destId="{A6FAF298-0F3A-4499-A189-6E916BD56066}" srcOrd="5" destOrd="0" presId="urn:microsoft.com/office/officeart/2005/8/layout/vList2"/>
    <dgm:cxn modelId="{E7D78419-75B8-4C4C-A034-05ACD1D854CB}" type="presParOf" srcId="{BC4E5894-7E3C-470E-A21E-711AEC9BB5C4}" destId="{001C84FD-891C-41EF-A9DA-CA9A6556C319}" srcOrd="6" destOrd="0" presId="urn:microsoft.com/office/officeart/2005/8/layout/vList2"/>
    <dgm:cxn modelId="{DA7FAB10-C7B1-4A53-8AD7-F10B228D5C1B}" type="presParOf" srcId="{BC4E5894-7E3C-470E-A21E-711AEC9BB5C4}" destId="{E038F2A8-7045-4C98-A6CE-C51385ACB506}" srcOrd="7" destOrd="0" presId="urn:microsoft.com/office/officeart/2005/8/layout/vList2"/>
    <dgm:cxn modelId="{000CDCBA-DCB4-4B87-AF2C-2991EFD27BD6}" type="presParOf" srcId="{BC4E5894-7E3C-470E-A21E-711AEC9BB5C4}" destId="{5693CBC8-180A-45D7-AF0A-E3E98374E3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D1497-7EEE-4DFE-BBD7-5D77A158E9EF}">
      <dsp:nvSpPr>
        <dsp:cNvPr id="0" name=""/>
        <dsp:cNvSpPr/>
      </dsp:nvSpPr>
      <dsp:spPr>
        <a:xfrm>
          <a:off x="0" y="28148"/>
          <a:ext cx="40083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 = i + 1</a:t>
          </a:r>
        </a:p>
      </dsp:txBody>
      <dsp:txXfrm>
        <a:off x="38638" y="66786"/>
        <a:ext cx="3931108" cy="714229"/>
      </dsp:txXfrm>
    </dsp:sp>
    <dsp:sp modelId="{FC4F6617-9F80-4518-B63E-AFCE75DA07E1}">
      <dsp:nvSpPr>
        <dsp:cNvPr id="0" name=""/>
        <dsp:cNvSpPr/>
      </dsp:nvSpPr>
      <dsp:spPr>
        <a:xfrm>
          <a:off x="0" y="914693"/>
          <a:ext cx="40083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 += 1</a:t>
          </a:r>
        </a:p>
      </dsp:txBody>
      <dsp:txXfrm>
        <a:off x="38638" y="953331"/>
        <a:ext cx="3931108" cy="714229"/>
      </dsp:txXfrm>
    </dsp:sp>
    <dsp:sp modelId="{B6ECC241-BA21-4ADA-ACBA-F41DAA1BB286}">
      <dsp:nvSpPr>
        <dsp:cNvPr id="0" name=""/>
        <dsp:cNvSpPr/>
      </dsp:nvSpPr>
      <dsp:spPr>
        <a:xfrm>
          <a:off x="0" y="1801238"/>
          <a:ext cx="40083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i++</a:t>
          </a:r>
        </a:p>
      </dsp:txBody>
      <dsp:txXfrm>
        <a:off x="38638" y="1839876"/>
        <a:ext cx="3931108" cy="714229"/>
      </dsp:txXfrm>
    </dsp:sp>
    <dsp:sp modelId="{001C84FD-891C-41EF-A9DA-CA9A6556C319}">
      <dsp:nvSpPr>
        <dsp:cNvPr id="0" name=""/>
        <dsp:cNvSpPr/>
      </dsp:nvSpPr>
      <dsp:spPr>
        <a:xfrm>
          <a:off x="0" y="2687783"/>
          <a:ext cx="40083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++i</a:t>
          </a:r>
        </a:p>
      </dsp:txBody>
      <dsp:txXfrm>
        <a:off x="38638" y="2726421"/>
        <a:ext cx="3931108" cy="714229"/>
      </dsp:txXfrm>
    </dsp:sp>
    <dsp:sp modelId="{5693CBC8-180A-45D7-AF0A-E3E98374E3EE}">
      <dsp:nvSpPr>
        <dsp:cNvPr id="0" name=""/>
        <dsp:cNvSpPr/>
      </dsp:nvSpPr>
      <dsp:spPr>
        <a:xfrm>
          <a:off x="0" y="3574328"/>
          <a:ext cx="4008384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 = ++1 + j++</a:t>
          </a:r>
        </a:p>
      </dsp:txBody>
      <dsp:txXfrm>
        <a:off x="38638" y="3612966"/>
        <a:ext cx="3931108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8155-52FA-441B-829C-712B29666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C9830-DAB4-41FB-895B-B7BDBACD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DF33-54BD-4517-A6DC-0349C5E7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9129-1C8C-48B0-B0F1-4830B53F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BFB4-0B96-4A98-A414-CDBCE33C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622C-2305-4F0C-864C-A8F1F351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A5F10-08EE-49E3-9826-0F2CDEFD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485C-2D5E-47F6-8E05-46D75F58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D274-F6AE-47F1-9E47-CDD42B9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4BBB-D946-4162-9E1F-FA202EEB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9E307-E4F1-413B-8B65-3B4A9015D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C817D-188C-4256-9FD6-556D9B69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C0D03-CE76-4A11-BE88-5AEF402F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8E03-5A13-4BEB-989F-146868C1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EB06-B8AD-4204-BA50-58FF2BD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2EFC-21EA-4E72-9716-C6EE23DF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EF24-E296-457C-90DD-BFD80D33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E170B-AC43-48E3-A831-7B5269BC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DB4F-2A41-45CE-AF60-79065813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BA08-88A9-47FD-BEFC-6A00EB38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7CB7-A26E-44BE-8D86-265E7F56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EBE8-ABA3-471C-901E-311D1EE6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3520-AB96-41A3-B3DB-A377645D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F046-F400-4141-A2DE-EB92B955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6DACA-E736-4C40-9C6E-C5962103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7B45-42B4-4CEB-A6DD-7C5D1AD0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3375-7365-430D-93AE-554A097A0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77F14-2B49-47A5-889E-2F25E4983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6EA6-E5CE-439A-AD47-7D3BA433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B9EB-C9F4-41FC-B004-BBB48DF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8F50-D5FF-4B21-9C9E-D9C70C76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148A-DE5C-470E-88B0-9AC9595C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8DB8C-532B-4A10-A98B-5EFB430F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79660-B1B7-41CA-A392-E4739D7E6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02EDF-4A54-4076-86DB-6467BB769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5F59D-4A7C-4F4C-BC0D-08197007E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A178B-6EEC-4AF4-BF2B-E733E5FD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E9A64-0B00-42AF-AE80-5C4632B7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510E3-AD03-4339-BB6E-7682A1C1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CCC2-8F1D-40AA-A8F7-49A77080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00F63-3E76-4F6A-8858-8BEB356A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85E73-E18E-4E46-84A5-DA8B6F06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FE80B-EE59-414D-B3B3-06FBC77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558C3-1FDE-4787-A0DA-5F442C8F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5AD19-A0D0-4792-956C-3FDD1B12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6E991-4904-49DC-BCE1-46EE3D7A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6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83BF-1255-4931-83CD-3BD020A5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989F-BE95-4CC5-9DD2-669B8009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97A8E-FAFB-4C7F-951D-4CAB7C8A5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C24B-082F-4BCD-B8AC-E492BAA0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C182C-2817-452C-BFD6-17AC6BC8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470CB-9B97-47F3-8427-E6719FEE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A5E6-5DC9-4FFE-8087-523B8716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86F28-AA0F-4609-9B08-33D4EFD97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1D883-379B-4ABF-BD5E-2BF946D2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13904-FD7F-4AAF-B01B-6B99BA17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9D21A-D05D-4539-8DD8-0B806873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54B73-E0B9-421D-A6AC-F5B403A4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B34BF-A4F9-4B78-BCF7-C6573117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281EA-D685-484E-82EA-56DD8DAF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5929-785E-430A-BA53-EBEE309A6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3F9F-F46E-4FEB-83CD-4E5917CE305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A85B-CBEE-4D45-AE19-C14F9C689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624C-26DF-4217-B3BA-C62B39CA1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588B-77C3-4D11-AD39-C67754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213DE-8974-4D8E-93D4-87CCA2EA8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C6F8E-E82A-4403-8C5B-68A06A9EB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D48CA-DA09-4B3E-B08D-F5B9B023A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Prof. Dr. Md. Saiful Azad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7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Rectangle 4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32512-4D65-47CA-9B4E-B68D6E0F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67" y="4517981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Arithmetic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84018-E2A9-4EF0-9EA4-F18D8857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25" y="2453543"/>
            <a:ext cx="7345951" cy="2075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240C85-64D5-4DF6-B493-D4A725D9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56" y="598298"/>
            <a:ext cx="5065776" cy="15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6C81B6-18C4-488F-8D84-8A8CA8275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35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FA3A1-BA66-403B-BEEC-1F39268D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06" y="1466662"/>
            <a:ext cx="3181758" cy="1093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C38BE-D030-48CA-AFDF-502D2FEB4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79" y="3035241"/>
            <a:ext cx="2164086" cy="1045362"/>
          </a:xfrm>
          <a:prstGeom prst="rect">
            <a:avLst/>
          </a:prstGeom>
        </p:spPr>
      </p:pic>
      <p:sp>
        <p:nvSpPr>
          <p:cNvPr id="13" name="Freeform 7">
            <a:extLst>
              <a:ext uri="{FF2B5EF4-FFF2-40B4-BE49-F238E27FC236}">
                <a16:creationId xmlns:a16="http://schemas.microsoft.com/office/drawing/2014/main" id="{08C9D41E-9E70-4BC4-A534-063A5D36C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952418" y="1118007"/>
            <a:ext cx="347200" cy="3692301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3742B2C-1B3C-4ABE-839F-79D7ED5A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19699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145FB121-4F4E-44A0-A2BA-2D299A176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54437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5717D022-8495-4C9E-9283-AF23C6EF1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54437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47ED1046-19D4-4248-85E5-F8B5952C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4723" y="1118007"/>
            <a:ext cx="564691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DB2-47D4-421E-8E4D-9FD9D892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618" y="1426970"/>
            <a:ext cx="5029912" cy="28876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EFFFF"/>
                </a:solidFill>
              </a:rPr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199661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1C9B-9062-4B55-BFEC-D585D387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Assignment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15B3-C567-4A17-8AA0-C496DC07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Simple Assignment</a:t>
            </a:r>
          </a:p>
          <a:p>
            <a:r>
              <a:rPr lang="en-US" sz="2000"/>
              <a:t>Chained Assignment</a:t>
            </a:r>
          </a:p>
          <a:p>
            <a:r>
              <a:rPr lang="en-US" sz="2000"/>
              <a:t>Compound Assignment</a:t>
            </a:r>
            <a:endParaRPr lang="en-US" sz="2000" dirty="0"/>
          </a:p>
        </p:txBody>
      </p:sp>
      <p:pic>
        <p:nvPicPr>
          <p:cNvPr id="5" name="Picture 4" descr="Yellow paper airplane flying the opposite way as many grey paper airplanes">
            <a:extLst>
              <a:ext uri="{FF2B5EF4-FFF2-40B4-BE49-F238E27FC236}">
                <a16:creationId xmlns:a16="http://schemas.microsoft.com/office/drawing/2014/main" id="{ACB1EFB9-1068-4588-A80F-F205A6734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2" r="3839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F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2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F73BD-5AF4-4CD4-AE06-43B2B5A6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Increment and Decrement Operators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A393F07-91A2-4C66-8158-F36713955C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EE069A-0568-4BB3-9470-ECCD83E631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3290" y="2189649"/>
            <a:ext cx="6942890" cy="3535901"/>
          </a:xfrm>
          <a:prstGeom prst="rect">
            <a:avLst/>
          </a:prstGeom>
        </p:spPr>
      </p:pic>
      <p:grpSp>
        <p:nvGrpSpPr>
          <p:cNvPr id="21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510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5D610-E059-4412-A398-79542A9B8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537" y="455092"/>
            <a:ext cx="6990764" cy="779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1A468-843C-437D-A8EE-B17AABBE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Expression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30829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C00499-9612-4099-BB1A-5764D0B2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BEE7C-3A37-419E-8857-FC327366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847256"/>
            <a:ext cx="10590997" cy="22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13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AD98-E1C6-489A-9B16-B198F65A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The End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 descr="Checkmate in a chess game">
            <a:extLst>
              <a:ext uri="{FF2B5EF4-FFF2-40B4-BE49-F238E27FC236}">
                <a16:creationId xmlns:a16="http://schemas.microsoft.com/office/drawing/2014/main" id="{798D9A27-FABC-4CCE-99BB-C57A34C0E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7" r="12441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61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Expressions</vt:lpstr>
      <vt:lpstr>Arithmetic Operators</vt:lpstr>
      <vt:lpstr>Operator Precedence</vt:lpstr>
      <vt:lpstr>Assignment Operators</vt:lpstr>
      <vt:lpstr>Increment and Decrement Operators</vt:lpstr>
      <vt:lpstr>Expression Evaluation</vt:lpstr>
      <vt:lpstr>Problem Set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</dc:title>
  <dc:creator>LENOVO</dc:creator>
  <cp:lastModifiedBy>LENOVO</cp:lastModifiedBy>
  <cp:revision>1</cp:revision>
  <dcterms:created xsi:type="dcterms:W3CDTF">2021-02-21T13:58:23Z</dcterms:created>
  <dcterms:modified xsi:type="dcterms:W3CDTF">2021-02-21T13:58:25Z</dcterms:modified>
</cp:coreProperties>
</file>