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3" r:id="rId7"/>
    <p:sldId id="314" r:id="rId8"/>
    <p:sldId id="315" r:id="rId9"/>
    <p:sldId id="325" r:id="rId10"/>
    <p:sldId id="316" r:id="rId11"/>
    <p:sldId id="323" r:id="rId12"/>
    <p:sldId id="310" r:id="rId13"/>
    <p:sldId id="317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6ABA6-342D-4FEA-A3EC-1ACC544783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D294CD-F2E7-44E0-BED7-6D4C12F383A5}">
      <dgm:prSet/>
      <dgm:spPr/>
      <dgm:t>
        <a:bodyPr/>
        <a:lstStyle/>
        <a:p>
          <a:r>
            <a:rPr lang="en-US"/>
            <a:t>- Why Important?</a:t>
          </a:r>
        </a:p>
      </dgm:t>
    </dgm:pt>
    <dgm:pt modelId="{9F3981E7-7478-4935-9F9E-22EF6A44C83D}" type="parTrans" cxnId="{1BA8057C-B203-46D4-8CBB-5A9D13423321}">
      <dgm:prSet/>
      <dgm:spPr/>
      <dgm:t>
        <a:bodyPr/>
        <a:lstStyle/>
        <a:p>
          <a:endParaRPr lang="en-US"/>
        </a:p>
      </dgm:t>
    </dgm:pt>
    <dgm:pt modelId="{CCE96BE8-AFEC-420D-976B-A984472CB28E}" type="sibTrans" cxnId="{1BA8057C-B203-46D4-8CBB-5A9D13423321}">
      <dgm:prSet/>
      <dgm:spPr/>
      <dgm:t>
        <a:bodyPr/>
        <a:lstStyle/>
        <a:p>
          <a:endParaRPr lang="en-US"/>
        </a:p>
      </dgm:t>
    </dgm:pt>
    <dgm:pt modelId="{51B033E4-DBAF-49B3-8FF7-02CD34DB78BA}">
      <dgm:prSet/>
      <dgm:spPr/>
      <dgm:t>
        <a:bodyPr/>
        <a:lstStyle/>
        <a:p>
          <a:r>
            <a:rPr lang="en-US" dirty="0"/>
            <a:t>- Comment using “//”</a:t>
          </a:r>
        </a:p>
      </dgm:t>
    </dgm:pt>
    <dgm:pt modelId="{786FF3D2-982B-467A-B902-5880CD5BC86B}" type="parTrans" cxnId="{AC5B9599-D86E-4897-8C80-A1CAB4355DAD}">
      <dgm:prSet/>
      <dgm:spPr/>
      <dgm:t>
        <a:bodyPr/>
        <a:lstStyle/>
        <a:p>
          <a:endParaRPr lang="en-US"/>
        </a:p>
      </dgm:t>
    </dgm:pt>
    <dgm:pt modelId="{466BE4B4-81D4-40FC-A858-9E9CD56E39F6}" type="sibTrans" cxnId="{AC5B9599-D86E-4897-8C80-A1CAB4355DAD}">
      <dgm:prSet/>
      <dgm:spPr/>
      <dgm:t>
        <a:bodyPr/>
        <a:lstStyle/>
        <a:p>
          <a:endParaRPr lang="en-US"/>
        </a:p>
      </dgm:t>
    </dgm:pt>
    <dgm:pt modelId="{C1183663-5984-4C49-8F33-920B8A018E29}">
      <dgm:prSet/>
      <dgm:spPr/>
      <dgm:t>
        <a:bodyPr/>
        <a:lstStyle/>
        <a:p>
          <a:r>
            <a:rPr lang="en-US" dirty="0"/>
            <a:t>- Comment using “/*    */”</a:t>
          </a:r>
        </a:p>
      </dgm:t>
    </dgm:pt>
    <dgm:pt modelId="{63596C96-21AA-4692-A48A-5A125923C444}" type="parTrans" cxnId="{C8720837-B781-4E09-9BED-7BB7A8AEA2CE}">
      <dgm:prSet/>
      <dgm:spPr/>
      <dgm:t>
        <a:bodyPr/>
        <a:lstStyle/>
        <a:p>
          <a:endParaRPr lang="en-US"/>
        </a:p>
      </dgm:t>
    </dgm:pt>
    <dgm:pt modelId="{6DF62F2F-B3D0-4B42-86EF-0FD9F15EFC04}" type="sibTrans" cxnId="{C8720837-B781-4E09-9BED-7BB7A8AEA2CE}">
      <dgm:prSet/>
      <dgm:spPr/>
      <dgm:t>
        <a:bodyPr/>
        <a:lstStyle/>
        <a:p>
          <a:endParaRPr lang="en-US"/>
        </a:p>
      </dgm:t>
    </dgm:pt>
    <dgm:pt modelId="{BB23678C-6CB3-4F5B-9F9E-9034864754CB}" type="pres">
      <dgm:prSet presAssocID="{D1A6ABA6-342D-4FEA-A3EC-1ACC544783A2}" presName="linear" presStyleCnt="0">
        <dgm:presLayoutVars>
          <dgm:animLvl val="lvl"/>
          <dgm:resizeHandles val="exact"/>
        </dgm:presLayoutVars>
      </dgm:prSet>
      <dgm:spPr/>
    </dgm:pt>
    <dgm:pt modelId="{5BDEDD2E-10ED-4787-8FD1-FD5DAD9D9054}" type="pres">
      <dgm:prSet presAssocID="{1BD294CD-F2E7-44E0-BED7-6D4C12F383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0189F5-23AE-4A91-AF69-ADFBF1C93C85}" type="pres">
      <dgm:prSet presAssocID="{CCE96BE8-AFEC-420D-976B-A984472CB28E}" presName="spacer" presStyleCnt="0"/>
      <dgm:spPr/>
    </dgm:pt>
    <dgm:pt modelId="{3D2C3EB5-5AC6-4B08-A381-41A0BF3A3A62}" type="pres">
      <dgm:prSet presAssocID="{51B033E4-DBAF-49B3-8FF7-02CD34DB78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8EED41-8B31-4B7C-9473-5C5684C4C3AA}" type="pres">
      <dgm:prSet presAssocID="{466BE4B4-81D4-40FC-A858-9E9CD56E39F6}" presName="spacer" presStyleCnt="0"/>
      <dgm:spPr/>
    </dgm:pt>
    <dgm:pt modelId="{C6CC10C4-71E3-4A70-A61B-3062F016F941}" type="pres">
      <dgm:prSet presAssocID="{C1183663-5984-4C49-8F33-920B8A018E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E35234-1DA0-4E3E-B38B-CF45D1879580}" type="presOf" srcId="{1BD294CD-F2E7-44E0-BED7-6D4C12F383A5}" destId="{5BDEDD2E-10ED-4787-8FD1-FD5DAD9D9054}" srcOrd="0" destOrd="0" presId="urn:microsoft.com/office/officeart/2005/8/layout/vList2"/>
    <dgm:cxn modelId="{C8720837-B781-4E09-9BED-7BB7A8AEA2CE}" srcId="{D1A6ABA6-342D-4FEA-A3EC-1ACC544783A2}" destId="{C1183663-5984-4C49-8F33-920B8A018E29}" srcOrd="2" destOrd="0" parTransId="{63596C96-21AA-4692-A48A-5A125923C444}" sibTransId="{6DF62F2F-B3D0-4B42-86EF-0FD9F15EFC04}"/>
    <dgm:cxn modelId="{5996EC67-3E34-46FE-A898-05ACA5C64E85}" type="presOf" srcId="{C1183663-5984-4C49-8F33-920B8A018E29}" destId="{C6CC10C4-71E3-4A70-A61B-3062F016F941}" srcOrd="0" destOrd="0" presId="urn:microsoft.com/office/officeart/2005/8/layout/vList2"/>
    <dgm:cxn modelId="{1BA8057C-B203-46D4-8CBB-5A9D13423321}" srcId="{D1A6ABA6-342D-4FEA-A3EC-1ACC544783A2}" destId="{1BD294CD-F2E7-44E0-BED7-6D4C12F383A5}" srcOrd="0" destOrd="0" parTransId="{9F3981E7-7478-4935-9F9E-22EF6A44C83D}" sibTransId="{CCE96BE8-AFEC-420D-976B-A984472CB28E}"/>
    <dgm:cxn modelId="{BCCABB8E-AFD3-4CA6-925D-96BB70292F4F}" type="presOf" srcId="{51B033E4-DBAF-49B3-8FF7-02CD34DB78BA}" destId="{3D2C3EB5-5AC6-4B08-A381-41A0BF3A3A62}" srcOrd="0" destOrd="0" presId="urn:microsoft.com/office/officeart/2005/8/layout/vList2"/>
    <dgm:cxn modelId="{C2EDC795-F7AD-4840-9595-6A925F2FA80C}" type="presOf" srcId="{D1A6ABA6-342D-4FEA-A3EC-1ACC544783A2}" destId="{BB23678C-6CB3-4F5B-9F9E-9034864754CB}" srcOrd="0" destOrd="0" presId="urn:microsoft.com/office/officeart/2005/8/layout/vList2"/>
    <dgm:cxn modelId="{AC5B9599-D86E-4897-8C80-A1CAB4355DAD}" srcId="{D1A6ABA6-342D-4FEA-A3EC-1ACC544783A2}" destId="{51B033E4-DBAF-49B3-8FF7-02CD34DB78BA}" srcOrd="1" destOrd="0" parTransId="{786FF3D2-982B-467A-B902-5880CD5BC86B}" sibTransId="{466BE4B4-81D4-40FC-A858-9E9CD56E39F6}"/>
    <dgm:cxn modelId="{49E1577C-915B-4C78-968A-620A8601D237}" type="presParOf" srcId="{BB23678C-6CB3-4F5B-9F9E-9034864754CB}" destId="{5BDEDD2E-10ED-4787-8FD1-FD5DAD9D9054}" srcOrd="0" destOrd="0" presId="urn:microsoft.com/office/officeart/2005/8/layout/vList2"/>
    <dgm:cxn modelId="{B250B8BA-4709-4A2C-AFF0-8F01D70D6934}" type="presParOf" srcId="{BB23678C-6CB3-4F5B-9F9E-9034864754CB}" destId="{ED0189F5-23AE-4A91-AF69-ADFBF1C93C85}" srcOrd="1" destOrd="0" presId="urn:microsoft.com/office/officeart/2005/8/layout/vList2"/>
    <dgm:cxn modelId="{A54055DB-83E7-4D73-8712-DCA0DF4FE9FD}" type="presParOf" srcId="{BB23678C-6CB3-4F5B-9F9E-9034864754CB}" destId="{3D2C3EB5-5AC6-4B08-A381-41A0BF3A3A62}" srcOrd="2" destOrd="0" presId="urn:microsoft.com/office/officeart/2005/8/layout/vList2"/>
    <dgm:cxn modelId="{213DE40E-CE37-4AB0-B119-3B8E695E1A20}" type="presParOf" srcId="{BB23678C-6CB3-4F5B-9F9E-9034864754CB}" destId="{DD8EED41-8B31-4B7C-9473-5C5684C4C3AA}" srcOrd="3" destOrd="0" presId="urn:microsoft.com/office/officeart/2005/8/layout/vList2"/>
    <dgm:cxn modelId="{9C0120A7-1CD4-4A17-AD59-0400F358FB7B}" type="presParOf" srcId="{BB23678C-6CB3-4F5B-9F9E-9034864754CB}" destId="{C6CC10C4-71E3-4A70-A61B-3062F016F9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FC4BB-2C06-4EBD-BF46-8AEE79B2AF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B26482-9E66-48E2-81B2-7BF062C84065}">
      <dgm:prSet/>
      <dgm:spPr/>
      <dgm:t>
        <a:bodyPr/>
        <a:lstStyle/>
        <a:p>
          <a:r>
            <a:rPr lang="en-US" dirty="0"/>
            <a:t>- Why we need variables?</a:t>
          </a:r>
        </a:p>
      </dgm:t>
    </dgm:pt>
    <dgm:pt modelId="{1AA330BF-7D30-48E7-AAB6-6D97A85A26F9}" type="parTrans" cxnId="{0DE668B2-1C31-4785-BBAF-06A1CE21539C}">
      <dgm:prSet/>
      <dgm:spPr/>
      <dgm:t>
        <a:bodyPr/>
        <a:lstStyle/>
        <a:p>
          <a:endParaRPr lang="en-US"/>
        </a:p>
      </dgm:t>
    </dgm:pt>
    <dgm:pt modelId="{1A1632D5-F1C5-4190-A717-028FCBF19AB1}" type="sibTrans" cxnId="{0DE668B2-1C31-4785-BBAF-06A1CE21539C}">
      <dgm:prSet/>
      <dgm:spPr/>
      <dgm:t>
        <a:bodyPr/>
        <a:lstStyle/>
        <a:p>
          <a:endParaRPr lang="en-US"/>
        </a:p>
      </dgm:t>
    </dgm:pt>
    <dgm:pt modelId="{5FF86B3C-5E86-4E50-9BFA-EF6C33D9F5D5}">
      <dgm:prSet/>
      <dgm:spPr/>
      <dgm:t>
        <a:bodyPr/>
        <a:lstStyle/>
        <a:p>
          <a:r>
            <a:rPr lang="en-US" dirty="0"/>
            <a:t>- Types of data or data types</a:t>
          </a:r>
        </a:p>
      </dgm:t>
    </dgm:pt>
    <dgm:pt modelId="{791CC84D-D5B8-4848-AFDB-E92818EFB96D}" type="parTrans" cxnId="{13F5B260-7D10-4D83-B89B-687CE9C98E89}">
      <dgm:prSet/>
      <dgm:spPr/>
      <dgm:t>
        <a:bodyPr/>
        <a:lstStyle/>
        <a:p>
          <a:endParaRPr lang="en-US"/>
        </a:p>
      </dgm:t>
    </dgm:pt>
    <dgm:pt modelId="{8BC1569A-1736-47F8-A7CB-97A1BB621F6A}" type="sibTrans" cxnId="{13F5B260-7D10-4D83-B89B-687CE9C98E89}">
      <dgm:prSet/>
      <dgm:spPr/>
      <dgm:t>
        <a:bodyPr/>
        <a:lstStyle/>
        <a:p>
          <a:endParaRPr lang="en-US"/>
        </a:p>
      </dgm:t>
    </dgm:pt>
    <dgm:pt modelId="{219B1A57-4D90-4977-B31C-9A989D4B9136}">
      <dgm:prSet/>
      <dgm:spPr/>
      <dgm:t>
        <a:bodyPr/>
        <a:lstStyle/>
        <a:p>
          <a:r>
            <a:rPr lang="en-US" dirty="0"/>
            <a:t>- Why we have to declare variables?</a:t>
          </a:r>
        </a:p>
      </dgm:t>
    </dgm:pt>
    <dgm:pt modelId="{E275E3CB-1E3E-4BE6-9E1B-5C292B669B0D}" type="parTrans" cxnId="{19EED64D-FE59-4729-8CE2-C82FFE1A074D}">
      <dgm:prSet/>
      <dgm:spPr/>
      <dgm:t>
        <a:bodyPr/>
        <a:lstStyle/>
        <a:p>
          <a:endParaRPr lang="en-US"/>
        </a:p>
      </dgm:t>
    </dgm:pt>
    <dgm:pt modelId="{0B47AABD-4239-48D2-A78F-744DB2FBE57C}" type="sibTrans" cxnId="{19EED64D-FE59-4729-8CE2-C82FFE1A074D}">
      <dgm:prSet/>
      <dgm:spPr/>
      <dgm:t>
        <a:bodyPr/>
        <a:lstStyle/>
        <a:p>
          <a:endParaRPr lang="en-US"/>
        </a:p>
      </dgm:t>
    </dgm:pt>
    <dgm:pt modelId="{7DE0E25A-CD91-4939-BADE-AA4369F2745F}">
      <dgm:prSet/>
      <dgm:spPr/>
      <dgm:t>
        <a:bodyPr/>
        <a:lstStyle/>
        <a:p>
          <a:r>
            <a:rPr lang="en-US"/>
            <a:t>- Value assignment to a variable</a:t>
          </a:r>
        </a:p>
      </dgm:t>
    </dgm:pt>
    <dgm:pt modelId="{162DEABB-B80A-4FB7-B34D-2367509944EC}" type="parTrans" cxnId="{A388BCC8-17B6-4561-8DE6-1CDD9FAB31BB}">
      <dgm:prSet/>
      <dgm:spPr/>
      <dgm:t>
        <a:bodyPr/>
        <a:lstStyle/>
        <a:p>
          <a:endParaRPr lang="en-US"/>
        </a:p>
      </dgm:t>
    </dgm:pt>
    <dgm:pt modelId="{F1FEED21-CD87-4FC4-956B-96F4D9522096}" type="sibTrans" cxnId="{A388BCC8-17B6-4561-8DE6-1CDD9FAB31BB}">
      <dgm:prSet/>
      <dgm:spPr/>
      <dgm:t>
        <a:bodyPr/>
        <a:lstStyle/>
        <a:p>
          <a:endParaRPr lang="en-US"/>
        </a:p>
      </dgm:t>
    </dgm:pt>
    <dgm:pt modelId="{3749F56B-04B6-4ED4-8F71-6FA6946F2383}">
      <dgm:prSet/>
      <dgm:spPr/>
      <dgm:t>
        <a:bodyPr/>
        <a:lstStyle/>
        <a:p>
          <a:r>
            <a:rPr lang="en-US"/>
            <a:t>- Value initializing to a variable</a:t>
          </a:r>
        </a:p>
      </dgm:t>
    </dgm:pt>
    <dgm:pt modelId="{56157EC4-7E56-456B-AB53-D9316A8B6445}" type="parTrans" cxnId="{718DBF8F-E791-4E60-9013-38A58F57039D}">
      <dgm:prSet/>
      <dgm:spPr/>
      <dgm:t>
        <a:bodyPr/>
        <a:lstStyle/>
        <a:p>
          <a:endParaRPr lang="en-US"/>
        </a:p>
      </dgm:t>
    </dgm:pt>
    <dgm:pt modelId="{2ECAD9F1-329A-40B9-8C4F-0F44DBB2FD99}" type="sibTrans" cxnId="{718DBF8F-E791-4E60-9013-38A58F57039D}">
      <dgm:prSet/>
      <dgm:spPr/>
      <dgm:t>
        <a:bodyPr/>
        <a:lstStyle/>
        <a:p>
          <a:endParaRPr lang="en-US"/>
        </a:p>
      </dgm:t>
    </dgm:pt>
    <dgm:pt modelId="{9637E2B5-A967-4F15-8B11-ADE126773451}" type="pres">
      <dgm:prSet presAssocID="{FD3FC4BB-2C06-4EBD-BF46-8AEE79B2AFFD}" presName="root" presStyleCnt="0">
        <dgm:presLayoutVars>
          <dgm:dir/>
          <dgm:resizeHandles val="exact"/>
        </dgm:presLayoutVars>
      </dgm:prSet>
      <dgm:spPr/>
    </dgm:pt>
    <dgm:pt modelId="{3CDEB85B-D52E-4BF4-B46E-8A88E05C1036}" type="pres">
      <dgm:prSet presAssocID="{E3B26482-9E66-48E2-81B2-7BF062C84065}" presName="compNode" presStyleCnt="0"/>
      <dgm:spPr/>
    </dgm:pt>
    <dgm:pt modelId="{7BC688F6-DD8A-4509-8C26-323F1FF1A7BA}" type="pres">
      <dgm:prSet presAssocID="{E3B26482-9E66-48E2-81B2-7BF062C84065}" presName="bgRect" presStyleLbl="bgShp" presStyleIdx="0" presStyleCnt="5" custLinFactNeighborY="-1879"/>
      <dgm:spPr/>
    </dgm:pt>
    <dgm:pt modelId="{960CAC98-6FF1-487D-A6B5-B26A82419983}" type="pres">
      <dgm:prSet presAssocID="{E3B26482-9E66-48E2-81B2-7BF062C840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65D0E7E-1149-4521-9A3D-50377E321979}" type="pres">
      <dgm:prSet presAssocID="{E3B26482-9E66-48E2-81B2-7BF062C84065}" presName="spaceRect" presStyleCnt="0"/>
      <dgm:spPr/>
    </dgm:pt>
    <dgm:pt modelId="{03E614A1-B80E-44CC-B14C-68BECFE71604}" type="pres">
      <dgm:prSet presAssocID="{E3B26482-9E66-48E2-81B2-7BF062C84065}" presName="parTx" presStyleLbl="revTx" presStyleIdx="0" presStyleCnt="5">
        <dgm:presLayoutVars>
          <dgm:chMax val="0"/>
          <dgm:chPref val="0"/>
        </dgm:presLayoutVars>
      </dgm:prSet>
      <dgm:spPr/>
    </dgm:pt>
    <dgm:pt modelId="{0B87AAF6-7056-4B11-9367-79FC0506E050}" type="pres">
      <dgm:prSet presAssocID="{1A1632D5-F1C5-4190-A717-028FCBF19AB1}" presName="sibTrans" presStyleCnt="0"/>
      <dgm:spPr/>
    </dgm:pt>
    <dgm:pt modelId="{622B7291-CB93-4877-A256-95B2DB1A8395}" type="pres">
      <dgm:prSet presAssocID="{5FF86B3C-5E86-4E50-9BFA-EF6C33D9F5D5}" presName="compNode" presStyleCnt="0"/>
      <dgm:spPr/>
    </dgm:pt>
    <dgm:pt modelId="{E50F5645-E83F-4BFE-BDAB-B3F875B5565A}" type="pres">
      <dgm:prSet presAssocID="{5FF86B3C-5E86-4E50-9BFA-EF6C33D9F5D5}" presName="bgRect" presStyleLbl="bgShp" presStyleIdx="1" presStyleCnt="5"/>
      <dgm:spPr/>
    </dgm:pt>
    <dgm:pt modelId="{B962247B-8A5D-4435-B8EA-F4110687F8CA}" type="pres">
      <dgm:prSet presAssocID="{5FF86B3C-5E86-4E50-9BFA-EF6C33D9F5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5568EF-CB71-4A98-A24F-A555657E804A}" type="pres">
      <dgm:prSet presAssocID="{5FF86B3C-5E86-4E50-9BFA-EF6C33D9F5D5}" presName="spaceRect" presStyleCnt="0"/>
      <dgm:spPr/>
    </dgm:pt>
    <dgm:pt modelId="{6DF6FC04-9E65-407F-BB60-7F01EF9332CD}" type="pres">
      <dgm:prSet presAssocID="{5FF86B3C-5E86-4E50-9BFA-EF6C33D9F5D5}" presName="parTx" presStyleLbl="revTx" presStyleIdx="1" presStyleCnt="5">
        <dgm:presLayoutVars>
          <dgm:chMax val="0"/>
          <dgm:chPref val="0"/>
        </dgm:presLayoutVars>
      </dgm:prSet>
      <dgm:spPr/>
    </dgm:pt>
    <dgm:pt modelId="{CBA811DA-0CA7-47DF-B9F7-17BCA80D2FAF}" type="pres">
      <dgm:prSet presAssocID="{8BC1569A-1736-47F8-A7CB-97A1BB621F6A}" presName="sibTrans" presStyleCnt="0"/>
      <dgm:spPr/>
    </dgm:pt>
    <dgm:pt modelId="{B036935C-9D2F-4EDF-B153-0446451C75FF}" type="pres">
      <dgm:prSet presAssocID="{219B1A57-4D90-4977-B31C-9A989D4B9136}" presName="compNode" presStyleCnt="0"/>
      <dgm:spPr/>
    </dgm:pt>
    <dgm:pt modelId="{22C020A7-D512-4301-B4BD-73C537C134A0}" type="pres">
      <dgm:prSet presAssocID="{219B1A57-4D90-4977-B31C-9A989D4B9136}" presName="bgRect" presStyleLbl="bgShp" presStyleIdx="2" presStyleCnt="5"/>
      <dgm:spPr/>
    </dgm:pt>
    <dgm:pt modelId="{8BB9454A-DDC5-4EFA-9857-53B840D7FC68}" type="pres">
      <dgm:prSet presAssocID="{219B1A57-4D90-4977-B31C-9A989D4B91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B1FC125-F6A5-4893-B9CC-41D6DF8CA635}" type="pres">
      <dgm:prSet presAssocID="{219B1A57-4D90-4977-B31C-9A989D4B9136}" presName="spaceRect" presStyleCnt="0"/>
      <dgm:spPr/>
    </dgm:pt>
    <dgm:pt modelId="{F04D3198-3D4F-46A8-93A5-E8B2817FB9F8}" type="pres">
      <dgm:prSet presAssocID="{219B1A57-4D90-4977-B31C-9A989D4B9136}" presName="parTx" presStyleLbl="revTx" presStyleIdx="2" presStyleCnt="5">
        <dgm:presLayoutVars>
          <dgm:chMax val="0"/>
          <dgm:chPref val="0"/>
        </dgm:presLayoutVars>
      </dgm:prSet>
      <dgm:spPr/>
    </dgm:pt>
    <dgm:pt modelId="{090C7D27-0194-475B-BB5A-77528FF56883}" type="pres">
      <dgm:prSet presAssocID="{0B47AABD-4239-48D2-A78F-744DB2FBE57C}" presName="sibTrans" presStyleCnt="0"/>
      <dgm:spPr/>
    </dgm:pt>
    <dgm:pt modelId="{681D7CD3-6949-483D-B993-4C2988A3ACAE}" type="pres">
      <dgm:prSet presAssocID="{7DE0E25A-CD91-4939-BADE-AA4369F2745F}" presName="compNode" presStyleCnt="0"/>
      <dgm:spPr/>
    </dgm:pt>
    <dgm:pt modelId="{548AC3AF-A0D2-4EA6-87BE-6283E6C4F902}" type="pres">
      <dgm:prSet presAssocID="{7DE0E25A-CD91-4939-BADE-AA4369F2745F}" presName="bgRect" presStyleLbl="bgShp" presStyleIdx="3" presStyleCnt="5"/>
      <dgm:spPr/>
    </dgm:pt>
    <dgm:pt modelId="{C1C0D17C-F7F9-4C66-B45F-793DB6E7D252}" type="pres">
      <dgm:prSet presAssocID="{7DE0E25A-CD91-4939-BADE-AA4369F274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968F79F-D452-4C83-8967-6560B141BBA6}" type="pres">
      <dgm:prSet presAssocID="{7DE0E25A-CD91-4939-BADE-AA4369F2745F}" presName="spaceRect" presStyleCnt="0"/>
      <dgm:spPr/>
    </dgm:pt>
    <dgm:pt modelId="{66A67AE7-C312-43DB-A47E-B298369CAA7E}" type="pres">
      <dgm:prSet presAssocID="{7DE0E25A-CD91-4939-BADE-AA4369F2745F}" presName="parTx" presStyleLbl="revTx" presStyleIdx="3" presStyleCnt="5">
        <dgm:presLayoutVars>
          <dgm:chMax val="0"/>
          <dgm:chPref val="0"/>
        </dgm:presLayoutVars>
      </dgm:prSet>
      <dgm:spPr/>
    </dgm:pt>
    <dgm:pt modelId="{17535C9C-71B4-48B9-B826-BAE6863D2C74}" type="pres">
      <dgm:prSet presAssocID="{F1FEED21-CD87-4FC4-956B-96F4D9522096}" presName="sibTrans" presStyleCnt="0"/>
      <dgm:spPr/>
    </dgm:pt>
    <dgm:pt modelId="{4E4066BE-A8F3-425A-B112-E9C1BD530CD1}" type="pres">
      <dgm:prSet presAssocID="{3749F56B-04B6-4ED4-8F71-6FA6946F2383}" presName="compNode" presStyleCnt="0"/>
      <dgm:spPr/>
    </dgm:pt>
    <dgm:pt modelId="{E52A5BF6-1604-42E8-B4BA-38AA772ECF18}" type="pres">
      <dgm:prSet presAssocID="{3749F56B-04B6-4ED4-8F71-6FA6946F2383}" presName="bgRect" presStyleLbl="bgShp" presStyleIdx="4" presStyleCnt="5"/>
      <dgm:spPr/>
    </dgm:pt>
    <dgm:pt modelId="{864DF25A-6ED3-4428-A542-2145B69BDF84}" type="pres">
      <dgm:prSet presAssocID="{3749F56B-04B6-4ED4-8F71-6FA6946F23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9B05C07-2D19-4F48-A760-252977239ED8}" type="pres">
      <dgm:prSet presAssocID="{3749F56B-04B6-4ED4-8F71-6FA6946F2383}" presName="spaceRect" presStyleCnt="0"/>
      <dgm:spPr/>
    </dgm:pt>
    <dgm:pt modelId="{A20B9ABC-BE92-4748-9FB1-AF0C0CD37DF8}" type="pres">
      <dgm:prSet presAssocID="{3749F56B-04B6-4ED4-8F71-6FA6946F23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F5B260-7D10-4D83-B89B-687CE9C98E89}" srcId="{FD3FC4BB-2C06-4EBD-BF46-8AEE79B2AFFD}" destId="{5FF86B3C-5E86-4E50-9BFA-EF6C33D9F5D5}" srcOrd="1" destOrd="0" parTransId="{791CC84D-D5B8-4848-AFDB-E92818EFB96D}" sibTransId="{8BC1569A-1736-47F8-A7CB-97A1BB621F6A}"/>
    <dgm:cxn modelId="{19EED64D-FE59-4729-8CE2-C82FFE1A074D}" srcId="{FD3FC4BB-2C06-4EBD-BF46-8AEE79B2AFFD}" destId="{219B1A57-4D90-4977-B31C-9A989D4B9136}" srcOrd="2" destOrd="0" parTransId="{E275E3CB-1E3E-4BE6-9E1B-5C292B669B0D}" sibTransId="{0B47AABD-4239-48D2-A78F-744DB2FBE57C}"/>
    <dgm:cxn modelId="{91DC538F-5D3D-4779-853E-E41936E8B631}" type="presOf" srcId="{5FF86B3C-5E86-4E50-9BFA-EF6C33D9F5D5}" destId="{6DF6FC04-9E65-407F-BB60-7F01EF9332CD}" srcOrd="0" destOrd="0" presId="urn:microsoft.com/office/officeart/2018/2/layout/IconVerticalSolidList"/>
    <dgm:cxn modelId="{718DBF8F-E791-4E60-9013-38A58F57039D}" srcId="{FD3FC4BB-2C06-4EBD-BF46-8AEE79B2AFFD}" destId="{3749F56B-04B6-4ED4-8F71-6FA6946F2383}" srcOrd="4" destOrd="0" parTransId="{56157EC4-7E56-456B-AB53-D9316A8B6445}" sibTransId="{2ECAD9F1-329A-40B9-8C4F-0F44DBB2FD99}"/>
    <dgm:cxn modelId="{57F4F1A0-859F-41D1-9B5A-1E4A46EEAC50}" type="presOf" srcId="{FD3FC4BB-2C06-4EBD-BF46-8AEE79B2AFFD}" destId="{9637E2B5-A967-4F15-8B11-ADE126773451}" srcOrd="0" destOrd="0" presId="urn:microsoft.com/office/officeart/2018/2/layout/IconVerticalSolidList"/>
    <dgm:cxn modelId="{1CC1DBA5-EBA5-43CF-B7FF-00069F7AD04A}" type="presOf" srcId="{E3B26482-9E66-48E2-81B2-7BF062C84065}" destId="{03E614A1-B80E-44CC-B14C-68BECFE71604}" srcOrd="0" destOrd="0" presId="urn:microsoft.com/office/officeart/2018/2/layout/IconVerticalSolidList"/>
    <dgm:cxn modelId="{0DE668B2-1C31-4785-BBAF-06A1CE21539C}" srcId="{FD3FC4BB-2C06-4EBD-BF46-8AEE79B2AFFD}" destId="{E3B26482-9E66-48E2-81B2-7BF062C84065}" srcOrd="0" destOrd="0" parTransId="{1AA330BF-7D30-48E7-AAB6-6D97A85A26F9}" sibTransId="{1A1632D5-F1C5-4190-A717-028FCBF19AB1}"/>
    <dgm:cxn modelId="{AC4C9BC5-6D0F-4343-98A2-46F51AE5FC4C}" type="presOf" srcId="{7DE0E25A-CD91-4939-BADE-AA4369F2745F}" destId="{66A67AE7-C312-43DB-A47E-B298369CAA7E}" srcOrd="0" destOrd="0" presId="urn:microsoft.com/office/officeart/2018/2/layout/IconVerticalSolidList"/>
    <dgm:cxn modelId="{A388BCC8-17B6-4561-8DE6-1CDD9FAB31BB}" srcId="{FD3FC4BB-2C06-4EBD-BF46-8AEE79B2AFFD}" destId="{7DE0E25A-CD91-4939-BADE-AA4369F2745F}" srcOrd="3" destOrd="0" parTransId="{162DEABB-B80A-4FB7-B34D-2367509944EC}" sibTransId="{F1FEED21-CD87-4FC4-956B-96F4D9522096}"/>
    <dgm:cxn modelId="{DDA34BE1-F675-496A-93D8-03161FF836D4}" type="presOf" srcId="{219B1A57-4D90-4977-B31C-9A989D4B9136}" destId="{F04D3198-3D4F-46A8-93A5-E8B2817FB9F8}" srcOrd="0" destOrd="0" presId="urn:microsoft.com/office/officeart/2018/2/layout/IconVerticalSolidList"/>
    <dgm:cxn modelId="{21902AF9-D262-4C8F-A376-3401F3B97836}" type="presOf" srcId="{3749F56B-04B6-4ED4-8F71-6FA6946F2383}" destId="{A20B9ABC-BE92-4748-9FB1-AF0C0CD37DF8}" srcOrd="0" destOrd="0" presId="urn:microsoft.com/office/officeart/2018/2/layout/IconVerticalSolidList"/>
    <dgm:cxn modelId="{16B612E5-E796-477E-83D9-891029800E5A}" type="presParOf" srcId="{9637E2B5-A967-4F15-8B11-ADE126773451}" destId="{3CDEB85B-D52E-4BF4-B46E-8A88E05C1036}" srcOrd="0" destOrd="0" presId="urn:microsoft.com/office/officeart/2018/2/layout/IconVerticalSolidList"/>
    <dgm:cxn modelId="{041B2A5E-6C91-4EEE-882F-C0205937B191}" type="presParOf" srcId="{3CDEB85B-D52E-4BF4-B46E-8A88E05C1036}" destId="{7BC688F6-DD8A-4509-8C26-323F1FF1A7BA}" srcOrd="0" destOrd="0" presId="urn:microsoft.com/office/officeart/2018/2/layout/IconVerticalSolidList"/>
    <dgm:cxn modelId="{4228D04C-2144-464A-A475-3658AFC4C9B3}" type="presParOf" srcId="{3CDEB85B-D52E-4BF4-B46E-8A88E05C1036}" destId="{960CAC98-6FF1-487D-A6B5-B26A82419983}" srcOrd="1" destOrd="0" presId="urn:microsoft.com/office/officeart/2018/2/layout/IconVerticalSolidList"/>
    <dgm:cxn modelId="{FBC4940E-2B74-4EB4-8977-D74CEFA302BF}" type="presParOf" srcId="{3CDEB85B-D52E-4BF4-B46E-8A88E05C1036}" destId="{565D0E7E-1149-4521-9A3D-50377E321979}" srcOrd="2" destOrd="0" presId="urn:microsoft.com/office/officeart/2018/2/layout/IconVerticalSolidList"/>
    <dgm:cxn modelId="{35F3E7F4-DE18-4BAB-9A0A-4CA5FDF5FF74}" type="presParOf" srcId="{3CDEB85B-D52E-4BF4-B46E-8A88E05C1036}" destId="{03E614A1-B80E-44CC-B14C-68BECFE71604}" srcOrd="3" destOrd="0" presId="urn:microsoft.com/office/officeart/2018/2/layout/IconVerticalSolidList"/>
    <dgm:cxn modelId="{C99C544C-45FF-49D5-9B71-CBC1FF96850D}" type="presParOf" srcId="{9637E2B5-A967-4F15-8B11-ADE126773451}" destId="{0B87AAF6-7056-4B11-9367-79FC0506E050}" srcOrd="1" destOrd="0" presId="urn:microsoft.com/office/officeart/2018/2/layout/IconVerticalSolidList"/>
    <dgm:cxn modelId="{BC932471-3EAC-4E08-AD13-F9FE39B5A6CA}" type="presParOf" srcId="{9637E2B5-A967-4F15-8B11-ADE126773451}" destId="{622B7291-CB93-4877-A256-95B2DB1A8395}" srcOrd="2" destOrd="0" presId="urn:microsoft.com/office/officeart/2018/2/layout/IconVerticalSolidList"/>
    <dgm:cxn modelId="{638F26DB-9E68-4BC7-AE67-BE746C1A849D}" type="presParOf" srcId="{622B7291-CB93-4877-A256-95B2DB1A8395}" destId="{E50F5645-E83F-4BFE-BDAB-B3F875B5565A}" srcOrd="0" destOrd="0" presId="urn:microsoft.com/office/officeart/2018/2/layout/IconVerticalSolidList"/>
    <dgm:cxn modelId="{45866B45-51F1-4657-8695-902AF3A79401}" type="presParOf" srcId="{622B7291-CB93-4877-A256-95B2DB1A8395}" destId="{B962247B-8A5D-4435-B8EA-F4110687F8CA}" srcOrd="1" destOrd="0" presId="urn:microsoft.com/office/officeart/2018/2/layout/IconVerticalSolidList"/>
    <dgm:cxn modelId="{1566F101-C82B-485E-BFB8-6B28EEB6C99B}" type="presParOf" srcId="{622B7291-CB93-4877-A256-95B2DB1A8395}" destId="{3F5568EF-CB71-4A98-A24F-A555657E804A}" srcOrd="2" destOrd="0" presId="urn:microsoft.com/office/officeart/2018/2/layout/IconVerticalSolidList"/>
    <dgm:cxn modelId="{34A901BF-3129-475E-9564-3463AAF8D3C1}" type="presParOf" srcId="{622B7291-CB93-4877-A256-95B2DB1A8395}" destId="{6DF6FC04-9E65-407F-BB60-7F01EF9332CD}" srcOrd="3" destOrd="0" presId="urn:microsoft.com/office/officeart/2018/2/layout/IconVerticalSolidList"/>
    <dgm:cxn modelId="{32B53EFB-4D1A-4E37-AE55-F1EB9F81FC30}" type="presParOf" srcId="{9637E2B5-A967-4F15-8B11-ADE126773451}" destId="{CBA811DA-0CA7-47DF-B9F7-17BCA80D2FAF}" srcOrd="3" destOrd="0" presId="urn:microsoft.com/office/officeart/2018/2/layout/IconVerticalSolidList"/>
    <dgm:cxn modelId="{C7AE00FB-9968-4E96-8557-A04F84FE615D}" type="presParOf" srcId="{9637E2B5-A967-4F15-8B11-ADE126773451}" destId="{B036935C-9D2F-4EDF-B153-0446451C75FF}" srcOrd="4" destOrd="0" presId="urn:microsoft.com/office/officeart/2018/2/layout/IconVerticalSolidList"/>
    <dgm:cxn modelId="{7A8D9BBD-F1FD-4B80-BE87-881BD87CFCAE}" type="presParOf" srcId="{B036935C-9D2F-4EDF-B153-0446451C75FF}" destId="{22C020A7-D512-4301-B4BD-73C537C134A0}" srcOrd="0" destOrd="0" presId="urn:microsoft.com/office/officeart/2018/2/layout/IconVerticalSolidList"/>
    <dgm:cxn modelId="{18F5532B-8119-4BF9-A42D-84FA486270B6}" type="presParOf" srcId="{B036935C-9D2F-4EDF-B153-0446451C75FF}" destId="{8BB9454A-DDC5-4EFA-9857-53B840D7FC68}" srcOrd="1" destOrd="0" presId="urn:microsoft.com/office/officeart/2018/2/layout/IconVerticalSolidList"/>
    <dgm:cxn modelId="{BBB7F98A-B55F-4A88-A262-12134D54C159}" type="presParOf" srcId="{B036935C-9D2F-4EDF-B153-0446451C75FF}" destId="{9B1FC125-F6A5-4893-B9CC-41D6DF8CA635}" srcOrd="2" destOrd="0" presId="urn:microsoft.com/office/officeart/2018/2/layout/IconVerticalSolidList"/>
    <dgm:cxn modelId="{466F6A75-508F-40B5-BB6D-178F831CEE3B}" type="presParOf" srcId="{B036935C-9D2F-4EDF-B153-0446451C75FF}" destId="{F04D3198-3D4F-46A8-93A5-E8B2817FB9F8}" srcOrd="3" destOrd="0" presId="urn:microsoft.com/office/officeart/2018/2/layout/IconVerticalSolidList"/>
    <dgm:cxn modelId="{BF181FDB-105F-4B8C-A27E-4DCD961A60CF}" type="presParOf" srcId="{9637E2B5-A967-4F15-8B11-ADE126773451}" destId="{090C7D27-0194-475B-BB5A-77528FF56883}" srcOrd="5" destOrd="0" presId="urn:microsoft.com/office/officeart/2018/2/layout/IconVerticalSolidList"/>
    <dgm:cxn modelId="{82ECD5BD-0339-4589-80FA-75B3EC383650}" type="presParOf" srcId="{9637E2B5-A967-4F15-8B11-ADE126773451}" destId="{681D7CD3-6949-483D-B993-4C2988A3ACAE}" srcOrd="6" destOrd="0" presId="urn:microsoft.com/office/officeart/2018/2/layout/IconVerticalSolidList"/>
    <dgm:cxn modelId="{C6ED0282-FCF8-49C3-8F01-C35E1A7D7386}" type="presParOf" srcId="{681D7CD3-6949-483D-B993-4C2988A3ACAE}" destId="{548AC3AF-A0D2-4EA6-87BE-6283E6C4F902}" srcOrd="0" destOrd="0" presId="urn:microsoft.com/office/officeart/2018/2/layout/IconVerticalSolidList"/>
    <dgm:cxn modelId="{38AFA5C1-852D-46BD-B129-8BE732EA3F30}" type="presParOf" srcId="{681D7CD3-6949-483D-B993-4C2988A3ACAE}" destId="{C1C0D17C-F7F9-4C66-B45F-793DB6E7D252}" srcOrd="1" destOrd="0" presId="urn:microsoft.com/office/officeart/2018/2/layout/IconVerticalSolidList"/>
    <dgm:cxn modelId="{BEBC98AE-43DE-45B3-AF75-68A327227A67}" type="presParOf" srcId="{681D7CD3-6949-483D-B993-4C2988A3ACAE}" destId="{D968F79F-D452-4C83-8967-6560B141BBA6}" srcOrd="2" destOrd="0" presId="urn:microsoft.com/office/officeart/2018/2/layout/IconVerticalSolidList"/>
    <dgm:cxn modelId="{C5201B2E-EBDC-462B-8DED-C621B91D49AB}" type="presParOf" srcId="{681D7CD3-6949-483D-B993-4C2988A3ACAE}" destId="{66A67AE7-C312-43DB-A47E-B298369CAA7E}" srcOrd="3" destOrd="0" presId="urn:microsoft.com/office/officeart/2018/2/layout/IconVerticalSolidList"/>
    <dgm:cxn modelId="{ED05F8E8-D65F-41D1-937C-1023A94F5234}" type="presParOf" srcId="{9637E2B5-A967-4F15-8B11-ADE126773451}" destId="{17535C9C-71B4-48B9-B826-BAE6863D2C74}" srcOrd="7" destOrd="0" presId="urn:microsoft.com/office/officeart/2018/2/layout/IconVerticalSolidList"/>
    <dgm:cxn modelId="{84763349-FD7F-4C2F-8446-FF1C64692404}" type="presParOf" srcId="{9637E2B5-A967-4F15-8B11-ADE126773451}" destId="{4E4066BE-A8F3-425A-B112-E9C1BD530CD1}" srcOrd="8" destOrd="0" presId="urn:microsoft.com/office/officeart/2018/2/layout/IconVerticalSolidList"/>
    <dgm:cxn modelId="{FE073F60-551D-4FEE-99C0-951C5663E9E3}" type="presParOf" srcId="{4E4066BE-A8F3-425A-B112-E9C1BD530CD1}" destId="{E52A5BF6-1604-42E8-B4BA-38AA772ECF18}" srcOrd="0" destOrd="0" presId="urn:microsoft.com/office/officeart/2018/2/layout/IconVerticalSolidList"/>
    <dgm:cxn modelId="{DE55413C-CB30-4936-8925-21E52F56D582}" type="presParOf" srcId="{4E4066BE-A8F3-425A-B112-E9C1BD530CD1}" destId="{864DF25A-6ED3-4428-A542-2145B69BDF84}" srcOrd="1" destOrd="0" presId="urn:microsoft.com/office/officeart/2018/2/layout/IconVerticalSolidList"/>
    <dgm:cxn modelId="{1E55BDC5-03C3-47D3-8190-F96BBEC11DBB}" type="presParOf" srcId="{4E4066BE-A8F3-425A-B112-E9C1BD530CD1}" destId="{A9B05C07-2D19-4F48-A760-252977239ED8}" srcOrd="2" destOrd="0" presId="urn:microsoft.com/office/officeart/2018/2/layout/IconVerticalSolidList"/>
    <dgm:cxn modelId="{57180A47-C14D-4C15-9263-BFDEC5D0362B}" type="presParOf" srcId="{4E4066BE-A8F3-425A-B112-E9C1BD530CD1}" destId="{A20B9ABC-BE92-4748-9FB1-AF0C0CD37D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EDD2E-10ED-4787-8FD1-FD5DAD9D9054}">
      <dsp:nvSpPr>
        <dsp:cNvPr id="0" name=""/>
        <dsp:cNvSpPr/>
      </dsp:nvSpPr>
      <dsp:spPr>
        <a:xfrm>
          <a:off x="0" y="25320"/>
          <a:ext cx="10058399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- Why Important?</a:t>
          </a:r>
        </a:p>
      </dsp:txBody>
      <dsp:txXfrm>
        <a:off x="55687" y="81007"/>
        <a:ext cx="9947025" cy="1029376"/>
      </dsp:txXfrm>
    </dsp:sp>
    <dsp:sp modelId="{3D2C3EB5-5AC6-4B08-A381-41A0BF3A3A62}">
      <dsp:nvSpPr>
        <dsp:cNvPr id="0" name=""/>
        <dsp:cNvSpPr/>
      </dsp:nvSpPr>
      <dsp:spPr>
        <a:xfrm>
          <a:off x="0" y="1310070"/>
          <a:ext cx="10058399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- Comment using “//”</a:t>
          </a:r>
        </a:p>
      </dsp:txBody>
      <dsp:txXfrm>
        <a:off x="55687" y="1365757"/>
        <a:ext cx="9947025" cy="1029376"/>
      </dsp:txXfrm>
    </dsp:sp>
    <dsp:sp modelId="{C6CC10C4-71E3-4A70-A61B-3062F016F941}">
      <dsp:nvSpPr>
        <dsp:cNvPr id="0" name=""/>
        <dsp:cNvSpPr/>
      </dsp:nvSpPr>
      <dsp:spPr>
        <a:xfrm>
          <a:off x="0" y="2594820"/>
          <a:ext cx="10058399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- Comment using “/*    */”</a:t>
          </a:r>
        </a:p>
      </dsp:txBody>
      <dsp:txXfrm>
        <a:off x="55687" y="2650507"/>
        <a:ext cx="9947025" cy="102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688F6-DD8A-4509-8C26-323F1FF1A7BA}">
      <dsp:nvSpPr>
        <dsp:cNvPr id="0" name=""/>
        <dsp:cNvSpPr/>
      </dsp:nvSpPr>
      <dsp:spPr>
        <a:xfrm>
          <a:off x="0" y="0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CAC98-6FF1-487D-A6B5-B26A82419983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614A1-B80E-44CC-B14C-68BECFE71604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Why we need variables?</a:t>
          </a:r>
        </a:p>
      </dsp:txBody>
      <dsp:txXfrm>
        <a:off x="1085908" y="4413"/>
        <a:ext cx="5711766" cy="940180"/>
      </dsp:txXfrm>
    </dsp:sp>
    <dsp:sp modelId="{E50F5645-E83F-4BFE-BDAB-B3F875B5565A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247B-8A5D-4435-B8EA-F4110687F8CA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6FC04-9E65-407F-BB60-7F01EF9332CD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Types of data or data types</a:t>
          </a:r>
        </a:p>
      </dsp:txBody>
      <dsp:txXfrm>
        <a:off x="1085908" y="1179639"/>
        <a:ext cx="5711766" cy="940180"/>
      </dsp:txXfrm>
    </dsp:sp>
    <dsp:sp modelId="{22C020A7-D512-4301-B4BD-73C537C134A0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9454A-DDC5-4EFA-9857-53B840D7FC68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D3198-3D4F-46A8-93A5-E8B2817FB9F8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Why we have to declare variables?</a:t>
          </a:r>
        </a:p>
      </dsp:txBody>
      <dsp:txXfrm>
        <a:off x="1085908" y="2354865"/>
        <a:ext cx="5711766" cy="940180"/>
      </dsp:txXfrm>
    </dsp:sp>
    <dsp:sp modelId="{548AC3AF-A0D2-4EA6-87BE-6283E6C4F902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0D17C-F7F9-4C66-B45F-793DB6E7D252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67AE7-C312-43DB-A47E-B298369CAA7E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Value assignment to a variable</a:t>
          </a:r>
        </a:p>
      </dsp:txBody>
      <dsp:txXfrm>
        <a:off x="1085908" y="3530091"/>
        <a:ext cx="5711766" cy="940180"/>
      </dsp:txXfrm>
    </dsp:sp>
    <dsp:sp modelId="{E52A5BF6-1604-42E8-B4BA-38AA772ECF18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DF25A-6ED3-4428-A542-2145B69BDF8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B9ABC-BE92-4748-9FB1-AF0C0CD37DF8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Value initializing to a variable</a:t>
          </a:r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4:11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 3868,'0'0'6100,"0"-4"6804,0-10-4406,0 2-4631,0-3-4783,0 5-5357,0 8-852,0 7 149,0 6 1909,0 9 3668,0 9-822,-2 42-776,-9-27 1754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4:11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6 696,'-1'-5'4639,"0"6"-8422,1 5 2543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0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 </a:t>
            </a:r>
            <a:r>
              <a:rPr lang="en-US" sz="6600" dirty="0"/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HK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Rana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D0E5-4DEB-4EBA-9A6B-8BFB688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3BDC-FD8F-4DA5-B267-376A1CD4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430129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Scanf</a:t>
            </a:r>
            <a:r>
              <a:rPr lang="en-US" dirty="0"/>
              <a:t> function</a:t>
            </a:r>
          </a:p>
          <a:p>
            <a:r>
              <a:rPr lang="en-US" dirty="0"/>
              <a:t>- Defining names of constants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3840C-DCA6-4DF0-97CB-CFC1E37D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39" y="2308179"/>
            <a:ext cx="5447619" cy="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3DE19-28B5-4AFF-AC1A-666229D3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18" y="2789106"/>
            <a:ext cx="6275667" cy="2949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383D07-89F9-42CB-85A7-C90806D4479A}"/>
                  </a:ext>
                </a:extLst>
              </p14:cNvPr>
              <p14:cNvContentPartPr/>
              <p14:nvPr/>
            </p14:nvContentPartPr>
            <p14:xfrm>
              <a:off x="-452979" y="2644946"/>
              <a:ext cx="5040" cy="6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383D07-89F9-42CB-85A7-C90806D447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61979" y="2635946"/>
                <a:ext cx="22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76382D-D1D3-415C-AE5A-A2821C9CBFA5}"/>
                  </a:ext>
                </a:extLst>
              </p14:cNvPr>
              <p14:cNvContentPartPr/>
              <p14:nvPr/>
            </p14:nvContentPartPr>
            <p14:xfrm>
              <a:off x="899181" y="2142746"/>
              <a:ext cx="1080" cy="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76382D-D1D3-415C-AE5A-A2821C9CBF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541" y="2134106"/>
                <a:ext cx="1872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71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2B449-0CB3-4064-84C7-D1ACB27B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231492"/>
            <a:ext cx="8278530" cy="27940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5275D-D115-4D39-9FD8-7CA02650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Another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9AE294-3478-4921-AD3D-C6562D4E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55" y="3143823"/>
            <a:ext cx="7074128" cy="402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4E2DD-5B22-4F4C-9CCA-CB826876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664" y="3671082"/>
            <a:ext cx="4220197" cy="5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0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BD04-8E7D-4BFD-A209-D3DACF22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Others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17D-C9F4-4D3D-A39B-C02D6456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- Identifiers</a:t>
            </a:r>
          </a:p>
          <a:p>
            <a:r>
              <a:rPr lang="en-US" dirty="0"/>
              <a:t>- Keywords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6A3F5-8735-4A14-B46B-BBEC2FFF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524521"/>
            <a:ext cx="6892560" cy="34635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02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0EA3896C-4633-4FC6-AE4E-5B7E6F957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92" r="1" b="964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92374-7969-407C-8326-BD392EDB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Reading Assignment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BA34-B4FC-4D51-964D-81B70033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Chapter 3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If you have any query on Chapter 3, ask during the next class.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086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86E3E-8B6C-437A-A5F6-B5DD6547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3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1DC-9C2B-4B3F-9A1C-E86B59B1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Writing a 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416D-CEEF-490F-AC75-8B15FC6B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Print a message, “To C, or not to C: that is the question.”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693C2C1-428E-44B1-95A7-AE391D6DD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39" r="2847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9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B1FE-B71A-426F-AEF6-16B100A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205609-44B6-45B1-8D59-FA03445D4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63826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5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DA168-60A5-43CE-9D20-EADC4D48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Variables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97AF387-EFC5-4C2A-B7F5-757F0EB57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363982"/>
              </p:ext>
            </p:extLst>
          </p:nvPr>
        </p:nvGraphicFramePr>
        <p:xfrm>
          <a:off x="4675602" y="268702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5E15CE4-3CA0-4590-AB20-FBB758944CA4}"/>
              </a:ext>
            </a:extLst>
          </p:cNvPr>
          <p:cNvSpPr/>
          <p:nvPr/>
        </p:nvSpPr>
        <p:spPr>
          <a:xfrm>
            <a:off x="4452731" y="6188765"/>
            <a:ext cx="7209183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** Printing variable values **</a:t>
            </a:r>
          </a:p>
        </p:txBody>
      </p:sp>
    </p:spTree>
    <p:extLst>
      <p:ext uri="{BB962C8B-B14F-4D97-AF65-F5344CB8AC3E}">
        <p14:creationId xmlns:p14="http://schemas.microsoft.com/office/powerpoint/2010/main" val="19040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6F9E-D164-4C02-85AA-87930FDD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Types in C</a:t>
            </a:r>
          </a:p>
        </p:txBody>
      </p:sp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ata types in c programming">
            <a:extLst>
              <a:ext uri="{FF2B5EF4-FFF2-40B4-BE49-F238E27FC236}">
                <a16:creationId xmlns:a16="http://schemas.microsoft.com/office/drawing/2014/main" id="{8F12AFCB-41BB-4F25-AFB6-2C56F48D8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217284"/>
            <a:ext cx="6275667" cy="442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84FC-9A83-446A-A83A-1C2AEB18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C11C-3552-4710-A56D-4CEF68C8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0124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mbria" pitchFamily="18" charset="0"/>
              </a:rPr>
              <a:t>A valid variable can have letters (both uppercase and lowercase letters), digits and underscores.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mbria" pitchFamily="18" charset="0"/>
              </a:rPr>
              <a:t>The first letter of a variable should be either a letter or an underscore.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mbria" pitchFamily="18" charset="0"/>
              </a:rPr>
              <a:t>You cannot use keywords as variable.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Cambria" pitchFamily="18" charset="0"/>
              </a:rPr>
              <a:t>Blank spaces are not allowed within a variable.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>
                <a:latin typeface="Cambria" pitchFamily="18" charset="0"/>
              </a:rPr>
              <a:t>Variable </a:t>
            </a:r>
            <a:r>
              <a:rPr lang="en-US" sz="2000" dirty="0">
                <a:latin typeface="Cambria" pitchFamily="18" charset="0"/>
              </a:rPr>
              <a:t>should not be of length more than 31 characters.</a:t>
            </a:r>
          </a:p>
        </p:txBody>
      </p:sp>
    </p:spTree>
    <p:extLst>
      <p:ext uri="{BB962C8B-B14F-4D97-AF65-F5344CB8AC3E}">
        <p14:creationId xmlns:p14="http://schemas.microsoft.com/office/powerpoint/2010/main" val="758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7" name="Straight Connector 7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8" name="Rectangle 7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DB2E3-4B7B-4220-BB08-7485F9A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Size is matter for a variable.</a:t>
            </a:r>
          </a:p>
        </p:txBody>
      </p:sp>
      <p:pic>
        <p:nvPicPr>
          <p:cNvPr id="2054" name="Picture 6" descr="Image result for small thing in big box">
            <a:extLst>
              <a:ext uri="{FF2B5EF4-FFF2-40B4-BE49-F238E27FC236}">
                <a16:creationId xmlns:a16="http://schemas.microsoft.com/office/drawing/2014/main" id="{A3B18FE1-6EB6-41F7-9833-25EE0026B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3" r="1" b="11978"/>
          <a:stretch/>
        </p:blipFill>
        <p:spPr bwMode="auto">
          <a:xfrm>
            <a:off x="635459" y="640080"/>
            <a:ext cx="3578547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okes on fat man trying small shirt">
            <a:extLst>
              <a:ext uri="{FF2B5EF4-FFF2-40B4-BE49-F238E27FC236}">
                <a16:creationId xmlns:a16="http://schemas.microsoft.com/office/drawing/2014/main" id="{52977524-16E1-4D91-A707-EF57CFB43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8" r="13866" b="-2"/>
          <a:stretch/>
        </p:blipFill>
        <p:spPr bwMode="auto">
          <a:xfrm>
            <a:off x="4306725" y="640079"/>
            <a:ext cx="3578547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jokes on size">
            <a:extLst>
              <a:ext uri="{FF2B5EF4-FFF2-40B4-BE49-F238E27FC236}">
                <a16:creationId xmlns:a16="http://schemas.microsoft.com/office/drawing/2014/main" id="{2712BEA0-BD5A-439D-BAC2-EC12E79C5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r="2265" b="1"/>
          <a:stretch/>
        </p:blipFill>
        <p:spPr bwMode="auto">
          <a:xfrm>
            <a:off x="7977991" y="640079"/>
            <a:ext cx="358110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8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76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2DFA-ECA4-4552-BC81-F89DA60FC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0905" y="420480"/>
            <a:ext cx="10058400" cy="679450"/>
          </a:xfrm>
        </p:spPr>
        <p:txBody>
          <a:bodyPr>
            <a:normAutofit/>
          </a:bodyPr>
          <a:lstStyle/>
          <a:p>
            <a:r>
              <a:rPr lang="en-US" sz="2700" dirty="0"/>
              <a:t>Specifier , Size and Range of Data Types:</a:t>
            </a: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6BF681E-8193-4611-9915-CFD1B1A33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611615"/>
              </p:ext>
            </p:extLst>
          </p:nvPr>
        </p:nvGraphicFramePr>
        <p:xfrm>
          <a:off x="2150165" y="1643270"/>
          <a:ext cx="8229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Format</a:t>
                      </a:r>
                      <a:r>
                        <a:rPr lang="en-US" sz="1800" baseline="0" dirty="0">
                          <a:effectLst/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Cambria" pitchFamily="18" charset="0"/>
                        </a:rPr>
                        <a:t>Specifier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Storage size (bits)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Value 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unsigned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</a:t>
                      </a:r>
                      <a:r>
                        <a:rPr lang="en-US" sz="1800" dirty="0" err="1">
                          <a:effectLst/>
                          <a:latin typeface="Cambria" pitchFamily="18" charset="0"/>
                        </a:rPr>
                        <a:t>uc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mbria" pitchFamily="18" charset="0"/>
                        </a:rPr>
                        <a:t>0 to 255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 err="1">
                          <a:effectLst/>
                          <a:latin typeface="Cambria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%d</a:t>
                      </a:r>
                      <a:r>
                        <a:rPr lang="en-US" sz="1800" baseline="0" dirty="0">
                          <a:effectLst/>
                          <a:latin typeface="Cambria" pitchFamily="18" charset="0"/>
                        </a:rPr>
                        <a:t> or </a:t>
                      </a:r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%i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16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-32,768 to 32,767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unsigned </a:t>
                      </a:r>
                      <a:r>
                        <a:rPr lang="en-US" sz="1800" dirty="0" err="1">
                          <a:effectLst/>
                          <a:latin typeface="Cambria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</a:t>
                      </a:r>
                      <a:r>
                        <a:rPr lang="en-US" sz="1800" dirty="0" err="1">
                          <a:effectLst/>
                          <a:latin typeface="Cambria" pitchFamily="18" charset="0"/>
                        </a:rPr>
                        <a:t>ud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16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0 to 65,535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long </a:t>
                      </a:r>
                      <a:r>
                        <a:rPr lang="en-US" sz="1800" dirty="0" err="1">
                          <a:effectLst/>
                          <a:latin typeface="Cambria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</a:t>
                      </a:r>
                      <a:r>
                        <a:rPr lang="en-US" sz="1800" dirty="0" err="1">
                          <a:effectLst/>
                          <a:latin typeface="Cambria" pitchFamily="18" charset="0"/>
                        </a:rPr>
                        <a:t>ld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-2,147,483,648 to 2,147,483,647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unsigned 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</a:t>
                      </a:r>
                      <a:r>
                        <a:rPr lang="en-US" sz="1800" dirty="0" err="1">
                          <a:effectLst/>
                          <a:latin typeface="Cambria" pitchFamily="18" charset="0"/>
                        </a:rPr>
                        <a:t>uld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0 to 4,294,967,295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t-BR" sz="1800" dirty="0">
                          <a:latin typeface="Cambria" pitchFamily="18" charset="0"/>
                        </a:rPr>
                        <a:t>float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800" dirty="0">
                          <a:latin typeface="Cambria" pitchFamily="18" charset="0"/>
                        </a:rPr>
                        <a:t>3.4E-38 to 3.4E+38 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pt-BR" sz="1800" dirty="0">
                          <a:latin typeface="Cambria" pitchFamily="18" charset="0"/>
                        </a:rPr>
                        <a:t>double</a:t>
                      </a:r>
                      <a:endParaRPr lang="en-US" sz="1800" dirty="0"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%lf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mbria" pitchFamily="18" charset="0"/>
                        </a:rPr>
                        <a:t>64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ambria" pitchFamily="18" charset="0"/>
                        </a:rPr>
                        <a:t>1.7E-308 to 1.7E+308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2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 Sample Program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47405A7-0EB8-442F-8FE4-6062258F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636169"/>
            <a:ext cx="6275667" cy="2949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95B8D-991A-4366-B515-EACC6830B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03" y="1157306"/>
            <a:ext cx="4333333" cy="2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72B16-B93E-49D2-9D65-B9CFE5890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264" y="4900438"/>
            <a:ext cx="4435836" cy="8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Cambria</vt:lpstr>
      <vt:lpstr>Franklin Gothic Book</vt:lpstr>
      <vt:lpstr>1_RetrospectVTI</vt:lpstr>
      <vt:lpstr>C Fundamentals</vt:lpstr>
      <vt:lpstr>Writing a Simple Program</vt:lpstr>
      <vt:lpstr>Comments</vt:lpstr>
      <vt:lpstr>Variables</vt:lpstr>
      <vt:lpstr>Data Types in C</vt:lpstr>
      <vt:lpstr>Rules for naming variables:</vt:lpstr>
      <vt:lpstr>Size is matter for a variable.</vt:lpstr>
      <vt:lpstr>Specifier , Size and Range of Data Types:</vt:lpstr>
      <vt:lpstr>A Sample Program</vt:lpstr>
      <vt:lpstr>Reading input from user</vt:lpstr>
      <vt:lpstr>Another Example</vt:lpstr>
      <vt:lpstr>Others</vt:lpstr>
      <vt:lpstr>Reading Assignment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Fundamentals</dc:title>
  <dc:creator>LENOVO</dc:creator>
  <cp:lastModifiedBy>Humayan Kabir Rana</cp:lastModifiedBy>
  <cp:revision>30</cp:revision>
  <dcterms:created xsi:type="dcterms:W3CDTF">2021-02-12T20:28:21Z</dcterms:created>
  <dcterms:modified xsi:type="dcterms:W3CDTF">2021-06-21T11:27:47Z</dcterms:modified>
</cp:coreProperties>
</file>