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5/3/2021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B2266-A80F-44AD-8A70-CB3259A4C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Strings: </a:t>
            </a:r>
            <a:r>
              <a:rPr lang="en-US" dirty="0" err="1"/>
              <a:t>Printf</a:t>
            </a:r>
            <a:r>
              <a:rPr lang="en-US" dirty="0"/>
              <a:t> &amp; Puts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3B38CC-94C8-42BA-88FB-2339D80CF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30" y="1998176"/>
            <a:ext cx="4541247" cy="14793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7A9C56-F97F-438F-A571-9068EB1DB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485" y="3712681"/>
            <a:ext cx="3315654" cy="12813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1C60BF-D5AA-4FA8-BF65-8FA1EC480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428" y="5158201"/>
            <a:ext cx="9096581" cy="114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610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38AD7-8159-4CEF-886A-D8213469A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Strings: </a:t>
            </a:r>
            <a:r>
              <a:rPr lang="en-US" dirty="0" err="1"/>
              <a:t>scanf</a:t>
            </a:r>
            <a:r>
              <a:rPr lang="en-US" dirty="0"/>
              <a:t> &amp; gets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0D7A73-6461-4FBC-B812-85EAEB93F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896" y="1894060"/>
            <a:ext cx="8294660" cy="11304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69FB16-C311-4BD6-BBBF-4A32AE804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445" y="3121116"/>
            <a:ext cx="7949491" cy="31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79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582F2-BD90-43D1-8B1C-AA199DC1F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Sting Character by Character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869F48-71B3-4796-BA6F-AC0E0FAA7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184" y="1867818"/>
            <a:ext cx="7859723" cy="263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59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966CE-D4B3-4009-A045-0D94746D2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characters in array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DC3AFA-8CFB-4BD4-A15C-C79017CE1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114" y="1963057"/>
            <a:ext cx="6133687" cy="303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570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D33D2-3E93-45EC-8169-338F8BBF0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 string library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7F9192-4ACC-43C2-ABF2-4D193FD23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875" y="1886663"/>
            <a:ext cx="5638095" cy="3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83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lasses on top of a book">
            <a:extLst>
              <a:ext uri="{FF2B5EF4-FFF2-40B4-BE49-F238E27FC236}">
                <a16:creationId xmlns:a16="http://schemas.microsoft.com/office/drawing/2014/main" id="{3E5A0965-0F52-4600-886D-6D6634B4FD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114"/>
          <a:stretch/>
        </p:blipFill>
        <p:spPr>
          <a:xfrm>
            <a:off x="228599" y="237744"/>
            <a:ext cx="7696201" cy="63825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C9620B-E218-4814-B4D5-7FF7D5AC0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en-US" dirty="0"/>
              <a:t>Using the C Sting library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5EFF6D1-9C94-4BD1-9099-FA656289E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/>
          <a:p>
            <a:r>
              <a:rPr lang="en-US" err="1"/>
              <a:t>strcpy</a:t>
            </a:r>
            <a:r>
              <a:rPr lang="en-US"/>
              <a:t> ()</a:t>
            </a:r>
          </a:p>
          <a:p>
            <a:r>
              <a:rPr lang="en-US" err="1"/>
              <a:t>strncpy</a:t>
            </a:r>
            <a:r>
              <a:rPr lang="en-US"/>
              <a:t> ()</a:t>
            </a:r>
          </a:p>
          <a:p>
            <a:r>
              <a:rPr lang="en-US" err="1"/>
              <a:t>strlen</a:t>
            </a:r>
            <a:r>
              <a:rPr lang="en-US"/>
              <a:t> ()</a:t>
            </a:r>
          </a:p>
          <a:p>
            <a:r>
              <a:rPr lang="en-US" err="1"/>
              <a:t>strcat</a:t>
            </a:r>
            <a:r>
              <a:rPr lang="en-US"/>
              <a:t> ()</a:t>
            </a:r>
          </a:p>
          <a:p>
            <a:r>
              <a:rPr lang="en-US" err="1"/>
              <a:t>strncat</a:t>
            </a:r>
            <a:r>
              <a:rPr lang="en-US"/>
              <a:t>()</a:t>
            </a:r>
          </a:p>
          <a:p>
            <a:r>
              <a:rPr lang="en-US"/>
              <a:t>strcmp()</a:t>
            </a:r>
          </a:p>
        </p:txBody>
      </p:sp>
    </p:spTree>
    <p:extLst>
      <p:ext uri="{BB962C8B-B14F-4D97-AF65-F5344CB8AC3E}">
        <p14:creationId xmlns:p14="http://schemas.microsoft.com/office/powerpoint/2010/main" val="2341036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AA5B9-C7BE-4FCD-9781-BC208D340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Strings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F41545-2DF5-48E4-99A9-2D44EB6AE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289" y="1881738"/>
            <a:ext cx="5000000" cy="590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B4D314-A240-492B-BCDA-5351EB37D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129" y="2650158"/>
            <a:ext cx="3164788" cy="331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250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59E72-B20B-493D-A1CF-875FC478A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arguments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C64D8E-1188-4B79-887C-5291E560D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567" y="1983447"/>
            <a:ext cx="5219177" cy="126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236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A829A-5BA0-4B93-970F-FDB8F6966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Literals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89F4EC-F200-4D90-AFF2-5368DE58F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892" y="2757267"/>
            <a:ext cx="9147284" cy="170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155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EB374-5525-424E-9D9F-DE7F12E7B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a string literal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74DEEA-1BF3-464C-8FB9-32B380902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616" y="1862586"/>
            <a:ext cx="5676190" cy="24857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FE1895-8079-4E80-A2AB-F4377F2BE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964" y="4564742"/>
            <a:ext cx="5780952" cy="1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435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CA7AF-1661-45AB-8BE3-AA831C654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string literals stored?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D31819-35C0-42E5-B719-4AAF1E70E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891" y="1889665"/>
            <a:ext cx="7022380" cy="245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441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1C79A-4107-42E5-A0CA-AD9E0ED5D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582" y="136157"/>
            <a:ext cx="10058400" cy="1371600"/>
          </a:xfrm>
        </p:spPr>
        <p:txBody>
          <a:bodyPr/>
          <a:lstStyle/>
          <a:p>
            <a:r>
              <a:rPr lang="en-US" dirty="0"/>
              <a:t>Operations on string literals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BA1349-1C92-4BFB-B605-6BDFEE2C0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89" y="1223183"/>
            <a:ext cx="5790476" cy="39333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37AA46-3E57-4034-82D7-44110FC22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627" y="5159038"/>
            <a:ext cx="5800000" cy="1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230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FBEDC-BE36-4596-BD38-5FEA97537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Variables &amp; Initialization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C2041A-DDBC-4E41-AA85-AF3EB5CD0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323" y="1946441"/>
            <a:ext cx="3802662" cy="10077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AF845D-93EB-4A8D-A21B-A8F94A4B3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840" y="3202792"/>
            <a:ext cx="6731376" cy="104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264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56023-4C0F-46C3-9791-9CB07586F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Initialization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E34D13-CAF8-41C4-A708-B60A7ABE7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104" y="1850158"/>
            <a:ext cx="5847619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041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FA11-355C-4DB3-990F-69BFB12C3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Initialization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EB2F06-15F9-4627-9A89-CBE72D476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272" y="1954405"/>
            <a:ext cx="5838095" cy="15142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AE9257-2C68-4C35-9B45-BB5D7F2C3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177" y="3797961"/>
            <a:ext cx="5914286" cy="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58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3B19-4102-4132-B72F-EB40121D5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arrays vs Character pointers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7A2720-235D-4293-8299-24D1D67E7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873" y="1969270"/>
            <a:ext cx="5479710" cy="16138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72CDFB-7631-42C3-9758-9A7CC8C64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470" y="3801132"/>
            <a:ext cx="4000122" cy="8443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9840DB-2C1B-4390-9C8F-E8562C7A2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966" y="4887220"/>
            <a:ext cx="4042129" cy="137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9447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{13DCACE9-A3E9-4834-83AC-032073A3131D}tf78438558_win32</Template>
  <TotalTime>72</TotalTime>
  <Words>80</Words>
  <Application>Microsoft Office PowerPoint</Application>
  <PresentationFormat>Widescreen</PresentationFormat>
  <Paragraphs>23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Century Gothic</vt:lpstr>
      <vt:lpstr>Garamond</vt:lpstr>
      <vt:lpstr>SavonVTI</vt:lpstr>
      <vt:lpstr>Strings</vt:lpstr>
      <vt:lpstr>String Literals</vt:lpstr>
      <vt:lpstr>Counting a string literal</vt:lpstr>
      <vt:lpstr>How are string literals stored?</vt:lpstr>
      <vt:lpstr>Operations on string literals</vt:lpstr>
      <vt:lpstr>String Variables &amp; Initialization</vt:lpstr>
      <vt:lpstr>String Initialization</vt:lpstr>
      <vt:lpstr>String Initialization</vt:lpstr>
      <vt:lpstr>Character arrays vs Character pointers</vt:lpstr>
      <vt:lpstr>Writing Strings: Printf &amp; Puts</vt:lpstr>
      <vt:lpstr>Reading Strings: scanf &amp; gets</vt:lpstr>
      <vt:lpstr>Reading Sting Character by Character</vt:lpstr>
      <vt:lpstr>Accessing the characters in array</vt:lpstr>
      <vt:lpstr>Using the C string library</vt:lpstr>
      <vt:lpstr>Using the C Sting library</vt:lpstr>
      <vt:lpstr>Arrays of Strings</vt:lpstr>
      <vt:lpstr>Command line arguments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dc:creator>LENOVO</dc:creator>
  <cp:lastModifiedBy>LENOVO</cp:lastModifiedBy>
  <cp:revision>11</cp:revision>
  <dcterms:created xsi:type="dcterms:W3CDTF">2021-04-25T19:06:11Z</dcterms:created>
  <dcterms:modified xsi:type="dcterms:W3CDTF">2021-05-03T03:04:33Z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