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72" r:id="rId16"/>
    <p:sldId id="273" r:id="rId17"/>
    <p:sldId id="274" r:id="rId18"/>
    <p:sldId id="27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5D9D1F-555C-4028-AC1C-677A8FCB15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CA865E8-372F-4EB5-BCE8-CF4764424C24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Definition:</a:t>
          </a:r>
          <a:r>
            <a:rPr lang="en-US" dirty="0"/>
            <a:t> An array is a data structure containing a number of data values, all of which have the same data type</a:t>
          </a:r>
        </a:p>
      </dgm:t>
    </dgm:pt>
    <dgm:pt modelId="{1266011D-BE44-4611-861D-5AF8F836C172}" type="parTrans" cxnId="{3D0075E0-F482-4581-A8A5-D11EC3A29F6E}">
      <dgm:prSet/>
      <dgm:spPr/>
      <dgm:t>
        <a:bodyPr/>
        <a:lstStyle/>
        <a:p>
          <a:endParaRPr lang="en-US"/>
        </a:p>
      </dgm:t>
    </dgm:pt>
    <dgm:pt modelId="{C9AD4638-D9B1-486E-8642-858EAEE2E022}" type="sibTrans" cxnId="{3D0075E0-F482-4581-A8A5-D11EC3A29F6E}">
      <dgm:prSet/>
      <dgm:spPr/>
      <dgm:t>
        <a:bodyPr/>
        <a:lstStyle/>
        <a:p>
          <a:endParaRPr lang="en-US"/>
        </a:p>
      </dgm:t>
    </dgm:pt>
    <dgm:pt modelId="{5F6360C9-0FC1-4080-A84B-CD85892AC887}">
      <dgm:prSet/>
      <dgm:spPr/>
      <dgm:t>
        <a:bodyPr/>
        <a:lstStyle/>
        <a:p>
          <a:r>
            <a:rPr lang="en-US"/>
            <a:t>These values, known as elements, can be individually selected by their position within the array.</a:t>
          </a:r>
        </a:p>
      </dgm:t>
    </dgm:pt>
    <dgm:pt modelId="{8D913BF8-F175-42C6-8162-A3CB66F9B021}" type="parTrans" cxnId="{EC62E136-2FE9-4377-9F3A-0297AEE014F2}">
      <dgm:prSet/>
      <dgm:spPr/>
      <dgm:t>
        <a:bodyPr/>
        <a:lstStyle/>
        <a:p>
          <a:endParaRPr lang="en-US"/>
        </a:p>
      </dgm:t>
    </dgm:pt>
    <dgm:pt modelId="{BFC1CD57-F51A-45B5-813C-F7B9E5854312}" type="sibTrans" cxnId="{EC62E136-2FE9-4377-9F3A-0297AEE014F2}">
      <dgm:prSet/>
      <dgm:spPr/>
      <dgm:t>
        <a:bodyPr/>
        <a:lstStyle/>
        <a:p>
          <a:endParaRPr lang="en-US"/>
        </a:p>
      </dgm:t>
    </dgm:pt>
    <dgm:pt modelId="{383FCCFA-3FFF-4844-9164-C6E08C4C74B8}">
      <dgm:prSet/>
      <dgm:spPr/>
      <dgm:t>
        <a:bodyPr/>
        <a:lstStyle/>
        <a:p>
          <a:r>
            <a:rPr lang="en-US"/>
            <a:t>Simplest kind of array is One-Dimensional Array</a:t>
          </a:r>
        </a:p>
      </dgm:t>
    </dgm:pt>
    <dgm:pt modelId="{BB6E599F-D69A-4437-8D82-D7AC2345D744}" type="parTrans" cxnId="{777526AF-AACC-4972-90D2-536B35F9A967}">
      <dgm:prSet/>
      <dgm:spPr/>
      <dgm:t>
        <a:bodyPr/>
        <a:lstStyle/>
        <a:p>
          <a:endParaRPr lang="en-US"/>
        </a:p>
      </dgm:t>
    </dgm:pt>
    <dgm:pt modelId="{15BB8227-B6D8-4F6B-AEE7-476C7A0A90C3}" type="sibTrans" cxnId="{777526AF-AACC-4972-90D2-536B35F9A967}">
      <dgm:prSet/>
      <dgm:spPr/>
      <dgm:t>
        <a:bodyPr/>
        <a:lstStyle/>
        <a:p>
          <a:endParaRPr lang="en-US"/>
        </a:p>
      </dgm:t>
    </dgm:pt>
    <dgm:pt modelId="{2847E2B1-E5AC-4CD3-81EF-45B46C34DA3F}">
      <dgm:prSet/>
      <dgm:spPr/>
      <dgm:t>
        <a:bodyPr/>
        <a:lstStyle/>
        <a:p>
          <a:r>
            <a:rPr lang="en-US"/>
            <a:t>Generally, size of the array is fixed  </a:t>
          </a:r>
        </a:p>
      </dgm:t>
    </dgm:pt>
    <dgm:pt modelId="{7443CDEB-9B2E-4862-A126-9FA03DB029EB}" type="parTrans" cxnId="{04414A71-8DAD-4EBC-84F5-DF9AA9C28910}">
      <dgm:prSet/>
      <dgm:spPr/>
      <dgm:t>
        <a:bodyPr/>
        <a:lstStyle/>
        <a:p>
          <a:endParaRPr lang="en-US"/>
        </a:p>
      </dgm:t>
    </dgm:pt>
    <dgm:pt modelId="{C2CD8AB5-12D4-45A1-A4D6-D009C477FEEC}" type="sibTrans" cxnId="{04414A71-8DAD-4EBC-84F5-DF9AA9C28910}">
      <dgm:prSet/>
      <dgm:spPr/>
      <dgm:t>
        <a:bodyPr/>
        <a:lstStyle/>
        <a:p>
          <a:endParaRPr lang="en-US"/>
        </a:p>
      </dgm:t>
    </dgm:pt>
    <dgm:pt modelId="{AD93766C-4860-41B6-BC82-140C43846EF2}" type="pres">
      <dgm:prSet presAssocID="{3B5D9D1F-555C-4028-AC1C-677A8FCB15C9}" presName="root" presStyleCnt="0">
        <dgm:presLayoutVars>
          <dgm:dir/>
          <dgm:resizeHandles val="exact"/>
        </dgm:presLayoutVars>
      </dgm:prSet>
      <dgm:spPr/>
    </dgm:pt>
    <dgm:pt modelId="{3DEF2FDB-A0CB-446D-81E2-6C883F8C5E29}" type="pres">
      <dgm:prSet presAssocID="{3CA865E8-372F-4EB5-BCE8-CF4764424C24}" presName="compNode" presStyleCnt="0"/>
      <dgm:spPr/>
    </dgm:pt>
    <dgm:pt modelId="{3B594939-C471-49C5-B39E-831C1FFCBB9A}" type="pres">
      <dgm:prSet presAssocID="{3CA865E8-372F-4EB5-BCE8-CF4764424C24}" presName="bgRect" presStyleLbl="bgShp" presStyleIdx="0" presStyleCnt="4"/>
      <dgm:spPr/>
    </dgm:pt>
    <dgm:pt modelId="{E7512FC8-7496-44A9-B97C-D1B9CF8B4D34}" type="pres">
      <dgm:prSet presAssocID="{3CA865E8-372F-4EB5-BCE8-CF4764424C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918A82A-300A-4F99-B746-B46B204C262A}" type="pres">
      <dgm:prSet presAssocID="{3CA865E8-372F-4EB5-BCE8-CF4764424C24}" presName="spaceRect" presStyleCnt="0"/>
      <dgm:spPr/>
    </dgm:pt>
    <dgm:pt modelId="{85910093-9436-4F93-9518-F252F1677DB3}" type="pres">
      <dgm:prSet presAssocID="{3CA865E8-372F-4EB5-BCE8-CF4764424C24}" presName="parTx" presStyleLbl="revTx" presStyleIdx="0" presStyleCnt="4">
        <dgm:presLayoutVars>
          <dgm:chMax val="0"/>
          <dgm:chPref val="0"/>
        </dgm:presLayoutVars>
      </dgm:prSet>
      <dgm:spPr/>
    </dgm:pt>
    <dgm:pt modelId="{9CA3689E-FF14-4974-8D58-61DE2C35FED6}" type="pres">
      <dgm:prSet presAssocID="{C9AD4638-D9B1-486E-8642-858EAEE2E022}" presName="sibTrans" presStyleCnt="0"/>
      <dgm:spPr/>
    </dgm:pt>
    <dgm:pt modelId="{A7C7789C-F8CB-4784-BCC3-7BF92E9310BE}" type="pres">
      <dgm:prSet presAssocID="{5F6360C9-0FC1-4080-A84B-CD85892AC887}" presName="compNode" presStyleCnt="0"/>
      <dgm:spPr/>
    </dgm:pt>
    <dgm:pt modelId="{E865D8BA-95DE-4D7D-BDBF-F6CF70C073D2}" type="pres">
      <dgm:prSet presAssocID="{5F6360C9-0FC1-4080-A84B-CD85892AC887}" presName="bgRect" presStyleLbl="bgShp" presStyleIdx="1" presStyleCnt="4"/>
      <dgm:spPr/>
    </dgm:pt>
    <dgm:pt modelId="{831FA7EF-C1C7-467F-890A-8AA3E532CB49}" type="pres">
      <dgm:prSet presAssocID="{5F6360C9-0FC1-4080-A84B-CD85892AC88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D4396204-CAA6-4087-9F6A-6051373F84FD}" type="pres">
      <dgm:prSet presAssocID="{5F6360C9-0FC1-4080-A84B-CD85892AC887}" presName="spaceRect" presStyleCnt="0"/>
      <dgm:spPr/>
    </dgm:pt>
    <dgm:pt modelId="{9CDE0179-5346-4A85-95A6-23EDF05E4835}" type="pres">
      <dgm:prSet presAssocID="{5F6360C9-0FC1-4080-A84B-CD85892AC887}" presName="parTx" presStyleLbl="revTx" presStyleIdx="1" presStyleCnt="4">
        <dgm:presLayoutVars>
          <dgm:chMax val="0"/>
          <dgm:chPref val="0"/>
        </dgm:presLayoutVars>
      </dgm:prSet>
      <dgm:spPr/>
    </dgm:pt>
    <dgm:pt modelId="{0C788DF8-F7F8-4A9D-B54C-1178599D7104}" type="pres">
      <dgm:prSet presAssocID="{BFC1CD57-F51A-45B5-813C-F7B9E5854312}" presName="sibTrans" presStyleCnt="0"/>
      <dgm:spPr/>
    </dgm:pt>
    <dgm:pt modelId="{04FB63D4-83F4-4CE6-8492-415B8AD4EDAC}" type="pres">
      <dgm:prSet presAssocID="{383FCCFA-3FFF-4844-9164-C6E08C4C74B8}" presName="compNode" presStyleCnt="0"/>
      <dgm:spPr/>
    </dgm:pt>
    <dgm:pt modelId="{6404F2C5-E14E-4A40-B558-91C509B4187C}" type="pres">
      <dgm:prSet presAssocID="{383FCCFA-3FFF-4844-9164-C6E08C4C74B8}" presName="bgRect" presStyleLbl="bgShp" presStyleIdx="2" presStyleCnt="4"/>
      <dgm:spPr/>
    </dgm:pt>
    <dgm:pt modelId="{6FE8D8DC-D87F-44BC-936E-DE4F539943BF}" type="pres">
      <dgm:prSet presAssocID="{383FCCFA-3FFF-4844-9164-C6E08C4C74B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80E5F49-326E-462A-BE20-F5DC9321F9BD}" type="pres">
      <dgm:prSet presAssocID="{383FCCFA-3FFF-4844-9164-C6E08C4C74B8}" presName="spaceRect" presStyleCnt="0"/>
      <dgm:spPr/>
    </dgm:pt>
    <dgm:pt modelId="{D4283F51-B20E-494D-8F8F-3E39A02FEBFC}" type="pres">
      <dgm:prSet presAssocID="{383FCCFA-3FFF-4844-9164-C6E08C4C74B8}" presName="parTx" presStyleLbl="revTx" presStyleIdx="2" presStyleCnt="4">
        <dgm:presLayoutVars>
          <dgm:chMax val="0"/>
          <dgm:chPref val="0"/>
        </dgm:presLayoutVars>
      </dgm:prSet>
      <dgm:spPr/>
    </dgm:pt>
    <dgm:pt modelId="{F7CF6191-DC5A-46FE-ABE0-F006B2F492A1}" type="pres">
      <dgm:prSet presAssocID="{15BB8227-B6D8-4F6B-AEE7-476C7A0A90C3}" presName="sibTrans" presStyleCnt="0"/>
      <dgm:spPr/>
    </dgm:pt>
    <dgm:pt modelId="{1A5C787F-DEFE-4982-B8F4-53070572024E}" type="pres">
      <dgm:prSet presAssocID="{2847E2B1-E5AC-4CD3-81EF-45B46C34DA3F}" presName="compNode" presStyleCnt="0"/>
      <dgm:spPr/>
    </dgm:pt>
    <dgm:pt modelId="{02E3CB96-0BB7-4EEC-8E66-C8F093CE2C8E}" type="pres">
      <dgm:prSet presAssocID="{2847E2B1-E5AC-4CD3-81EF-45B46C34DA3F}" presName="bgRect" presStyleLbl="bgShp" presStyleIdx="3" presStyleCnt="4"/>
      <dgm:spPr/>
    </dgm:pt>
    <dgm:pt modelId="{39B5C2F4-A5A1-4E1A-87D1-51CF0FBD1ABD}" type="pres">
      <dgm:prSet presAssocID="{2847E2B1-E5AC-4CD3-81EF-45B46C34DA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019C7605-8EA1-4E3C-938D-EF403F526E91}" type="pres">
      <dgm:prSet presAssocID="{2847E2B1-E5AC-4CD3-81EF-45B46C34DA3F}" presName="spaceRect" presStyleCnt="0"/>
      <dgm:spPr/>
    </dgm:pt>
    <dgm:pt modelId="{64962777-8822-4F79-BD24-9207ABC72995}" type="pres">
      <dgm:prSet presAssocID="{2847E2B1-E5AC-4CD3-81EF-45B46C34DA3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169761B-D528-4AE6-9037-FBB579548EA4}" type="presOf" srcId="{383FCCFA-3FFF-4844-9164-C6E08C4C74B8}" destId="{D4283F51-B20E-494D-8F8F-3E39A02FEBFC}" srcOrd="0" destOrd="0" presId="urn:microsoft.com/office/officeart/2018/2/layout/IconVerticalSolidList"/>
    <dgm:cxn modelId="{01C17D25-0BC1-4D15-8BEB-9D08DFD5E1B5}" type="presOf" srcId="{2847E2B1-E5AC-4CD3-81EF-45B46C34DA3F}" destId="{64962777-8822-4F79-BD24-9207ABC72995}" srcOrd="0" destOrd="0" presId="urn:microsoft.com/office/officeart/2018/2/layout/IconVerticalSolidList"/>
    <dgm:cxn modelId="{EC62E136-2FE9-4377-9F3A-0297AEE014F2}" srcId="{3B5D9D1F-555C-4028-AC1C-677A8FCB15C9}" destId="{5F6360C9-0FC1-4080-A84B-CD85892AC887}" srcOrd="1" destOrd="0" parTransId="{8D913BF8-F175-42C6-8162-A3CB66F9B021}" sibTransId="{BFC1CD57-F51A-45B5-813C-F7B9E5854312}"/>
    <dgm:cxn modelId="{04414A71-8DAD-4EBC-84F5-DF9AA9C28910}" srcId="{3B5D9D1F-555C-4028-AC1C-677A8FCB15C9}" destId="{2847E2B1-E5AC-4CD3-81EF-45B46C34DA3F}" srcOrd="3" destOrd="0" parTransId="{7443CDEB-9B2E-4862-A126-9FA03DB029EB}" sibTransId="{C2CD8AB5-12D4-45A1-A4D6-D009C477FEEC}"/>
    <dgm:cxn modelId="{777526AF-AACC-4972-90D2-536B35F9A967}" srcId="{3B5D9D1F-555C-4028-AC1C-677A8FCB15C9}" destId="{383FCCFA-3FFF-4844-9164-C6E08C4C74B8}" srcOrd="2" destOrd="0" parTransId="{BB6E599F-D69A-4437-8D82-D7AC2345D744}" sibTransId="{15BB8227-B6D8-4F6B-AEE7-476C7A0A90C3}"/>
    <dgm:cxn modelId="{EF9BFEBE-3A1B-4CB7-BF81-F471807CF29C}" type="presOf" srcId="{5F6360C9-0FC1-4080-A84B-CD85892AC887}" destId="{9CDE0179-5346-4A85-95A6-23EDF05E4835}" srcOrd="0" destOrd="0" presId="urn:microsoft.com/office/officeart/2018/2/layout/IconVerticalSolidList"/>
    <dgm:cxn modelId="{28115EC7-9959-4908-BA67-EBF752762F97}" type="presOf" srcId="{3B5D9D1F-555C-4028-AC1C-677A8FCB15C9}" destId="{AD93766C-4860-41B6-BC82-140C43846EF2}" srcOrd="0" destOrd="0" presId="urn:microsoft.com/office/officeart/2018/2/layout/IconVerticalSolidList"/>
    <dgm:cxn modelId="{3D0075E0-F482-4581-A8A5-D11EC3A29F6E}" srcId="{3B5D9D1F-555C-4028-AC1C-677A8FCB15C9}" destId="{3CA865E8-372F-4EB5-BCE8-CF4764424C24}" srcOrd="0" destOrd="0" parTransId="{1266011D-BE44-4611-861D-5AF8F836C172}" sibTransId="{C9AD4638-D9B1-486E-8642-858EAEE2E022}"/>
    <dgm:cxn modelId="{3E1775FA-BD72-4974-9EFC-899F8E47F8B6}" type="presOf" srcId="{3CA865E8-372F-4EB5-BCE8-CF4764424C24}" destId="{85910093-9436-4F93-9518-F252F1677DB3}" srcOrd="0" destOrd="0" presId="urn:microsoft.com/office/officeart/2018/2/layout/IconVerticalSolidList"/>
    <dgm:cxn modelId="{0F1C4379-E94A-4E23-9A21-5D641D3393E1}" type="presParOf" srcId="{AD93766C-4860-41B6-BC82-140C43846EF2}" destId="{3DEF2FDB-A0CB-446D-81E2-6C883F8C5E29}" srcOrd="0" destOrd="0" presId="urn:microsoft.com/office/officeart/2018/2/layout/IconVerticalSolidList"/>
    <dgm:cxn modelId="{2F269DD9-8D28-4CAD-9091-292A78F760FD}" type="presParOf" srcId="{3DEF2FDB-A0CB-446D-81E2-6C883F8C5E29}" destId="{3B594939-C471-49C5-B39E-831C1FFCBB9A}" srcOrd="0" destOrd="0" presId="urn:microsoft.com/office/officeart/2018/2/layout/IconVerticalSolidList"/>
    <dgm:cxn modelId="{AE173F20-F5EF-4DF0-BDB7-11A6CB448B24}" type="presParOf" srcId="{3DEF2FDB-A0CB-446D-81E2-6C883F8C5E29}" destId="{E7512FC8-7496-44A9-B97C-D1B9CF8B4D34}" srcOrd="1" destOrd="0" presId="urn:microsoft.com/office/officeart/2018/2/layout/IconVerticalSolidList"/>
    <dgm:cxn modelId="{63C7090C-79FF-4963-9329-2504CF3E2014}" type="presParOf" srcId="{3DEF2FDB-A0CB-446D-81E2-6C883F8C5E29}" destId="{1918A82A-300A-4F99-B746-B46B204C262A}" srcOrd="2" destOrd="0" presId="urn:microsoft.com/office/officeart/2018/2/layout/IconVerticalSolidList"/>
    <dgm:cxn modelId="{E9A86A5F-FD8E-4292-9602-0A06DA8081BA}" type="presParOf" srcId="{3DEF2FDB-A0CB-446D-81E2-6C883F8C5E29}" destId="{85910093-9436-4F93-9518-F252F1677DB3}" srcOrd="3" destOrd="0" presId="urn:microsoft.com/office/officeart/2018/2/layout/IconVerticalSolidList"/>
    <dgm:cxn modelId="{96A42AA5-5054-4F9F-9354-BFB1BB289960}" type="presParOf" srcId="{AD93766C-4860-41B6-BC82-140C43846EF2}" destId="{9CA3689E-FF14-4974-8D58-61DE2C35FED6}" srcOrd="1" destOrd="0" presId="urn:microsoft.com/office/officeart/2018/2/layout/IconVerticalSolidList"/>
    <dgm:cxn modelId="{7C9D0F4D-2F0E-4191-B75F-39A3CD8C59BF}" type="presParOf" srcId="{AD93766C-4860-41B6-BC82-140C43846EF2}" destId="{A7C7789C-F8CB-4784-BCC3-7BF92E9310BE}" srcOrd="2" destOrd="0" presId="urn:microsoft.com/office/officeart/2018/2/layout/IconVerticalSolidList"/>
    <dgm:cxn modelId="{57C71175-DA47-4354-94C3-5D4AFFD2C0BC}" type="presParOf" srcId="{A7C7789C-F8CB-4784-BCC3-7BF92E9310BE}" destId="{E865D8BA-95DE-4D7D-BDBF-F6CF70C073D2}" srcOrd="0" destOrd="0" presId="urn:microsoft.com/office/officeart/2018/2/layout/IconVerticalSolidList"/>
    <dgm:cxn modelId="{57D7516B-134F-4721-80AD-CDAE51710CA1}" type="presParOf" srcId="{A7C7789C-F8CB-4784-BCC3-7BF92E9310BE}" destId="{831FA7EF-C1C7-467F-890A-8AA3E532CB49}" srcOrd="1" destOrd="0" presId="urn:microsoft.com/office/officeart/2018/2/layout/IconVerticalSolidList"/>
    <dgm:cxn modelId="{DDFE20E8-6A4A-44A7-A8D3-66844D93AD62}" type="presParOf" srcId="{A7C7789C-F8CB-4784-BCC3-7BF92E9310BE}" destId="{D4396204-CAA6-4087-9F6A-6051373F84FD}" srcOrd="2" destOrd="0" presId="urn:microsoft.com/office/officeart/2018/2/layout/IconVerticalSolidList"/>
    <dgm:cxn modelId="{27CAB8B2-BEA0-47ED-ADCC-96AE68E7EE53}" type="presParOf" srcId="{A7C7789C-F8CB-4784-BCC3-7BF92E9310BE}" destId="{9CDE0179-5346-4A85-95A6-23EDF05E4835}" srcOrd="3" destOrd="0" presId="urn:microsoft.com/office/officeart/2018/2/layout/IconVerticalSolidList"/>
    <dgm:cxn modelId="{702CFF54-ED7F-4211-832E-4E81B02C1FAD}" type="presParOf" srcId="{AD93766C-4860-41B6-BC82-140C43846EF2}" destId="{0C788DF8-F7F8-4A9D-B54C-1178599D7104}" srcOrd="3" destOrd="0" presId="urn:microsoft.com/office/officeart/2018/2/layout/IconVerticalSolidList"/>
    <dgm:cxn modelId="{1326E612-F3A9-4224-8902-83AAFA1CCC1C}" type="presParOf" srcId="{AD93766C-4860-41B6-BC82-140C43846EF2}" destId="{04FB63D4-83F4-4CE6-8492-415B8AD4EDAC}" srcOrd="4" destOrd="0" presId="urn:microsoft.com/office/officeart/2018/2/layout/IconVerticalSolidList"/>
    <dgm:cxn modelId="{CE1AF961-0E53-4A52-915C-9A4A6BE350C3}" type="presParOf" srcId="{04FB63D4-83F4-4CE6-8492-415B8AD4EDAC}" destId="{6404F2C5-E14E-4A40-B558-91C509B4187C}" srcOrd="0" destOrd="0" presId="urn:microsoft.com/office/officeart/2018/2/layout/IconVerticalSolidList"/>
    <dgm:cxn modelId="{BE3B7273-2B06-46D8-BF01-2B5DC1AEDB57}" type="presParOf" srcId="{04FB63D4-83F4-4CE6-8492-415B8AD4EDAC}" destId="{6FE8D8DC-D87F-44BC-936E-DE4F539943BF}" srcOrd="1" destOrd="0" presId="urn:microsoft.com/office/officeart/2018/2/layout/IconVerticalSolidList"/>
    <dgm:cxn modelId="{8052CE13-9822-4BD5-B847-C27B8001015C}" type="presParOf" srcId="{04FB63D4-83F4-4CE6-8492-415B8AD4EDAC}" destId="{380E5F49-326E-462A-BE20-F5DC9321F9BD}" srcOrd="2" destOrd="0" presId="urn:microsoft.com/office/officeart/2018/2/layout/IconVerticalSolidList"/>
    <dgm:cxn modelId="{1C85AACF-07A7-400C-BAE3-8BE23EC27D5A}" type="presParOf" srcId="{04FB63D4-83F4-4CE6-8492-415B8AD4EDAC}" destId="{D4283F51-B20E-494D-8F8F-3E39A02FEBFC}" srcOrd="3" destOrd="0" presId="urn:microsoft.com/office/officeart/2018/2/layout/IconVerticalSolidList"/>
    <dgm:cxn modelId="{1BC3BA48-B6C8-4F2F-B0D4-F20C22A64CAE}" type="presParOf" srcId="{AD93766C-4860-41B6-BC82-140C43846EF2}" destId="{F7CF6191-DC5A-46FE-ABE0-F006B2F492A1}" srcOrd="5" destOrd="0" presId="urn:microsoft.com/office/officeart/2018/2/layout/IconVerticalSolidList"/>
    <dgm:cxn modelId="{89CFF6A2-8108-4C6A-806D-F4F6022B9531}" type="presParOf" srcId="{AD93766C-4860-41B6-BC82-140C43846EF2}" destId="{1A5C787F-DEFE-4982-B8F4-53070572024E}" srcOrd="6" destOrd="0" presId="urn:microsoft.com/office/officeart/2018/2/layout/IconVerticalSolidList"/>
    <dgm:cxn modelId="{433EBDFA-2126-4B7C-ABFB-32102B6DD7FC}" type="presParOf" srcId="{1A5C787F-DEFE-4982-B8F4-53070572024E}" destId="{02E3CB96-0BB7-4EEC-8E66-C8F093CE2C8E}" srcOrd="0" destOrd="0" presId="urn:microsoft.com/office/officeart/2018/2/layout/IconVerticalSolidList"/>
    <dgm:cxn modelId="{C06EBE44-B22C-4ADD-90EA-C69D4799B6FA}" type="presParOf" srcId="{1A5C787F-DEFE-4982-B8F4-53070572024E}" destId="{39B5C2F4-A5A1-4E1A-87D1-51CF0FBD1ABD}" srcOrd="1" destOrd="0" presId="urn:microsoft.com/office/officeart/2018/2/layout/IconVerticalSolidList"/>
    <dgm:cxn modelId="{0F3AB9AE-7FB1-4798-AE64-A3B0D21FB3C4}" type="presParOf" srcId="{1A5C787F-DEFE-4982-B8F4-53070572024E}" destId="{019C7605-8EA1-4E3C-938D-EF403F526E91}" srcOrd="2" destOrd="0" presId="urn:microsoft.com/office/officeart/2018/2/layout/IconVerticalSolidList"/>
    <dgm:cxn modelId="{EE05BC23-2692-495E-941C-4C9018C09882}" type="presParOf" srcId="{1A5C787F-DEFE-4982-B8F4-53070572024E}" destId="{64962777-8822-4F79-BD24-9207ABC729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94939-C471-49C5-B39E-831C1FFCBB9A}">
      <dsp:nvSpPr>
        <dsp:cNvPr id="0" name=""/>
        <dsp:cNvSpPr/>
      </dsp:nvSpPr>
      <dsp:spPr>
        <a:xfrm>
          <a:off x="0" y="2146"/>
          <a:ext cx="5741533" cy="10877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12FC8-7496-44A9-B97C-D1B9CF8B4D34}">
      <dsp:nvSpPr>
        <dsp:cNvPr id="0" name=""/>
        <dsp:cNvSpPr/>
      </dsp:nvSpPr>
      <dsp:spPr>
        <a:xfrm>
          <a:off x="329036" y="246884"/>
          <a:ext cx="598248" cy="598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10093-9436-4F93-9518-F252F1677DB3}">
      <dsp:nvSpPr>
        <dsp:cNvPr id="0" name=""/>
        <dsp:cNvSpPr/>
      </dsp:nvSpPr>
      <dsp:spPr>
        <a:xfrm>
          <a:off x="1256321" y="2146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0000"/>
              </a:solidFill>
            </a:rPr>
            <a:t>Definition:</a:t>
          </a:r>
          <a:r>
            <a:rPr lang="en-US" sz="2000" kern="1200" dirty="0"/>
            <a:t> An array is a data structure containing a number of data values, all of which have the same data type</a:t>
          </a:r>
        </a:p>
      </dsp:txBody>
      <dsp:txXfrm>
        <a:off x="1256321" y="2146"/>
        <a:ext cx="4485212" cy="1087724"/>
      </dsp:txXfrm>
    </dsp:sp>
    <dsp:sp modelId="{E865D8BA-95DE-4D7D-BDBF-F6CF70C073D2}">
      <dsp:nvSpPr>
        <dsp:cNvPr id="0" name=""/>
        <dsp:cNvSpPr/>
      </dsp:nvSpPr>
      <dsp:spPr>
        <a:xfrm>
          <a:off x="0" y="1361801"/>
          <a:ext cx="5741533" cy="10877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FA7EF-C1C7-467F-890A-8AA3E532CB49}">
      <dsp:nvSpPr>
        <dsp:cNvPr id="0" name=""/>
        <dsp:cNvSpPr/>
      </dsp:nvSpPr>
      <dsp:spPr>
        <a:xfrm>
          <a:off x="329036" y="1606539"/>
          <a:ext cx="598248" cy="598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E0179-5346-4A85-95A6-23EDF05E4835}">
      <dsp:nvSpPr>
        <dsp:cNvPr id="0" name=""/>
        <dsp:cNvSpPr/>
      </dsp:nvSpPr>
      <dsp:spPr>
        <a:xfrm>
          <a:off x="1256321" y="1361801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These values, known as elements, can be individually selected by their position within the array.</a:t>
          </a:r>
        </a:p>
      </dsp:txBody>
      <dsp:txXfrm>
        <a:off x="1256321" y="1361801"/>
        <a:ext cx="4485212" cy="1087724"/>
      </dsp:txXfrm>
    </dsp:sp>
    <dsp:sp modelId="{6404F2C5-E14E-4A40-B558-91C509B4187C}">
      <dsp:nvSpPr>
        <dsp:cNvPr id="0" name=""/>
        <dsp:cNvSpPr/>
      </dsp:nvSpPr>
      <dsp:spPr>
        <a:xfrm>
          <a:off x="0" y="2721457"/>
          <a:ext cx="5741533" cy="10877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8D8DC-D87F-44BC-936E-DE4F539943BF}">
      <dsp:nvSpPr>
        <dsp:cNvPr id="0" name=""/>
        <dsp:cNvSpPr/>
      </dsp:nvSpPr>
      <dsp:spPr>
        <a:xfrm>
          <a:off x="329036" y="2966195"/>
          <a:ext cx="598248" cy="598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83F51-B20E-494D-8F8F-3E39A02FEBFC}">
      <dsp:nvSpPr>
        <dsp:cNvPr id="0" name=""/>
        <dsp:cNvSpPr/>
      </dsp:nvSpPr>
      <dsp:spPr>
        <a:xfrm>
          <a:off x="1256321" y="2721457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Simplest kind of array is One-Dimensional Array</a:t>
          </a:r>
        </a:p>
      </dsp:txBody>
      <dsp:txXfrm>
        <a:off x="1256321" y="2721457"/>
        <a:ext cx="4485212" cy="1087724"/>
      </dsp:txXfrm>
    </dsp:sp>
    <dsp:sp modelId="{02E3CB96-0BB7-4EEC-8E66-C8F093CE2C8E}">
      <dsp:nvSpPr>
        <dsp:cNvPr id="0" name=""/>
        <dsp:cNvSpPr/>
      </dsp:nvSpPr>
      <dsp:spPr>
        <a:xfrm>
          <a:off x="0" y="4081112"/>
          <a:ext cx="5741533" cy="10877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5C2F4-A5A1-4E1A-87D1-51CF0FBD1ABD}">
      <dsp:nvSpPr>
        <dsp:cNvPr id="0" name=""/>
        <dsp:cNvSpPr/>
      </dsp:nvSpPr>
      <dsp:spPr>
        <a:xfrm>
          <a:off x="329036" y="4325850"/>
          <a:ext cx="598248" cy="5982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62777-8822-4F79-BD24-9207ABC72995}">
      <dsp:nvSpPr>
        <dsp:cNvPr id="0" name=""/>
        <dsp:cNvSpPr/>
      </dsp:nvSpPr>
      <dsp:spPr>
        <a:xfrm>
          <a:off x="1256321" y="4081112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Generally, size of the array is fixed  </a:t>
          </a:r>
        </a:p>
      </dsp:txBody>
      <dsp:txXfrm>
        <a:off x="1256321" y="4081112"/>
        <a:ext cx="4485212" cy="1087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376857EB-6C27-452D-A327-B753B3B80E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t="14112" b="9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EC13D5-5477-4383-8C53-28F4F943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1964267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Chapter 7: Basic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0FFA2-2BB3-4191-ADD8-DB66DC2C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399" y="4385732"/>
            <a:ext cx="7197726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3200" cap="all" dirty="0"/>
              <a:t>Reading Assignment</a:t>
            </a:r>
          </a:p>
        </p:txBody>
      </p:sp>
    </p:spTree>
    <p:extLst>
      <p:ext uri="{BB962C8B-B14F-4D97-AF65-F5344CB8AC3E}">
        <p14:creationId xmlns:p14="http://schemas.microsoft.com/office/powerpoint/2010/main" val="2750710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F0BF-E45B-49F1-8401-632177A0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initialization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F90836-5149-420C-9FC7-359F20FE8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24" y="2038882"/>
            <a:ext cx="6197042" cy="479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32817E-AC08-4B93-9E51-832B4CC60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13" y="2652227"/>
            <a:ext cx="7766754" cy="639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7D32C7-B722-42FA-9139-4C2B155A5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77" y="3425950"/>
            <a:ext cx="7766754" cy="639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2D5B54-B3E2-4D6C-B47F-5374211E7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214" y="4218721"/>
            <a:ext cx="5642977" cy="5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6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2779-E1F7-4774-B1AE-3D25251A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Designated initialization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F340A-5587-436F-BE71-E740AE5F6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953" y="1865501"/>
            <a:ext cx="679031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84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4C98-8925-4022-9868-288E4B7A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F0232-6539-4552-A90A-DFA6AC7B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82" y="1958513"/>
            <a:ext cx="8160657" cy="22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26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252C-4957-4065-900E-2A056D9E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size of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2620E-D2AC-4103-9C7C-D377F3780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034" y="2335506"/>
            <a:ext cx="6692433" cy="278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6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4CF8-AEBF-4937-AC75-74A546E9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008D2-4C99-44EB-A2C3-559AB4BE3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39" y="1799589"/>
            <a:ext cx="8029801" cy="382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65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4B58-BBBB-4941-8715-D6EF2664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4BCC0-F10C-4D44-B3E2-63C14A7EE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27" y="1930378"/>
            <a:ext cx="4964823" cy="278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99FA90-550C-4349-9211-18BB2ECFA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792" y="5168160"/>
            <a:ext cx="4920485" cy="103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88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9BE9-6C9E-44C9-B473-BBB1CD36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multidimensional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E8F73-B24E-4682-AFA7-9D9A347FA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67" y="1898823"/>
            <a:ext cx="5589698" cy="1221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FFD62A-3F07-4E0F-8D31-19518F8F0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04" y="3284612"/>
            <a:ext cx="5569561" cy="7676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FB3560-EAEB-4103-95F6-E0255D724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11" y="4234276"/>
            <a:ext cx="5577439" cy="1209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B84198-02AC-400F-82F5-5D7D5285F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8242" y="2354187"/>
            <a:ext cx="5032208" cy="10783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CB57AB-A927-45E3-A6FB-2E4674CB1B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3495" y="3668333"/>
            <a:ext cx="5565964" cy="833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9FBA19-A0F6-45FC-9B2F-D1375F5C51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9804" y="5666599"/>
            <a:ext cx="7438688" cy="86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61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3CD7-95FD-43F4-A724-175938F6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88BC3-E4EA-40A5-9A39-71FB47236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22" y="1734049"/>
            <a:ext cx="8227958" cy="297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22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887B-CBF8-4BFC-9D4D-74143EA5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array (C99)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F2FF9-A530-4DA0-AFA5-CC9AD95D6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44" y="2448117"/>
            <a:ext cx="6870316" cy="10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89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5AFC4-D1F4-47EF-9995-548C7CF6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/>
              <a:t>The END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50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xes On Rack In Warehouse">
            <a:extLst>
              <a:ext uri="{FF2B5EF4-FFF2-40B4-BE49-F238E27FC236}">
                <a16:creationId xmlns:a16="http://schemas.microsoft.com/office/drawing/2014/main" id="{95C5FF5D-8735-4CE8-ABB8-7E4E1967E3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t="4349" b="113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C942F1-E943-4F8E-8D6C-8A2129CC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1964267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2E836-1BB4-47DD-ACC9-C0C37FAD915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962399" y="4385732"/>
            <a:ext cx="7197726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/>
              <a:t>HK Rana</a:t>
            </a:r>
          </a:p>
        </p:txBody>
      </p:sp>
    </p:spTree>
    <p:extLst>
      <p:ext uri="{BB962C8B-B14F-4D97-AF65-F5344CB8AC3E}">
        <p14:creationId xmlns:p14="http://schemas.microsoft.com/office/powerpoint/2010/main" val="247707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33AB-98CE-48EE-B7BF-E6AF6C215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A7C12-4C3C-497C-A69E-58F73BCD5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67" y="1143260"/>
            <a:ext cx="10131425" cy="4780462"/>
          </a:xfrm>
        </p:spPr>
        <p:txBody>
          <a:bodyPr>
            <a:normAutofit/>
          </a:bodyPr>
          <a:lstStyle/>
          <a:p>
            <a:r>
              <a:rPr lang="en-US" sz="2400" dirty="0"/>
              <a:t>Need to store a large number of values of an identical data types</a:t>
            </a:r>
          </a:p>
          <a:p>
            <a:r>
              <a:rPr lang="en-US" sz="2400" dirty="0"/>
              <a:t>For instance:</a:t>
            </a:r>
          </a:p>
          <a:p>
            <a:pPr lvl="1"/>
            <a:r>
              <a:rPr lang="en-US" sz="2200" dirty="0"/>
              <a:t> To store the marks of all the students of a university, you need to declare thousands of variables. In addition, all of them must be unique.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r>
              <a:rPr lang="en-US" sz="3600" dirty="0">
                <a:solidFill>
                  <a:srgbClr val="FF0000"/>
                </a:solidFill>
              </a:rPr>
              <a:t>Is this Convenient?</a:t>
            </a:r>
          </a:p>
        </p:txBody>
      </p:sp>
      <p:pic>
        <p:nvPicPr>
          <p:cNvPr id="1026" name="Picture 2" descr="Top high schools 'enrolling too many students'">
            <a:extLst>
              <a:ext uri="{FF2B5EF4-FFF2-40B4-BE49-F238E27FC236}">
                <a16:creationId xmlns:a16="http://schemas.microsoft.com/office/drawing/2014/main" id="{8E7C03D0-9B56-40B8-86BD-FF218638C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44" y="3798277"/>
            <a:ext cx="4378276" cy="271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27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73F75E-7B2C-4197-8FEE-87DDEB22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One dimensional arrays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598C91-78B4-47A3-AF55-04E73A27E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734564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3174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21F9-96DD-484B-BE9B-F9C86074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declaration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F5168-3F37-4512-B744-7FABE01E2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321" y="3649724"/>
            <a:ext cx="2363950" cy="1035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4A43DC-8A37-4919-A8B8-BF16EF490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890" y="2408095"/>
            <a:ext cx="6382291" cy="89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1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BA7B-3421-41A9-9300-F49EF7ED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subscripting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00CB3-9931-4DC5-971B-4A6329945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56" y="2144611"/>
            <a:ext cx="5294042" cy="1102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DCFBBB-FE2A-4998-98E7-C6502AF8D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20" y="3511651"/>
            <a:ext cx="3080883" cy="901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591BDF-F769-4542-B33D-AA4A8C47D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978" y="4645176"/>
            <a:ext cx="6202346" cy="1662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8AE998-4682-4431-AF29-34BB5EE5597B}"/>
              </a:ext>
            </a:extLst>
          </p:cNvPr>
          <p:cNvSpPr txBox="1"/>
          <p:nvPr/>
        </p:nvSpPr>
        <p:spPr>
          <a:xfrm>
            <a:off x="7169426" y="2146852"/>
            <a:ext cx="39965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Note: </a:t>
            </a:r>
          </a:p>
          <a:p>
            <a:r>
              <a:rPr lang="en-US" sz="2800" i="1" dirty="0"/>
              <a:t>Combination of an </a:t>
            </a:r>
          </a:p>
          <a:p>
            <a:r>
              <a:rPr lang="en-US" sz="2800" i="1" dirty="0"/>
              <a:t>Array name and its </a:t>
            </a:r>
          </a:p>
          <a:p>
            <a:r>
              <a:rPr lang="en-US" sz="2800" i="1" dirty="0"/>
              <a:t>Index works like a variable</a:t>
            </a:r>
          </a:p>
        </p:txBody>
      </p:sp>
    </p:spTree>
    <p:extLst>
      <p:ext uri="{BB962C8B-B14F-4D97-AF65-F5344CB8AC3E}">
        <p14:creationId xmlns:p14="http://schemas.microsoft.com/office/powerpoint/2010/main" val="269863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96F3-8216-472B-ABDC-69A51596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9A0C4-0428-4B85-A640-4477DEADB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33" y="2165264"/>
            <a:ext cx="8748559" cy="396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2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BEDC-7CB3-46F6-99AD-93047144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discussions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B5C1A-9579-4753-8F37-ECC89E2D9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984" y="2370766"/>
            <a:ext cx="8113348" cy="347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F1DC-937C-4000-9BF5-4FEF0821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3692B3-57FD-42EA-AE81-580327938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12" y="1923653"/>
            <a:ext cx="8104202" cy="25780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3F1D04-EDF7-4A45-BD08-BDA94156127B}"/>
              </a:ext>
            </a:extLst>
          </p:cNvPr>
          <p:cNvSpPr txBox="1"/>
          <p:nvPr/>
        </p:nvSpPr>
        <p:spPr>
          <a:xfrm>
            <a:off x="872197" y="5261317"/>
            <a:ext cx="830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Shifting the Array values to one cell right ….</a:t>
            </a:r>
          </a:p>
        </p:txBody>
      </p:sp>
    </p:spTree>
    <p:extLst>
      <p:ext uri="{BB962C8B-B14F-4D97-AF65-F5344CB8AC3E}">
        <p14:creationId xmlns:p14="http://schemas.microsoft.com/office/powerpoint/2010/main" val="735827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282</TotalTime>
  <Words>187</Words>
  <Application>Microsoft Office PowerPoint</Application>
  <PresentationFormat>Widescreen</PresentationFormat>
  <Paragraphs>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Celestial</vt:lpstr>
      <vt:lpstr>Chapter 7: Basic types</vt:lpstr>
      <vt:lpstr>Arrays</vt:lpstr>
      <vt:lpstr>WHY arrays</vt:lpstr>
      <vt:lpstr>One dimensional arrays</vt:lpstr>
      <vt:lpstr>Array declaration </vt:lpstr>
      <vt:lpstr>Array subscripting</vt:lpstr>
      <vt:lpstr>attention</vt:lpstr>
      <vt:lpstr>Some more discussions</vt:lpstr>
      <vt:lpstr>Practice problem 1</vt:lpstr>
      <vt:lpstr>Array initialization</vt:lpstr>
      <vt:lpstr>Designated initialization</vt:lpstr>
      <vt:lpstr>Practice Problem 2</vt:lpstr>
      <vt:lpstr>Using the size of operator</vt:lpstr>
      <vt:lpstr>Practice problem 3</vt:lpstr>
      <vt:lpstr>Multidimensional array</vt:lpstr>
      <vt:lpstr>Initializing multidimensional array</vt:lpstr>
      <vt:lpstr>Practice problem 3</vt:lpstr>
      <vt:lpstr>Variable length array (C99)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LENOVO</dc:creator>
  <cp:lastModifiedBy>Humayan Kabir Rana</cp:lastModifiedBy>
  <cp:revision>29</cp:revision>
  <dcterms:created xsi:type="dcterms:W3CDTF">2021-03-28T11:52:42Z</dcterms:created>
  <dcterms:modified xsi:type="dcterms:W3CDTF">2021-07-16T05:03:29Z</dcterms:modified>
</cp:coreProperties>
</file>