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03:07:12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15 796,'-2'2'10410,"2"-1"-11326,11-7-4365,6-2 2303,-8 5 1711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03:07:16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28 1340,'-4'0'6466,"-4"-3"-4668,-29-11-8881,24 9 6082,2 0-207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03:10:27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24 252,'0'-24'4930,"0"25"-4639,-7 0 2226,3 31-759,10 8-9308,-3-33 6336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03:20:15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34 668,'-3'-3'187,"1"1"0,0-1 0,-1 1 0,0-1-1,0 1 1,0 0 0,0 0 0,0 0 0,0 0 0,0 1 0,-1-1-1,-2 0 1,-26-3-1541,30 5 471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03:20:26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5 124,'0'-1'512,"3"-1"-192,1 2-160,0-2 28,-3 2-188,3 2-220,-1-2-228,1 2-96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03:26:16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0 188,'0'0'2906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4.png"/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9" Type="http://schemas.openxmlformats.org/officeDocument/2006/relationships/customXml" Target="../ink/ink2.xml"/><Relationship Id="rId2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129" Type="http://schemas.openxmlformats.org/officeDocument/2006/relationships/customXml" Target="../ink/ink5.xml"/><Relationship Id="rId137" Type="http://schemas.openxmlformats.org/officeDocument/2006/relationships/customXml" Target="../ink/ink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128" Type="http://schemas.openxmlformats.org/officeDocument/2006/relationships/image" Target="../media/image129.png"/><Relationship Id="rId136" Type="http://schemas.openxmlformats.org/officeDocument/2006/relationships/image" Target="../media/image133.png"/><Relationship Id="rId270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721078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Pointers &amp; Arrays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BA3-8134-4D8C-9720-FFB37DA5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606" y="2379922"/>
            <a:ext cx="3161963" cy="164592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AN ARRAY NAME AS A POINTER</a:t>
            </a:r>
            <a:br>
              <a:rPr lang="en-US" dirty="0"/>
            </a:br>
            <a:r>
              <a:rPr lang="en-US" dirty="0"/>
              <a:t>&amp; ARRAY ARGUMENT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EBD58-FDD1-4C02-A9B5-74A5140EE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21" y="273659"/>
            <a:ext cx="6942857" cy="1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37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50903-DBAF-4B08-972C-3778FAF2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1754659"/>
            <a:ext cx="9860547" cy="300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>
                <a:solidFill>
                  <a:schemeClr val="bg1"/>
                </a:solidFill>
              </a:rPr>
              <a:t>THE END</a:t>
            </a: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27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29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1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93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498BC-66D8-4873-B5D9-5420D2A95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72" y="476413"/>
            <a:ext cx="7315200" cy="605332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1A0E4-486E-4837-ACDF-B093BBF1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700" cap="all" spc="-100"/>
              <a:t>Pointer Arithmetic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84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1A0E4-486E-4837-ACDF-B093BBF1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700" cap="all" spc="-100" dirty="0"/>
              <a:t>Pointer Arithmetic: Adding an integer to a pointer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D4457B4-DFEC-42A0-928B-0490522D0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75" y="1313038"/>
            <a:ext cx="7358748" cy="41592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374C785-2013-4E65-AD31-4EF4B7276D14}"/>
                  </a:ext>
                </a:extLst>
              </p14:cNvPr>
              <p14:cNvContentPartPr/>
              <p14:nvPr/>
            </p14:nvContentPartPr>
            <p14:xfrm>
              <a:off x="1178910" y="3005205"/>
              <a:ext cx="13680" cy="6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374C785-2013-4E65-AD31-4EF4B7276D1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69910" y="2996565"/>
                <a:ext cx="313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664101B-D73A-4FC7-A7FD-B36B7A0A6CB2}"/>
                  </a:ext>
                </a:extLst>
              </p14:cNvPr>
              <p14:cNvContentPartPr/>
              <p14:nvPr/>
            </p14:nvContentPartPr>
            <p14:xfrm>
              <a:off x="6228630" y="3960645"/>
              <a:ext cx="26640" cy="100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664101B-D73A-4FC7-A7FD-B36B7A0A6CB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219630" y="3952005"/>
                <a:ext cx="44280" cy="2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136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1A0E4-486E-4837-ACDF-B093BBF1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700" cap="all" spc="-100" dirty="0"/>
              <a:t>Pointer Arithmetic: Subtracting an integer to a pointer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BFE008F-181F-4425-BC85-CD39F3FC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79" y="986649"/>
            <a:ext cx="7723394" cy="489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7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4778F-B0FD-4DE7-B947-A757D1EC2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31" y="1083975"/>
            <a:ext cx="8061082" cy="2236951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1A0E4-486E-4837-ACDF-B093BBF1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3000"/>
              </a:lnSpc>
            </a:pPr>
            <a:r>
              <a:rPr lang="en-US" sz="3700" cap="all" spc="-100" dirty="0">
                <a:solidFill>
                  <a:schemeClr val="bg1"/>
                </a:solidFill>
              </a:rPr>
              <a:t>Pointer Arithmetic: Adding/Subtracting one pointer to another</a:t>
            </a:r>
          </a:p>
        </p:txBody>
      </p:sp>
    </p:spTree>
    <p:extLst>
      <p:ext uri="{BB962C8B-B14F-4D97-AF65-F5344CB8AC3E}">
        <p14:creationId xmlns:p14="http://schemas.microsoft.com/office/powerpoint/2010/main" val="412741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0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1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22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26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8011FE-1935-4500-BCA8-9D121BFE7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386" y="645106"/>
            <a:ext cx="9360221" cy="3229275"/>
          </a:xfrm>
          <a:prstGeom prst="rect">
            <a:avLst/>
          </a:prstGeom>
        </p:spPr>
      </p:pic>
      <p:sp>
        <p:nvSpPr>
          <p:cNvPr id="45" name="Rectangle 28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6" name="Rectangle 30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CFF6C-B823-49F9-8308-F3C19C8C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>
                <a:solidFill>
                  <a:schemeClr val="bg1"/>
                </a:solidFill>
              </a:rPr>
              <a:t>Comparing Pointers</a:t>
            </a:r>
          </a:p>
        </p:txBody>
      </p:sp>
    </p:spTree>
    <p:extLst>
      <p:ext uri="{BB962C8B-B14F-4D97-AF65-F5344CB8AC3E}">
        <p14:creationId xmlns:p14="http://schemas.microsoft.com/office/powerpoint/2010/main" val="404007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7ACB4-FF78-4BD7-963A-F5E19082D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44" y="4669759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 dirty="0"/>
              <a:t>POINTERS TO COMPOUND LITERALS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8F6EB11-0DA5-4AFF-B5CE-68F9CADCA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050" y="1315372"/>
            <a:ext cx="7641401" cy="322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9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387F0-DA26-4FE5-982D-72F8072BF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851308"/>
            <a:ext cx="6909386" cy="514749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64D7D-415F-42BF-957A-D11262C7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700" cap="all" spc="-100"/>
              <a:t>USING POINTERS TO ARRAY PROCESSING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FDF0D8-675A-4540-85AB-A0384F8E72AA}"/>
                  </a:ext>
                </a:extLst>
              </p14:cNvPr>
              <p14:cNvContentPartPr/>
              <p14:nvPr/>
            </p14:nvContentPartPr>
            <p14:xfrm>
              <a:off x="464045" y="738940"/>
              <a:ext cx="4320" cy="29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FDF0D8-675A-4540-85AB-A0384F8E72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5045" y="729940"/>
                <a:ext cx="21960" cy="4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518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6F7F177-4AE8-4934-A7F6-B3910259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9B473-491C-445E-B7A8-DDF842DE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70" y="3755360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100" cap="all" spc="-100"/>
              <a:t>COMBINING THE * AND ++ OPERATORS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543B01B-A072-4DB4-99B3-4378B9B8E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794072"/>
            <a:ext cx="9459385" cy="14189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29452C3-AFB7-47FD-B554-BB15B4D95025}"/>
                  </a:ext>
                </a:extLst>
              </p14:cNvPr>
              <p14:cNvContentPartPr/>
              <p14:nvPr/>
            </p14:nvContentPartPr>
            <p14:xfrm>
              <a:off x="2910270" y="1524525"/>
              <a:ext cx="27360" cy="1260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29452C3-AFB7-47FD-B554-BB15B4D95025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901270" y="1515885"/>
                <a:ext cx="450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0849E81F-361D-4823-81D0-6EF153410225}"/>
                  </a:ext>
                </a:extLst>
              </p14:cNvPr>
              <p14:cNvContentPartPr/>
              <p14:nvPr/>
            </p14:nvContentPartPr>
            <p14:xfrm>
              <a:off x="9572070" y="2569965"/>
              <a:ext cx="8640" cy="21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0849E81F-361D-4823-81D0-6EF15341022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9563430" y="2560965"/>
                <a:ext cx="2628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EAB0E9BE-0A99-4719-B581-1B838545DF14}"/>
                  </a:ext>
                </a:extLst>
              </p14:cNvPr>
              <p14:cNvContentPartPr/>
              <p14:nvPr/>
            </p14:nvContentPartPr>
            <p14:xfrm>
              <a:off x="3164790" y="3185205"/>
              <a:ext cx="360" cy="3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EAB0E9BE-0A99-4719-B581-1B838545DF14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3156150" y="317620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4121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{C9877737-8416-4373-8B17-99622398051D}tf78829772_win32</Template>
  <TotalTime>99</TotalTime>
  <Words>63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Garamond</vt:lpstr>
      <vt:lpstr>Sagona Book</vt:lpstr>
      <vt:lpstr>Sagona ExtraLight</vt:lpstr>
      <vt:lpstr>SavonVTI</vt:lpstr>
      <vt:lpstr>Pointers &amp; Arrays</vt:lpstr>
      <vt:lpstr>Pointer Arithmetic</vt:lpstr>
      <vt:lpstr>Pointer Arithmetic: Adding an integer to a pointer</vt:lpstr>
      <vt:lpstr>Pointer Arithmetic: Subtracting an integer to a pointer</vt:lpstr>
      <vt:lpstr>Pointer Arithmetic: Adding/Subtracting one pointer to another</vt:lpstr>
      <vt:lpstr>Comparing Pointers</vt:lpstr>
      <vt:lpstr>POINTERS TO COMPOUND LITERALS</vt:lpstr>
      <vt:lpstr>USING POINTERS TO ARRAY PROCESSING</vt:lpstr>
      <vt:lpstr>COMBINING THE * AND ++ OPERATORS</vt:lpstr>
      <vt:lpstr>USING AN ARRAY NAME AS A POINTER &amp; ARRAY ARGUMENT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 &amp; Arrays</dc:title>
  <dc:creator>LENOVO</dc:creator>
  <cp:lastModifiedBy>Humayan Kabir Rana</cp:lastModifiedBy>
  <cp:revision>14</cp:revision>
  <dcterms:created xsi:type="dcterms:W3CDTF">2021-04-20T15:15:40Z</dcterms:created>
  <dcterms:modified xsi:type="dcterms:W3CDTF">2021-09-08T05:23:16Z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