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2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5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gdzd8RU6xThs6gRx5M8N21/X3N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44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3" name="Google Shape;1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1d32e19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g251d32e19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5" name="Google Shape;21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ts slide layout">
  <p:cSld name="2_Contents slide layou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tyle slide layout">
  <p:cSld name="2_Style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yle slide layout">
  <p:cSld name="1_Style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1725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tyle slide layout">
  <p:cSld name="4_Style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8"/>
          <p:cNvSpPr/>
          <p:nvPr/>
        </p:nvSpPr>
        <p:spPr>
          <a:xfrm>
            <a:off x="0" y="0"/>
            <a:ext cx="9569302" cy="6858000"/>
          </a:xfrm>
          <a:custGeom>
            <a:avLst/>
            <a:gdLst/>
            <a:ahLst/>
            <a:cxnLst/>
            <a:rect l="l" t="t" r="r" b="b"/>
            <a:pathLst>
              <a:path w="9703610" h="6858000" extrusionOk="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529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tyle slide layout">
  <p:cSld name="3_Style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>
            <a:spLocks noGrp="1"/>
          </p:cNvSpPr>
          <p:nvPr>
            <p:ph type="pic" idx="2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2" name="Google Shape;42;p29"/>
          <p:cNvSpPr>
            <a:spLocks noGrp="1"/>
          </p:cNvSpPr>
          <p:nvPr>
            <p:ph type="pic" idx="3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ayout">
  <p:cSld name="Image Layou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0"/>
          <p:cNvGrpSpPr/>
          <p:nvPr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5" name="Google Shape;45;p30"/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/>
              <a:ahLst/>
              <a:cxnLst/>
              <a:rect l="l" t="t" r="r" b="b"/>
              <a:pathLst>
                <a:path w="19050" h="66675" extrusionOk="0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0"/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/>
              <a:ahLst/>
              <a:cxnLst/>
              <a:rect l="l" t="t" r="r" b="b"/>
              <a:pathLst>
                <a:path w="19050" h="66675" extrusionOk="0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0"/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/>
              <a:ahLst/>
              <a:cxnLst/>
              <a:rect l="l" t="t" r="r" b="b"/>
              <a:pathLst>
                <a:path w="19050" h="66675" extrusionOk="0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30"/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/>
              <a:ahLst/>
              <a:cxnLst/>
              <a:rect l="l" t="t" r="r" b="b"/>
              <a:pathLst>
                <a:path w="400050" h="828675" extrusionOk="0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0"/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/>
              <a:ahLst/>
              <a:cxnLst/>
              <a:rect l="l" t="t" r="r" b="b"/>
              <a:pathLst>
                <a:path w="390525" h="819150" extrusionOk="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30"/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/>
              <a:ahLst/>
              <a:cxnLst/>
              <a:rect l="l" t="t" r="r" b="b"/>
              <a:pathLst>
                <a:path w="333375" h="590550" extrusionOk="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" name="Google Shape;51;p30"/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52" name="Google Shape;52;p30"/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30"/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" name="Google Shape;54;p30"/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/>
              <a:ahLst/>
              <a:cxnLst/>
              <a:rect l="l" t="t" r="r" b="b"/>
              <a:pathLst>
                <a:path w="1119116" h="2330356" extrusionOk="0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0"/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0"/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30"/>
          <p:cNvSpPr>
            <a:spLocks noGrp="1"/>
          </p:cNvSpPr>
          <p:nvPr>
            <p:ph type="pic" idx="2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8" name="Google Shape;58;p30"/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/>
            <a:ahLst/>
            <a:cxnLst/>
            <a:rect l="l" t="t" r="r" b="b"/>
            <a:pathLst>
              <a:path w="714157" h="2226584" extrusionOk="0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0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 Layout">
  <p:cSld name="1_Image Layou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1"/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/>
            <a:ahLst/>
            <a:cxnLst/>
            <a:rect l="l" t="t" r="r" b="b"/>
            <a:pathLst>
              <a:path w="714157" h="2226584" extrusionOk="0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1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63" name="Google Shape;63;p31"/>
          <p:cNvGrpSpPr/>
          <p:nvPr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64" name="Google Shape;64;p31"/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65" name="Google Shape;65;p31"/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647700" h="419100" extrusionOk="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31"/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647700" h="419100" extrusionOk="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7" name="Google Shape;67;p31"/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/>
              <a:ahLst/>
              <a:cxnLst/>
              <a:rect l="l" t="t" r="r" b="b"/>
              <a:pathLst>
                <a:path w="600075" h="381000" extrusionOk="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1"/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/>
              <a:ahLst/>
              <a:cxnLst/>
              <a:rect l="l" t="t" r="r" b="b"/>
              <a:pathLst>
                <a:path w="581025" h="28575" extrusionOk="0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1"/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/>
              <a:ahLst/>
              <a:cxnLst/>
              <a:rect l="l" t="t" r="r" b="b"/>
              <a:pathLst>
                <a:path w="533400" h="120000" extrusionOk="0">
                  <a:moveTo>
                    <a:pt x="538318" y="5805"/>
                  </a:moveTo>
                  <a:lnTo>
                    <a:pt x="3965" y="5805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1"/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/>
              <a:ahLst/>
              <a:cxnLst/>
              <a:rect l="l" t="t" r="r" b="b"/>
              <a:pathLst>
                <a:path w="523875" h="120000" extrusionOk="0">
                  <a:moveTo>
                    <a:pt x="3965" y="5805"/>
                  </a:moveTo>
                  <a:lnTo>
                    <a:pt x="524031" y="5805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1"/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/>
              <a:ahLst/>
              <a:cxnLst/>
              <a:rect l="l" t="t" r="r" b="b"/>
              <a:pathLst>
                <a:path w="552450" h="120000" extrusionOk="0">
                  <a:moveTo>
                    <a:pt x="550701" y="5805"/>
                  </a:moveTo>
                  <a:lnTo>
                    <a:pt x="3965" y="5805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1"/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/>
              <a:ahLst/>
              <a:cxnLst/>
              <a:rect l="l" t="t" r="r" b="b"/>
              <a:pathLst>
                <a:path w="504825" h="120000" extrusionOk="0">
                  <a:moveTo>
                    <a:pt x="1586" y="2322"/>
                  </a:moveTo>
                  <a:lnTo>
                    <a:pt x="511173" y="232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1"/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/>
              <a:ahLst/>
              <a:cxnLst/>
              <a:rect l="l" t="t" r="r" b="b"/>
              <a:pathLst>
                <a:path w="571500" h="28575" extrusionOk="0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5294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1"/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/>
              <a:ahLst/>
              <a:cxnLst/>
              <a:rect l="l" t="t" r="r" b="b"/>
              <a:pathLst>
                <a:path w="847725" h="47625" extrusionOk="0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1"/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/>
              <a:ahLst/>
              <a:cxnLst/>
              <a:rect l="l" t="t" r="r" b="b"/>
              <a:pathLst>
                <a:path w="847725" h="76200" extrusionOk="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1"/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/>
              <a:ahLst/>
              <a:cxnLst/>
              <a:rect l="l" t="t" r="r" b="b"/>
              <a:pathLst>
                <a:path w="209550" h="28575" extrusionOk="0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1"/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/>
              <a:ahLst/>
              <a:cxnLst/>
              <a:rect l="l" t="t" r="r" b="b"/>
              <a:pathLst>
                <a:path w="571500" h="28575" extrusionOk="0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1"/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/>
              <a:ahLst/>
              <a:cxnLst/>
              <a:rect l="l" t="t" r="r" b="b"/>
              <a:pathLst>
                <a:path w="571500" h="28575" extrusionOk="0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1"/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/>
              <a:ahLst/>
              <a:cxnLst/>
              <a:rect l="l" t="t" r="r" b="b"/>
              <a:pathLst>
                <a:path w="3976489" h="4035268" extrusionOk="0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" name="Google Shape;80;p31"/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81" name="Google Shape;81;p31"/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31"/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31"/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31"/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5" name="Google Shape;85;p31"/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86" name="Google Shape;86;p31"/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rgbClr val="7F7F7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31"/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rgbClr val="7F7F7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31"/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rgbClr val="7F7F7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9" name="Google Shape;89;p31"/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1"/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31"/>
          <p:cNvSpPr>
            <a:spLocks noGrp="1"/>
          </p:cNvSpPr>
          <p:nvPr>
            <p:ph type="pic" idx="2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Image Layout">
  <p:cSld name="2_Image Layou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2"/>
          <p:cNvSpPr>
            <a:spLocks noGrp="1"/>
          </p:cNvSpPr>
          <p:nvPr>
            <p:ph type="pic" idx="2"/>
          </p:nvPr>
        </p:nvSpPr>
        <p:spPr>
          <a:xfrm>
            <a:off x="6587381" y="3577044"/>
            <a:ext cx="3100540" cy="310054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4" name="Google Shape;94;p32"/>
          <p:cNvSpPr>
            <a:spLocks noGrp="1"/>
          </p:cNvSpPr>
          <p:nvPr>
            <p:ph type="pic" idx="3"/>
          </p:nvPr>
        </p:nvSpPr>
        <p:spPr>
          <a:xfrm>
            <a:off x="6587381" y="204021"/>
            <a:ext cx="3100540" cy="310054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5" name="Google Shape;95;p32"/>
          <p:cNvSpPr>
            <a:spLocks noGrp="1"/>
          </p:cNvSpPr>
          <p:nvPr>
            <p:ph type="pic" idx="4"/>
          </p:nvPr>
        </p:nvSpPr>
        <p:spPr>
          <a:xfrm>
            <a:off x="8420748" y="1890533"/>
            <a:ext cx="3100541" cy="310054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ts slide layout">
  <p:cSld name="2_Contents slide layou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Image Layout">
  <p:cSld name="10_Image Layou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>
            <a:spLocks noGrp="1"/>
          </p:cNvSpPr>
          <p:nvPr>
            <p:ph type="pic" idx="2"/>
          </p:nvPr>
        </p:nvSpPr>
        <p:spPr>
          <a:xfrm>
            <a:off x="2" y="0"/>
            <a:ext cx="6569477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ntents slide layout">
  <p:cSld name="3_Contents slide 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7" name="Google Shape;17;p18"/>
          <p:cNvGrpSpPr/>
          <p:nvPr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18" name="Google Shape;18;p18"/>
            <p:cNvGrpSpPr/>
            <p:nvPr/>
          </p:nvGrpSpPr>
          <p:grpSpPr>
            <a:xfrm>
              <a:off x="10972494" y="5030641"/>
              <a:ext cx="812156" cy="1343445"/>
              <a:chOff x="10042059" y="85077"/>
              <a:chExt cx="1867634" cy="3089387"/>
            </a:xfrm>
          </p:grpSpPr>
          <p:sp>
            <p:nvSpPr>
              <p:cNvPr id="19" name="Google Shape;19;p18"/>
              <p:cNvSpPr/>
              <p:nvPr/>
            </p:nvSpPr>
            <p:spPr>
              <a:xfrm rot="-5400000" flipH="1">
                <a:off x="9851011" y="276124"/>
                <a:ext cx="2249729" cy="1867634"/>
              </a:xfrm>
              <a:custGeom>
                <a:avLst/>
                <a:gdLst/>
                <a:ahLst/>
                <a:cxnLst/>
                <a:rect l="l" t="t" r="r" b="b"/>
                <a:pathLst>
                  <a:path w="2249729" h="1867634" extrusionOk="0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lt1"/>
              </a:solidFill>
              <a:ln w="4445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8"/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/>
                <a:ahLst/>
                <a:cxnLst/>
                <a:rect l="l" t="t" r="r" b="b"/>
                <a:pathLst>
                  <a:path w="805532" h="687929" extrusionOk="0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8"/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/>
                <a:ahLst/>
                <a:cxnLst/>
                <a:rect l="l" t="t" r="r" b="b"/>
                <a:pathLst>
                  <a:path w="3847556" h="6633998" extrusionOk="0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" name="Google Shape;22;p18"/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23" name="Google Shape;23;p18"/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18"/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8"/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age Layout">
  <p:cSld name="3_Image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>
            <a:spLocks noGrp="1"/>
          </p:cNvSpPr>
          <p:nvPr>
            <p:ph type="pic" idx="2"/>
          </p:nvPr>
        </p:nvSpPr>
        <p:spPr>
          <a:xfrm>
            <a:off x="6480636" y="1431517"/>
            <a:ext cx="3994966" cy="399496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Image Layout">
  <p:cSld name="4_Image Layou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s slide layout">
  <p:cSld name="1_Contents slide layou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/>
            <a:ahLst/>
            <a:cxnLst/>
            <a:rect l="l" t="t" r="r" b="b"/>
            <a:pathLst>
              <a:path w="714157" h="2226584" extrusionOk="0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4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/>
        </p:nvSpPr>
        <p:spPr>
          <a:xfrm>
            <a:off x="1470327" y="2274838"/>
            <a:ext cx="9251400" cy="3047700"/>
          </a:xfrm>
          <a:prstGeom prst="rect">
            <a:avLst/>
          </a:prstGeom>
          <a:solidFill>
            <a:schemeClr val="accent1">
              <a:alpha val="51372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Approach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Building  a POINT OF Sale System </a:t>
            </a:r>
            <a:r>
              <a:rPr lang="en-US" sz="4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Customer Food Ordering</a:t>
            </a:r>
            <a:endParaRPr sz="4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Green Cafeteria</a:t>
            </a:r>
            <a:endParaRPr sz="4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/>
        </p:nvSpPr>
        <p:spPr>
          <a:xfrm>
            <a:off x="6835022" y="3014998"/>
            <a:ext cx="40383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Presenting to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7405936" y="4525885"/>
            <a:ext cx="3712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MS. AYESHA KHATUN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7405938" y="5172099"/>
            <a:ext cx="3744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Lecturer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Dept. of CSE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Green University of Bangladesh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/>
          <p:nvPr/>
        </p:nvSpPr>
        <p:spPr>
          <a:xfrm rot="5400000">
            <a:off x="6715298" y="4528302"/>
            <a:ext cx="383074" cy="378240"/>
          </a:xfrm>
          <a:custGeom>
            <a:avLst/>
            <a:gdLst/>
            <a:ahLst/>
            <a:cxnLst/>
            <a:rect l="l" t="t" r="r" b="b"/>
            <a:pathLst>
              <a:path w="3830741" h="3782395" extrusionOk="0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/>
          <p:nvPr/>
        </p:nvSpPr>
        <p:spPr>
          <a:xfrm rot="5400000">
            <a:off x="6715298" y="5322899"/>
            <a:ext cx="383074" cy="378240"/>
          </a:xfrm>
          <a:custGeom>
            <a:avLst/>
            <a:gdLst/>
            <a:ahLst/>
            <a:cxnLst/>
            <a:rect l="l" t="t" r="r" b="b"/>
            <a:pathLst>
              <a:path w="3830741" h="3782395" extrusionOk="0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4559731" y="633984"/>
            <a:ext cx="371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Green University of Bangladesh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4445621" y="1003316"/>
            <a:ext cx="3884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Science &amp;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3">
            <a:alphaModFix/>
          </a:blip>
          <a:srcRect r="64949"/>
          <a:stretch/>
        </p:blipFill>
        <p:spPr>
          <a:xfrm>
            <a:off x="2956933" y="401972"/>
            <a:ext cx="1319197" cy="144645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"/>
          <p:cNvSpPr txBox="1"/>
          <p:nvPr/>
        </p:nvSpPr>
        <p:spPr>
          <a:xfrm>
            <a:off x="1143799" y="2457064"/>
            <a:ext cx="29820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1" u="none" strike="noStrike" cap="none">
                <a:solidFill>
                  <a:srgbClr val="A4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1" u="none" strike="noStrike" cap="none">
                <a:solidFill>
                  <a:srgbClr val="A4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937150" y="4525875"/>
            <a:ext cx="4041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Name: Jahidul Islam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Std ID: 221002504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Table of Contents</a:t>
            </a:r>
            <a:endParaRPr/>
          </a:p>
        </p:txBody>
      </p:sp>
      <p:grpSp>
        <p:nvGrpSpPr>
          <p:cNvPr id="120" name="Google Shape;120;p6"/>
          <p:cNvGrpSpPr/>
          <p:nvPr/>
        </p:nvGrpSpPr>
        <p:grpSpPr>
          <a:xfrm>
            <a:off x="5172930" y="1607215"/>
            <a:ext cx="1898361" cy="4285598"/>
            <a:chOff x="3663188" y="1733622"/>
            <a:chExt cx="1898361" cy="4285598"/>
          </a:xfrm>
        </p:grpSpPr>
        <p:grpSp>
          <p:nvGrpSpPr>
            <p:cNvPr id="121" name="Google Shape;121;p6"/>
            <p:cNvGrpSpPr/>
            <p:nvPr/>
          </p:nvGrpSpPr>
          <p:grpSpPr>
            <a:xfrm>
              <a:off x="4150547" y="5256623"/>
              <a:ext cx="961931" cy="762597"/>
              <a:chOff x="3833671" y="4948997"/>
              <a:chExt cx="826299" cy="966841"/>
            </a:xfrm>
          </p:grpSpPr>
          <p:sp>
            <p:nvSpPr>
              <p:cNvPr id="122" name="Google Shape;122;p6"/>
              <p:cNvSpPr/>
              <p:nvPr/>
            </p:nvSpPr>
            <p:spPr>
              <a:xfrm rot="10800000">
                <a:off x="3833671" y="4948997"/>
                <a:ext cx="826299" cy="966841"/>
              </a:xfrm>
              <a:prstGeom prst="trapezoid">
                <a:avLst>
                  <a:gd name="adj" fmla="val 78876"/>
                </a:avLst>
              </a:prstGeom>
              <a:solidFill>
                <a:srgbClr val="F5B317">
                  <a:alpha val="4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Arial"/>
                  <a:buNone/>
                </a:pPr>
                <a:endParaRPr sz="27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 rot="10800000" flipH="1">
                <a:off x="4144355" y="5714655"/>
                <a:ext cx="213694" cy="184219"/>
              </a:xfrm>
              <a:prstGeom prst="triangle">
                <a:avLst>
                  <a:gd name="adj" fmla="val 50000"/>
                </a:avLst>
              </a:prstGeom>
              <a:solidFill>
                <a:srgbClr val="57687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Arial"/>
                  <a:buNone/>
                </a:pPr>
                <a:endParaRPr sz="27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" name="Google Shape;124;p6"/>
            <p:cNvGrpSpPr/>
            <p:nvPr/>
          </p:nvGrpSpPr>
          <p:grpSpPr>
            <a:xfrm>
              <a:off x="3663188" y="3690532"/>
              <a:ext cx="796109" cy="1645037"/>
              <a:chOff x="3424365" y="3418274"/>
              <a:chExt cx="673971" cy="1392655"/>
            </a:xfrm>
          </p:grpSpPr>
          <p:sp>
            <p:nvSpPr>
              <p:cNvPr id="125" name="Google Shape;125;p6"/>
              <p:cNvSpPr/>
              <p:nvPr/>
            </p:nvSpPr>
            <p:spPr>
              <a:xfrm rot="10800000">
                <a:off x="3848861" y="3707955"/>
                <a:ext cx="249475" cy="110297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Arial"/>
                  <a:buNone/>
                </a:pPr>
                <a:endParaRPr sz="27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>
                <a:off x="3424365" y="3418274"/>
                <a:ext cx="576064" cy="576064"/>
              </a:xfrm>
              <a:prstGeom prst="ellipse">
                <a:avLst/>
              </a:prstGeom>
              <a:solidFill>
                <a:schemeClr val="lt1"/>
              </a:solidFill>
              <a:ln w="2286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Arial"/>
                  <a:buNone/>
                </a:pPr>
                <a:endParaRPr sz="27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7" name="Google Shape;127;p6"/>
            <p:cNvGrpSpPr/>
            <p:nvPr/>
          </p:nvGrpSpPr>
          <p:grpSpPr>
            <a:xfrm>
              <a:off x="3978279" y="1733622"/>
              <a:ext cx="783597" cy="3587877"/>
              <a:chOff x="3694040" y="1761590"/>
              <a:chExt cx="663377" cy="3037430"/>
            </a:xfrm>
          </p:grpSpPr>
          <p:sp>
            <p:nvSpPr>
              <p:cNvPr id="128" name="Google Shape;128;p6"/>
              <p:cNvSpPr/>
              <p:nvPr/>
            </p:nvSpPr>
            <p:spPr>
              <a:xfrm rot="10800000">
                <a:off x="4115266" y="2065330"/>
                <a:ext cx="242151" cy="273369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Arial"/>
                  <a:buNone/>
                </a:pPr>
                <a:endParaRPr sz="27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>
                <a:off x="3694040" y="1761590"/>
                <a:ext cx="576064" cy="576064"/>
              </a:xfrm>
              <a:prstGeom prst="ellipse">
                <a:avLst/>
              </a:prstGeom>
              <a:solidFill>
                <a:schemeClr val="lt1"/>
              </a:solidFill>
              <a:ln w="228600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Arial"/>
                  <a:buNone/>
                </a:pPr>
                <a:endParaRPr sz="27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6"/>
            <p:cNvGrpSpPr/>
            <p:nvPr/>
          </p:nvGrpSpPr>
          <p:grpSpPr>
            <a:xfrm>
              <a:off x="4778687" y="2372338"/>
              <a:ext cx="782862" cy="2963227"/>
              <a:chOff x="4373843" y="2302318"/>
              <a:chExt cx="662757" cy="2508610"/>
            </a:xfrm>
          </p:grpSpPr>
          <p:sp>
            <p:nvSpPr>
              <p:cNvPr id="131" name="Google Shape;131;p6"/>
              <p:cNvSpPr/>
              <p:nvPr/>
            </p:nvSpPr>
            <p:spPr>
              <a:xfrm rot="10800000">
                <a:off x="4373843" y="2626079"/>
                <a:ext cx="268346" cy="218484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Arial"/>
                  <a:buNone/>
                </a:pPr>
                <a:endParaRPr sz="27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4460536" y="2302318"/>
                <a:ext cx="576064" cy="576064"/>
              </a:xfrm>
              <a:prstGeom prst="ellipse">
                <a:avLst/>
              </a:prstGeom>
              <a:solidFill>
                <a:schemeClr val="lt1"/>
              </a:solidFill>
              <a:ln w="2286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Arial"/>
                  <a:buNone/>
                </a:pPr>
                <a:endParaRPr sz="27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3" name="Google Shape;133;p6"/>
          <p:cNvGrpSpPr/>
          <p:nvPr/>
        </p:nvGrpSpPr>
        <p:grpSpPr>
          <a:xfrm>
            <a:off x="799624" y="3703557"/>
            <a:ext cx="3910892" cy="731935"/>
            <a:chOff x="456571" y="3827712"/>
            <a:chExt cx="4033926" cy="449260"/>
          </a:xfrm>
        </p:grpSpPr>
        <p:sp>
          <p:nvSpPr>
            <p:cNvPr id="134" name="Google Shape;134;p6"/>
            <p:cNvSpPr txBox="1"/>
            <p:nvPr/>
          </p:nvSpPr>
          <p:spPr>
            <a:xfrm>
              <a:off x="456571" y="3827712"/>
              <a:ext cx="3972900" cy="2268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Graphical View of Project</a:t>
              </a:r>
              <a:endParaRPr sz="18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6"/>
            <p:cNvSpPr txBox="1"/>
            <p:nvPr/>
          </p:nvSpPr>
          <p:spPr>
            <a:xfrm>
              <a:off x="517597" y="4087972"/>
              <a:ext cx="3972900" cy="18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" name="Google Shape;136;p6"/>
          <p:cNvGrpSpPr/>
          <p:nvPr/>
        </p:nvGrpSpPr>
        <p:grpSpPr>
          <a:xfrm>
            <a:off x="1223000" y="1837232"/>
            <a:ext cx="3949847" cy="1092845"/>
            <a:chOff x="395534" y="3723377"/>
            <a:chExt cx="4074107" cy="455523"/>
          </a:xfrm>
        </p:grpSpPr>
        <p:sp>
          <p:nvSpPr>
            <p:cNvPr id="137" name="Google Shape;137;p6"/>
            <p:cNvSpPr txBox="1"/>
            <p:nvPr/>
          </p:nvSpPr>
          <p:spPr>
            <a:xfrm>
              <a:off x="395534" y="3723377"/>
              <a:ext cx="3972900" cy="1476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Introduction</a:t>
              </a:r>
              <a:endParaRPr sz="17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6"/>
            <p:cNvSpPr txBox="1"/>
            <p:nvPr/>
          </p:nvSpPr>
          <p:spPr>
            <a:xfrm>
              <a:off x="496741" y="4050500"/>
              <a:ext cx="3972900" cy="12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" name="Google Shape;139;p6"/>
          <p:cNvGrpSpPr/>
          <p:nvPr/>
        </p:nvGrpSpPr>
        <p:grpSpPr>
          <a:xfrm>
            <a:off x="7446220" y="2308931"/>
            <a:ext cx="3851728" cy="754962"/>
            <a:chOff x="395534" y="3737445"/>
            <a:chExt cx="3972901" cy="754962"/>
          </a:xfrm>
        </p:grpSpPr>
        <p:sp>
          <p:nvSpPr>
            <p:cNvPr id="140" name="Google Shape;140;p6"/>
            <p:cNvSpPr txBox="1"/>
            <p:nvPr/>
          </p:nvSpPr>
          <p:spPr>
            <a:xfrm>
              <a:off x="395534" y="3737445"/>
              <a:ext cx="3972900" cy="3387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Brief Overview</a:t>
              </a:r>
              <a:endParaRPr sz="1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6"/>
            <p:cNvSpPr txBox="1"/>
            <p:nvPr/>
          </p:nvSpPr>
          <p:spPr>
            <a:xfrm>
              <a:off x="395535" y="4184607"/>
              <a:ext cx="3972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6"/>
          <p:cNvSpPr/>
          <p:nvPr/>
        </p:nvSpPr>
        <p:spPr>
          <a:xfrm>
            <a:off x="6600615" y="2410429"/>
            <a:ext cx="243278" cy="351464"/>
          </a:xfrm>
          <a:custGeom>
            <a:avLst/>
            <a:gdLst/>
            <a:ahLst/>
            <a:cxnLst/>
            <a:rect l="l" t="t" r="r" b="b"/>
            <a:pathLst>
              <a:path w="2215656" h="3200962" extrusionOk="0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5419431" y="3703560"/>
            <a:ext cx="243278" cy="351464"/>
          </a:xfrm>
          <a:custGeom>
            <a:avLst/>
            <a:gdLst/>
            <a:ahLst/>
            <a:cxnLst/>
            <a:rect l="l" t="t" r="r" b="b"/>
            <a:pathLst>
              <a:path w="2215656" h="3200962" extrusionOk="0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5697629" y="1771712"/>
            <a:ext cx="243278" cy="351464"/>
          </a:xfrm>
          <a:custGeom>
            <a:avLst/>
            <a:gdLst/>
            <a:ahLst/>
            <a:cxnLst/>
            <a:rect l="l" t="t" r="r" b="b"/>
            <a:pathLst>
              <a:path w="2215656" h="3200962" extrusionOk="0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>
                <a:alpha val="18431"/>
              </a:srgbClr>
            </a:gs>
            <a:gs pos="45000">
              <a:srgbClr val="FFFFFF"/>
            </a:gs>
            <a:gs pos="100000">
              <a:schemeClr val="accent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/>
          <p:nvPr/>
        </p:nvSpPr>
        <p:spPr>
          <a:xfrm>
            <a:off x="895350" y="2980276"/>
            <a:ext cx="10448925" cy="1350150"/>
          </a:xfrm>
          <a:prstGeom prst="rightArrow">
            <a:avLst>
              <a:gd name="adj1" fmla="val 45285"/>
              <a:gd name="adj2" fmla="val 76553"/>
            </a:avLst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1315634" y="1713028"/>
            <a:ext cx="1884066" cy="4107160"/>
          </a:xfrm>
          <a:prstGeom prst="roundRect">
            <a:avLst>
              <a:gd name="adj" fmla="val 6084"/>
            </a:avLst>
          </a:prstGeom>
          <a:solidFill>
            <a:schemeClr val="lt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1315635" y="1635689"/>
            <a:ext cx="1884065" cy="581397"/>
          </a:xfrm>
          <a:custGeom>
            <a:avLst/>
            <a:gdLst/>
            <a:ahLst/>
            <a:cxnLst/>
            <a:rect l="l" t="t" r="r" b="b"/>
            <a:pathLst>
              <a:path w="1800200" h="581397" extrusionOk="0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1587758" y="5267763"/>
            <a:ext cx="1339816" cy="288032"/>
          </a:xfrm>
          <a:prstGeom prst="roundRect">
            <a:avLst>
              <a:gd name="adj" fmla="val 17769"/>
            </a:avLst>
          </a:pr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 b="1"/>
              <a:t>INTRODUCTION</a:t>
            </a:r>
            <a:endParaRPr/>
          </a:p>
        </p:txBody>
      </p:sp>
      <p:sp>
        <p:nvSpPr>
          <p:cNvPr id="154" name="Google Shape;154;p4"/>
          <p:cNvSpPr/>
          <p:nvPr/>
        </p:nvSpPr>
        <p:spPr>
          <a:xfrm>
            <a:off x="3619984" y="1707696"/>
            <a:ext cx="1884066" cy="4107160"/>
          </a:xfrm>
          <a:prstGeom prst="roundRect">
            <a:avLst>
              <a:gd name="adj" fmla="val 6084"/>
            </a:avLst>
          </a:prstGeom>
          <a:solidFill>
            <a:schemeClr val="lt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"/>
          <p:cNvSpPr/>
          <p:nvPr/>
        </p:nvSpPr>
        <p:spPr>
          <a:xfrm>
            <a:off x="3619986" y="1630357"/>
            <a:ext cx="1884065" cy="581397"/>
          </a:xfrm>
          <a:custGeom>
            <a:avLst/>
            <a:gdLst/>
            <a:ahLst/>
            <a:cxnLst/>
            <a:rect l="l" t="t" r="r" b="b"/>
            <a:pathLst>
              <a:path w="1800200" h="581397" extrusionOk="0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3892109" y="5262431"/>
            <a:ext cx="1339816" cy="288032"/>
          </a:xfrm>
          <a:prstGeom prst="roundRect">
            <a:avLst>
              <a:gd name="adj" fmla="val 1776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"/>
          <p:cNvSpPr/>
          <p:nvPr/>
        </p:nvSpPr>
        <p:spPr>
          <a:xfrm>
            <a:off x="5852242" y="1713028"/>
            <a:ext cx="1884066" cy="4107160"/>
          </a:xfrm>
          <a:prstGeom prst="roundRect">
            <a:avLst>
              <a:gd name="adj" fmla="val 6084"/>
            </a:avLst>
          </a:prstGeom>
          <a:solidFill>
            <a:schemeClr val="lt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5852244" y="1635689"/>
            <a:ext cx="1884065" cy="581397"/>
          </a:xfrm>
          <a:custGeom>
            <a:avLst/>
            <a:gdLst/>
            <a:ahLst/>
            <a:cxnLst/>
            <a:rect l="l" t="t" r="r" b="b"/>
            <a:pathLst>
              <a:path w="1800200" h="581397" extrusionOk="0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6124367" y="5267763"/>
            <a:ext cx="1339816" cy="288032"/>
          </a:xfrm>
          <a:prstGeom prst="roundRect">
            <a:avLst>
              <a:gd name="adj" fmla="val 17769"/>
            </a:avLst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8084500" y="1713028"/>
            <a:ext cx="1884066" cy="4107160"/>
          </a:xfrm>
          <a:prstGeom prst="roundRect">
            <a:avLst>
              <a:gd name="adj" fmla="val 6084"/>
            </a:avLst>
          </a:prstGeom>
          <a:solidFill>
            <a:schemeClr val="lt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8084502" y="1635689"/>
            <a:ext cx="1884065" cy="581397"/>
          </a:xfrm>
          <a:custGeom>
            <a:avLst/>
            <a:gdLst/>
            <a:ahLst/>
            <a:cxnLst/>
            <a:rect l="l" t="t" r="r" b="b"/>
            <a:pathLst>
              <a:path w="1800200" h="581397" extrusionOk="0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"/>
          <p:cNvSpPr/>
          <p:nvPr/>
        </p:nvSpPr>
        <p:spPr>
          <a:xfrm>
            <a:off x="8356625" y="5267763"/>
            <a:ext cx="1339816" cy="288032"/>
          </a:xfrm>
          <a:prstGeom prst="roundRect">
            <a:avLst>
              <a:gd name="adj" fmla="val 17769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"/>
          <p:cNvSpPr txBox="1"/>
          <p:nvPr/>
        </p:nvSpPr>
        <p:spPr>
          <a:xfrm>
            <a:off x="1449463" y="3003675"/>
            <a:ext cx="16164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Rapid uses of Cafeteria in become difficult to maintain.</a:t>
            </a:r>
            <a:endParaRPr sz="12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4"/>
          <p:cNvSpPr txBox="1"/>
          <p:nvPr/>
        </p:nvSpPr>
        <p:spPr>
          <a:xfrm>
            <a:off x="5924334" y="2319177"/>
            <a:ext cx="16164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Manual entry of Product to calculate Debit-Credit for a larger amount of transaction become hard to maintain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4"/>
          <p:cNvSpPr txBox="1"/>
          <p:nvPr/>
        </p:nvSpPr>
        <p:spPr>
          <a:xfrm>
            <a:off x="8218304" y="2359989"/>
            <a:ext cx="16164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based on Java Swing can be developed and initialized to store the daily transaction.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"/>
          <p:cNvSpPr/>
          <p:nvPr/>
        </p:nvSpPr>
        <p:spPr>
          <a:xfrm>
            <a:off x="8397609" y="1743821"/>
            <a:ext cx="12578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4"/>
          <p:cNvSpPr/>
          <p:nvPr/>
        </p:nvSpPr>
        <p:spPr>
          <a:xfrm>
            <a:off x="6110127" y="1765120"/>
            <a:ext cx="139329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Problems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4112398" y="1736663"/>
            <a:ext cx="89924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"/>
          <p:cNvSpPr/>
          <p:nvPr/>
        </p:nvSpPr>
        <p:spPr>
          <a:xfrm>
            <a:off x="1143173" y="1765120"/>
            <a:ext cx="222898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4"/>
          <p:cNvSpPr txBox="1"/>
          <p:nvPr/>
        </p:nvSpPr>
        <p:spPr>
          <a:xfrm>
            <a:off x="3753787" y="3152060"/>
            <a:ext cx="16164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manage and automate Cafeteria Services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>
              <a:alpha val="6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323856" y="387871"/>
            <a:ext cx="49374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Debit-Credit</a:t>
            </a:r>
            <a:endParaRPr sz="5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endParaRPr sz="5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Point of Sale System</a:t>
            </a:r>
            <a:endParaRPr sz="5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" name="Google Shape;177;p7"/>
          <p:cNvGrpSpPr/>
          <p:nvPr/>
        </p:nvGrpSpPr>
        <p:grpSpPr>
          <a:xfrm>
            <a:off x="6501088" y="3309850"/>
            <a:ext cx="5430781" cy="646331"/>
            <a:chOff x="5819650" y="1666120"/>
            <a:chExt cx="5430781" cy="646331"/>
          </a:xfrm>
        </p:grpSpPr>
        <p:sp>
          <p:nvSpPr>
            <p:cNvPr id="178" name="Google Shape;178;p7"/>
            <p:cNvSpPr txBox="1"/>
            <p:nvPr/>
          </p:nvSpPr>
          <p:spPr>
            <a:xfrm>
              <a:off x="6742739" y="1725289"/>
              <a:ext cx="4507692" cy="507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lang="en-US" sz="2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Why Using Java Swing</a:t>
              </a:r>
              <a:endParaRPr sz="2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7"/>
            <p:cNvSpPr txBox="1"/>
            <p:nvPr/>
          </p:nvSpPr>
          <p:spPr>
            <a:xfrm>
              <a:off x="5819650" y="1666120"/>
              <a:ext cx="9580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6520416" y="4608800"/>
            <a:ext cx="5449253" cy="646331"/>
            <a:chOff x="5819650" y="1666120"/>
            <a:chExt cx="5449253" cy="646331"/>
          </a:xfrm>
        </p:grpSpPr>
        <p:sp>
          <p:nvSpPr>
            <p:cNvPr id="181" name="Google Shape;181;p7"/>
            <p:cNvSpPr txBox="1"/>
            <p:nvPr/>
          </p:nvSpPr>
          <p:spPr>
            <a:xfrm>
              <a:off x="6761211" y="1744158"/>
              <a:ext cx="4507692" cy="507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lang="en-US" sz="2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Is java secure?</a:t>
              </a:r>
              <a:endParaRPr sz="2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7"/>
            <p:cNvSpPr txBox="1"/>
            <p:nvPr/>
          </p:nvSpPr>
          <p:spPr>
            <a:xfrm>
              <a:off x="5819650" y="1666120"/>
              <a:ext cx="9580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6510613" y="2034194"/>
            <a:ext cx="5421256" cy="646331"/>
            <a:chOff x="5829175" y="1666120"/>
            <a:chExt cx="5421256" cy="646331"/>
          </a:xfrm>
        </p:grpSpPr>
        <p:sp>
          <p:nvSpPr>
            <p:cNvPr id="184" name="Google Shape;184;p7"/>
            <p:cNvSpPr txBox="1"/>
            <p:nvPr/>
          </p:nvSpPr>
          <p:spPr>
            <a:xfrm>
              <a:off x="6742739" y="1725289"/>
              <a:ext cx="4507692" cy="507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lang="en-US" sz="2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POS System?</a:t>
              </a:r>
              <a:endParaRPr sz="2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7"/>
            <p:cNvSpPr txBox="1"/>
            <p:nvPr/>
          </p:nvSpPr>
          <p:spPr>
            <a:xfrm>
              <a:off x="5829175" y="1666120"/>
              <a:ext cx="9580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g251d32e191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088" y="0"/>
            <a:ext cx="11655822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12"/>
          <p:cNvGrpSpPr/>
          <p:nvPr/>
        </p:nvGrpSpPr>
        <p:grpSpPr>
          <a:xfrm>
            <a:off x="3942094" y="-1847"/>
            <a:ext cx="762976" cy="3863294"/>
            <a:chOff x="3942094" y="-1847"/>
            <a:chExt cx="762976" cy="3863294"/>
          </a:xfrm>
        </p:grpSpPr>
        <p:sp>
          <p:nvSpPr>
            <p:cNvPr id="196" name="Google Shape;196;p12"/>
            <p:cNvSpPr/>
            <p:nvPr/>
          </p:nvSpPr>
          <p:spPr>
            <a:xfrm>
              <a:off x="4288244" y="-1847"/>
              <a:ext cx="72000" cy="2651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 rot="5400000" flipH="1">
              <a:off x="3694759" y="2851136"/>
              <a:ext cx="1257646" cy="762976"/>
            </a:xfrm>
            <a:custGeom>
              <a:avLst/>
              <a:gdLst/>
              <a:ahLst/>
              <a:cxnLst/>
              <a:rect l="l" t="t" r="r" b="b"/>
              <a:pathLst>
                <a:path w="1075004" h="652173" extrusionOk="0">
                  <a:moveTo>
                    <a:pt x="782320" y="253919"/>
                  </a:moveTo>
                  <a:cubicBezTo>
                    <a:pt x="781500" y="263286"/>
                    <a:pt x="773242" y="270216"/>
                    <a:pt x="763875" y="269396"/>
                  </a:cubicBezTo>
                  <a:cubicBezTo>
                    <a:pt x="649707" y="259408"/>
                    <a:pt x="535539" y="249420"/>
                    <a:pt x="421371" y="239431"/>
                  </a:cubicBezTo>
                  <a:lnTo>
                    <a:pt x="421370" y="253854"/>
                  </a:lnTo>
                  <a:lnTo>
                    <a:pt x="447078" y="253854"/>
                  </a:lnTo>
                  <a:cubicBezTo>
                    <a:pt x="456482" y="253853"/>
                    <a:pt x="464104" y="261477"/>
                    <a:pt x="464104" y="270880"/>
                  </a:cubicBezTo>
                  <a:lnTo>
                    <a:pt x="464104" y="270879"/>
                  </a:lnTo>
                  <a:cubicBezTo>
                    <a:pt x="464104" y="280282"/>
                    <a:pt x="456482" y="287905"/>
                    <a:pt x="447079" y="287905"/>
                  </a:cubicBezTo>
                  <a:cubicBezTo>
                    <a:pt x="438509" y="287905"/>
                    <a:pt x="429940" y="287905"/>
                    <a:pt x="421371" y="287905"/>
                  </a:cubicBezTo>
                  <a:lnTo>
                    <a:pt x="421371" y="311227"/>
                  </a:lnTo>
                  <a:lnTo>
                    <a:pt x="447078" y="311227"/>
                  </a:lnTo>
                  <a:cubicBezTo>
                    <a:pt x="456482" y="311227"/>
                    <a:pt x="464104" y="318850"/>
                    <a:pt x="464104" y="328253"/>
                  </a:cubicBezTo>
                  <a:lnTo>
                    <a:pt x="464104" y="328253"/>
                  </a:lnTo>
                  <a:cubicBezTo>
                    <a:pt x="464104" y="337655"/>
                    <a:pt x="456482" y="345279"/>
                    <a:pt x="447079" y="345279"/>
                  </a:cubicBezTo>
                  <a:cubicBezTo>
                    <a:pt x="438510" y="345279"/>
                    <a:pt x="429940" y="345279"/>
                    <a:pt x="421371" y="345279"/>
                  </a:cubicBezTo>
                  <a:lnTo>
                    <a:pt x="421371" y="368601"/>
                  </a:lnTo>
                  <a:lnTo>
                    <a:pt x="447078" y="368601"/>
                  </a:lnTo>
                  <a:cubicBezTo>
                    <a:pt x="456482" y="368601"/>
                    <a:pt x="464104" y="376224"/>
                    <a:pt x="464104" y="385627"/>
                  </a:cubicBezTo>
                  <a:lnTo>
                    <a:pt x="464104" y="385627"/>
                  </a:lnTo>
                  <a:cubicBezTo>
                    <a:pt x="464104" y="395030"/>
                    <a:pt x="456481" y="402652"/>
                    <a:pt x="447079" y="402653"/>
                  </a:cubicBezTo>
                  <a:cubicBezTo>
                    <a:pt x="438509" y="402653"/>
                    <a:pt x="429940" y="402652"/>
                    <a:pt x="421371" y="402653"/>
                  </a:cubicBezTo>
                  <a:lnTo>
                    <a:pt x="421370" y="417162"/>
                  </a:lnTo>
                  <a:lnTo>
                    <a:pt x="762268" y="381333"/>
                  </a:lnTo>
                  <a:cubicBezTo>
                    <a:pt x="771619" y="380350"/>
                    <a:pt x="779997" y="387134"/>
                    <a:pt x="780980" y="396486"/>
                  </a:cubicBezTo>
                  <a:cubicBezTo>
                    <a:pt x="781963" y="405837"/>
                    <a:pt x="775179" y="414214"/>
                    <a:pt x="765828" y="415197"/>
                  </a:cubicBezTo>
                  <a:cubicBezTo>
                    <a:pt x="649182" y="427457"/>
                    <a:pt x="532538" y="439718"/>
                    <a:pt x="415893" y="451977"/>
                  </a:cubicBezTo>
                  <a:cubicBezTo>
                    <a:pt x="406541" y="452960"/>
                    <a:pt x="398164" y="446176"/>
                    <a:pt x="397181" y="436824"/>
                  </a:cubicBezTo>
                  <a:cubicBezTo>
                    <a:pt x="396959" y="434720"/>
                    <a:pt x="397132" y="432665"/>
                    <a:pt x="398889" y="431060"/>
                  </a:cubicBezTo>
                  <a:lnTo>
                    <a:pt x="398669" y="430531"/>
                  </a:lnTo>
                  <a:lnTo>
                    <a:pt x="398669" y="402653"/>
                  </a:lnTo>
                  <a:lnTo>
                    <a:pt x="372962" y="402653"/>
                  </a:lnTo>
                  <a:cubicBezTo>
                    <a:pt x="363559" y="402653"/>
                    <a:pt x="355936" y="395031"/>
                    <a:pt x="355936" y="385627"/>
                  </a:cubicBezTo>
                  <a:cubicBezTo>
                    <a:pt x="355936" y="376224"/>
                    <a:pt x="363559" y="368601"/>
                    <a:pt x="372962" y="368601"/>
                  </a:cubicBezTo>
                  <a:lnTo>
                    <a:pt x="398669" y="368601"/>
                  </a:lnTo>
                  <a:lnTo>
                    <a:pt x="398670" y="345279"/>
                  </a:lnTo>
                  <a:lnTo>
                    <a:pt x="372962" y="345279"/>
                  </a:lnTo>
                  <a:cubicBezTo>
                    <a:pt x="363559" y="345279"/>
                    <a:pt x="355937" y="337656"/>
                    <a:pt x="355936" y="328253"/>
                  </a:cubicBezTo>
                  <a:cubicBezTo>
                    <a:pt x="355937" y="318850"/>
                    <a:pt x="363559" y="311227"/>
                    <a:pt x="372962" y="311228"/>
                  </a:cubicBezTo>
                  <a:lnTo>
                    <a:pt x="398669" y="311227"/>
                  </a:lnTo>
                  <a:lnTo>
                    <a:pt x="398669" y="287905"/>
                  </a:lnTo>
                  <a:lnTo>
                    <a:pt x="372962" y="287905"/>
                  </a:lnTo>
                  <a:cubicBezTo>
                    <a:pt x="363559" y="287905"/>
                    <a:pt x="355936" y="280283"/>
                    <a:pt x="355936" y="270880"/>
                  </a:cubicBezTo>
                  <a:cubicBezTo>
                    <a:pt x="355936" y="261477"/>
                    <a:pt x="363559" y="253854"/>
                    <a:pt x="372962" y="253854"/>
                  </a:cubicBezTo>
                  <a:lnTo>
                    <a:pt x="398670" y="253854"/>
                  </a:lnTo>
                  <a:lnTo>
                    <a:pt x="398670" y="226224"/>
                  </a:lnTo>
                  <a:cubicBezTo>
                    <a:pt x="398670" y="225699"/>
                    <a:pt x="398705" y="225182"/>
                    <a:pt x="399282" y="224745"/>
                  </a:cubicBezTo>
                  <a:lnTo>
                    <a:pt x="397876" y="220285"/>
                  </a:lnTo>
                  <a:cubicBezTo>
                    <a:pt x="398695" y="210917"/>
                    <a:pt x="406953" y="203988"/>
                    <a:pt x="416321" y="204807"/>
                  </a:cubicBezTo>
                  <a:lnTo>
                    <a:pt x="766843" y="235474"/>
                  </a:lnTo>
                  <a:cubicBezTo>
                    <a:pt x="776210" y="236294"/>
                    <a:pt x="783140" y="244551"/>
                    <a:pt x="782320" y="253919"/>
                  </a:cubicBezTo>
                  <a:close/>
                  <a:moveTo>
                    <a:pt x="787242" y="326087"/>
                  </a:moveTo>
                  <a:lnTo>
                    <a:pt x="785600" y="324445"/>
                  </a:lnTo>
                  <a:lnTo>
                    <a:pt x="785600" y="237207"/>
                  </a:lnTo>
                  <a:cubicBezTo>
                    <a:pt x="785600" y="202145"/>
                    <a:pt x="757177" y="173722"/>
                    <a:pt x="722116" y="173722"/>
                  </a:cubicBezTo>
                  <a:lnTo>
                    <a:pt x="634876" y="173722"/>
                  </a:lnTo>
                  <a:cubicBezTo>
                    <a:pt x="608806" y="147651"/>
                    <a:pt x="582735" y="121579"/>
                    <a:pt x="556664" y="95509"/>
                  </a:cubicBezTo>
                  <a:cubicBezTo>
                    <a:pt x="429319" y="-31836"/>
                    <a:pt x="222853" y="-31836"/>
                    <a:pt x="95508" y="95509"/>
                  </a:cubicBezTo>
                  <a:cubicBezTo>
                    <a:pt x="31836" y="159181"/>
                    <a:pt x="0" y="242634"/>
                    <a:pt x="0" y="326087"/>
                  </a:cubicBezTo>
                  <a:cubicBezTo>
                    <a:pt x="0" y="409540"/>
                    <a:pt x="31836" y="492992"/>
                    <a:pt x="95508" y="556665"/>
                  </a:cubicBezTo>
                  <a:cubicBezTo>
                    <a:pt x="222853" y="684010"/>
                    <a:pt x="429320" y="684010"/>
                    <a:pt x="556665" y="556665"/>
                  </a:cubicBezTo>
                  <a:lnTo>
                    <a:pt x="634877" y="478452"/>
                  </a:lnTo>
                  <a:lnTo>
                    <a:pt x="722116" y="478453"/>
                  </a:lnTo>
                  <a:cubicBezTo>
                    <a:pt x="757178" y="478452"/>
                    <a:pt x="785600" y="450030"/>
                    <a:pt x="785600" y="414968"/>
                  </a:cubicBezTo>
                  <a:lnTo>
                    <a:pt x="785600" y="327729"/>
                  </a:lnTo>
                  <a:close/>
                  <a:moveTo>
                    <a:pt x="893383" y="437430"/>
                  </a:moveTo>
                  <a:lnTo>
                    <a:pt x="893383" y="214743"/>
                  </a:lnTo>
                  <a:cubicBezTo>
                    <a:pt x="893383" y="198561"/>
                    <a:pt x="880265" y="185442"/>
                    <a:pt x="864082" y="185442"/>
                  </a:cubicBezTo>
                  <a:cubicBezTo>
                    <a:pt x="847900" y="185442"/>
                    <a:pt x="834781" y="198561"/>
                    <a:pt x="834781" y="214743"/>
                  </a:cubicBezTo>
                  <a:lnTo>
                    <a:pt x="834781" y="437431"/>
                  </a:lnTo>
                  <a:cubicBezTo>
                    <a:pt x="834781" y="453613"/>
                    <a:pt x="847900" y="466732"/>
                    <a:pt x="864082" y="466732"/>
                  </a:cubicBezTo>
                  <a:lnTo>
                    <a:pt x="864082" y="466731"/>
                  </a:lnTo>
                  <a:cubicBezTo>
                    <a:pt x="880265" y="466731"/>
                    <a:pt x="893383" y="453613"/>
                    <a:pt x="893383" y="437430"/>
                  </a:cubicBezTo>
                  <a:close/>
                  <a:moveTo>
                    <a:pt x="984194" y="425710"/>
                  </a:moveTo>
                  <a:lnTo>
                    <a:pt x="984193" y="226464"/>
                  </a:lnTo>
                  <a:cubicBezTo>
                    <a:pt x="984193" y="210281"/>
                    <a:pt x="971075" y="197163"/>
                    <a:pt x="954893" y="197162"/>
                  </a:cubicBezTo>
                  <a:cubicBezTo>
                    <a:pt x="938710" y="197163"/>
                    <a:pt x="925591" y="210281"/>
                    <a:pt x="925591" y="226464"/>
                  </a:cubicBezTo>
                  <a:lnTo>
                    <a:pt x="925591" y="425710"/>
                  </a:lnTo>
                  <a:cubicBezTo>
                    <a:pt x="925591" y="441893"/>
                    <a:pt x="938710" y="455012"/>
                    <a:pt x="954893" y="455012"/>
                  </a:cubicBezTo>
                  <a:lnTo>
                    <a:pt x="954893" y="455011"/>
                  </a:lnTo>
                  <a:cubicBezTo>
                    <a:pt x="971075" y="455011"/>
                    <a:pt x="984194" y="441892"/>
                    <a:pt x="984194" y="425710"/>
                  </a:cubicBezTo>
                  <a:close/>
                  <a:moveTo>
                    <a:pt x="1075004" y="402269"/>
                  </a:moveTo>
                  <a:lnTo>
                    <a:pt x="1075004" y="249904"/>
                  </a:lnTo>
                  <a:cubicBezTo>
                    <a:pt x="1075004" y="233721"/>
                    <a:pt x="1061885" y="220603"/>
                    <a:pt x="1045703" y="220603"/>
                  </a:cubicBezTo>
                  <a:cubicBezTo>
                    <a:pt x="1029520" y="220603"/>
                    <a:pt x="1016402" y="233721"/>
                    <a:pt x="1016402" y="249904"/>
                  </a:cubicBezTo>
                  <a:lnTo>
                    <a:pt x="1016402" y="402269"/>
                  </a:lnTo>
                  <a:cubicBezTo>
                    <a:pt x="1016402" y="418452"/>
                    <a:pt x="1029520" y="431570"/>
                    <a:pt x="1045703" y="431570"/>
                  </a:cubicBezTo>
                  <a:lnTo>
                    <a:pt x="1045703" y="431570"/>
                  </a:lnTo>
                  <a:cubicBezTo>
                    <a:pt x="1061885" y="431570"/>
                    <a:pt x="1075004" y="418451"/>
                    <a:pt x="1075004" y="4022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" name="Google Shape;198;p12"/>
          <p:cNvGrpSpPr/>
          <p:nvPr/>
        </p:nvGrpSpPr>
        <p:grpSpPr>
          <a:xfrm>
            <a:off x="3158599" y="-1847"/>
            <a:ext cx="762976" cy="2936601"/>
            <a:chOff x="3158599" y="-1847"/>
            <a:chExt cx="762976" cy="2936601"/>
          </a:xfrm>
        </p:grpSpPr>
        <p:sp>
          <p:nvSpPr>
            <p:cNvPr id="199" name="Google Shape;199;p12"/>
            <p:cNvSpPr/>
            <p:nvPr/>
          </p:nvSpPr>
          <p:spPr>
            <a:xfrm>
              <a:off x="3501625" y="-1847"/>
              <a:ext cx="72000" cy="17373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 rot="5400000" flipH="1">
              <a:off x="2911264" y="1924443"/>
              <a:ext cx="1257646" cy="762976"/>
            </a:xfrm>
            <a:custGeom>
              <a:avLst/>
              <a:gdLst/>
              <a:ahLst/>
              <a:cxnLst/>
              <a:rect l="l" t="t" r="r" b="b"/>
              <a:pathLst>
                <a:path w="1075004" h="652173" extrusionOk="0">
                  <a:moveTo>
                    <a:pt x="782320" y="253919"/>
                  </a:moveTo>
                  <a:cubicBezTo>
                    <a:pt x="781500" y="263286"/>
                    <a:pt x="773242" y="270215"/>
                    <a:pt x="763875" y="269396"/>
                  </a:cubicBezTo>
                  <a:cubicBezTo>
                    <a:pt x="649707" y="259408"/>
                    <a:pt x="535539" y="249420"/>
                    <a:pt x="421371" y="239431"/>
                  </a:cubicBezTo>
                  <a:lnTo>
                    <a:pt x="421370" y="253854"/>
                  </a:lnTo>
                  <a:lnTo>
                    <a:pt x="447078" y="253854"/>
                  </a:lnTo>
                  <a:cubicBezTo>
                    <a:pt x="456482" y="253853"/>
                    <a:pt x="464104" y="261476"/>
                    <a:pt x="464104" y="270880"/>
                  </a:cubicBezTo>
                  <a:lnTo>
                    <a:pt x="464104" y="270879"/>
                  </a:lnTo>
                  <a:cubicBezTo>
                    <a:pt x="464104" y="280282"/>
                    <a:pt x="456482" y="287905"/>
                    <a:pt x="447079" y="287905"/>
                  </a:cubicBezTo>
                  <a:cubicBezTo>
                    <a:pt x="438509" y="287905"/>
                    <a:pt x="429940" y="287905"/>
                    <a:pt x="421371" y="287905"/>
                  </a:cubicBezTo>
                  <a:lnTo>
                    <a:pt x="421371" y="311227"/>
                  </a:lnTo>
                  <a:lnTo>
                    <a:pt x="447078" y="311227"/>
                  </a:lnTo>
                  <a:cubicBezTo>
                    <a:pt x="456482" y="311227"/>
                    <a:pt x="464104" y="318850"/>
                    <a:pt x="464104" y="328253"/>
                  </a:cubicBezTo>
                  <a:lnTo>
                    <a:pt x="464104" y="328253"/>
                  </a:lnTo>
                  <a:cubicBezTo>
                    <a:pt x="464104" y="337655"/>
                    <a:pt x="456482" y="345278"/>
                    <a:pt x="447079" y="345278"/>
                  </a:cubicBezTo>
                  <a:cubicBezTo>
                    <a:pt x="438510" y="345278"/>
                    <a:pt x="429940" y="345278"/>
                    <a:pt x="421371" y="345279"/>
                  </a:cubicBezTo>
                  <a:lnTo>
                    <a:pt x="421371" y="368601"/>
                  </a:lnTo>
                  <a:lnTo>
                    <a:pt x="447078" y="368601"/>
                  </a:lnTo>
                  <a:cubicBezTo>
                    <a:pt x="456482" y="368601"/>
                    <a:pt x="464104" y="376223"/>
                    <a:pt x="464104" y="385627"/>
                  </a:cubicBezTo>
                  <a:lnTo>
                    <a:pt x="464104" y="385627"/>
                  </a:lnTo>
                  <a:cubicBezTo>
                    <a:pt x="464104" y="395030"/>
                    <a:pt x="456481" y="402652"/>
                    <a:pt x="447079" y="402652"/>
                  </a:cubicBezTo>
                  <a:cubicBezTo>
                    <a:pt x="438509" y="402652"/>
                    <a:pt x="429940" y="402652"/>
                    <a:pt x="421371" y="402652"/>
                  </a:cubicBezTo>
                  <a:lnTo>
                    <a:pt x="421370" y="417162"/>
                  </a:lnTo>
                  <a:lnTo>
                    <a:pt x="762268" y="381332"/>
                  </a:lnTo>
                  <a:cubicBezTo>
                    <a:pt x="771619" y="380350"/>
                    <a:pt x="779997" y="387134"/>
                    <a:pt x="780980" y="396486"/>
                  </a:cubicBezTo>
                  <a:cubicBezTo>
                    <a:pt x="781963" y="405837"/>
                    <a:pt x="775179" y="414214"/>
                    <a:pt x="765828" y="415197"/>
                  </a:cubicBezTo>
                  <a:cubicBezTo>
                    <a:pt x="649182" y="427457"/>
                    <a:pt x="532538" y="439718"/>
                    <a:pt x="415893" y="451977"/>
                  </a:cubicBezTo>
                  <a:cubicBezTo>
                    <a:pt x="406541" y="452960"/>
                    <a:pt x="398164" y="446176"/>
                    <a:pt x="397181" y="436824"/>
                  </a:cubicBezTo>
                  <a:cubicBezTo>
                    <a:pt x="396959" y="434720"/>
                    <a:pt x="397132" y="432665"/>
                    <a:pt x="398889" y="431060"/>
                  </a:cubicBezTo>
                  <a:lnTo>
                    <a:pt x="398669" y="430530"/>
                  </a:lnTo>
                  <a:lnTo>
                    <a:pt x="398669" y="402652"/>
                  </a:lnTo>
                  <a:lnTo>
                    <a:pt x="372962" y="402653"/>
                  </a:lnTo>
                  <a:cubicBezTo>
                    <a:pt x="363559" y="402653"/>
                    <a:pt x="355936" y="395031"/>
                    <a:pt x="355936" y="385627"/>
                  </a:cubicBezTo>
                  <a:cubicBezTo>
                    <a:pt x="355936" y="376224"/>
                    <a:pt x="363559" y="368601"/>
                    <a:pt x="372962" y="368601"/>
                  </a:cubicBezTo>
                  <a:lnTo>
                    <a:pt x="398669" y="368601"/>
                  </a:lnTo>
                  <a:lnTo>
                    <a:pt x="398670" y="345279"/>
                  </a:lnTo>
                  <a:lnTo>
                    <a:pt x="372962" y="345279"/>
                  </a:lnTo>
                  <a:cubicBezTo>
                    <a:pt x="363559" y="345278"/>
                    <a:pt x="355937" y="337656"/>
                    <a:pt x="355936" y="328253"/>
                  </a:cubicBezTo>
                  <a:cubicBezTo>
                    <a:pt x="355937" y="318850"/>
                    <a:pt x="363559" y="311227"/>
                    <a:pt x="372962" y="311228"/>
                  </a:cubicBezTo>
                  <a:lnTo>
                    <a:pt x="398669" y="311227"/>
                  </a:lnTo>
                  <a:lnTo>
                    <a:pt x="398669" y="287905"/>
                  </a:lnTo>
                  <a:lnTo>
                    <a:pt x="372962" y="287905"/>
                  </a:lnTo>
                  <a:cubicBezTo>
                    <a:pt x="363559" y="287905"/>
                    <a:pt x="355936" y="280283"/>
                    <a:pt x="355936" y="270880"/>
                  </a:cubicBezTo>
                  <a:cubicBezTo>
                    <a:pt x="355936" y="261476"/>
                    <a:pt x="363559" y="253854"/>
                    <a:pt x="372962" y="253854"/>
                  </a:cubicBezTo>
                  <a:lnTo>
                    <a:pt x="398670" y="253854"/>
                  </a:lnTo>
                  <a:lnTo>
                    <a:pt x="398670" y="226224"/>
                  </a:lnTo>
                  <a:cubicBezTo>
                    <a:pt x="398670" y="225699"/>
                    <a:pt x="398705" y="225182"/>
                    <a:pt x="399282" y="224745"/>
                  </a:cubicBezTo>
                  <a:lnTo>
                    <a:pt x="397876" y="220285"/>
                  </a:lnTo>
                  <a:cubicBezTo>
                    <a:pt x="398695" y="210917"/>
                    <a:pt x="406953" y="203988"/>
                    <a:pt x="416321" y="204807"/>
                  </a:cubicBezTo>
                  <a:lnTo>
                    <a:pt x="766843" y="235474"/>
                  </a:lnTo>
                  <a:cubicBezTo>
                    <a:pt x="776210" y="236294"/>
                    <a:pt x="783140" y="244551"/>
                    <a:pt x="782320" y="253919"/>
                  </a:cubicBezTo>
                  <a:close/>
                  <a:moveTo>
                    <a:pt x="787242" y="326087"/>
                  </a:moveTo>
                  <a:lnTo>
                    <a:pt x="785600" y="324445"/>
                  </a:lnTo>
                  <a:lnTo>
                    <a:pt x="785600" y="237207"/>
                  </a:lnTo>
                  <a:cubicBezTo>
                    <a:pt x="785600" y="202145"/>
                    <a:pt x="757177" y="173722"/>
                    <a:pt x="722116" y="173722"/>
                  </a:cubicBezTo>
                  <a:lnTo>
                    <a:pt x="634876" y="173722"/>
                  </a:lnTo>
                  <a:cubicBezTo>
                    <a:pt x="608806" y="147651"/>
                    <a:pt x="582735" y="121579"/>
                    <a:pt x="556664" y="95509"/>
                  </a:cubicBezTo>
                  <a:cubicBezTo>
                    <a:pt x="429319" y="-31836"/>
                    <a:pt x="222853" y="-31836"/>
                    <a:pt x="95508" y="95509"/>
                  </a:cubicBezTo>
                  <a:cubicBezTo>
                    <a:pt x="31836" y="159181"/>
                    <a:pt x="0" y="242634"/>
                    <a:pt x="0" y="326087"/>
                  </a:cubicBezTo>
                  <a:cubicBezTo>
                    <a:pt x="0" y="409540"/>
                    <a:pt x="31836" y="492992"/>
                    <a:pt x="95508" y="556665"/>
                  </a:cubicBezTo>
                  <a:cubicBezTo>
                    <a:pt x="222853" y="684010"/>
                    <a:pt x="429320" y="684010"/>
                    <a:pt x="556665" y="556665"/>
                  </a:cubicBezTo>
                  <a:lnTo>
                    <a:pt x="634877" y="478452"/>
                  </a:lnTo>
                  <a:lnTo>
                    <a:pt x="722116" y="478453"/>
                  </a:lnTo>
                  <a:cubicBezTo>
                    <a:pt x="757178" y="478452"/>
                    <a:pt x="785600" y="450029"/>
                    <a:pt x="785600" y="414968"/>
                  </a:cubicBezTo>
                  <a:lnTo>
                    <a:pt x="785600" y="327729"/>
                  </a:lnTo>
                  <a:close/>
                  <a:moveTo>
                    <a:pt x="893383" y="437430"/>
                  </a:moveTo>
                  <a:lnTo>
                    <a:pt x="893383" y="214743"/>
                  </a:lnTo>
                  <a:cubicBezTo>
                    <a:pt x="893383" y="198561"/>
                    <a:pt x="880265" y="185442"/>
                    <a:pt x="864082" y="185442"/>
                  </a:cubicBezTo>
                  <a:cubicBezTo>
                    <a:pt x="847900" y="185442"/>
                    <a:pt x="834781" y="198561"/>
                    <a:pt x="834781" y="214743"/>
                  </a:cubicBezTo>
                  <a:lnTo>
                    <a:pt x="834781" y="437431"/>
                  </a:lnTo>
                  <a:cubicBezTo>
                    <a:pt x="834781" y="453613"/>
                    <a:pt x="847900" y="466732"/>
                    <a:pt x="864082" y="466732"/>
                  </a:cubicBezTo>
                  <a:lnTo>
                    <a:pt x="864082" y="466731"/>
                  </a:lnTo>
                  <a:cubicBezTo>
                    <a:pt x="880265" y="466731"/>
                    <a:pt x="893383" y="453613"/>
                    <a:pt x="893383" y="437430"/>
                  </a:cubicBezTo>
                  <a:close/>
                  <a:moveTo>
                    <a:pt x="984194" y="425710"/>
                  </a:moveTo>
                  <a:lnTo>
                    <a:pt x="984193" y="226464"/>
                  </a:lnTo>
                  <a:cubicBezTo>
                    <a:pt x="984193" y="210281"/>
                    <a:pt x="971075" y="197163"/>
                    <a:pt x="954892" y="197162"/>
                  </a:cubicBezTo>
                  <a:cubicBezTo>
                    <a:pt x="938710" y="197163"/>
                    <a:pt x="925591" y="210281"/>
                    <a:pt x="925591" y="226464"/>
                  </a:cubicBezTo>
                  <a:lnTo>
                    <a:pt x="925591" y="425710"/>
                  </a:lnTo>
                  <a:cubicBezTo>
                    <a:pt x="925591" y="441893"/>
                    <a:pt x="938710" y="455011"/>
                    <a:pt x="954892" y="455011"/>
                  </a:cubicBezTo>
                  <a:lnTo>
                    <a:pt x="954892" y="455011"/>
                  </a:lnTo>
                  <a:cubicBezTo>
                    <a:pt x="971075" y="455011"/>
                    <a:pt x="984194" y="441892"/>
                    <a:pt x="984194" y="425710"/>
                  </a:cubicBezTo>
                  <a:close/>
                  <a:moveTo>
                    <a:pt x="1075004" y="402268"/>
                  </a:moveTo>
                  <a:lnTo>
                    <a:pt x="1075004" y="249904"/>
                  </a:lnTo>
                  <a:cubicBezTo>
                    <a:pt x="1075004" y="233721"/>
                    <a:pt x="1061885" y="220603"/>
                    <a:pt x="1045703" y="220603"/>
                  </a:cubicBezTo>
                  <a:cubicBezTo>
                    <a:pt x="1029520" y="220603"/>
                    <a:pt x="1016402" y="233721"/>
                    <a:pt x="1016402" y="249904"/>
                  </a:cubicBezTo>
                  <a:lnTo>
                    <a:pt x="1016402" y="402269"/>
                  </a:lnTo>
                  <a:cubicBezTo>
                    <a:pt x="1016402" y="418451"/>
                    <a:pt x="1029520" y="431570"/>
                    <a:pt x="1045703" y="431570"/>
                  </a:cubicBezTo>
                  <a:lnTo>
                    <a:pt x="1045703" y="431570"/>
                  </a:lnTo>
                  <a:cubicBezTo>
                    <a:pt x="1061885" y="431570"/>
                    <a:pt x="1075004" y="418451"/>
                    <a:pt x="1075004" y="402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" name="Google Shape;201;p12"/>
          <p:cNvGrpSpPr/>
          <p:nvPr/>
        </p:nvGrpSpPr>
        <p:grpSpPr>
          <a:xfrm>
            <a:off x="2015424" y="-1847"/>
            <a:ext cx="1437328" cy="5489412"/>
            <a:chOff x="2015424" y="-1847"/>
            <a:chExt cx="1437328" cy="5489412"/>
          </a:xfrm>
        </p:grpSpPr>
        <p:sp>
          <p:nvSpPr>
            <p:cNvPr id="202" name="Google Shape;202;p12"/>
            <p:cNvSpPr/>
            <p:nvPr/>
          </p:nvSpPr>
          <p:spPr>
            <a:xfrm>
              <a:off x="2701620" y="-1847"/>
              <a:ext cx="72000" cy="40233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 rot="5400000" flipH="1">
              <a:off x="1970982" y="4005795"/>
              <a:ext cx="1526212" cy="1437328"/>
            </a:xfrm>
            <a:custGeom>
              <a:avLst/>
              <a:gdLst/>
              <a:ahLst/>
              <a:cxnLst/>
              <a:rect l="l" t="t" r="r" b="b"/>
              <a:pathLst>
                <a:path w="2928608" h="2758049" extrusionOk="0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" name="Google Shape;204;p12"/>
          <p:cNvGrpSpPr/>
          <p:nvPr/>
        </p:nvGrpSpPr>
        <p:grpSpPr>
          <a:xfrm>
            <a:off x="808111" y="-1847"/>
            <a:ext cx="762978" cy="3628896"/>
            <a:chOff x="808111" y="-1847"/>
            <a:chExt cx="762978" cy="3628896"/>
          </a:xfrm>
        </p:grpSpPr>
        <p:sp>
          <p:nvSpPr>
            <p:cNvPr id="205" name="Google Shape;205;p12"/>
            <p:cNvSpPr/>
            <p:nvPr/>
          </p:nvSpPr>
          <p:spPr>
            <a:xfrm>
              <a:off x="1152817" y="-1847"/>
              <a:ext cx="72000" cy="2377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 rot="5400000" flipH="1">
              <a:off x="560777" y="2616737"/>
              <a:ext cx="1257646" cy="762978"/>
            </a:xfrm>
            <a:custGeom>
              <a:avLst/>
              <a:gdLst/>
              <a:ahLst/>
              <a:cxnLst/>
              <a:rect l="l" t="t" r="r" b="b"/>
              <a:pathLst>
                <a:path w="1075004" h="652174" extrusionOk="0">
                  <a:moveTo>
                    <a:pt x="782320" y="253920"/>
                  </a:moveTo>
                  <a:cubicBezTo>
                    <a:pt x="781500" y="263287"/>
                    <a:pt x="773242" y="270216"/>
                    <a:pt x="763875" y="269397"/>
                  </a:cubicBezTo>
                  <a:cubicBezTo>
                    <a:pt x="649707" y="259409"/>
                    <a:pt x="535539" y="249421"/>
                    <a:pt x="421371" y="239432"/>
                  </a:cubicBezTo>
                  <a:lnTo>
                    <a:pt x="421370" y="253855"/>
                  </a:lnTo>
                  <a:lnTo>
                    <a:pt x="447078" y="253855"/>
                  </a:lnTo>
                  <a:cubicBezTo>
                    <a:pt x="456482" y="253854"/>
                    <a:pt x="464104" y="261477"/>
                    <a:pt x="464104" y="270881"/>
                  </a:cubicBezTo>
                  <a:lnTo>
                    <a:pt x="464104" y="270880"/>
                  </a:lnTo>
                  <a:cubicBezTo>
                    <a:pt x="464104" y="280283"/>
                    <a:pt x="456482" y="287906"/>
                    <a:pt x="447079" y="287906"/>
                  </a:cubicBezTo>
                  <a:cubicBezTo>
                    <a:pt x="438509" y="287906"/>
                    <a:pt x="429940" y="287905"/>
                    <a:pt x="421371" y="287906"/>
                  </a:cubicBezTo>
                  <a:lnTo>
                    <a:pt x="421371" y="311228"/>
                  </a:lnTo>
                  <a:lnTo>
                    <a:pt x="447078" y="311228"/>
                  </a:lnTo>
                  <a:cubicBezTo>
                    <a:pt x="456482" y="311228"/>
                    <a:pt x="464104" y="318851"/>
                    <a:pt x="464104" y="328254"/>
                  </a:cubicBezTo>
                  <a:lnTo>
                    <a:pt x="464104" y="328254"/>
                  </a:lnTo>
                  <a:cubicBezTo>
                    <a:pt x="464104" y="337656"/>
                    <a:pt x="456482" y="345279"/>
                    <a:pt x="447079" y="345279"/>
                  </a:cubicBezTo>
                  <a:cubicBezTo>
                    <a:pt x="438510" y="345279"/>
                    <a:pt x="429940" y="345279"/>
                    <a:pt x="421371" y="345280"/>
                  </a:cubicBezTo>
                  <a:lnTo>
                    <a:pt x="421371" y="368602"/>
                  </a:lnTo>
                  <a:lnTo>
                    <a:pt x="447078" y="368602"/>
                  </a:lnTo>
                  <a:cubicBezTo>
                    <a:pt x="456482" y="368602"/>
                    <a:pt x="464104" y="376224"/>
                    <a:pt x="464104" y="385628"/>
                  </a:cubicBezTo>
                  <a:lnTo>
                    <a:pt x="464104" y="385628"/>
                  </a:lnTo>
                  <a:cubicBezTo>
                    <a:pt x="464104" y="395031"/>
                    <a:pt x="456481" y="402653"/>
                    <a:pt x="447079" y="402653"/>
                  </a:cubicBezTo>
                  <a:cubicBezTo>
                    <a:pt x="438509" y="402653"/>
                    <a:pt x="429940" y="402653"/>
                    <a:pt x="421371" y="402653"/>
                  </a:cubicBezTo>
                  <a:lnTo>
                    <a:pt x="421370" y="417163"/>
                  </a:lnTo>
                  <a:lnTo>
                    <a:pt x="762268" y="381333"/>
                  </a:lnTo>
                  <a:cubicBezTo>
                    <a:pt x="771619" y="380351"/>
                    <a:pt x="779997" y="387135"/>
                    <a:pt x="780980" y="396486"/>
                  </a:cubicBezTo>
                  <a:cubicBezTo>
                    <a:pt x="781963" y="405838"/>
                    <a:pt x="775179" y="414215"/>
                    <a:pt x="765828" y="415198"/>
                  </a:cubicBezTo>
                  <a:cubicBezTo>
                    <a:pt x="649182" y="427458"/>
                    <a:pt x="532538" y="439719"/>
                    <a:pt x="415893" y="451978"/>
                  </a:cubicBezTo>
                  <a:cubicBezTo>
                    <a:pt x="406541" y="452961"/>
                    <a:pt x="398164" y="446177"/>
                    <a:pt x="397181" y="436825"/>
                  </a:cubicBezTo>
                  <a:cubicBezTo>
                    <a:pt x="396959" y="434721"/>
                    <a:pt x="397132" y="432666"/>
                    <a:pt x="398889" y="431061"/>
                  </a:cubicBezTo>
                  <a:lnTo>
                    <a:pt x="398669" y="430531"/>
                  </a:lnTo>
                  <a:lnTo>
                    <a:pt x="398669" y="402653"/>
                  </a:lnTo>
                  <a:lnTo>
                    <a:pt x="372962" y="402654"/>
                  </a:lnTo>
                  <a:cubicBezTo>
                    <a:pt x="363559" y="402654"/>
                    <a:pt x="355936" y="395032"/>
                    <a:pt x="355936" y="385628"/>
                  </a:cubicBezTo>
                  <a:cubicBezTo>
                    <a:pt x="355936" y="376225"/>
                    <a:pt x="363559" y="368602"/>
                    <a:pt x="372962" y="368602"/>
                  </a:cubicBezTo>
                  <a:lnTo>
                    <a:pt x="398669" y="368602"/>
                  </a:lnTo>
                  <a:lnTo>
                    <a:pt x="398670" y="345280"/>
                  </a:lnTo>
                  <a:lnTo>
                    <a:pt x="372962" y="345280"/>
                  </a:lnTo>
                  <a:cubicBezTo>
                    <a:pt x="363559" y="345279"/>
                    <a:pt x="355937" y="337657"/>
                    <a:pt x="355936" y="328254"/>
                  </a:cubicBezTo>
                  <a:cubicBezTo>
                    <a:pt x="355937" y="318851"/>
                    <a:pt x="363559" y="311228"/>
                    <a:pt x="372962" y="311229"/>
                  </a:cubicBezTo>
                  <a:lnTo>
                    <a:pt x="398669" y="311228"/>
                  </a:lnTo>
                  <a:lnTo>
                    <a:pt x="398669" y="287906"/>
                  </a:lnTo>
                  <a:lnTo>
                    <a:pt x="372962" y="287906"/>
                  </a:lnTo>
                  <a:cubicBezTo>
                    <a:pt x="363559" y="287906"/>
                    <a:pt x="355936" y="280284"/>
                    <a:pt x="355936" y="270881"/>
                  </a:cubicBezTo>
                  <a:cubicBezTo>
                    <a:pt x="355936" y="261477"/>
                    <a:pt x="363559" y="253855"/>
                    <a:pt x="372962" y="253855"/>
                  </a:cubicBezTo>
                  <a:lnTo>
                    <a:pt x="398670" y="253855"/>
                  </a:lnTo>
                  <a:lnTo>
                    <a:pt x="398670" y="226225"/>
                  </a:lnTo>
                  <a:cubicBezTo>
                    <a:pt x="398670" y="225700"/>
                    <a:pt x="398705" y="225183"/>
                    <a:pt x="399282" y="224746"/>
                  </a:cubicBezTo>
                  <a:lnTo>
                    <a:pt x="397876" y="220286"/>
                  </a:lnTo>
                  <a:cubicBezTo>
                    <a:pt x="398695" y="210918"/>
                    <a:pt x="406953" y="203989"/>
                    <a:pt x="416321" y="204808"/>
                  </a:cubicBezTo>
                  <a:lnTo>
                    <a:pt x="766843" y="235475"/>
                  </a:lnTo>
                  <a:cubicBezTo>
                    <a:pt x="776210" y="236295"/>
                    <a:pt x="783140" y="244552"/>
                    <a:pt x="782320" y="253920"/>
                  </a:cubicBezTo>
                  <a:close/>
                  <a:moveTo>
                    <a:pt x="787242" y="326088"/>
                  </a:moveTo>
                  <a:lnTo>
                    <a:pt x="785600" y="324446"/>
                  </a:lnTo>
                  <a:lnTo>
                    <a:pt x="785600" y="237208"/>
                  </a:lnTo>
                  <a:cubicBezTo>
                    <a:pt x="785600" y="202146"/>
                    <a:pt x="757177" y="173723"/>
                    <a:pt x="722116" y="173723"/>
                  </a:cubicBezTo>
                  <a:lnTo>
                    <a:pt x="634876" y="173723"/>
                  </a:lnTo>
                  <a:cubicBezTo>
                    <a:pt x="608806" y="147652"/>
                    <a:pt x="582735" y="121580"/>
                    <a:pt x="556664" y="95510"/>
                  </a:cubicBezTo>
                  <a:cubicBezTo>
                    <a:pt x="429319" y="-31836"/>
                    <a:pt x="222853" y="-31835"/>
                    <a:pt x="95508" y="95510"/>
                  </a:cubicBezTo>
                  <a:cubicBezTo>
                    <a:pt x="31836" y="159182"/>
                    <a:pt x="0" y="242635"/>
                    <a:pt x="0" y="326088"/>
                  </a:cubicBezTo>
                  <a:cubicBezTo>
                    <a:pt x="0" y="409541"/>
                    <a:pt x="31836" y="492993"/>
                    <a:pt x="95508" y="556666"/>
                  </a:cubicBezTo>
                  <a:cubicBezTo>
                    <a:pt x="222853" y="684011"/>
                    <a:pt x="429320" y="684011"/>
                    <a:pt x="556665" y="556666"/>
                  </a:cubicBezTo>
                  <a:lnTo>
                    <a:pt x="634877" y="478453"/>
                  </a:lnTo>
                  <a:lnTo>
                    <a:pt x="722116" y="478454"/>
                  </a:lnTo>
                  <a:cubicBezTo>
                    <a:pt x="757178" y="478453"/>
                    <a:pt x="785600" y="450030"/>
                    <a:pt x="785600" y="414969"/>
                  </a:cubicBezTo>
                  <a:lnTo>
                    <a:pt x="785600" y="327730"/>
                  </a:lnTo>
                  <a:close/>
                  <a:moveTo>
                    <a:pt x="893383" y="437431"/>
                  </a:moveTo>
                  <a:lnTo>
                    <a:pt x="893383" y="214744"/>
                  </a:lnTo>
                  <a:cubicBezTo>
                    <a:pt x="893383" y="198562"/>
                    <a:pt x="880265" y="185443"/>
                    <a:pt x="864082" y="185443"/>
                  </a:cubicBezTo>
                  <a:cubicBezTo>
                    <a:pt x="847900" y="185443"/>
                    <a:pt x="834781" y="198562"/>
                    <a:pt x="834781" y="214744"/>
                  </a:cubicBezTo>
                  <a:lnTo>
                    <a:pt x="834781" y="437432"/>
                  </a:lnTo>
                  <a:cubicBezTo>
                    <a:pt x="834781" y="453614"/>
                    <a:pt x="847900" y="466733"/>
                    <a:pt x="864082" y="466733"/>
                  </a:cubicBezTo>
                  <a:lnTo>
                    <a:pt x="864082" y="466732"/>
                  </a:lnTo>
                  <a:cubicBezTo>
                    <a:pt x="880265" y="466732"/>
                    <a:pt x="893383" y="453614"/>
                    <a:pt x="893383" y="437431"/>
                  </a:cubicBezTo>
                  <a:close/>
                  <a:moveTo>
                    <a:pt x="984194" y="425711"/>
                  </a:moveTo>
                  <a:lnTo>
                    <a:pt x="984193" y="226464"/>
                  </a:lnTo>
                  <a:cubicBezTo>
                    <a:pt x="984193" y="210282"/>
                    <a:pt x="971075" y="197164"/>
                    <a:pt x="954893" y="197163"/>
                  </a:cubicBezTo>
                  <a:cubicBezTo>
                    <a:pt x="938710" y="197164"/>
                    <a:pt x="925591" y="210282"/>
                    <a:pt x="925591" y="226464"/>
                  </a:cubicBezTo>
                  <a:lnTo>
                    <a:pt x="925591" y="425711"/>
                  </a:lnTo>
                  <a:cubicBezTo>
                    <a:pt x="925591" y="441894"/>
                    <a:pt x="938710" y="455012"/>
                    <a:pt x="954893" y="455012"/>
                  </a:cubicBezTo>
                  <a:lnTo>
                    <a:pt x="954893" y="455012"/>
                  </a:lnTo>
                  <a:cubicBezTo>
                    <a:pt x="971075" y="455012"/>
                    <a:pt x="984194" y="441893"/>
                    <a:pt x="984194" y="425711"/>
                  </a:cubicBezTo>
                  <a:close/>
                  <a:moveTo>
                    <a:pt x="1075004" y="402269"/>
                  </a:moveTo>
                  <a:lnTo>
                    <a:pt x="1075004" y="249905"/>
                  </a:lnTo>
                  <a:cubicBezTo>
                    <a:pt x="1075004" y="233722"/>
                    <a:pt x="1061885" y="220604"/>
                    <a:pt x="1045703" y="220604"/>
                  </a:cubicBezTo>
                  <a:cubicBezTo>
                    <a:pt x="1029520" y="220604"/>
                    <a:pt x="1016402" y="233722"/>
                    <a:pt x="1016402" y="249905"/>
                  </a:cubicBezTo>
                  <a:lnTo>
                    <a:pt x="1016402" y="402270"/>
                  </a:lnTo>
                  <a:cubicBezTo>
                    <a:pt x="1016402" y="418452"/>
                    <a:pt x="1029520" y="431571"/>
                    <a:pt x="1045703" y="431571"/>
                  </a:cubicBezTo>
                  <a:lnTo>
                    <a:pt x="1045703" y="431571"/>
                  </a:lnTo>
                  <a:cubicBezTo>
                    <a:pt x="1061885" y="431571"/>
                    <a:pt x="1075004" y="418452"/>
                    <a:pt x="1075004" y="4022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" name="Google Shape;207;p12"/>
          <p:cNvGrpSpPr/>
          <p:nvPr/>
        </p:nvGrpSpPr>
        <p:grpSpPr>
          <a:xfrm>
            <a:off x="1591607" y="-20084"/>
            <a:ext cx="762976" cy="2449850"/>
            <a:chOff x="1591607" y="-20084"/>
            <a:chExt cx="762976" cy="2449850"/>
          </a:xfrm>
        </p:grpSpPr>
        <p:sp>
          <p:nvSpPr>
            <p:cNvPr id="208" name="Google Shape;208;p12"/>
            <p:cNvSpPr/>
            <p:nvPr/>
          </p:nvSpPr>
          <p:spPr>
            <a:xfrm>
              <a:off x="1936171" y="-20084"/>
              <a:ext cx="72000" cy="118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2"/>
            <p:cNvSpPr/>
            <p:nvPr/>
          </p:nvSpPr>
          <p:spPr>
            <a:xfrm rot="5400000" flipH="1">
              <a:off x="1344272" y="1419455"/>
              <a:ext cx="1257646" cy="762976"/>
            </a:xfrm>
            <a:custGeom>
              <a:avLst/>
              <a:gdLst/>
              <a:ahLst/>
              <a:cxnLst/>
              <a:rect l="l" t="t" r="r" b="b"/>
              <a:pathLst>
                <a:path w="1075004" h="652173" extrusionOk="0">
                  <a:moveTo>
                    <a:pt x="782320" y="253919"/>
                  </a:moveTo>
                  <a:cubicBezTo>
                    <a:pt x="781500" y="263286"/>
                    <a:pt x="773242" y="270215"/>
                    <a:pt x="763875" y="269396"/>
                  </a:cubicBezTo>
                  <a:cubicBezTo>
                    <a:pt x="649707" y="259408"/>
                    <a:pt x="535539" y="249420"/>
                    <a:pt x="421371" y="239431"/>
                  </a:cubicBezTo>
                  <a:lnTo>
                    <a:pt x="421370" y="253854"/>
                  </a:lnTo>
                  <a:lnTo>
                    <a:pt x="447078" y="253854"/>
                  </a:lnTo>
                  <a:cubicBezTo>
                    <a:pt x="456482" y="253853"/>
                    <a:pt x="464103" y="261476"/>
                    <a:pt x="464104" y="270880"/>
                  </a:cubicBezTo>
                  <a:lnTo>
                    <a:pt x="464104" y="270879"/>
                  </a:lnTo>
                  <a:cubicBezTo>
                    <a:pt x="464104" y="280282"/>
                    <a:pt x="456482" y="287905"/>
                    <a:pt x="447078" y="287905"/>
                  </a:cubicBezTo>
                  <a:cubicBezTo>
                    <a:pt x="438509" y="287905"/>
                    <a:pt x="429939" y="287904"/>
                    <a:pt x="421371" y="287905"/>
                  </a:cubicBezTo>
                  <a:lnTo>
                    <a:pt x="421371" y="311227"/>
                  </a:lnTo>
                  <a:lnTo>
                    <a:pt x="447078" y="311227"/>
                  </a:lnTo>
                  <a:cubicBezTo>
                    <a:pt x="456482" y="311227"/>
                    <a:pt x="464104" y="318850"/>
                    <a:pt x="464104" y="328253"/>
                  </a:cubicBezTo>
                  <a:lnTo>
                    <a:pt x="464104" y="328253"/>
                  </a:lnTo>
                  <a:cubicBezTo>
                    <a:pt x="464104" y="337655"/>
                    <a:pt x="456482" y="345278"/>
                    <a:pt x="447078" y="345278"/>
                  </a:cubicBezTo>
                  <a:cubicBezTo>
                    <a:pt x="438510" y="345278"/>
                    <a:pt x="429939" y="345278"/>
                    <a:pt x="421371" y="345279"/>
                  </a:cubicBezTo>
                  <a:lnTo>
                    <a:pt x="421371" y="368601"/>
                  </a:lnTo>
                  <a:lnTo>
                    <a:pt x="447078" y="368601"/>
                  </a:lnTo>
                  <a:cubicBezTo>
                    <a:pt x="456482" y="368601"/>
                    <a:pt x="464104" y="376223"/>
                    <a:pt x="464104" y="385627"/>
                  </a:cubicBezTo>
                  <a:lnTo>
                    <a:pt x="464104" y="385627"/>
                  </a:lnTo>
                  <a:cubicBezTo>
                    <a:pt x="464104" y="395030"/>
                    <a:pt x="456481" y="402652"/>
                    <a:pt x="447079" y="402652"/>
                  </a:cubicBezTo>
                  <a:cubicBezTo>
                    <a:pt x="438509" y="402652"/>
                    <a:pt x="429940" y="402652"/>
                    <a:pt x="421371" y="402652"/>
                  </a:cubicBezTo>
                  <a:lnTo>
                    <a:pt x="421370" y="417162"/>
                  </a:lnTo>
                  <a:lnTo>
                    <a:pt x="762267" y="381332"/>
                  </a:lnTo>
                  <a:cubicBezTo>
                    <a:pt x="771619" y="380350"/>
                    <a:pt x="779997" y="387134"/>
                    <a:pt x="780979" y="396485"/>
                  </a:cubicBezTo>
                  <a:cubicBezTo>
                    <a:pt x="781963" y="405837"/>
                    <a:pt x="775179" y="414214"/>
                    <a:pt x="765828" y="415197"/>
                  </a:cubicBezTo>
                  <a:cubicBezTo>
                    <a:pt x="649182" y="427457"/>
                    <a:pt x="532538" y="439718"/>
                    <a:pt x="415893" y="451977"/>
                  </a:cubicBezTo>
                  <a:cubicBezTo>
                    <a:pt x="406541" y="452960"/>
                    <a:pt x="398164" y="446176"/>
                    <a:pt x="397181" y="436824"/>
                  </a:cubicBezTo>
                  <a:cubicBezTo>
                    <a:pt x="396959" y="434720"/>
                    <a:pt x="397132" y="432665"/>
                    <a:pt x="398889" y="431060"/>
                  </a:cubicBezTo>
                  <a:lnTo>
                    <a:pt x="398669" y="430530"/>
                  </a:lnTo>
                  <a:lnTo>
                    <a:pt x="398669" y="402652"/>
                  </a:lnTo>
                  <a:lnTo>
                    <a:pt x="372962" y="402653"/>
                  </a:lnTo>
                  <a:cubicBezTo>
                    <a:pt x="363559" y="402653"/>
                    <a:pt x="355936" y="395031"/>
                    <a:pt x="355936" y="385627"/>
                  </a:cubicBezTo>
                  <a:cubicBezTo>
                    <a:pt x="355936" y="376224"/>
                    <a:pt x="363558" y="368601"/>
                    <a:pt x="372962" y="368601"/>
                  </a:cubicBezTo>
                  <a:lnTo>
                    <a:pt x="398669" y="368601"/>
                  </a:lnTo>
                  <a:lnTo>
                    <a:pt x="398669" y="345279"/>
                  </a:lnTo>
                  <a:lnTo>
                    <a:pt x="372962" y="345279"/>
                  </a:lnTo>
                  <a:cubicBezTo>
                    <a:pt x="363559" y="345278"/>
                    <a:pt x="355937" y="337656"/>
                    <a:pt x="355936" y="328253"/>
                  </a:cubicBezTo>
                  <a:cubicBezTo>
                    <a:pt x="355937" y="318850"/>
                    <a:pt x="363559" y="311227"/>
                    <a:pt x="372962" y="311228"/>
                  </a:cubicBezTo>
                  <a:lnTo>
                    <a:pt x="398669" y="311227"/>
                  </a:lnTo>
                  <a:lnTo>
                    <a:pt x="398669" y="287905"/>
                  </a:lnTo>
                  <a:lnTo>
                    <a:pt x="372962" y="287905"/>
                  </a:lnTo>
                  <a:cubicBezTo>
                    <a:pt x="363559" y="287905"/>
                    <a:pt x="355936" y="280283"/>
                    <a:pt x="355936" y="270880"/>
                  </a:cubicBezTo>
                  <a:cubicBezTo>
                    <a:pt x="355936" y="261476"/>
                    <a:pt x="363559" y="253854"/>
                    <a:pt x="372962" y="253854"/>
                  </a:cubicBezTo>
                  <a:lnTo>
                    <a:pt x="398669" y="253854"/>
                  </a:lnTo>
                  <a:lnTo>
                    <a:pt x="398669" y="226224"/>
                  </a:lnTo>
                  <a:cubicBezTo>
                    <a:pt x="398669" y="225699"/>
                    <a:pt x="398705" y="225182"/>
                    <a:pt x="399282" y="224745"/>
                  </a:cubicBezTo>
                  <a:lnTo>
                    <a:pt x="397875" y="220285"/>
                  </a:lnTo>
                  <a:cubicBezTo>
                    <a:pt x="398695" y="210917"/>
                    <a:pt x="406953" y="203988"/>
                    <a:pt x="416320" y="204807"/>
                  </a:cubicBezTo>
                  <a:lnTo>
                    <a:pt x="766843" y="235474"/>
                  </a:lnTo>
                  <a:cubicBezTo>
                    <a:pt x="776210" y="236294"/>
                    <a:pt x="783139" y="244551"/>
                    <a:pt x="782320" y="253919"/>
                  </a:cubicBezTo>
                  <a:close/>
                  <a:moveTo>
                    <a:pt x="787242" y="326087"/>
                  </a:moveTo>
                  <a:lnTo>
                    <a:pt x="785600" y="324445"/>
                  </a:lnTo>
                  <a:lnTo>
                    <a:pt x="785600" y="237207"/>
                  </a:lnTo>
                  <a:cubicBezTo>
                    <a:pt x="785600" y="202145"/>
                    <a:pt x="757177" y="173722"/>
                    <a:pt x="722115" y="173722"/>
                  </a:cubicBezTo>
                  <a:lnTo>
                    <a:pt x="634876" y="173722"/>
                  </a:lnTo>
                  <a:cubicBezTo>
                    <a:pt x="608805" y="147651"/>
                    <a:pt x="582735" y="121579"/>
                    <a:pt x="556664" y="95509"/>
                  </a:cubicBezTo>
                  <a:cubicBezTo>
                    <a:pt x="429319" y="-31836"/>
                    <a:pt x="222853" y="-31836"/>
                    <a:pt x="95508" y="95509"/>
                  </a:cubicBezTo>
                  <a:cubicBezTo>
                    <a:pt x="31836" y="159181"/>
                    <a:pt x="0" y="242634"/>
                    <a:pt x="0" y="326087"/>
                  </a:cubicBezTo>
                  <a:cubicBezTo>
                    <a:pt x="0" y="409540"/>
                    <a:pt x="31836" y="492992"/>
                    <a:pt x="95508" y="556665"/>
                  </a:cubicBezTo>
                  <a:cubicBezTo>
                    <a:pt x="222853" y="684010"/>
                    <a:pt x="429320" y="684010"/>
                    <a:pt x="556664" y="556665"/>
                  </a:cubicBezTo>
                  <a:lnTo>
                    <a:pt x="634877" y="478452"/>
                  </a:lnTo>
                  <a:lnTo>
                    <a:pt x="722116" y="478453"/>
                  </a:lnTo>
                  <a:cubicBezTo>
                    <a:pt x="757178" y="478452"/>
                    <a:pt x="785600" y="450029"/>
                    <a:pt x="785600" y="414968"/>
                  </a:cubicBezTo>
                  <a:lnTo>
                    <a:pt x="785600" y="327729"/>
                  </a:lnTo>
                  <a:close/>
                  <a:moveTo>
                    <a:pt x="893383" y="437430"/>
                  </a:moveTo>
                  <a:lnTo>
                    <a:pt x="893383" y="214743"/>
                  </a:lnTo>
                  <a:cubicBezTo>
                    <a:pt x="893383" y="198561"/>
                    <a:pt x="880265" y="185442"/>
                    <a:pt x="864082" y="185442"/>
                  </a:cubicBezTo>
                  <a:cubicBezTo>
                    <a:pt x="847899" y="185442"/>
                    <a:pt x="834781" y="198561"/>
                    <a:pt x="834781" y="214743"/>
                  </a:cubicBezTo>
                  <a:lnTo>
                    <a:pt x="834781" y="437431"/>
                  </a:lnTo>
                  <a:cubicBezTo>
                    <a:pt x="834781" y="453613"/>
                    <a:pt x="847900" y="466732"/>
                    <a:pt x="864082" y="466732"/>
                  </a:cubicBezTo>
                  <a:lnTo>
                    <a:pt x="864082" y="466731"/>
                  </a:lnTo>
                  <a:cubicBezTo>
                    <a:pt x="880265" y="466731"/>
                    <a:pt x="893383" y="453613"/>
                    <a:pt x="893383" y="437430"/>
                  </a:cubicBezTo>
                  <a:close/>
                  <a:moveTo>
                    <a:pt x="984194" y="425710"/>
                  </a:moveTo>
                  <a:lnTo>
                    <a:pt x="984193" y="226463"/>
                  </a:lnTo>
                  <a:cubicBezTo>
                    <a:pt x="984193" y="210281"/>
                    <a:pt x="971075" y="197163"/>
                    <a:pt x="954892" y="197162"/>
                  </a:cubicBezTo>
                  <a:cubicBezTo>
                    <a:pt x="938710" y="197163"/>
                    <a:pt x="925591" y="210281"/>
                    <a:pt x="925591" y="226463"/>
                  </a:cubicBezTo>
                  <a:lnTo>
                    <a:pt x="925591" y="425710"/>
                  </a:lnTo>
                  <a:cubicBezTo>
                    <a:pt x="925591" y="441893"/>
                    <a:pt x="938710" y="455011"/>
                    <a:pt x="954892" y="455011"/>
                  </a:cubicBezTo>
                  <a:lnTo>
                    <a:pt x="954892" y="455011"/>
                  </a:lnTo>
                  <a:cubicBezTo>
                    <a:pt x="971075" y="455011"/>
                    <a:pt x="984194" y="441892"/>
                    <a:pt x="984194" y="425710"/>
                  </a:cubicBezTo>
                  <a:close/>
                  <a:moveTo>
                    <a:pt x="1075004" y="402268"/>
                  </a:moveTo>
                  <a:lnTo>
                    <a:pt x="1075003" y="249904"/>
                  </a:lnTo>
                  <a:cubicBezTo>
                    <a:pt x="1075003" y="233721"/>
                    <a:pt x="1061885" y="220603"/>
                    <a:pt x="1045703" y="220603"/>
                  </a:cubicBezTo>
                  <a:cubicBezTo>
                    <a:pt x="1029520" y="220603"/>
                    <a:pt x="1016401" y="233721"/>
                    <a:pt x="1016401" y="249904"/>
                  </a:cubicBezTo>
                  <a:lnTo>
                    <a:pt x="1016402" y="402269"/>
                  </a:lnTo>
                  <a:cubicBezTo>
                    <a:pt x="1016402" y="418451"/>
                    <a:pt x="1029520" y="431570"/>
                    <a:pt x="1045703" y="431570"/>
                  </a:cubicBezTo>
                  <a:lnTo>
                    <a:pt x="1045703" y="431570"/>
                  </a:lnTo>
                  <a:cubicBezTo>
                    <a:pt x="1061885" y="431570"/>
                    <a:pt x="1075004" y="418451"/>
                    <a:pt x="1075004" y="402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12"/>
          <p:cNvSpPr txBox="1"/>
          <p:nvPr/>
        </p:nvSpPr>
        <p:spPr>
          <a:xfrm>
            <a:off x="5962713" y="812183"/>
            <a:ext cx="3738089" cy="923330"/>
          </a:xfrm>
          <a:prstGeom prst="rect">
            <a:avLst/>
          </a:prstGeom>
          <a:gradFill>
            <a:gsLst>
              <a:gs pos="0">
                <a:srgbClr val="47C4FF"/>
              </a:gs>
              <a:gs pos="50000">
                <a:srgbClr val="00C3FF"/>
              </a:gs>
              <a:gs pos="100000">
                <a:srgbClr val="00B1E3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54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2"/>
          <p:cNvSpPr txBox="1"/>
          <p:nvPr/>
        </p:nvSpPr>
        <p:spPr>
          <a:xfrm>
            <a:off x="5179030" y="3136612"/>
            <a:ext cx="508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2"/>
          <p:cNvSpPr txBox="1"/>
          <p:nvPr/>
        </p:nvSpPr>
        <p:spPr>
          <a:xfrm>
            <a:off x="5179030" y="4308960"/>
            <a:ext cx="701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Reference links</a:t>
            </a:r>
            <a:endParaRPr sz="2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>
                <a:alpha val="18431"/>
              </a:srgbClr>
            </a:gs>
            <a:gs pos="45000">
              <a:srgbClr val="FFFFFF"/>
            </a:gs>
            <a:gs pos="100000">
              <a:schemeClr val="accent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13"/>
          <p:cNvGrpSpPr/>
          <p:nvPr/>
        </p:nvGrpSpPr>
        <p:grpSpPr>
          <a:xfrm>
            <a:off x="0" y="706405"/>
            <a:ext cx="11001970" cy="2652877"/>
            <a:chOff x="0" y="811335"/>
            <a:chExt cx="11001970" cy="2652877"/>
          </a:xfrm>
        </p:grpSpPr>
        <p:sp>
          <p:nvSpPr>
            <p:cNvPr id="218" name="Google Shape;218;p13"/>
            <p:cNvSpPr/>
            <p:nvPr/>
          </p:nvSpPr>
          <p:spPr>
            <a:xfrm>
              <a:off x="0" y="3200400"/>
              <a:ext cx="6135482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3"/>
            <p:cNvSpPr/>
            <p:nvPr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3"/>
            <p:cNvSpPr/>
            <p:nvPr/>
          </p:nvSpPr>
          <p:spPr>
            <a:xfrm rot="-2727637" flipH="1">
              <a:off x="9542351" y="362795"/>
              <a:ext cx="228600" cy="3549958"/>
            </a:xfrm>
            <a:custGeom>
              <a:avLst/>
              <a:gdLst/>
              <a:ahLst/>
              <a:cxnLst/>
              <a:rect l="l" t="t" r="r" b="b"/>
              <a:pathLst>
                <a:path w="228600" h="3549958" extrusionOk="0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" name="Google Shape;221;p13"/>
          <p:cNvGrpSpPr/>
          <p:nvPr/>
        </p:nvGrpSpPr>
        <p:grpSpPr>
          <a:xfrm rot="10800000">
            <a:off x="5948589" y="3524343"/>
            <a:ext cx="6243411" cy="2652877"/>
            <a:chOff x="4758559" y="811335"/>
            <a:chExt cx="6243411" cy="2652877"/>
          </a:xfrm>
        </p:grpSpPr>
        <p:sp>
          <p:nvSpPr>
            <p:cNvPr id="222" name="Google Shape;222;p13"/>
            <p:cNvSpPr/>
            <p:nvPr/>
          </p:nvSpPr>
          <p:spPr>
            <a:xfrm>
              <a:off x="4758559" y="3200400"/>
              <a:ext cx="1376923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3"/>
            <p:cNvSpPr/>
            <p:nvPr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3"/>
            <p:cNvSpPr/>
            <p:nvPr/>
          </p:nvSpPr>
          <p:spPr>
            <a:xfrm rot="-2727637" flipH="1">
              <a:off x="9542351" y="362795"/>
              <a:ext cx="228600" cy="3549958"/>
            </a:xfrm>
            <a:custGeom>
              <a:avLst/>
              <a:gdLst/>
              <a:ahLst/>
              <a:cxnLst/>
              <a:rect l="l" t="t" r="r" b="b"/>
              <a:pathLst>
                <a:path w="228600" h="3549958" extrusionOk="0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p13"/>
          <p:cNvSpPr>
            <a:spLocks noGrp="1"/>
          </p:cNvSpPr>
          <p:nvPr>
            <p:ph type="pic" idx="2"/>
          </p:nvPr>
        </p:nvSpPr>
        <p:spPr>
          <a:xfrm>
            <a:off x="6480636" y="1431517"/>
            <a:ext cx="3994966" cy="399496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139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travel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travel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Widescreen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Cover and End Slide Master</vt:lpstr>
      <vt:lpstr>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Jahidul Islam</cp:lastModifiedBy>
  <cp:revision>1</cp:revision>
  <dcterms:created xsi:type="dcterms:W3CDTF">2018-04-24T17:14:44Z</dcterms:created>
  <dcterms:modified xsi:type="dcterms:W3CDTF">2023-06-19T16:13:36Z</dcterms:modified>
</cp:coreProperties>
</file>