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09BC19A8-30AB-4D51-8B66-FE0675911570}"/>
    <pc:docChg chg="modSld">
      <pc:chgData name="Md. Al-Amin" userId="bcbe49e6-e4a7-45c5-8a0e-d548ae8c8143" providerId="ADAL" clId="{09BC19A8-30AB-4D51-8B66-FE0675911570}" dt="2024-10-24T15:52:57.624" v="1" actId="20577"/>
      <pc:docMkLst>
        <pc:docMk/>
      </pc:docMkLst>
      <pc:sldChg chg="modSp mod">
        <pc:chgData name="Md. Al-Amin" userId="bcbe49e6-e4a7-45c5-8a0e-d548ae8c8143" providerId="ADAL" clId="{09BC19A8-30AB-4D51-8B66-FE0675911570}" dt="2024-10-24T15:52:57.624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9BC19A8-30AB-4D51-8B66-FE0675911570}" dt="2024-10-24T15:52:57.624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68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3252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845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BB3974-05F5-421A-B306-B95C6D118230}"/>
</file>

<file path=customXml/itemProps2.xml><?xml version="1.0" encoding="utf-8"?>
<ds:datastoreItem xmlns:ds="http://schemas.openxmlformats.org/officeDocument/2006/customXml" ds:itemID="{9769F0E0-438B-402E-BC81-44E75CFB8233}"/>
</file>

<file path=customXml/itemProps3.xml><?xml version="1.0" encoding="utf-8"?>
<ds:datastoreItem xmlns:ds="http://schemas.openxmlformats.org/officeDocument/2006/customXml" ds:itemID="{53957B7B-E510-4BF8-8845-023308BC343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671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82</cp:revision>
  <dcterms:created xsi:type="dcterms:W3CDTF">2018-12-10T17:20:29Z</dcterms:created>
  <dcterms:modified xsi:type="dcterms:W3CDTF">2024-10-24T15:52:58Z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