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336" r:id="rId17"/>
    <p:sldId id="335" r:id="rId18"/>
    <p:sldId id="337" r:id="rId19"/>
    <p:sldId id="266" r:id="rId20"/>
    <p:sldId id="319" r:id="rId21"/>
    <p:sldId id="320" r:id="rId22"/>
    <p:sldId id="322" r:id="rId23"/>
    <p:sldId id="323" r:id="rId24"/>
    <p:sldId id="348" r:id="rId25"/>
    <p:sldId id="349" r:id="rId26"/>
    <p:sldId id="350" r:id="rId27"/>
    <p:sldId id="351" r:id="rId28"/>
    <p:sldId id="324" r:id="rId29"/>
    <p:sldId id="325" r:id="rId30"/>
    <p:sldId id="326" r:id="rId31"/>
    <p:sldId id="352" r:id="rId32"/>
    <p:sldId id="359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EBD2FD3-C80F-4BE8-BE37-918D198FF64D}"/>
    <pc:docChg chg="modSld">
      <pc:chgData name="Md. Al-Amin" userId="bcbe49e6-e4a7-45c5-8a0e-d548ae8c8143" providerId="ADAL" clId="{5EBD2FD3-C80F-4BE8-BE37-918D198FF64D}" dt="2024-10-24T15:54:49.036" v="1" actId="20577"/>
      <pc:docMkLst>
        <pc:docMk/>
      </pc:docMkLst>
      <pc:sldChg chg="modSp mod">
        <pc:chgData name="Md. Al-Amin" userId="bcbe49e6-e4a7-45c5-8a0e-d548ae8c8143" providerId="ADAL" clId="{5EBD2FD3-C80F-4BE8-BE37-918D198FF64D}" dt="2024-10-24T15:54:49.036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EBD2FD3-C80F-4BE8-BE37-918D198FF64D}" dt="2024-10-24T15:54:49.036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2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0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demo_get.asp?t=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demo_get2.asp?fname=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"ajax_test.asp", true);</a:t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"ajax_test.asp",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08580"/>
            <a:ext cx="83864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syntax for storing and exchanging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text, written with JavaScript object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Sending Data</a:t>
            </a:r>
          </a:p>
          <a:p>
            <a:r>
              <a:rPr lang="en-US" dirty="0"/>
              <a:t>var myObj = {name: "John", age: 31, city: "New York"};</a:t>
            </a:r>
          </a:p>
          <a:p>
            <a:r>
              <a:rPr lang="en-US" dirty="0"/>
              <a:t>var myJSON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stringify</a:t>
            </a:r>
            <a:r>
              <a:rPr lang="en-US" dirty="0"/>
              <a:t>(myObj);</a:t>
            </a:r>
          </a:p>
          <a:p>
            <a:r>
              <a:rPr lang="en-US" dirty="0"/>
              <a:t>window.location = "</a:t>
            </a:r>
            <a:r>
              <a:rPr lang="en-US" dirty="0" err="1"/>
              <a:t>demo_json.php?x</a:t>
            </a:r>
            <a:r>
              <a:rPr lang="en-US" dirty="0"/>
              <a:t>=" + myJSON;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Receiving Data</a:t>
            </a:r>
          </a:p>
          <a:p>
            <a:endParaRPr lang="en-US" dirty="0"/>
          </a:p>
          <a:p>
            <a:r>
              <a:rPr lang="en-US" dirty="0"/>
              <a:t>var myJSON = '{"name":"John", "age":31,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</a:p>
          <a:p>
            <a:r>
              <a:rPr lang="en-US" dirty="0"/>
              <a:t>var myObj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(myJSON);</a:t>
            </a:r>
          </a:p>
          <a:p>
            <a:r>
              <a:rPr lang="en-US" dirty="0"/>
              <a:t>document.getElementById("demo").innerHTML = myObj.name;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JSON with AJAX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948690"/>
            <a:ext cx="7879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 xmlhttp = new XMLHttpRequest();</a:t>
            </a:r>
            <a:br>
              <a:rPr lang="en-US" dirty="0"/>
            </a:br>
            <a:r>
              <a:rPr lang="en-US" dirty="0"/>
              <a:t>xmlhttp.onreadystatechange = function() {</a:t>
            </a:r>
            <a:br>
              <a:rPr lang="en-US" dirty="0"/>
            </a:br>
            <a:r>
              <a:rPr lang="en-US" dirty="0"/>
              <a:t>    if (this.readyState == 4 &amp;&amp; this.status == 200) {</a:t>
            </a:r>
            <a:br>
              <a:rPr lang="en-US" dirty="0"/>
            </a:br>
            <a:r>
              <a:rPr lang="en-US" dirty="0"/>
              <a:t>        var myArr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(this.responseText);</a:t>
            </a:r>
            <a:br>
              <a:rPr lang="en-US" dirty="0"/>
            </a:br>
            <a:r>
              <a:rPr lang="en-US" dirty="0"/>
              <a:t>        myFunction(myArr);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xmlhttp.open("GET", myTutorials.txt, true);</a:t>
            </a:r>
            <a:br>
              <a:rPr lang="en-US" dirty="0"/>
            </a:br>
            <a:r>
              <a:rPr lang="en-US" dirty="0"/>
              <a:t>xmlhttp.send();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myFunction(arr) {</a:t>
            </a:r>
            <a:br>
              <a:rPr lang="en-US" dirty="0"/>
            </a:br>
            <a:r>
              <a:rPr lang="en-US" dirty="0"/>
              <a:t>    var out = "";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for(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arr.length;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    out += '&lt;a href="' + arr[i].url + '"&gt;' +</a:t>
            </a:r>
            <a:br>
              <a:rPr lang="en-US" dirty="0"/>
            </a:br>
            <a:r>
              <a:rPr lang="en-US" dirty="0"/>
              <a:t>        arr[</a:t>
            </a:r>
            <a:r>
              <a:rPr lang="en-US" dirty="0" err="1"/>
              <a:t>i</a:t>
            </a:r>
            <a:r>
              <a:rPr lang="en-US" dirty="0"/>
              <a:t>].display + '&lt;/a&gt;&lt;br&gt;';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document.getElementById("id01").innerHTML = out;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64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of JSON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myTutorials.txt</a:t>
            </a:r>
          </a:p>
          <a:p>
            <a:endParaRPr lang="en-US" b="1" dirty="0"/>
          </a:p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"JavaScript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"https://www.w3schools.com/js/default.asp"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"HTML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"https://www.w3schools.com/html/default.asp"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"CSS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"https://www.w3schools.com/css/default.asp"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676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5002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HTML page contains a &lt;div&gt; section and a &lt;button&gt;.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&lt;div&gt; section is used to display information from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&lt;button&gt; calls a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requests</a:t>
            </a:r>
            <a:r>
              <a:rPr lang="en-US" sz="2000" dirty="0"/>
              <a:t> data from a web server and displays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867AF-0189-41F8-B08E-DF302BFEBD8A}"/>
</file>

<file path=customXml/itemProps2.xml><?xml version="1.0" encoding="utf-8"?>
<ds:datastoreItem xmlns:ds="http://schemas.openxmlformats.org/officeDocument/2006/customXml" ds:itemID="{5A312E9D-0EDB-4FDD-B826-6E892A1AE922}"/>
</file>

<file path=customXml/itemProps3.xml><?xml version="1.0" encoding="utf-8"?>
<ds:datastoreItem xmlns:ds="http://schemas.openxmlformats.org/officeDocument/2006/customXml" ds:itemID="{02B1AF67-BEE7-474B-8D71-AEF297972E0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4693</TotalTime>
  <Words>2886</Words>
  <Application>Microsoft Office PowerPoint</Application>
  <PresentationFormat>On-screen Show (4:3)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JSON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478</cp:revision>
  <dcterms:created xsi:type="dcterms:W3CDTF">2018-12-10T17:20:29Z</dcterms:created>
  <dcterms:modified xsi:type="dcterms:W3CDTF">2024-10-24T15:54:49Z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