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9" r:id="rId14"/>
    <p:sldId id="270" r:id="rId1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0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E95C94DB-2A49-4791-BA49-A6DAE15B1DDF}" type="datetimeFigureOut">
              <a:rPr lang="es-PE" smtClean="0"/>
              <a:t>3/07/2019</a:t>
            </a:fld>
            <a:endParaRPr lang="es-PE"/>
          </a:p>
        </p:txBody>
      </p:sp>
      <p:sp>
        <p:nvSpPr>
          <p:cNvPr id="5" name="Footer Placeholder 4"/>
          <p:cNvSpPr>
            <a:spLocks noGrp="1"/>
          </p:cNvSpPr>
          <p:nvPr>
            <p:ph type="ftr" sz="quarter" idx="11"/>
          </p:nvPr>
        </p:nvSpPr>
        <p:spPr>
          <a:xfrm>
            <a:off x="5332412" y="5883275"/>
            <a:ext cx="4324044" cy="365125"/>
          </a:xfrm>
        </p:spPr>
        <p:txBody>
          <a:bodyPr/>
          <a:lstStyle/>
          <a:p>
            <a:endParaRPr lang="es-PE"/>
          </a:p>
        </p:txBody>
      </p:sp>
      <p:sp>
        <p:nvSpPr>
          <p:cNvPr id="6" name="Slide Number Placeholder 5"/>
          <p:cNvSpPr>
            <a:spLocks noGrp="1"/>
          </p:cNvSpPr>
          <p:nvPr>
            <p:ph type="sldNum" sz="quarter" idx="12"/>
          </p:nvPr>
        </p:nvSpPr>
        <p:spPr/>
        <p:txBody>
          <a:bodyPr/>
          <a:lstStyle/>
          <a:p>
            <a:fld id="{C06F36C2-674E-437B-9089-E238CFD294CC}" type="slidenum">
              <a:rPr lang="es-PE" smtClean="0"/>
              <a:t>‹Nº›</a:t>
            </a:fld>
            <a:endParaRPr lang="es-PE"/>
          </a:p>
        </p:txBody>
      </p:sp>
    </p:spTree>
    <p:extLst>
      <p:ext uri="{BB962C8B-B14F-4D97-AF65-F5344CB8AC3E}">
        <p14:creationId xmlns:p14="http://schemas.microsoft.com/office/powerpoint/2010/main" val="327707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95C94DB-2A49-4791-BA49-A6DAE15B1DDF}" type="datetimeFigureOut">
              <a:rPr lang="es-PE" smtClean="0"/>
              <a:t>3/07/2019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06F36C2-674E-437B-9089-E238CFD294CC}" type="slidenum">
              <a:rPr lang="es-PE" smtClean="0"/>
              <a:t>‹Nº›</a:t>
            </a:fld>
            <a:endParaRPr lang="es-PE"/>
          </a:p>
        </p:txBody>
      </p:sp>
    </p:spTree>
    <p:extLst>
      <p:ext uri="{BB962C8B-B14F-4D97-AF65-F5344CB8AC3E}">
        <p14:creationId xmlns:p14="http://schemas.microsoft.com/office/powerpoint/2010/main" val="3119205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95C94DB-2A49-4791-BA49-A6DAE15B1DDF}" type="datetimeFigureOut">
              <a:rPr lang="es-PE" smtClean="0"/>
              <a:t>3/07/2019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06F36C2-674E-437B-9089-E238CFD294CC}" type="slidenum">
              <a:rPr lang="es-PE" smtClean="0"/>
              <a:t>‹Nº›</a:t>
            </a:fld>
            <a:endParaRPr lang="es-PE"/>
          </a:p>
        </p:txBody>
      </p:sp>
    </p:spTree>
    <p:extLst>
      <p:ext uri="{BB962C8B-B14F-4D97-AF65-F5344CB8AC3E}">
        <p14:creationId xmlns:p14="http://schemas.microsoft.com/office/powerpoint/2010/main" val="2544834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95C94DB-2A49-4791-BA49-A6DAE15B1DDF}" type="datetimeFigureOut">
              <a:rPr lang="es-PE" smtClean="0"/>
              <a:t>3/07/2019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06F36C2-674E-437B-9089-E238CFD294CC}" type="slidenum">
              <a:rPr lang="es-PE" smtClean="0"/>
              <a:t>‹Nº›</a:t>
            </a:fld>
            <a:endParaRPr lang="es-PE"/>
          </a:p>
        </p:txBody>
      </p:sp>
    </p:spTree>
    <p:extLst>
      <p:ext uri="{BB962C8B-B14F-4D97-AF65-F5344CB8AC3E}">
        <p14:creationId xmlns:p14="http://schemas.microsoft.com/office/powerpoint/2010/main" val="856355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95C94DB-2A49-4791-BA49-A6DAE15B1DDF}" type="datetimeFigureOut">
              <a:rPr lang="es-PE" smtClean="0"/>
              <a:t>3/07/2019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06F36C2-674E-437B-9089-E238CFD294CC}" type="slidenum">
              <a:rPr lang="es-PE" smtClean="0"/>
              <a:t>‹Nº›</a:t>
            </a:fld>
            <a:endParaRPr lang="es-PE"/>
          </a:p>
        </p:txBody>
      </p:sp>
    </p:spTree>
    <p:extLst>
      <p:ext uri="{BB962C8B-B14F-4D97-AF65-F5344CB8AC3E}">
        <p14:creationId xmlns:p14="http://schemas.microsoft.com/office/powerpoint/2010/main" val="2416776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95C94DB-2A49-4791-BA49-A6DAE15B1DDF}" type="datetimeFigureOut">
              <a:rPr lang="es-PE" smtClean="0"/>
              <a:t>3/07/2019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06F36C2-674E-437B-9089-E238CFD294CC}" type="slidenum">
              <a:rPr lang="es-PE" smtClean="0"/>
              <a:t>‹Nº›</a:t>
            </a:fld>
            <a:endParaRPr lang="es-PE"/>
          </a:p>
        </p:txBody>
      </p:sp>
    </p:spTree>
    <p:extLst>
      <p:ext uri="{BB962C8B-B14F-4D97-AF65-F5344CB8AC3E}">
        <p14:creationId xmlns:p14="http://schemas.microsoft.com/office/powerpoint/2010/main" val="286621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95C94DB-2A49-4791-BA49-A6DAE15B1DDF}" type="datetimeFigureOut">
              <a:rPr lang="es-PE" smtClean="0"/>
              <a:t>3/07/2019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06F36C2-674E-437B-9089-E238CFD294CC}" type="slidenum">
              <a:rPr lang="es-PE" smtClean="0"/>
              <a:t>‹Nº›</a:t>
            </a:fld>
            <a:endParaRPr lang="es-PE"/>
          </a:p>
        </p:txBody>
      </p:sp>
    </p:spTree>
    <p:extLst>
      <p:ext uri="{BB962C8B-B14F-4D97-AF65-F5344CB8AC3E}">
        <p14:creationId xmlns:p14="http://schemas.microsoft.com/office/powerpoint/2010/main" val="982307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95C94DB-2A49-4791-BA49-A6DAE15B1DDF}" type="datetimeFigureOut">
              <a:rPr lang="es-PE" smtClean="0"/>
              <a:t>3/07/2019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06F36C2-674E-437B-9089-E238CFD294CC}" type="slidenum">
              <a:rPr lang="es-PE" smtClean="0"/>
              <a:t>‹Nº›</a:t>
            </a:fld>
            <a:endParaRPr lang="es-PE"/>
          </a:p>
        </p:txBody>
      </p:sp>
    </p:spTree>
    <p:extLst>
      <p:ext uri="{BB962C8B-B14F-4D97-AF65-F5344CB8AC3E}">
        <p14:creationId xmlns:p14="http://schemas.microsoft.com/office/powerpoint/2010/main" val="116364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95C94DB-2A49-4791-BA49-A6DAE15B1DDF}" type="datetimeFigureOut">
              <a:rPr lang="es-PE" smtClean="0"/>
              <a:t>3/07/2019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06F36C2-674E-437B-9089-E238CFD294CC}" type="slidenum">
              <a:rPr lang="es-PE" smtClean="0"/>
              <a:t>‹Nº›</a:t>
            </a:fld>
            <a:endParaRPr lang="es-PE"/>
          </a:p>
        </p:txBody>
      </p:sp>
    </p:spTree>
    <p:extLst>
      <p:ext uri="{BB962C8B-B14F-4D97-AF65-F5344CB8AC3E}">
        <p14:creationId xmlns:p14="http://schemas.microsoft.com/office/powerpoint/2010/main" val="148535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95C94DB-2A49-4791-BA49-A6DAE15B1DDF}" type="datetimeFigureOut">
              <a:rPr lang="es-PE" smtClean="0"/>
              <a:t>3/07/2019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a:xfrm>
            <a:off x="10951856" y="5867131"/>
            <a:ext cx="551167" cy="365125"/>
          </a:xfrm>
        </p:spPr>
        <p:txBody>
          <a:bodyPr/>
          <a:lstStyle/>
          <a:p>
            <a:fld id="{C06F36C2-674E-437B-9089-E238CFD294CC}" type="slidenum">
              <a:rPr lang="es-PE" smtClean="0"/>
              <a:t>‹Nº›</a:t>
            </a:fld>
            <a:endParaRPr lang="es-PE"/>
          </a:p>
        </p:txBody>
      </p:sp>
    </p:spTree>
    <p:extLst>
      <p:ext uri="{BB962C8B-B14F-4D97-AF65-F5344CB8AC3E}">
        <p14:creationId xmlns:p14="http://schemas.microsoft.com/office/powerpoint/2010/main" val="4281444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95C94DB-2A49-4791-BA49-A6DAE15B1DDF}" type="datetimeFigureOut">
              <a:rPr lang="es-PE" smtClean="0"/>
              <a:t>3/07/2019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06F36C2-674E-437B-9089-E238CFD294CC}" type="slidenum">
              <a:rPr lang="es-PE" smtClean="0"/>
              <a:t>‹Nº›</a:t>
            </a:fld>
            <a:endParaRPr lang="es-PE"/>
          </a:p>
        </p:txBody>
      </p:sp>
    </p:spTree>
    <p:extLst>
      <p:ext uri="{BB962C8B-B14F-4D97-AF65-F5344CB8AC3E}">
        <p14:creationId xmlns:p14="http://schemas.microsoft.com/office/powerpoint/2010/main" val="1990671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95C94DB-2A49-4791-BA49-A6DAE15B1DDF}" type="datetimeFigureOut">
              <a:rPr lang="es-PE" smtClean="0"/>
              <a:t>3/07/2019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06F36C2-674E-437B-9089-E238CFD294CC}" type="slidenum">
              <a:rPr lang="es-PE" smtClean="0"/>
              <a:t>‹Nº›</a:t>
            </a:fld>
            <a:endParaRPr lang="es-PE"/>
          </a:p>
        </p:txBody>
      </p:sp>
    </p:spTree>
    <p:extLst>
      <p:ext uri="{BB962C8B-B14F-4D97-AF65-F5344CB8AC3E}">
        <p14:creationId xmlns:p14="http://schemas.microsoft.com/office/powerpoint/2010/main" val="209010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95C94DB-2A49-4791-BA49-A6DAE15B1DDF}" type="datetimeFigureOut">
              <a:rPr lang="es-PE" smtClean="0"/>
              <a:t>3/07/2019</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C06F36C2-674E-437B-9089-E238CFD294CC}" type="slidenum">
              <a:rPr lang="es-PE" smtClean="0"/>
              <a:t>‹Nº›</a:t>
            </a:fld>
            <a:endParaRPr lang="es-PE"/>
          </a:p>
        </p:txBody>
      </p:sp>
    </p:spTree>
    <p:extLst>
      <p:ext uri="{BB962C8B-B14F-4D97-AF65-F5344CB8AC3E}">
        <p14:creationId xmlns:p14="http://schemas.microsoft.com/office/powerpoint/2010/main" val="2175469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95C94DB-2A49-4791-BA49-A6DAE15B1DDF}" type="datetimeFigureOut">
              <a:rPr lang="es-PE" smtClean="0"/>
              <a:t>3/07/2019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C06F36C2-674E-437B-9089-E238CFD294CC}" type="slidenum">
              <a:rPr lang="es-PE" smtClean="0"/>
              <a:t>‹Nº›</a:t>
            </a:fld>
            <a:endParaRPr lang="es-PE"/>
          </a:p>
        </p:txBody>
      </p:sp>
    </p:spTree>
    <p:extLst>
      <p:ext uri="{BB962C8B-B14F-4D97-AF65-F5344CB8AC3E}">
        <p14:creationId xmlns:p14="http://schemas.microsoft.com/office/powerpoint/2010/main" val="3741065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C94DB-2A49-4791-BA49-A6DAE15B1DDF}" type="datetimeFigureOut">
              <a:rPr lang="es-PE" smtClean="0"/>
              <a:t>3/07/2019</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C06F36C2-674E-437B-9089-E238CFD294CC}" type="slidenum">
              <a:rPr lang="es-PE" smtClean="0"/>
              <a:t>‹Nº›</a:t>
            </a:fld>
            <a:endParaRPr lang="es-PE"/>
          </a:p>
        </p:txBody>
      </p:sp>
    </p:spTree>
    <p:extLst>
      <p:ext uri="{BB962C8B-B14F-4D97-AF65-F5344CB8AC3E}">
        <p14:creationId xmlns:p14="http://schemas.microsoft.com/office/powerpoint/2010/main" val="3196755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95C94DB-2A49-4791-BA49-A6DAE15B1DDF}" type="datetimeFigureOut">
              <a:rPr lang="es-PE" smtClean="0"/>
              <a:t>3/07/2019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06F36C2-674E-437B-9089-E238CFD294CC}" type="slidenum">
              <a:rPr lang="es-PE" smtClean="0"/>
              <a:t>‹Nº›</a:t>
            </a:fld>
            <a:endParaRPr lang="es-PE"/>
          </a:p>
        </p:txBody>
      </p:sp>
    </p:spTree>
    <p:extLst>
      <p:ext uri="{BB962C8B-B14F-4D97-AF65-F5344CB8AC3E}">
        <p14:creationId xmlns:p14="http://schemas.microsoft.com/office/powerpoint/2010/main" val="151420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95C94DB-2A49-4791-BA49-A6DAE15B1DDF}" type="datetimeFigureOut">
              <a:rPr lang="es-PE" smtClean="0"/>
              <a:t>3/07/2019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06F36C2-674E-437B-9089-E238CFD294CC}" type="slidenum">
              <a:rPr lang="es-PE" smtClean="0"/>
              <a:t>‹Nº›</a:t>
            </a:fld>
            <a:endParaRPr lang="es-PE"/>
          </a:p>
        </p:txBody>
      </p:sp>
    </p:spTree>
    <p:extLst>
      <p:ext uri="{BB962C8B-B14F-4D97-AF65-F5344CB8AC3E}">
        <p14:creationId xmlns:p14="http://schemas.microsoft.com/office/powerpoint/2010/main" val="1351307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5C94DB-2A49-4791-BA49-A6DAE15B1DDF}" type="datetimeFigureOut">
              <a:rPr lang="es-PE" smtClean="0"/>
              <a:t>3/07/2019</a:t>
            </a:fld>
            <a:endParaRPr lang="es-PE"/>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PE"/>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6F36C2-674E-437B-9089-E238CFD294CC}" type="slidenum">
              <a:rPr lang="es-PE" smtClean="0"/>
              <a:t>‹Nº›</a:t>
            </a:fld>
            <a:endParaRPr lang="es-PE"/>
          </a:p>
        </p:txBody>
      </p:sp>
    </p:spTree>
    <p:extLst>
      <p:ext uri="{BB962C8B-B14F-4D97-AF65-F5344CB8AC3E}">
        <p14:creationId xmlns:p14="http://schemas.microsoft.com/office/powerpoint/2010/main" val="8054508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941463" y="2272937"/>
            <a:ext cx="8574622" cy="1213878"/>
          </a:xfrm>
        </p:spPr>
        <p:txBody>
          <a:bodyPr>
            <a:normAutofit/>
          </a:bodyPr>
          <a:lstStyle/>
          <a:p>
            <a:pPr algn="ctr"/>
            <a:r>
              <a:rPr lang="es-PE" sz="7200" b="1" dirty="0" smtClean="0"/>
              <a:t>JAVABEANS</a:t>
            </a:r>
            <a:endParaRPr lang="es-PE" sz="7200" b="1" dirty="0"/>
          </a:p>
        </p:txBody>
      </p:sp>
    </p:spTree>
    <p:extLst>
      <p:ext uri="{BB962C8B-B14F-4D97-AF65-F5344CB8AC3E}">
        <p14:creationId xmlns:p14="http://schemas.microsoft.com/office/powerpoint/2010/main" val="3536143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117" y="485806"/>
            <a:ext cx="9877071" cy="5896784"/>
          </a:xfrm>
          <a:prstGeom prst="rect">
            <a:avLst/>
          </a:prstGeom>
        </p:spPr>
      </p:pic>
    </p:spTree>
    <p:extLst>
      <p:ext uri="{BB962C8B-B14F-4D97-AF65-F5344CB8AC3E}">
        <p14:creationId xmlns:p14="http://schemas.microsoft.com/office/powerpoint/2010/main" val="1739425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142" y="437679"/>
            <a:ext cx="9864172" cy="6086162"/>
          </a:xfrm>
          <a:prstGeom prst="rect">
            <a:avLst/>
          </a:prstGeom>
        </p:spPr>
      </p:pic>
    </p:spTree>
    <p:extLst>
      <p:ext uri="{BB962C8B-B14F-4D97-AF65-F5344CB8AC3E}">
        <p14:creationId xmlns:p14="http://schemas.microsoft.com/office/powerpoint/2010/main" val="171656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549" y="1088869"/>
            <a:ext cx="9721516" cy="4797120"/>
          </a:xfrm>
          <a:prstGeom prst="rect">
            <a:avLst/>
          </a:prstGeom>
        </p:spPr>
      </p:pic>
    </p:spTree>
    <p:extLst>
      <p:ext uri="{BB962C8B-B14F-4D97-AF65-F5344CB8AC3E}">
        <p14:creationId xmlns:p14="http://schemas.microsoft.com/office/powerpoint/2010/main" val="4239519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544860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06990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711233" y="796834"/>
            <a:ext cx="10189029" cy="4801314"/>
          </a:xfrm>
          <a:prstGeom prst="rect">
            <a:avLst/>
          </a:prstGeom>
          <a:noFill/>
        </p:spPr>
        <p:txBody>
          <a:bodyPr wrap="square" rtlCol="0">
            <a:spAutoFit/>
          </a:bodyPr>
          <a:lstStyle/>
          <a:p>
            <a:pPr>
              <a:lnSpc>
                <a:spcPct val="150000"/>
              </a:lnSpc>
            </a:pPr>
            <a:r>
              <a:rPr lang="es-PE" sz="3200" b="1" dirty="0" smtClean="0">
                <a:latin typeface="Arial" panose="020B0604020202020204" pitchFamily="34" charset="0"/>
                <a:cs typeface="Arial" panose="020B0604020202020204" pitchFamily="34" charset="0"/>
              </a:rPr>
              <a:t>Definición</a:t>
            </a:r>
            <a:r>
              <a:rPr lang="es-PE" sz="2800" b="1" dirty="0" smtClean="0">
                <a:latin typeface="Arial" panose="020B0604020202020204" pitchFamily="34" charset="0"/>
                <a:cs typeface="Arial" panose="020B0604020202020204" pitchFamily="34" charset="0"/>
              </a:rPr>
              <a:t>: </a:t>
            </a:r>
            <a:r>
              <a:rPr lang="es-PE" sz="2800" dirty="0" smtClean="0">
                <a:latin typeface="Arial" panose="020B0604020202020204" pitchFamily="34" charset="0"/>
                <a:cs typeface="Arial" panose="020B0604020202020204" pitchFamily="34" charset="0"/>
              </a:rPr>
              <a:t>Es </a:t>
            </a:r>
            <a:r>
              <a:rPr lang="es-PE" sz="2800" dirty="0">
                <a:latin typeface="Arial" panose="020B0604020202020204" pitchFamily="34" charset="0"/>
                <a:cs typeface="Arial" panose="020B0604020202020204" pitchFamily="34" charset="0"/>
              </a:rPr>
              <a:t>un componente software reutilizable escrito en Java. En realidad, un bean no es más que una clase Java escrita siguiendo unas ciertas convenciones. Estas convenciones hacen posible que herramientas automáticas puedan acceder a sus propiedades y manipularlas sin necesidad de modificar el código. Esto puede servir en el caso de un IDE, por ejemplo, para realizar "programación visual</a:t>
            </a:r>
            <a:r>
              <a:rPr lang="es-PE" sz="2800" dirty="0" smtClean="0">
                <a:latin typeface="Arial" panose="020B0604020202020204" pitchFamily="34" charset="0"/>
                <a:cs typeface="Arial" panose="020B0604020202020204" pitchFamily="34" charset="0"/>
              </a:rPr>
              <a:t>".</a:t>
            </a:r>
            <a:endParaRPr lang="es-PE"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8577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057886" y="264767"/>
            <a:ext cx="9744891" cy="6278642"/>
          </a:xfrm>
          <a:prstGeom prst="rect">
            <a:avLst/>
          </a:prstGeom>
          <a:noFill/>
        </p:spPr>
        <p:txBody>
          <a:bodyPr wrap="square" rtlCol="0">
            <a:spAutoFit/>
          </a:bodyPr>
          <a:lstStyle/>
          <a:p>
            <a:r>
              <a:rPr lang="es-PE" sz="3200" dirty="0" smtClean="0"/>
              <a:t>Ventajas de usar </a:t>
            </a:r>
            <a:r>
              <a:rPr lang="es-PE" sz="3200" dirty="0" err="1" smtClean="0"/>
              <a:t>Beans</a:t>
            </a:r>
            <a:r>
              <a:rPr lang="es-PE" sz="3200" dirty="0" smtClean="0"/>
              <a:t>:</a:t>
            </a:r>
          </a:p>
          <a:p>
            <a:endParaRPr lang="es-PE" sz="3200" dirty="0"/>
          </a:p>
          <a:p>
            <a:pPr marL="457200" lvl="0" indent="-457200">
              <a:buFontTx/>
              <a:buChar char="-"/>
            </a:pPr>
            <a:r>
              <a:rPr lang="es-PE" sz="3200" dirty="0" smtClean="0"/>
              <a:t>Se </a:t>
            </a:r>
            <a:r>
              <a:rPr lang="es-PE" sz="3200" dirty="0"/>
              <a:t>evita el uso de sintaxis Java, en su lugar se emplean etiquetas con sintaxis XML. </a:t>
            </a:r>
            <a:r>
              <a:rPr lang="es-PE" sz="3200" dirty="0" smtClean="0"/>
              <a:t>Esto </a:t>
            </a:r>
            <a:r>
              <a:rPr lang="es-PE" sz="3200" dirty="0"/>
              <a:t>permite separar más fácilmente el trabajo de programadores y diseñadores </a:t>
            </a:r>
            <a:r>
              <a:rPr lang="es-PE" sz="3200" dirty="0" smtClean="0"/>
              <a:t>web.</a:t>
            </a:r>
          </a:p>
          <a:p>
            <a:pPr lvl="0"/>
            <a:endParaRPr lang="es-PE" sz="3200" dirty="0"/>
          </a:p>
          <a:p>
            <a:pPr marL="457200" lvl="0" indent="-457200">
              <a:buFontTx/>
              <a:buChar char="-"/>
            </a:pPr>
            <a:r>
              <a:rPr lang="es-PE" sz="3200" dirty="0" smtClean="0"/>
              <a:t>Se </a:t>
            </a:r>
            <a:r>
              <a:rPr lang="es-PE" sz="3200" dirty="0"/>
              <a:t>simplifica la creación y uso de objetos compartidos entre varias </a:t>
            </a:r>
            <a:r>
              <a:rPr lang="es-PE" sz="3200" dirty="0" smtClean="0"/>
              <a:t>páginas.</a:t>
            </a:r>
          </a:p>
          <a:p>
            <a:pPr lvl="0"/>
            <a:endParaRPr lang="es-PE" sz="3200" dirty="0" smtClean="0"/>
          </a:p>
          <a:p>
            <a:pPr marL="457200" lvl="0" indent="-457200">
              <a:buFontTx/>
              <a:buChar char="-"/>
            </a:pPr>
            <a:r>
              <a:rPr lang="es-PE" sz="3200" dirty="0" smtClean="0"/>
              <a:t>Se </a:t>
            </a:r>
            <a:r>
              <a:rPr lang="es-PE" sz="3200" dirty="0"/>
              <a:t>simplifica la creación de objetos a partir de los parámetros de la petición.</a:t>
            </a:r>
          </a:p>
          <a:p>
            <a:endParaRPr lang="es-PE" dirty="0"/>
          </a:p>
        </p:txBody>
      </p:sp>
    </p:spTree>
    <p:extLst>
      <p:ext uri="{BB962C8B-B14F-4D97-AF65-F5344CB8AC3E}">
        <p14:creationId xmlns:p14="http://schemas.microsoft.com/office/powerpoint/2010/main" val="1796340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937981" y="464024"/>
            <a:ext cx="10153935" cy="5909310"/>
          </a:xfrm>
          <a:prstGeom prst="rect">
            <a:avLst/>
          </a:prstGeom>
          <a:noFill/>
        </p:spPr>
        <p:txBody>
          <a:bodyPr wrap="square" rtlCol="0">
            <a:spAutoFit/>
          </a:bodyPr>
          <a:lstStyle/>
          <a:p>
            <a:r>
              <a:rPr lang="es-PE" sz="3600" b="1" dirty="0" smtClean="0"/>
              <a:t>Características de </a:t>
            </a:r>
            <a:r>
              <a:rPr lang="es-PE" sz="3600" b="1" dirty="0" err="1" smtClean="0"/>
              <a:t>Javabeans</a:t>
            </a:r>
            <a:r>
              <a:rPr lang="es-PE" sz="3600" b="1" dirty="0" smtClean="0"/>
              <a:t>: </a:t>
            </a:r>
            <a:r>
              <a:rPr lang="es-PE" sz="3200" dirty="0"/>
              <a:t>En lo que respecta a su uso con JSP, estas convenciones afectan al modo de definir constructores, métodos y variables miembro</a:t>
            </a:r>
            <a:r>
              <a:rPr lang="es-PE" sz="3200" dirty="0" smtClean="0"/>
              <a:t>:</a:t>
            </a:r>
          </a:p>
          <a:p>
            <a:endParaRPr lang="es-PE" sz="3200" dirty="0"/>
          </a:p>
          <a:p>
            <a:pPr marL="285750" lvl="0" indent="-285750">
              <a:buFontTx/>
              <a:buChar char="-"/>
            </a:pPr>
            <a:r>
              <a:rPr lang="es-PE" sz="3200" dirty="0" smtClean="0"/>
              <a:t>Un </a:t>
            </a:r>
            <a:r>
              <a:rPr lang="es-PE" sz="3200" i="1" dirty="0"/>
              <a:t>bean</a:t>
            </a:r>
            <a:r>
              <a:rPr lang="es-PE" sz="3200" dirty="0"/>
              <a:t> debe tener al menos un constructor sin argumentos. Este constructor será llamado cuando una página JSP cree una instancia del </a:t>
            </a:r>
            <a:r>
              <a:rPr lang="es-PE" sz="3200" i="1" dirty="0" smtClean="0"/>
              <a:t>bean</a:t>
            </a:r>
            <a:r>
              <a:rPr lang="es-PE" sz="3200" dirty="0" smtClean="0"/>
              <a:t>.</a:t>
            </a:r>
          </a:p>
          <a:p>
            <a:pPr lvl="0"/>
            <a:endParaRPr lang="es-PE" sz="3200" dirty="0" smtClean="0"/>
          </a:p>
          <a:p>
            <a:pPr marL="285750" lvl="0" indent="-285750">
              <a:buFontTx/>
              <a:buChar char="-"/>
            </a:pPr>
            <a:r>
              <a:rPr lang="es-PE" sz="3200" dirty="0" smtClean="0"/>
              <a:t>Un </a:t>
            </a:r>
            <a:r>
              <a:rPr lang="es-PE" sz="3200" i="1" dirty="0"/>
              <a:t>bean</a:t>
            </a:r>
            <a:r>
              <a:rPr lang="es-PE" sz="3200" dirty="0"/>
              <a:t> no debe tener variables miembro de acceso público. El acceso a las variables y su modificación se debe hacer a través de métodos.</a:t>
            </a:r>
          </a:p>
          <a:p>
            <a:endParaRPr lang="es-PE" dirty="0"/>
          </a:p>
        </p:txBody>
      </p:sp>
    </p:spTree>
    <p:extLst>
      <p:ext uri="{BB962C8B-B14F-4D97-AF65-F5344CB8AC3E}">
        <p14:creationId xmlns:p14="http://schemas.microsoft.com/office/powerpoint/2010/main" val="333866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924334" y="1351128"/>
            <a:ext cx="9307773" cy="3539430"/>
          </a:xfrm>
          <a:prstGeom prst="rect">
            <a:avLst/>
          </a:prstGeom>
          <a:noFill/>
        </p:spPr>
        <p:txBody>
          <a:bodyPr wrap="square" rtlCol="0">
            <a:spAutoFit/>
          </a:bodyPr>
          <a:lstStyle/>
          <a:p>
            <a:r>
              <a:rPr lang="es-PE" sz="3200" dirty="0"/>
              <a:t>Uso de </a:t>
            </a:r>
            <a:r>
              <a:rPr lang="es-PE" sz="3200" dirty="0" err="1"/>
              <a:t>Beans</a:t>
            </a:r>
            <a:r>
              <a:rPr lang="es-PE" sz="3200" dirty="0"/>
              <a:t> desde páginas </a:t>
            </a:r>
            <a:r>
              <a:rPr lang="es-PE" sz="3200" dirty="0" smtClean="0"/>
              <a:t>JSP:</a:t>
            </a:r>
          </a:p>
          <a:p>
            <a:endParaRPr lang="es-PE" sz="3200" dirty="0"/>
          </a:p>
          <a:p>
            <a:pPr marL="457200" indent="-457200">
              <a:buFontTx/>
              <a:buChar char="-"/>
            </a:pPr>
            <a:r>
              <a:rPr lang="es-PE" sz="3200" dirty="0" smtClean="0"/>
              <a:t>Acceso </a:t>
            </a:r>
            <a:r>
              <a:rPr lang="es-PE" sz="3200" dirty="0"/>
              <a:t>al </a:t>
            </a:r>
            <a:r>
              <a:rPr lang="es-PE" sz="3200" i="1" dirty="0" smtClean="0"/>
              <a:t>bean.</a:t>
            </a:r>
          </a:p>
          <a:p>
            <a:pPr marL="457200" indent="-457200">
              <a:buFontTx/>
              <a:buChar char="-"/>
            </a:pPr>
            <a:r>
              <a:rPr lang="es-PE" sz="3200" dirty="0" smtClean="0"/>
              <a:t>Acceso </a:t>
            </a:r>
            <a:r>
              <a:rPr lang="es-PE" sz="3200" dirty="0"/>
              <a:t>a las propiedades del </a:t>
            </a:r>
            <a:r>
              <a:rPr lang="es-PE" sz="3200" i="1" dirty="0" smtClean="0"/>
              <a:t>bean.</a:t>
            </a:r>
          </a:p>
          <a:p>
            <a:pPr marL="457200" indent="-457200">
              <a:buFontTx/>
              <a:buChar char="-"/>
            </a:pPr>
            <a:r>
              <a:rPr lang="es-PE" sz="3200" dirty="0" smtClean="0"/>
              <a:t>Asignación </a:t>
            </a:r>
            <a:r>
              <a:rPr lang="es-PE" sz="3200" dirty="0"/>
              <a:t>de valores a las propiedades del </a:t>
            </a:r>
            <a:r>
              <a:rPr lang="es-PE" sz="3200" i="1" dirty="0" smtClean="0"/>
              <a:t>bean.</a:t>
            </a:r>
          </a:p>
          <a:p>
            <a:pPr marL="457200" indent="-457200">
              <a:buFontTx/>
              <a:buChar char="-"/>
            </a:pPr>
            <a:r>
              <a:rPr lang="es-PE" sz="3200" dirty="0" smtClean="0"/>
              <a:t>Inicialización </a:t>
            </a:r>
            <a:r>
              <a:rPr lang="es-PE" sz="3200" dirty="0"/>
              <a:t>de un </a:t>
            </a:r>
            <a:r>
              <a:rPr lang="es-PE" sz="3200" i="1" dirty="0" smtClean="0"/>
              <a:t>bean.</a:t>
            </a:r>
          </a:p>
          <a:p>
            <a:pPr marL="457200" indent="-457200">
              <a:buFontTx/>
              <a:buChar char="-"/>
            </a:pPr>
            <a:r>
              <a:rPr lang="es-PE" sz="3200" dirty="0" smtClean="0"/>
              <a:t>Utilizar </a:t>
            </a:r>
            <a:r>
              <a:rPr lang="es-PE" sz="3200" dirty="0"/>
              <a:t>los parámetros de la petición HTTP</a:t>
            </a:r>
          </a:p>
        </p:txBody>
      </p:sp>
    </p:spTree>
    <p:extLst>
      <p:ext uri="{BB962C8B-B14F-4D97-AF65-F5344CB8AC3E}">
        <p14:creationId xmlns:p14="http://schemas.microsoft.com/office/powerpoint/2010/main" val="154748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9860" y="574312"/>
            <a:ext cx="6024889" cy="5095816"/>
          </a:xfrm>
        </p:spPr>
      </p:pic>
    </p:spTree>
    <p:extLst>
      <p:ext uri="{BB962C8B-B14F-4D97-AF65-F5344CB8AC3E}">
        <p14:creationId xmlns:p14="http://schemas.microsoft.com/office/powerpoint/2010/main" val="2341580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194" y="166068"/>
            <a:ext cx="9807991" cy="6369486"/>
          </a:xfrm>
          <a:prstGeom prst="rect">
            <a:avLst/>
          </a:prstGeom>
        </p:spPr>
      </p:pic>
    </p:spTree>
    <p:extLst>
      <p:ext uri="{BB962C8B-B14F-4D97-AF65-F5344CB8AC3E}">
        <p14:creationId xmlns:p14="http://schemas.microsoft.com/office/powerpoint/2010/main" val="3205981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674" y="1562099"/>
            <a:ext cx="9722349" cy="2989366"/>
          </a:xfrm>
        </p:spPr>
      </p:pic>
    </p:spTree>
    <p:extLst>
      <p:ext uri="{BB962C8B-B14F-4D97-AF65-F5344CB8AC3E}">
        <p14:creationId xmlns:p14="http://schemas.microsoft.com/office/powerpoint/2010/main" val="1355691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07029" y="330198"/>
            <a:ext cx="9875909" cy="6097099"/>
          </a:xfrm>
        </p:spPr>
      </p:pic>
    </p:spTree>
    <p:extLst>
      <p:ext uri="{BB962C8B-B14F-4D97-AF65-F5344CB8AC3E}">
        <p14:creationId xmlns:p14="http://schemas.microsoft.com/office/powerpoint/2010/main" val="2434947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52</TotalTime>
  <Words>253</Words>
  <Application>Microsoft Office PowerPoint</Application>
  <PresentationFormat>Panorámica</PresentationFormat>
  <Paragraphs>21</Paragraphs>
  <Slides>14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Corbel</vt:lpstr>
      <vt:lpstr>Parallax</vt:lpstr>
      <vt:lpstr>JAVABEANS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JAVABEANS</dc:title>
  <dc:creator>Usuario de Windows</dc:creator>
  <cp:lastModifiedBy>Juan Felix Roman Cruzado</cp:lastModifiedBy>
  <cp:revision>5</cp:revision>
  <dcterms:created xsi:type="dcterms:W3CDTF">2019-07-03T23:01:07Z</dcterms:created>
  <dcterms:modified xsi:type="dcterms:W3CDTF">2019-07-04T01:57:27Z</dcterms:modified>
</cp:coreProperties>
</file>