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83" r:id="rId8"/>
    <p:sldId id="282" r:id="rId9"/>
    <p:sldId id="263" r:id="rId10"/>
    <p:sldId id="264" r:id="rId11"/>
    <p:sldId id="284" r:id="rId12"/>
    <p:sldId id="285" r:id="rId13"/>
    <p:sldId id="286" r:id="rId14"/>
    <p:sldId id="28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8" r:id="rId24"/>
    <p:sldId id="277" r:id="rId25"/>
    <p:sldId id="278" r:id="rId26"/>
    <p:sldId id="279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81" r:id="rId36"/>
  </p:sldIdLst>
  <p:sldSz cx="18286413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  <p:embeddedFont>
      <p:font typeface="Open Sans Light" panose="020B0604020202020204" charset="0"/>
      <p:regular r:id="rId50"/>
      <p:bold r:id="rId51"/>
      <p:italic r:id="rId52"/>
      <p:boldItalic r:id="rId53"/>
    </p:embeddedFont>
    <p:embeddedFont>
      <p:font typeface="Open Sans SemiBold" panose="020B0604020202020204" charset="0"/>
      <p:regular r:id="rId54"/>
      <p:bold r:id="rId55"/>
      <p:italic r:id="rId56"/>
      <p:boldItalic r:id="rId57"/>
    </p:embeddedFont>
    <p:embeddedFont>
      <p:font typeface="Ultra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cEqhFN+K3R5VfAkN1LgZm50a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2"/>
    <a:srgbClr val="5BB8D1"/>
    <a:srgbClr val="FFA513"/>
    <a:srgbClr val="B14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17748B-FAE2-4D72-A593-0284B04D4440}">
  <a:tblStyle styleId="{5217748B-FAE2-4D72-A593-0284B04D44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70C1810-D77C-4BFB-8F6C-AB40988096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554" autoAdjust="0"/>
  </p:normalViewPr>
  <p:slideViewPr>
    <p:cSldViewPr snapToGrid="0">
      <p:cViewPr varScale="1">
        <p:scale>
          <a:sx n="46" d="100"/>
          <a:sy n="46" d="100"/>
        </p:scale>
        <p:origin x="756" y="42"/>
      </p:cViewPr>
      <p:guideLst>
        <p:guide orient="horz" pos="3238"/>
        <p:guide pos="5759"/>
      </p:guideLst>
    </p:cSldViewPr>
  </p:slideViewPr>
  <p:outlineViewPr>
    <p:cViewPr>
      <p:scale>
        <a:sx n="33" d="100"/>
        <a:sy n="33" d="100"/>
      </p:scale>
      <p:origin x="0" y="-147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F349A-ED77-4259-B00B-F2C399FBCC66}" type="doc">
      <dgm:prSet loTypeId="urn:microsoft.com/office/officeart/2008/layout/PictureStrips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918619D7-3201-44C0-91C8-F1D140788FBF}">
      <dgm:prSet phldrT="[Texto]" custT="1"/>
      <dgm:spPr/>
      <dgm:t>
        <a:bodyPr/>
        <a:lstStyle/>
        <a:p>
          <a:r>
            <a:rPr lang="es-ES" sz="2800" dirty="0"/>
            <a:t>SECTOR:</a:t>
          </a:r>
        </a:p>
        <a:p>
          <a:r>
            <a:rPr lang="es-ES" sz="2800" dirty="0"/>
            <a:t>Terciario</a:t>
          </a:r>
          <a:endParaRPr lang="es-PE" sz="2800" dirty="0"/>
        </a:p>
      </dgm:t>
    </dgm:pt>
    <dgm:pt modelId="{1EFB7893-62AE-4BEC-A1B3-8EA1F71D0FB1}" type="parTrans" cxnId="{AB94698B-B3EE-4943-A3DF-6C0FA5EE04D4}">
      <dgm:prSet/>
      <dgm:spPr/>
      <dgm:t>
        <a:bodyPr/>
        <a:lstStyle/>
        <a:p>
          <a:endParaRPr lang="es-PE" sz="2800"/>
        </a:p>
      </dgm:t>
    </dgm:pt>
    <dgm:pt modelId="{A5B5223F-DEEF-45E8-9C27-FB35B2AB258E}" type="sibTrans" cxnId="{AB94698B-B3EE-4943-A3DF-6C0FA5EE04D4}">
      <dgm:prSet/>
      <dgm:spPr/>
      <dgm:t>
        <a:bodyPr/>
        <a:lstStyle/>
        <a:p>
          <a:endParaRPr lang="es-PE" sz="2800"/>
        </a:p>
      </dgm:t>
    </dgm:pt>
    <dgm:pt modelId="{07E51524-0460-4F02-A013-10F1DEA1EE57}">
      <dgm:prSet phldrT="[Texto]" custT="1"/>
      <dgm:spPr/>
      <dgm:t>
        <a:bodyPr/>
        <a:lstStyle/>
        <a:p>
          <a:r>
            <a:rPr lang="es-ES" sz="2800" b="0" dirty="0"/>
            <a:t>TAMAÑO:</a:t>
          </a:r>
        </a:p>
        <a:p>
          <a:r>
            <a:rPr lang="es-ES" sz="2800" b="0" dirty="0"/>
            <a:t>Microempresa, la empresa tiene 6 trabajadores y sus ganancias no </a:t>
          </a:r>
          <a:r>
            <a:rPr lang="es-PE" sz="2800" b="0" dirty="0"/>
            <a:t>superan los 150 UIT.</a:t>
          </a:r>
        </a:p>
      </dgm:t>
    </dgm:pt>
    <dgm:pt modelId="{514252B1-E250-4A87-8097-57419A0FD4C0}" type="parTrans" cxnId="{EC90703A-7702-4A2A-AB9D-9D48D5B5B33A}">
      <dgm:prSet/>
      <dgm:spPr/>
      <dgm:t>
        <a:bodyPr/>
        <a:lstStyle/>
        <a:p>
          <a:endParaRPr lang="es-PE" sz="2800"/>
        </a:p>
      </dgm:t>
    </dgm:pt>
    <dgm:pt modelId="{27C682C8-0350-48D4-82B1-5DAB4275A53C}" type="sibTrans" cxnId="{EC90703A-7702-4A2A-AB9D-9D48D5B5B33A}">
      <dgm:prSet/>
      <dgm:spPr/>
      <dgm:t>
        <a:bodyPr/>
        <a:lstStyle/>
        <a:p>
          <a:endParaRPr lang="es-PE" sz="2800"/>
        </a:p>
      </dgm:t>
    </dgm:pt>
    <dgm:pt modelId="{DC85BF2D-0F7D-44AD-9444-7E3D0B64D7C0}">
      <dgm:prSet phldrT="[Texto]" custT="1"/>
      <dgm:spPr/>
      <dgm:t>
        <a:bodyPr/>
        <a:lstStyle/>
        <a:p>
          <a:r>
            <a:rPr lang="es-PE" sz="2800" dirty="0"/>
            <a:t>RÉGIMEN TRIBUTARIO:</a:t>
          </a:r>
        </a:p>
        <a:p>
          <a:r>
            <a:rPr lang="es-ES" sz="2800" dirty="0"/>
            <a:t>RER, sus trabajadores están bajo recibo por honorarios; y los ingresos anuales no superan los S/. 525.000 soles.</a:t>
          </a:r>
          <a:endParaRPr lang="es-PE" sz="2800" dirty="0"/>
        </a:p>
      </dgm:t>
    </dgm:pt>
    <dgm:pt modelId="{0F166121-BBC1-4F41-BC03-0ABA1A15948C}" type="parTrans" cxnId="{62ACD87D-EB8D-4D39-8735-C6E9D8E095BC}">
      <dgm:prSet/>
      <dgm:spPr/>
      <dgm:t>
        <a:bodyPr/>
        <a:lstStyle/>
        <a:p>
          <a:endParaRPr lang="es-PE" sz="2800"/>
        </a:p>
      </dgm:t>
    </dgm:pt>
    <dgm:pt modelId="{A00E4322-792E-4B49-A962-EF8B5CE37729}" type="sibTrans" cxnId="{62ACD87D-EB8D-4D39-8735-C6E9D8E095BC}">
      <dgm:prSet/>
      <dgm:spPr/>
      <dgm:t>
        <a:bodyPr/>
        <a:lstStyle/>
        <a:p>
          <a:endParaRPr lang="es-PE" sz="2800"/>
        </a:p>
      </dgm:t>
    </dgm:pt>
    <dgm:pt modelId="{DD473D23-ABD5-4C6C-BC82-FDEA53BC280A}" type="pres">
      <dgm:prSet presAssocID="{4C9F349A-ED77-4259-B00B-F2C399FBCC66}" presName="Name0" presStyleCnt="0">
        <dgm:presLayoutVars>
          <dgm:dir/>
          <dgm:resizeHandles val="exact"/>
        </dgm:presLayoutVars>
      </dgm:prSet>
      <dgm:spPr/>
    </dgm:pt>
    <dgm:pt modelId="{E6A1CFDA-BD02-41B1-88A4-06E78698E1FA}" type="pres">
      <dgm:prSet presAssocID="{918619D7-3201-44C0-91C8-F1D140788FBF}" presName="composite" presStyleCnt="0"/>
      <dgm:spPr/>
    </dgm:pt>
    <dgm:pt modelId="{1D8785A0-FCC3-48A8-8A84-90254DC4873B}" type="pres">
      <dgm:prSet presAssocID="{918619D7-3201-44C0-91C8-F1D140788FBF}" presName="rect1" presStyleLbl="trAlignAcc1" presStyleIdx="0" presStyleCnt="3" custScaleX="189658">
        <dgm:presLayoutVars>
          <dgm:bulletEnabled val="1"/>
        </dgm:presLayoutVars>
      </dgm:prSet>
      <dgm:spPr/>
    </dgm:pt>
    <dgm:pt modelId="{596DA2C5-E7D4-4E4F-BC7F-B26343686274}" type="pres">
      <dgm:prSet presAssocID="{918619D7-3201-44C0-91C8-F1D140788FBF}" presName="rect2" presStyleLbl="fgImgPlace1" presStyleIdx="0" presStyleCnt="3" custLinFactX="-100000" custLinFactNeighborX="-135766" custLinFactNeighborY="11979"/>
      <dgm:spPr/>
    </dgm:pt>
    <dgm:pt modelId="{E7B952C9-A5DC-43E3-81EB-21CD82939216}" type="pres">
      <dgm:prSet presAssocID="{A5B5223F-DEEF-45E8-9C27-FB35B2AB258E}" presName="sibTrans" presStyleCnt="0"/>
      <dgm:spPr/>
    </dgm:pt>
    <dgm:pt modelId="{52EF1950-91F4-418F-A338-2C25DB1B6FCB}" type="pres">
      <dgm:prSet presAssocID="{07E51524-0460-4F02-A013-10F1DEA1EE57}" presName="composite" presStyleCnt="0"/>
      <dgm:spPr/>
    </dgm:pt>
    <dgm:pt modelId="{C2FDD206-7AAA-40DA-8749-AC757D9A8BA9}" type="pres">
      <dgm:prSet presAssocID="{07E51524-0460-4F02-A013-10F1DEA1EE57}" presName="rect1" presStyleLbl="trAlignAcc1" presStyleIdx="1" presStyleCnt="3" custScaleX="191776">
        <dgm:presLayoutVars>
          <dgm:bulletEnabled val="1"/>
        </dgm:presLayoutVars>
      </dgm:prSet>
      <dgm:spPr/>
    </dgm:pt>
    <dgm:pt modelId="{FBE29FF9-6D9D-4676-AE24-0B81100157BD}" type="pres">
      <dgm:prSet presAssocID="{07E51524-0460-4F02-A013-10F1DEA1EE57}" presName="rect2" presStyleLbl="fgImgPlace1" presStyleIdx="1" presStyleCnt="3" custLinFactX="-100000" custLinFactNeighborX="-139742" custLinFactNeighborY="10966"/>
      <dgm:spPr/>
    </dgm:pt>
    <dgm:pt modelId="{6A397059-B43E-4C66-BC69-EB770B7C33BA}" type="pres">
      <dgm:prSet presAssocID="{27C682C8-0350-48D4-82B1-5DAB4275A53C}" presName="sibTrans" presStyleCnt="0"/>
      <dgm:spPr/>
    </dgm:pt>
    <dgm:pt modelId="{20491E49-5519-4AF7-B16F-E4C7AFCB6C93}" type="pres">
      <dgm:prSet presAssocID="{DC85BF2D-0F7D-44AD-9444-7E3D0B64D7C0}" presName="composite" presStyleCnt="0"/>
      <dgm:spPr/>
    </dgm:pt>
    <dgm:pt modelId="{0F79A314-52AD-424B-AD61-B5791B542148}" type="pres">
      <dgm:prSet presAssocID="{DC85BF2D-0F7D-44AD-9444-7E3D0B64D7C0}" presName="rect1" presStyleLbl="trAlignAcc1" presStyleIdx="2" presStyleCnt="3" custScaleX="191776">
        <dgm:presLayoutVars>
          <dgm:bulletEnabled val="1"/>
        </dgm:presLayoutVars>
      </dgm:prSet>
      <dgm:spPr/>
    </dgm:pt>
    <dgm:pt modelId="{318217F3-2453-46D3-8100-3B4BC3181876}" type="pres">
      <dgm:prSet presAssocID="{DC85BF2D-0F7D-44AD-9444-7E3D0B64D7C0}" presName="rect2" presStyleLbl="fgImgPlace1" presStyleIdx="2" presStyleCnt="3" custLinFactX="-100000" custLinFactNeighborX="-139879" custLinFactNeighborY="10328"/>
      <dgm:spPr/>
    </dgm:pt>
  </dgm:ptLst>
  <dgm:cxnLst>
    <dgm:cxn modelId="{7022C72F-AE50-43CE-959A-6B7B9575C864}" type="presOf" srcId="{918619D7-3201-44C0-91C8-F1D140788FBF}" destId="{1D8785A0-FCC3-48A8-8A84-90254DC4873B}" srcOrd="0" destOrd="0" presId="urn:microsoft.com/office/officeart/2008/layout/PictureStrips"/>
    <dgm:cxn modelId="{EC90703A-7702-4A2A-AB9D-9D48D5B5B33A}" srcId="{4C9F349A-ED77-4259-B00B-F2C399FBCC66}" destId="{07E51524-0460-4F02-A013-10F1DEA1EE57}" srcOrd="1" destOrd="0" parTransId="{514252B1-E250-4A87-8097-57419A0FD4C0}" sibTransId="{27C682C8-0350-48D4-82B1-5DAB4275A53C}"/>
    <dgm:cxn modelId="{876C724D-3516-42ED-B676-AD8ED7C31182}" type="presOf" srcId="{07E51524-0460-4F02-A013-10F1DEA1EE57}" destId="{C2FDD206-7AAA-40DA-8749-AC757D9A8BA9}" srcOrd="0" destOrd="0" presId="urn:microsoft.com/office/officeart/2008/layout/PictureStrips"/>
    <dgm:cxn modelId="{62ACD87D-EB8D-4D39-8735-C6E9D8E095BC}" srcId="{4C9F349A-ED77-4259-B00B-F2C399FBCC66}" destId="{DC85BF2D-0F7D-44AD-9444-7E3D0B64D7C0}" srcOrd="2" destOrd="0" parTransId="{0F166121-BBC1-4F41-BC03-0ABA1A15948C}" sibTransId="{A00E4322-792E-4B49-A962-EF8B5CE37729}"/>
    <dgm:cxn modelId="{AB94698B-B3EE-4943-A3DF-6C0FA5EE04D4}" srcId="{4C9F349A-ED77-4259-B00B-F2C399FBCC66}" destId="{918619D7-3201-44C0-91C8-F1D140788FBF}" srcOrd="0" destOrd="0" parTransId="{1EFB7893-62AE-4BEC-A1B3-8EA1F71D0FB1}" sibTransId="{A5B5223F-DEEF-45E8-9C27-FB35B2AB258E}"/>
    <dgm:cxn modelId="{D11680CC-81D7-4983-BF94-A141A87AF04A}" type="presOf" srcId="{DC85BF2D-0F7D-44AD-9444-7E3D0B64D7C0}" destId="{0F79A314-52AD-424B-AD61-B5791B542148}" srcOrd="0" destOrd="0" presId="urn:microsoft.com/office/officeart/2008/layout/PictureStrips"/>
    <dgm:cxn modelId="{6A2504EF-22C3-4886-8089-EAA8C4AAD583}" type="presOf" srcId="{4C9F349A-ED77-4259-B00B-F2C399FBCC66}" destId="{DD473D23-ABD5-4C6C-BC82-FDEA53BC280A}" srcOrd="0" destOrd="0" presId="urn:microsoft.com/office/officeart/2008/layout/PictureStrips"/>
    <dgm:cxn modelId="{6E1412CB-C383-49D3-84D1-8692781F4B83}" type="presParOf" srcId="{DD473D23-ABD5-4C6C-BC82-FDEA53BC280A}" destId="{E6A1CFDA-BD02-41B1-88A4-06E78698E1FA}" srcOrd="0" destOrd="0" presId="urn:microsoft.com/office/officeart/2008/layout/PictureStrips"/>
    <dgm:cxn modelId="{42222C5E-8C37-4875-B554-D86FD04A993C}" type="presParOf" srcId="{E6A1CFDA-BD02-41B1-88A4-06E78698E1FA}" destId="{1D8785A0-FCC3-48A8-8A84-90254DC4873B}" srcOrd="0" destOrd="0" presId="urn:microsoft.com/office/officeart/2008/layout/PictureStrips"/>
    <dgm:cxn modelId="{191D8900-77A1-430A-B627-F85D51B80FEF}" type="presParOf" srcId="{E6A1CFDA-BD02-41B1-88A4-06E78698E1FA}" destId="{596DA2C5-E7D4-4E4F-BC7F-B26343686274}" srcOrd="1" destOrd="0" presId="urn:microsoft.com/office/officeart/2008/layout/PictureStrips"/>
    <dgm:cxn modelId="{C34E0748-9693-4E78-933B-E13D94A1A36A}" type="presParOf" srcId="{DD473D23-ABD5-4C6C-BC82-FDEA53BC280A}" destId="{E7B952C9-A5DC-43E3-81EB-21CD82939216}" srcOrd="1" destOrd="0" presId="urn:microsoft.com/office/officeart/2008/layout/PictureStrips"/>
    <dgm:cxn modelId="{DEF52C1D-0D44-44D9-AAFA-778AB4773DBB}" type="presParOf" srcId="{DD473D23-ABD5-4C6C-BC82-FDEA53BC280A}" destId="{52EF1950-91F4-418F-A338-2C25DB1B6FCB}" srcOrd="2" destOrd="0" presId="urn:microsoft.com/office/officeart/2008/layout/PictureStrips"/>
    <dgm:cxn modelId="{A33B352C-2A7A-4D45-8298-AC436972847A}" type="presParOf" srcId="{52EF1950-91F4-418F-A338-2C25DB1B6FCB}" destId="{C2FDD206-7AAA-40DA-8749-AC757D9A8BA9}" srcOrd="0" destOrd="0" presId="urn:microsoft.com/office/officeart/2008/layout/PictureStrips"/>
    <dgm:cxn modelId="{5D040C85-181E-4F78-A352-697C024FC935}" type="presParOf" srcId="{52EF1950-91F4-418F-A338-2C25DB1B6FCB}" destId="{FBE29FF9-6D9D-4676-AE24-0B81100157BD}" srcOrd="1" destOrd="0" presId="urn:microsoft.com/office/officeart/2008/layout/PictureStrips"/>
    <dgm:cxn modelId="{1D6FC88B-0A28-4017-8B94-734FA4C72061}" type="presParOf" srcId="{DD473D23-ABD5-4C6C-BC82-FDEA53BC280A}" destId="{6A397059-B43E-4C66-BC69-EB770B7C33BA}" srcOrd="3" destOrd="0" presId="urn:microsoft.com/office/officeart/2008/layout/PictureStrips"/>
    <dgm:cxn modelId="{17D6D1A9-65D2-4FF9-9FF2-3C0983448DCA}" type="presParOf" srcId="{DD473D23-ABD5-4C6C-BC82-FDEA53BC280A}" destId="{20491E49-5519-4AF7-B16F-E4C7AFCB6C93}" srcOrd="4" destOrd="0" presId="urn:microsoft.com/office/officeart/2008/layout/PictureStrips"/>
    <dgm:cxn modelId="{851929E0-0FF9-4998-AF45-5F4F286477DD}" type="presParOf" srcId="{20491E49-5519-4AF7-B16F-E4C7AFCB6C93}" destId="{0F79A314-52AD-424B-AD61-B5791B542148}" srcOrd="0" destOrd="0" presId="urn:microsoft.com/office/officeart/2008/layout/PictureStrips"/>
    <dgm:cxn modelId="{0D3A1559-26A1-4DEC-85CF-5AA11696ABE6}" type="presParOf" srcId="{20491E49-5519-4AF7-B16F-E4C7AFCB6C93}" destId="{318217F3-2453-46D3-8100-3B4BC31818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F349A-ED77-4259-B00B-F2C399FBCC66}" type="doc">
      <dgm:prSet loTypeId="urn:microsoft.com/office/officeart/2008/layout/PictureStrips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918619D7-3201-44C0-91C8-F1D140788FBF}">
      <dgm:prSet phldrT="[Texto]" custT="1"/>
      <dgm:spPr/>
      <dgm:t>
        <a:bodyPr/>
        <a:lstStyle/>
        <a:p>
          <a:r>
            <a:rPr lang="es-ES" sz="2800" dirty="0"/>
            <a:t>TIPO DE SOCIEDAD:</a:t>
          </a:r>
        </a:p>
        <a:p>
          <a:r>
            <a:rPr lang="es-PE" sz="2800" dirty="0"/>
            <a:t>Empresario Individual de Responsabilidad Limitada (E.I.R.L). El</a:t>
          </a:r>
        </a:p>
        <a:p>
          <a:r>
            <a:rPr lang="es-ES" sz="2800" dirty="0"/>
            <a:t>señor Arnold Torres es el gerente general y único socio.</a:t>
          </a:r>
          <a:endParaRPr lang="es-PE" sz="2800" dirty="0"/>
        </a:p>
      </dgm:t>
    </dgm:pt>
    <dgm:pt modelId="{1EFB7893-62AE-4BEC-A1B3-8EA1F71D0FB1}" type="parTrans" cxnId="{AB94698B-B3EE-4943-A3DF-6C0FA5EE04D4}">
      <dgm:prSet/>
      <dgm:spPr/>
      <dgm:t>
        <a:bodyPr/>
        <a:lstStyle/>
        <a:p>
          <a:endParaRPr lang="es-PE" sz="2800"/>
        </a:p>
      </dgm:t>
    </dgm:pt>
    <dgm:pt modelId="{A5B5223F-DEEF-45E8-9C27-FB35B2AB258E}" type="sibTrans" cxnId="{AB94698B-B3EE-4943-A3DF-6C0FA5EE04D4}">
      <dgm:prSet/>
      <dgm:spPr/>
      <dgm:t>
        <a:bodyPr/>
        <a:lstStyle/>
        <a:p>
          <a:endParaRPr lang="es-PE" sz="2800"/>
        </a:p>
      </dgm:t>
    </dgm:pt>
    <dgm:pt modelId="{07E51524-0460-4F02-A013-10F1DEA1EE57}">
      <dgm:prSet phldrT="[Texto]" custT="1"/>
      <dgm:spPr/>
      <dgm:t>
        <a:bodyPr/>
        <a:lstStyle/>
        <a:p>
          <a:r>
            <a:rPr lang="es-PE" sz="2800" b="0" dirty="0"/>
            <a:t>ÁMBITO DE ACTUACIÓN:</a:t>
          </a:r>
        </a:p>
        <a:p>
          <a:r>
            <a:rPr lang="es-ES" sz="2800" b="0" dirty="0"/>
            <a:t>Empresa nacional</a:t>
          </a:r>
          <a:endParaRPr lang="es-PE" sz="2800" b="0" dirty="0"/>
        </a:p>
      </dgm:t>
    </dgm:pt>
    <dgm:pt modelId="{514252B1-E250-4A87-8097-57419A0FD4C0}" type="parTrans" cxnId="{EC90703A-7702-4A2A-AB9D-9D48D5B5B33A}">
      <dgm:prSet/>
      <dgm:spPr/>
      <dgm:t>
        <a:bodyPr/>
        <a:lstStyle/>
        <a:p>
          <a:endParaRPr lang="es-PE" sz="2800"/>
        </a:p>
      </dgm:t>
    </dgm:pt>
    <dgm:pt modelId="{27C682C8-0350-48D4-82B1-5DAB4275A53C}" type="sibTrans" cxnId="{EC90703A-7702-4A2A-AB9D-9D48D5B5B33A}">
      <dgm:prSet/>
      <dgm:spPr/>
      <dgm:t>
        <a:bodyPr/>
        <a:lstStyle/>
        <a:p>
          <a:endParaRPr lang="es-PE" sz="2800"/>
        </a:p>
      </dgm:t>
    </dgm:pt>
    <dgm:pt modelId="{DD473D23-ABD5-4C6C-BC82-FDEA53BC280A}" type="pres">
      <dgm:prSet presAssocID="{4C9F349A-ED77-4259-B00B-F2C399FBCC66}" presName="Name0" presStyleCnt="0">
        <dgm:presLayoutVars>
          <dgm:dir/>
          <dgm:resizeHandles val="exact"/>
        </dgm:presLayoutVars>
      </dgm:prSet>
      <dgm:spPr/>
    </dgm:pt>
    <dgm:pt modelId="{E6A1CFDA-BD02-41B1-88A4-06E78698E1FA}" type="pres">
      <dgm:prSet presAssocID="{918619D7-3201-44C0-91C8-F1D140788FBF}" presName="composite" presStyleCnt="0"/>
      <dgm:spPr/>
    </dgm:pt>
    <dgm:pt modelId="{1D8785A0-FCC3-48A8-8A84-90254DC4873B}" type="pres">
      <dgm:prSet presAssocID="{918619D7-3201-44C0-91C8-F1D140788FBF}" presName="rect1" presStyleLbl="trAlignAcc1" presStyleIdx="0" presStyleCnt="2" custScaleX="163814">
        <dgm:presLayoutVars>
          <dgm:bulletEnabled val="1"/>
        </dgm:presLayoutVars>
      </dgm:prSet>
      <dgm:spPr/>
    </dgm:pt>
    <dgm:pt modelId="{596DA2C5-E7D4-4E4F-BC7F-B26343686274}" type="pres">
      <dgm:prSet presAssocID="{918619D7-3201-44C0-91C8-F1D140788FBF}" presName="rect2" presStyleLbl="fgImgPlace1" presStyleIdx="0" presStyleCnt="2" custLinFactX="-66685" custLinFactNeighborX="-100000" custLinFactNeighborY="11793"/>
      <dgm:spPr/>
    </dgm:pt>
    <dgm:pt modelId="{E7B952C9-A5DC-43E3-81EB-21CD82939216}" type="pres">
      <dgm:prSet presAssocID="{A5B5223F-DEEF-45E8-9C27-FB35B2AB258E}" presName="sibTrans" presStyleCnt="0"/>
      <dgm:spPr/>
    </dgm:pt>
    <dgm:pt modelId="{52EF1950-91F4-418F-A338-2C25DB1B6FCB}" type="pres">
      <dgm:prSet presAssocID="{07E51524-0460-4F02-A013-10F1DEA1EE57}" presName="composite" presStyleCnt="0"/>
      <dgm:spPr/>
    </dgm:pt>
    <dgm:pt modelId="{C2FDD206-7AAA-40DA-8749-AC757D9A8BA9}" type="pres">
      <dgm:prSet presAssocID="{07E51524-0460-4F02-A013-10F1DEA1EE57}" presName="rect1" presStyleLbl="trAlignAcc1" presStyleIdx="1" presStyleCnt="2" custScaleX="163814" custScaleY="93698">
        <dgm:presLayoutVars>
          <dgm:bulletEnabled val="1"/>
        </dgm:presLayoutVars>
      </dgm:prSet>
      <dgm:spPr/>
    </dgm:pt>
    <dgm:pt modelId="{FBE29FF9-6D9D-4676-AE24-0B81100157BD}" type="pres">
      <dgm:prSet presAssocID="{07E51524-0460-4F02-A013-10F1DEA1EE57}" presName="rect2" presStyleLbl="fgImgPlace1" presStyleIdx="1" presStyleCnt="2" custLinFactX="-64571" custLinFactNeighborX="-100000" custLinFactNeighborY="8310"/>
      <dgm:spPr/>
    </dgm:pt>
  </dgm:ptLst>
  <dgm:cxnLst>
    <dgm:cxn modelId="{7022C72F-AE50-43CE-959A-6B7B9575C864}" type="presOf" srcId="{918619D7-3201-44C0-91C8-F1D140788FBF}" destId="{1D8785A0-FCC3-48A8-8A84-90254DC4873B}" srcOrd="0" destOrd="0" presId="urn:microsoft.com/office/officeart/2008/layout/PictureStrips"/>
    <dgm:cxn modelId="{EC90703A-7702-4A2A-AB9D-9D48D5B5B33A}" srcId="{4C9F349A-ED77-4259-B00B-F2C399FBCC66}" destId="{07E51524-0460-4F02-A013-10F1DEA1EE57}" srcOrd="1" destOrd="0" parTransId="{514252B1-E250-4A87-8097-57419A0FD4C0}" sibTransId="{27C682C8-0350-48D4-82B1-5DAB4275A53C}"/>
    <dgm:cxn modelId="{876C724D-3516-42ED-B676-AD8ED7C31182}" type="presOf" srcId="{07E51524-0460-4F02-A013-10F1DEA1EE57}" destId="{C2FDD206-7AAA-40DA-8749-AC757D9A8BA9}" srcOrd="0" destOrd="0" presId="urn:microsoft.com/office/officeart/2008/layout/PictureStrips"/>
    <dgm:cxn modelId="{AB94698B-B3EE-4943-A3DF-6C0FA5EE04D4}" srcId="{4C9F349A-ED77-4259-B00B-F2C399FBCC66}" destId="{918619D7-3201-44C0-91C8-F1D140788FBF}" srcOrd="0" destOrd="0" parTransId="{1EFB7893-62AE-4BEC-A1B3-8EA1F71D0FB1}" sibTransId="{A5B5223F-DEEF-45E8-9C27-FB35B2AB258E}"/>
    <dgm:cxn modelId="{6A2504EF-22C3-4886-8089-EAA8C4AAD583}" type="presOf" srcId="{4C9F349A-ED77-4259-B00B-F2C399FBCC66}" destId="{DD473D23-ABD5-4C6C-BC82-FDEA53BC280A}" srcOrd="0" destOrd="0" presId="urn:microsoft.com/office/officeart/2008/layout/PictureStrips"/>
    <dgm:cxn modelId="{6E1412CB-C383-49D3-84D1-8692781F4B83}" type="presParOf" srcId="{DD473D23-ABD5-4C6C-BC82-FDEA53BC280A}" destId="{E6A1CFDA-BD02-41B1-88A4-06E78698E1FA}" srcOrd="0" destOrd="0" presId="urn:microsoft.com/office/officeart/2008/layout/PictureStrips"/>
    <dgm:cxn modelId="{42222C5E-8C37-4875-B554-D86FD04A993C}" type="presParOf" srcId="{E6A1CFDA-BD02-41B1-88A4-06E78698E1FA}" destId="{1D8785A0-FCC3-48A8-8A84-90254DC4873B}" srcOrd="0" destOrd="0" presId="urn:microsoft.com/office/officeart/2008/layout/PictureStrips"/>
    <dgm:cxn modelId="{191D8900-77A1-430A-B627-F85D51B80FEF}" type="presParOf" srcId="{E6A1CFDA-BD02-41B1-88A4-06E78698E1FA}" destId="{596DA2C5-E7D4-4E4F-BC7F-B26343686274}" srcOrd="1" destOrd="0" presId="urn:microsoft.com/office/officeart/2008/layout/PictureStrips"/>
    <dgm:cxn modelId="{C34E0748-9693-4E78-933B-E13D94A1A36A}" type="presParOf" srcId="{DD473D23-ABD5-4C6C-BC82-FDEA53BC280A}" destId="{E7B952C9-A5DC-43E3-81EB-21CD82939216}" srcOrd="1" destOrd="0" presId="urn:microsoft.com/office/officeart/2008/layout/PictureStrips"/>
    <dgm:cxn modelId="{DEF52C1D-0D44-44D9-AAFA-778AB4773DBB}" type="presParOf" srcId="{DD473D23-ABD5-4C6C-BC82-FDEA53BC280A}" destId="{52EF1950-91F4-418F-A338-2C25DB1B6FCB}" srcOrd="2" destOrd="0" presId="urn:microsoft.com/office/officeart/2008/layout/PictureStrips"/>
    <dgm:cxn modelId="{A33B352C-2A7A-4D45-8298-AC436972847A}" type="presParOf" srcId="{52EF1950-91F4-418F-A338-2C25DB1B6FCB}" destId="{C2FDD206-7AAA-40DA-8749-AC757D9A8BA9}" srcOrd="0" destOrd="0" presId="urn:microsoft.com/office/officeart/2008/layout/PictureStrips"/>
    <dgm:cxn modelId="{5D040C85-181E-4F78-A352-697C024FC935}" type="presParOf" srcId="{52EF1950-91F4-418F-A338-2C25DB1B6FCB}" destId="{FBE29FF9-6D9D-4676-AE24-0B81100157B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85A0-FCC3-48A8-8A84-90254DC4873B}">
      <dsp:nvSpPr>
        <dsp:cNvPr id="0" name=""/>
        <dsp:cNvSpPr/>
      </dsp:nvSpPr>
      <dsp:spPr>
        <a:xfrm>
          <a:off x="2361340" y="368115"/>
          <a:ext cx="12422826" cy="20469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8644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SECTOR: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Terciario</a:t>
          </a:r>
          <a:endParaRPr lang="es-PE" sz="2800" kern="1200" dirty="0"/>
        </a:p>
      </dsp:txBody>
      <dsp:txXfrm>
        <a:off x="2361340" y="368115"/>
        <a:ext cx="12422826" cy="2046912"/>
      </dsp:txXfrm>
    </dsp:sp>
    <dsp:sp modelId="{596DA2C5-E7D4-4E4F-BC7F-B26343686274}">
      <dsp:nvSpPr>
        <dsp:cNvPr id="0" name=""/>
        <dsp:cNvSpPr/>
      </dsp:nvSpPr>
      <dsp:spPr>
        <a:xfrm>
          <a:off x="1646625" y="329909"/>
          <a:ext cx="1432838" cy="2149258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FDD206-7AAA-40DA-8749-AC757D9A8BA9}">
      <dsp:nvSpPr>
        <dsp:cNvPr id="0" name=""/>
        <dsp:cNvSpPr/>
      </dsp:nvSpPr>
      <dsp:spPr>
        <a:xfrm>
          <a:off x="2291975" y="2944950"/>
          <a:ext cx="12561557" cy="20469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8644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/>
            <a:t>TAMAÑO: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/>
            <a:t>Microempresa, la empresa tiene 6 trabajadores y sus ganancias no </a:t>
          </a:r>
          <a:r>
            <a:rPr lang="es-PE" sz="2800" b="0" kern="1200" dirty="0"/>
            <a:t>superan los 150 UIT.</a:t>
          </a:r>
        </a:p>
      </dsp:txBody>
      <dsp:txXfrm>
        <a:off x="2291975" y="2944950"/>
        <a:ext cx="12561557" cy="2046912"/>
      </dsp:txXfrm>
    </dsp:sp>
    <dsp:sp modelId="{FBE29FF9-6D9D-4676-AE24-0B81100157BD}">
      <dsp:nvSpPr>
        <dsp:cNvPr id="0" name=""/>
        <dsp:cNvSpPr/>
      </dsp:nvSpPr>
      <dsp:spPr>
        <a:xfrm>
          <a:off x="1589656" y="2884973"/>
          <a:ext cx="1432838" cy="2149258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79A314-52AD-424B-AD61-B5791B542148}">
      <dsp:nvSpPr>
        <dsp:cNvPr id="0" name=""/>
        <dsp:cNvSpPr/>
      </dsp:nvSpPr>
      <dsp:spPr>
        <a:xfrm>
          <a:off x="2291975" y="5521786"/>
          <a:ext cx="12561557" cy="20469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8644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/>
            <a:t>RÉGIMEN TRIBUTARIO: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RER, sus trabajadores están bajo recibo por honorarios; y los ingresos anuales no superan los S/. 525.000 soles.</a:t>
          </a:r>
          <a:endParaRPr lang="es-PE" sz="2800" kern="1200" dirty="0"/>
        </a:p>
      </dsp:txBody>
      <dsp:txXfrm>
        <a:off x="2291975" y="5521786"/>
        <a:ext cx="12561557" cy="2046912"/>
      </dsp:txXfrm>
    </dsp:sp>
    <dsp:sp modelId="{318217F3-2453-46D3-8100-3B4BC3181876}">
      <dsp:nvSpPr>
        <dsp:cNvPr id="0" name=""/>
        <dsp:cNvSpPr/>
      </dsp:nvSpPr>
      <dsp:spPr>
        <a:xfrm>
          <a:off x="1587693" y="5448096"/>
          <a:ext cx="1432838" cy="2149258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85A0-FCC3-48A8-8A84-90254DC4873B}">
      <dsp:nvSpPr>
        <dsp:cNvPr id="0" name=""/>
        <dsp:cNvSpPr/>
      </dsp:nvSpPr>
      <dsp:spPr>
        <a:xfrm>
          <a:off x="1045157" y="404255"/>
          <a:ext cx="13709768" cy="26153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7146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TIPO DE SOCIEDAD: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/>
            <a:t>Empresario Individual de Responsabilidad Limitada (E.I.R.L). El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señor Arnold Torres es el gerente general y único socio.</a:t>
          </a:r>
          <a:endParaRPr lang="es-PE" sz="2800" kern="1200" dirty="0"/>
        </a:p>
      </dsp:txBody>
      <dsp:txXfrm>
        <a:off x="1045157" y="404255"/>
        <a:ext cx="13709768" cy="2615345"/>
      </dsp:txXfrm>
    </dsp:sp>
    <dsp:sp modelId="{596DA2C5-E7D4-4E4F-BC7F-B26343686274}">
      <dsp:nvSpPr>
        <dsp:cNvPr id="0" name=""/>
        <dsp:cNvSpPr/>
      </dsp:nvSpPr>
      <dsp:spPr>
        <a:xfrm>
          <a:off x="315203" y="350332"/>
          <a:ext cx="1830742" cy="274611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FDD206-7AAA-40DA-8749-AC757D9A8BA9}">
      <dsp:nvSpPr>
        <dsp:cNvPr id="0" name=""/>
        <dsp:cNvSpPr/>
      </dsp:nvSpPr>
      <dsp:spPr>
        <a:xfrm>
          <a:off x="1045157" y="3779094"/>
          <a:ext cx="13709768" cy="245052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7146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0" kern="1200" dirty="0"/>
            <a:t>ÁMBITO DE ACTUACIÓN: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/>
            <a:t>Empresa nacional</a:t>
          </a:r>
          <a:endParaRPr lang="es-PE" sz="2800" b="0" kern="1200" dirty="0"/>
        </a:p>
      </dsp:txBody>
      <dsp:txXfrm>
        <a:off x="1045157" y="3779094"/>
        <a:ext cx="13709768" cy="2450526"/>
      </dsp:txXfrm>
    </dsp:sp>
    <dsp:sp modelId="{FBE29FF9-6D9D-4676-AE24-0B81100157BD}">
      <dsp:nvSpPr>
        <dsp:cNvPr id="0" name=""/>
        <dsp:cNvSpPr/>
      </dsp:nvSpPr>
      <dsp:spPr>
        <a:xfrm>
          <a:off x="353905" y="3509991"/>
          <a:ext cx="1830742" cy="2746113"/>
        </a:xfrm>
        <a:prstGeom prst="rect">
          <a:avLst/>
        </a:prstGeom>
        <a:solidFill>
          <a:schemeClr val="accent5">
            <a:tint val="50000"/>
            <a:hueOff val="10273328"/>
            <a:satOff val="-53450"/>
            <a:lumOff val="-265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2" name="Google Shape;20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7" name="Google Shape;2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701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5" name="Google Shape;2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8" name="Google Shape;2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8f439fa54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0" name="Google Shape;2190;g8f439fa54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1" name="Google Shape;2191;g8f439fa546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0" name="Google Shape;2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6" name="Google Shape;2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0" name="Google Shape;2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2" name="Google Shape;2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8f439fa54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6" name="Google Shape;2256;g8f439fa54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8f439fa54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6" name="Google Shape;2256;g8f439fa54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045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9" name="Google Shape;20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8f439fa54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5" name="Google Shape;2295;g8f439fa54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6" name="Google Shape;2296;g8f439fa546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f439fa5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4" name="Google Shape;2304;g8f439fa5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5" name="Google Shape;2305;g8f439fa546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86d1e93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86d1e93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g86d1e93d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9" name="Google Shape;23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1" name="Google Shape;20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2" name="Google Shape;20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7" name="Google Shape;20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5" name="Google Shape;20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8f439fa5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3" name="Google Shape;2113;g8f439fa5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9" name="Google Shape;2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7" name="Google Shape;2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470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7"/>
          <p:cNvSpPr/>
          <p:nvPr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7"/>
          <p:cNvSpPr/>
          <p:nvPr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2"/>
          </p:nvPr>
        </p:nvSpPr>
        <p:spPr>
          <a:xfrm>
            <a:off x="2023050" y="374580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body" idx="3"/>
          </p:nvPr>
        </p:nvSpPr>
        <p:spPr>
          <a:xfrm>
            <a:off x="2709065" y="4451978"/>
            <a:ext cx="13938025" cy="322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s">
  <p:cSld name="Missio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6"/>
          <p:cNvGrpSpPr/>
          <p:nvPr/>
        </p:nvGrpSpPr>
        <p:grpSpPr>
          <a:xfrm>
            <a:off x="6035724" y="3139078"/>
            <a:ext cx="6003425" cy="908106"/>
            <a:chOff x="1073297" y="6784950"/>
            <a:chExt cx="6003425" cy="908106"/>
          </a:xfrm>
        </p:grpSpPr>
        <p:sp>
          <p:nvSpPr>
            <p:cNvPr id="524" name="Google Shape;524;p46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7" name="Google Shape;527;p46"/>
          <p:cNvGrpSpPr/>
          <p:nvPr/>
        </p:nvGrpSpPr>
        <p:grpSpPr>
          <a:xfrm>
            <a:off x="3387886" y="5081591"/>
            <a:ext cx="6003425" cy="908106"/>
            <a:chOff x="1073297" y="6784950"/>
            <a:chExt cx="6003425" cy="908106"/>
          </a:xfrm>
        </p:grpSpPr>
        <p:sp>
          <p:nvSpPr>
            <p:cNvPr id="528" name="Google Shape;528;p46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1" name="Google Shape;531;p46"/>
          <p:cNvSpPr txBox="1">
            <a:spLocks noGrp="1"/>
          </p:cNvSpPr>
          <p:nvPr>
            <p:ph type="body" idx="1"/>
          </p:nvPr>
        </p:nvSpPr>
        <p:spPr>
          <a:xfrm>
            <a:off x="3960509" y="5197631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46"/>
          <p:cNvSpPr txBox="1">
            <a:spLocks noGrp="1"/>
          </p:cNvSpPr>
          <p:nvPr>
            <p:ph type="body" idx="2"/>
          </p:nvPr>
        </p:nvSpPr>
        <p:spPr>
          <a:xfrm>
            <a:off x="9577553" y="5328330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33" name="Google Shape;533;p46"/>
          <p:cNvGrpSpPr/>
          <p:nvPr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534" name="Google Shape;534;p46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4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40" name="Google Shape;540;p46"/>
          <p:cNvSpPr txBox="1">
            <a:spLocks noGrp="1"/>
          </p:cNvSpPr>
          <p:nvPr>
            <p:ph type="body" idx="3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324000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42" name="Google Shape;542;p46"/>
          <p:cNvGrpSpPr/>
          <p:nvPr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543" name="Google Shape;543;p46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544" name="Google Shape;544;p46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5" name="Google Shape;545;p46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46" name="Google Shape;546;p46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 extrusionOk="0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47" name="Google Shape;547;p46"/>
            <p:cNvGrpSpPr/>
            <p:nvPr/>
          </p:nvGrpSpPr>
          <p:grpSpPr>
            <a:xfrm flipH="1">
              <a:off x="8650043" y="5266273"/>
              <a:ext cx="1343948" cy="1366912"/>
              <a:chOff x="7305639" y="5547570"/>
              <a:chExt cx="1343948" cy="1366912"/>
            </a:xfrm>
          </p:grpSpPr>
          <p:sp>
            <p:nvSpPr>
              <p:cNvPr id="548" name="Google Shape;548;p46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46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1" name="Google Shape;551;p46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2" name="Google Shape;552;p46"/>
            <p:cNvGrpSpPr/>
            <p:nvPr/>
          </p:nvGrpSpPr>
          <p:grpSpPr>
            <a:xfrm>
              <a:off x="7305638" y="5266273"/>
              <a:ext cx="1343948" cy="1366912"/>
              <a:chOff x="7305639" y="5547570"/>
              <a:chExt cx="1343948" cy="1366912"/>
            </a:xfrm>
          </p:grpSpPr>
          <p:sp>
            <p:nvSpPr>
              <p:cNvPr id="553" name="Google Shape;553;p46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4" name="Google Shape;554;p46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5" name="Google Shape;555;p46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6" name="Google Shape;556;p46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7" name="Google Shape;557;p46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558" name="Google Shape;558;p46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46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0" name="Google Shape;560;p46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561" name="Google Shape;561;p46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 extrusionOk="0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46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 extrusionOk="0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3" name="Google Shape;563;p46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564" name="Google Shape;564;p46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46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6" name="Google Shape;566;p46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567" name="Google Shape;567;p46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46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569" name="Google Shape;569;p46"/>
          <p:cNvCxnSpPr/>
          <p:nvPr/>
        </p:nvCxnSpPr>
        <p:spPr>
          <a:xfrm flipH="1">
            <a:off x="3174175" y="2465056"/>
            <a:ext cx="9872900" cy="7311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70" name="Google Shape;570;p46"/>
          <p:cNvSpPr/>
          <p:nvPr/>
        </p:nvSpPr>
        <p:spPr>
          <a:xfrm>
            <a:off x="6108020" y="7273006"/>
            <a:ext cx="410308" cy="410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46"/>
          <p:cNvSpPr txBox="1">
            <a:spLocks noGrp="1"/>
          </p:cNvSpPr>
          <p:nvPr>
            <p:ph type="body" idx="4"/>
          </p:nvPr>
        </p:nvSpPr>
        <p:spPr>
          <a:xfrm>
            <a:off x="1336424" y="7140146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46"/>
          <p:cNvSpPr txBox="1">
            <a:spLocks noGrp="1"/>
          </p:cNvSpPr>
          <p:nvPr>
            <p:ph type="body" idx="5"/>
          </p:nvPr>
        </p:nvSpPr>
        <p:spPr>
          <a:xfrm>
            <a:off x="6953468" y="7270845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46"/>
          <p:cNvSpPr txBox="1">
            <a:spLocks noGrp="1"/>
          </p:cNvSpPr>
          <p:nvPr>
            <p:ph type="body" idx="6"/>
          </p:nvPr>
        </p:nvSpPr>
        <p:spPr>
          <a:xfrm>
            <a:off x="6608347" y="3255118"/>
            <a:ext cx="43891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7"/>
          </p:nvPr>
        </p:nvSpPr>
        <p:spPr>
          <a:xfrm>
            <a:off x="12225391" y="3385817"/>
            <a:ext cx="4959523" cy="169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80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90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1">
  <p:cSld name="6 Points 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51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1" name="Google Shape;581;p51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2" name="Google Shape;582;p5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rgbClr val="8C21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51"/>
          <p:cNvSpPr/>
          <p:nvPr/>
        </p:nvSpPr>
        <p:spPr>
          <a:xfrm rot="-54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15846539" y="5172888"/>
            <a:ext cx="1163782" cy="1163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13434873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4016766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51"/>
          <p:cNvSpPr/>
          <p:nvPr/>
        </p:nvSpPr>
        <p:spPr>
          <a:xfrm rot="-54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51"/>
          <p:cNvSpPr/>
          <p:nvPr/>
        </p:nvSpPr>
        <p:spPr>
          <a:xfrm rot="-54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51"/>
          <p:cNvSpPr/>
          <p:nvPr/>
        </p:nvSpPr>
        <p:spPr>
          <a:xfrm rot="-54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51"/>
          <p:cNvSpPr/>
          <p:nvPr/>
        </p:nvSpPr>
        <p:spPr>
          <a:xfrm rot="-5400000">
            <a:off x="12127376" y="1885054"/>
            <a:ext cx="136800" cy="773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51"/>
          <p:cNvSpPr/>
          <p:nvPr/>
        </p:nvSpPr>
        <p:spPr>
          <a:xfrm rot="-54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51"/>
          <p:cNvSpPr/>
          <p:nvPr/>
        </p:nvSpPr>
        <p:spPr>
          <a:xfrm rot="-5400000">
            <a:off x="9224992" y="3285719"/>
            <a:ext cx="136800" cy="1368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51"/>
          <p:cNvSpPr/>
          <p:nvPr/>
        </p:nvSpPr>
        <p:spPr>
          <a:xfrm rot="-5400000">
            <a:off x="9524279" y="4989172"/>
            <a:ext cx="136800" cy="136800"/>
          </a:xfrm>
          <a:prstGeom prst="rtTriangle">
            <a:avLst/>
          </a:prstGeom>
          <a:solidFill>
            <a:srgbClr val="895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51"/>
          <p:cNvSpPr/>
          <p:nvPr/>
        </p:nvSpPr>
        <p:spPr>
          <a:xfrm rot="-5400000">
            <a:off x="9823564" y="6692618"/>
            <a:ext cx="136800" cy="136800"/>
          </a:xfrm>
          <a:prstGeom prst="rtTriangle">
            <a:avLst/>
          </a:prstGeom>
          <a:solidFill>
            <a:srgbClr val="2063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51"/>
          <p:cNvSpPr/>
          <p:nvPr/>
        </p:nvSpPr>
        <p:spPr>
          <a:xfrm rot="5400000" flipH="1">
            <a:off x="8325477" y="5686380"/>
            <a:ext cx="136800" cy="136800"/>
          </a:xfrm>
          <a:prstGeom prst="rtTriangle">
            <a:avLst/>
          </a:prstGeom>
          <a:solidFill>
            <a:srgbClr val="0056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51"/>
          <p:cNvSpPr/>
          <p:nvPr/>
        </p:nvSpPr>
        <p:spPr>
          <a:xfrm rot="5400000" flipH="1">
            <a:off x="8924620" y="4038599"/>
            <a:ext cx="136800" cy="1368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6" name="Google Shape;606;p51"/>
          <p:cNvSpPr/>
          <p:nvPr/>
        </p:nvSpPr>
        <p:spPr>
          <a:xfrm rot="5400000" flipH="1">
            <a:off x="8626554" y="7334159"/>
            <a:ext cx="136800" cy="1368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51"/>
          <p:cNvSpPr>
            <a:spLocks noGrp="1"/>
          </p:cNvSpPr>
          <p:nvPr>
            <p:ph type="pic" idx="2"/>
          </p:nvPr>
        </p:nvSpPr>
        <p:spPr>
          <a:xfrm>
            <a:off x="3999721" y="3077002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8" name="Google Shape;608;p51"/>
          <p:cNvSpPr>
            <a:spLocks noGrp="1"/>
          </p:cNvSpPr>
          <p:nvPr>
            <p:ph type="pic" idx="3"/>
          </p:nvPr>
        </p:nvSpPr>
        <p:spPr>
          <a:xfrm>
            <a:off x="13739647" y="382988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9" name="Google Shape;609;p51"/>
          <p:cNvSpPr>
            <a:spLocks noGrp="1"/>
          </p:cNvSpPr>
          <p:nvPr>
            <p:ph type="pic" idx="4"/>
          </p:nvPr>
        </p:nvSpPr>
        <p:spPr>
          <a:xfrm>
            <a:off x="1425873" y="478045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0" name="Google Shape;610;p51"/>
          <p:cNvSpPr>
            <a:spLocks noGrp="1"/>
          </p:cNvSpPr>
          <p:nvPr>
            <p:ph type="pic" idx="5"/>
          </p:nvPr>
        </p:nvSpPr>
        <p:spPr>
          <a:xfrm>
            <a:off x="2961432" y="648390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1" name="Google Shape;611;p51"/>
          <p:cNvSpPr>
            <a:spLocks noGrp="1"/>
          </p:cNvSpPr>
          <p:nvPr>
            <p:ph type="pic" idx="6"/>
          </p:nvPr>
        </p:nvSpPr>
        <p:spPr>
          <a:xfrm>
            <a:off x="16151313" y="547766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2" name="Google Shape;612;p51"/>
          <p:cNvSpPr>
            <a:spLocks noGrp="1"/>
          </p:cNvSpPr>
          <p:nvPr>
            <p:ph type="pic" idx="7"/>
          </p:nvPr>
        </p:nvSpPr>
        <p:spPr>
          <a:xfrm>
            <a:off x="14321538" y="7125441"/>
            <a:ext cx="554236" cy="55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3" name="Google Shape;613;p51"/>
          <p:cNvSpPr txBox="1">
            <a:spLocks noGrp="1"/>
          </p:cNvSpPr>
          <p:nvPr>
            <p:ph type="body" idx="8"/>
          </p:nvPr>
        </p:nvSpPr>
        <p:spPr>
          <a:xfrm>
            <a:off x="4858730" y="2647019"/>
            <a:ext cx="420268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51"/>
          <p:cNvSpPr txBox="1">
            <a:spLocks noGrp="1"/>
          </p:cNvSpPr>
          <p:nvPr>
            <p:ph type="body" idx="9"/>
          </p:nvPr>
        </p:nvSpPr>
        <p:spPr>
          <a:xfrm>
            <a:off x="4856423" y="3460670"/>
            <a:ext cx="3770131" cy="10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51"/>
          <p:cNvSpPr txBox="1">
            <a:spLocks noGrp="1"/>
          </p:cNvSpPr>
          <p:nvPr>
            <p:ph type="body" idx="13"/>
          </p:nvPr>
        </p:nvSpPr>
        <p:spPr>
          <a:xfrm>
            <a:off x="2294338" y="4352219"/>
            <a:ext cx="560275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51"/>
          <p:cNvSpPr txBox="1">
            <a:spLocks noGrp="1"/>
          </p:cNvSpPr>
          <p:nvPr>
            <p:ph type="body" idx="14"/>
          </p:nvPr>
        </p:nvSpPr>
        <p:spPr>
          <a:xfrm>
            <a:off x="2292031" y="5165871"/>
            <a:ext cx="5618914" cy="9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7" name="Google Shape;617;p51"/>
          <p:cNvSpPr txBox="1">
            <a:spLocks noGrp="1"/>
          </p:cNvSpPr>
          <p:nvPr>
            <p:ph type="body" idx="15"/>
          </p:nvPr>
        </p:nvSpPr>
        <p:spPr>
          <a:xfrm>
            <a:off x="3822748" y="6055668"/>
            <a:ext cx="420268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51"/>
          <p:cNvSpPr txBox="1">
            <a:spLocks noGrp="1"/>
          </p:cNvSpPr>
          <p:nvPr>
            <p:ph type="body" idx="16"/>
          </p:nvPr>
        </p:nvSpPr>
        <p:spPr>
          <a:xfrm>
            <a:off x="3820441" y="6869319"/>
            <a:ext cx="4173632" cy="10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9" name="Google Shape;619;p51"/>
          <p:cNvSpPr txBox="1">
            <a:spLocks noGrp="1"/>
          </p:cNvSpPr>
          <p:nvPr>
            <p:ph type="body" idx="17"/>
          </p:nvPr>
        </p:nvSpPr>
        <p:spPr>
          <a:xfrm>
            <a:off x="9832866" y="3407702"/>
            <a:ext cx="36020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0" name="Google Shape;620;p51"/>
          <p:cNvSpPr txBox="1">
            <a:spLocks noGrp="1"/>
          </p:cNvSpPr>
          <p:nvPr>
            <p:ph type="body" idx="18"/>
          </p:nvPr>
        </p:nvSpPr>
        <p:spPr>
          <a:xfrm>
            <a:off x="9822476" y="4175400"/>
            <a:ext cx="3612398" cy="9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body" idx="19"/>
          </p:nvPr>
        </p:nvSpPr>
        <p:spPr>
          <a:xfrm>
            <a:off x="10252364" y="5008647"/>
            <a:ext cx="555581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body" idx="20"/>
          </p:nvPr>
        </p:nvSpPr>
        <p:spPr>
          <a:xfrm>
            <a:off x="10236338" y="5776345"/>
            <a:ext cx="5571836" cy="9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3" name="Google Shape;623;p51"/>
          <p:cNvSpPr txBox="1">
            <a:spLocks noGrp="1"/>
          </p:cNvSpPr>
          <p:nvPr>
            <p:ph type="body" idx="21"/>
          </p:nvPr>
        </p:nvSpPr>
        <p:spPr>
          <a:xfrm>
            <a:off x="10249294" y="6703262"/>
            <a:ext cx="373922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p51"/>
          <p:cNvSpPr txBox="1">
            <a:spLocks noGrp="1"/>
          </p:cNvSpPr>
          <p:nvPr>
            <p:ph type="body" idx="22"/>
          </p:nvPr>
        </p:nvSpPr>
        <p:spPr>
          <a:xfrm>
            <a:off x="10238508" y="7470960"/>
            <a:ext cx="3750015" cy="9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6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9500"/>
                            </p:stCondLst>
                            <p:childTnLst>
                              <p:par>
                                <p:cTn id="30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15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25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3000"/>
                            </p:stCondLst>
                            <p:childTnLst>
                              <p:par>
                                <p:cTn id="3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3500"/>
                            </p:stCondLst>
                            <p:childTnLst>
                              <p:par>
                                <p:cTn id="3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6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4500"/>
                            </p:stCondLst>
                            <p:childTnLst>
                              <p:par>
                                <p:cTn id="3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5000"/>
                            </p:stCondLst>
                            <p:childTnLst>
                              <p:par>
                                <p:cTn id="3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6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5500"/>
                            </p:stCondLst>
                            <p:childTnLst>
                              <p:par>
                                <p:cTn id="3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6000"/>
                            </p:stCondLst>
                            <p:childTnLst>
                              <p:par>
                                <p:cTn id="3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6500"/>
                            </p:stCondLst>
                            <p:childTnLst>
                              <p:par>
                                <p:cTn id="3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7000"/>
                            </p:stCondLst>
                            <p:childTnLst>
                              <p:par>
                                <p:cTn id="3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7500"/>
                            </p:stCondLst>
                            <p:childTnLst>
                              <p:par>
                                <p:cTn id="3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3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8500"/>
                            </p:stCondLst>
                            <p:childTnLst>
                              <p:par>
                                <p:cTn id="3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3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9500"/>
                            </p:stCondLst>
                            <p:childTnLst>
                              <p:par>
                                <p:cTn id="3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0000"/>
                            </p:stCondLst>
                            <p:childTnLst>
                              <p:par>
                                <p:cTn id="3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6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050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100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1500"/>
                            </p:stCondLst>
                            <p:childTnLst>
                              <p:par>
                                <p:cTn id="41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2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2500"/>
                            </p:stCondLst>
                            <p:childTnLst>
                              <p:par>
                                <p:cTn id="42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3000"/>
                            </p:stCondLst>
                            <p:childTnLst>
                              <p:par>
                                <p:cTn id="43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3500"/>
                            </p:stCondLst>
                            <p:childTnLst>
                              <p:par>
                                <p:cTn id="43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4000"/>
                            </p:stCondLst>
                            <p:childTnLst>
                              <p:par>
                                <p:cTn id="43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4500"/>
                            </p:stCondLst>
                            <p:childTnLst>
                              <p:par>
                                <p:cTn id="44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5000"/>
                            </p:stCondLst>
                            <p:childTnLst>
                              <p:par>
                                <p:cTn id="44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5500"/>
                            </p:stCondLst>
                            <p:childTnLst>
                              <p:par>
                                <p:cTn id="45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6000"/>
                            </p:stCondLst>
                            <p:childTnLst>
                              <p:par>
                                <p:cTn id="45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5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7000"/>
                            </p:stCondLst>
                            <p:childTnLst>
                              <p:par>
                                <p:cTn id="46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7500"/>
                            </p:stCondLst>
                            <p:childTnLst>
                              <p:par>
                                <p:cTn id="46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8000"/>
                            </p:stCondLst>
                            <p:childTnLst>
                              <p:par>
                                <p:cTn id="47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48500"/>
                            </p:stCondLst>
                            <p:childTnLst>
                              <p:par>
                                <p:cTn id="4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49000"/>
                            </p:stCondLst>
                            <p:childTnLst>
                              <p:par>
                                <p:cTn id="47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49500"/>
                            </p:stCondLst>
                            <p:childTnLst>
                              <p:par>
                                <p:cTn id="4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00"/>
                            </p:stCondLst>
                            <p:childTnLst>
                              <p:par>
                                <p:cTn id="4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/>
                                        <p:tgtEl>
                                          <p:spTgt spid="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500"/>
                            </p:stCondLst>
                            <p:childTnLst>
                              <p:par>
                                <p:cTn id="4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1000"/>
                            </p:stCondLst>
                            <p:childTnLst>
                              <p:par>
                                <p:cTn id="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1500"/>
                            </p:stCondLst>
                            <p:childTnLst>
                              <p:par>
                                <p:cTn id="5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5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2000"/>
                            </p:stCondLst>
                            <p:childTnLst>
                              <p:par>
                                <p:cTn id="51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2500"/>
                            </p:stCondLst>
                            <p:childTnLst>
                              <p:par>
                                <p:cTn id="51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3000"/>
                            </p:stCondLst>
                            <p:childTnLst>
                              <p:par>
                                <p:cTn id="52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3500"/>
                            </p:stCondLst>
                            <p:childTnLst>
                              <p:par>
                                <p:cTn id="52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4000"/>
                            </p:stCondLst>
                            <p:childTnLst>
                              <p:par>
                                <p:cTn id="53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/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4500"/>
                            </p:stCondLst>
                            <p:childTnLst>
                              <p:par>
                                <p:cTn id="53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500"/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5000"/>
                            </p:stCondLst>
                            <p:childTnLst>
                              <p:par>
                                <p:cTn id="53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/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5500"/>
                            </p:stCondLst>
                            <p:childTnLst>
                              <p:par>
                                <p:cTn id="54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6000"/>
                            </p:stCondLst>
                            <p:childTnLst>
                              <p:par>
                                <p:cTn id="54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6500"/>
                            </p:stCondLst>
                            <p:childTnLst>
                              <p:par>
                                <p:cTn id="55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7000"/>
                            </p:stCondLst>
                            <p:childTnLst>
                              <p:par>
                                <p:cTn id="55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7500"/>
                            </p:stCondLst>
                            <p:childTnLst>
                              <p:par>
                                <p:cTn id="55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/>
                                        <p:tgtEl>
                                          <p:spTgt spid="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8000"/>
                            </p:stCondLst>
                            <p:childTnLst>
                              <p:par>
                                <p:cTn id="56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500"/>
                                        <p:tgtEl>
                                          <p:spTgt spid="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8500"/>
                            </p:stCondLst>
                            <p:childTnLst>
                              <p:par>
                                <p:cTn id="56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8" dur="500"/>
                                        <p:tgtEl>
                                          <p:spTgt spid="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9000"/>
                            </p:stCondLst>
                            <p:childTnLst>
                              <p:par>
                                <p:cTn id="57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/>
                                        <p:tgtEl>
                                          <p:spTgt spid="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9500"/>
                            </p:stCondLst>
                            <p:childTnLst>
                              <p:par>
                                <p:cTn id="57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60000"/>
                            </p:stCondLst>
                            <p:childTnLst>
                              <p:par>
                                <p:cTn id="57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/>
                                        <p:tgtEl>
                                          <p:spTgt spid="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 and Descriptions">
  <p:cSld name="5 Keywords and Descriptions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2"/>
          <p:cNvSpPr/>
          <p:nvPr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rgbClr val="FFEC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rgbClr val="EFD7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rgbClr val="C6F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rgbClr val="E7F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rgbClr val="FED9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2"/>
          <p:cNvSpPr/>
          <p:nvPr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52"/>
          <p:cNvSpPr/>
          <p:nvPr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5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p5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52"/>
          <p:cNvSpPr txBox="1">
            <a:spLocks noGrp="1"/>
          </p:cNvSpPr>
          <p:nvPr>
            <p:ph type="body" idx="2"/>
          </p:nvPr>
        </p:nvSpPr>
        <p:spPr>
          <a:xfrm>
            <a:off x="6922703" y="2456986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2" name="Google Shape;642;p52"/>
          <p:cNvSpPr txBox="1">
            <a:spLocks noGrp="1"/>
          </p:cNvSpPr>
          <p:nvPr>
            <p:ph type="body" idx="3"/>
          </p:nvPr>
        </p:nvSpPr>
        <p:spPr>
          <a:xfrm>
            <a:off x="6922703" y="3822368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3" name="Google Shape;643;p52"/>
          <p:cNvSpPr txBox="1">
            <a:spLocks noGrp="1"/>
          </p:cNvSpPr>
          <p:nvPr>
            <p:ph type="body" idx="4"/>
          </p:nvPr>
        </p:nvSpPr>
        <p:spPr>
          <a:xfrm>
            <a:off x="6922703" y="5187750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52"/>
          <p:cNvSpPr txBox="1">
            <a:spLocks noGrp="1"/>
          </p:cNvSpPr>
          <p:nvPr>
            <p:ph type="body" idx="5"/>
          </p:nvPr>
        </p:nvSpPr>
        <p:spPr>
          <a:xfrm>
            <a:off x="6922703" y="6553132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52"/>
          <p:cNvSpPr txBox="1">
            <a:spLocks noGrp="1"/>
          </p:cNvSpPr>
          <p:nvPr>
            <p:ph type="body" idx="6"/>
          </p:nvPr>
        </p:nvSpPr>
        <p:spPr>
          <a:xfrm>
            <a:off x="6922703" y="7918515"/>
            <a:ext cx="8996169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52"/>
          <p:cNvSpPr/>
          <p:nvPr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2"/>
          <p:cNvSpPr/>
          <p:nvPr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2"/>
          <p:cNvSpPr/>
          <p:nvPr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2"/>
          <p:cNvSpPr/>
          <p:nvPr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2"/>
          <p:cNvSpPr/>
          <p:nvPr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7"/>
          </p:nvPr>
        </p:nvSpPr>
        <p:spPr>
          <a:xfrm>
            <a:off x="1680652" y="2723411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p52"/>
          <p:cNvSpPr txBox="1">
            <a:spLocks noGrp="1"/>
          </p:cNvSpPr>
          <p:nvPr>
            <p:ph type="body" idx="8"/>
          </p:nvPr>
        </p:nvSpPr>
        <p:spPr>
          <a:xfrm>
            <a:off x="1680652" y="8184940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3" name="Google Shape;653;p52"/>
          <p:cNvSpPr txBox="1">
            <a:spLocks noGrp="1"/>
          </p:cNvSpPr>
          <p:nvPr>
            <p:ph type="body" idx="9"/>
          </p:nvPr>
        </p:nvSpPr>
        <p:spPr>
          <a:xfrm>
            <a:off x="1680652" y="4088792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52"/>
          <p:cNvSpPr txBox="1">
            <a:spLocks noGrp="1"/>
          </p:cNvSpPr>
          <p:nvPr>
            <p:ph type="body" idx="13"/>
          </p:nvPr>
        </p:nvSpPr>
        <p:spPr>
          <a:xfrm>
            <a:off x="1680652" y="5454174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52"/>
          <p:cNvSpPr txBox="1">
            <a:spLocks noGrp="1"/>
          </p:cNvSpPr>
          <p:nvPr>
            <p:ph type="body" idx="14"/>
          </p:nvPr>
        </p:nvSpPr>
        <p:spPr>
          <a:xfrm>
            <a:off x="1680652" y="6819556"/>
            <a:ext cx="4521160" cy="5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7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5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25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750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75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75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75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75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75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75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75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75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75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75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75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725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75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875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925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750"/>
                            </p:stCondLst>
                            <p:childTnLst>
                              <p:par>
                                <p:cTn id="2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75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750"/>
                            </p:stCondLst>
                            <p:childTnLst>
                              <p:par>
                                <p:cTn id="27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75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750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/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750"/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750"/>
                                        <p:tgtEl>
                                          <p:spTgt spid="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750"/>
                                        <p:tgtEl>
                                          <p:spTgt spid="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750"/>
                                        <p:tgtEl>
                                          <p:spTgt spid="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15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55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6500"/>
                            </p:stCondLst>
                            <p:childTnLst>
                              <p:par>
                                <p:cTn id="3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75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7500"/>
                            </p:stCondLst>
                            <p:childTnLst>
                              <p:par>
                                <p:cTn id="34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75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750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750"/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/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750"/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750"/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750"/>
                                        <p:tgtEl>
                                          <p:spTgt spid="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750"/>
                                        <p:tgtEl>
                                          <p:spTgt spid="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750"/>
                                        <p:tgtEl>
                                          <p:spTgt spid="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750"/>
                                        <p:tgtEl>
                                          <p:spTgt spid="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825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875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925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975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0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07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125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175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225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275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33250"/>
                            </p:stCondLst>
                            <p:childTnLst>
                              <p:par>
                                <p:cTn id="4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teps">
  <p:cSld name="4 Steps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53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5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0" y="2767236"/>
            <a:ext cx="7129368" cy="108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53"/>
          <p:cNvSpPr txBox="1">
            <a:spLocks noGrp="1"/>
          </p:cNvSpPr>
          <p:nvPr>
            <p:ph type="body" idx="2"/>
          </p:nvPr>
        </p:nvSpPr>
        <p:spPr>
          <a:xfrm>
            <a:off x="423427" y="2947255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5" name="Google Shape;665;p53"/>
          <p:cNvSpPr/>
          <p:nvPr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53"/>
          <p:cNvSpPr txBox="1">
            <a:spLocks noGrp="1"/>
          </p:cNvSpPr>
          <p:nvPr>
            <p:ph type="body" idx="3"/>
          </p:nvPr>
        </p:nvSpPr>
        <p:spPr>
          <a:xfrm>
            <a:off x="2222017" y="4579437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3"/>
          <p:cNvSpPr txBox="1">
            <a:spLocks noGrp="1"/>
          </p:cNvSpPr>
          <p:nvPr>
            <p:ph type="body" idx="4"/>
          </p:nvPr>
        </p:nvSpPr>
        <p:spPr>
          <a:xfrm>
            <a:off x="4022217" y="6211618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2" name="Google Shape;672;p53"/>
          <p:cNvSpPr txBox="1">
            <a:spLocks noGrp="1"/>
          </p:cNvSpPr>
          <p:nvPr>
            <p:ph type="body" idx="5"/>
          </p:nvPr>
        </p:nvSpPr>
        <p:spPr>
          <a:xfrm>
            <a:off x="5824027" y="7843800"/>
            <a:ext cx="652806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53"/>
          <p:cNvSpPr txBox="1">
            <a:spLocks noGrp="1"/>
          </p:cNvSpPr>
          <p:nvPr>
            <p:ph type="body" idx="6"/>
          </p:nvPr>
        </p:nvSpPr>
        <p:spPr>
          <a:xfrm>
            <a:off x="7198990" y="2668427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4" name="Google Shape;674;p53"/>
          <p:cNvSpPr txBox="1">
            <a:spLocks noGrp="1"/>
          </p:cNvSpPr>
          <p:nvPr>
            <p:ph type="body" idx="7"/>
          </p:nvPr>
        </p:nvSpPr>
        <p:spPr>
          <a:xfrm>
            <a:off x="12599590" y="7570632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5" name="Google Shape;675;p53"/>
          <p:cNvSpPr txBox="1">
            <a:spLocks noGrp="1"/>
          </p:cNvSpPr>
          <p:nvPr>
            <p:ph type="body" idx="8"/>
          </p:nvPr>
        </p:nvSpPr>
        <p:spPr>
          <a:xfrm>
            <a:off x="8999190" y="4299864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6" name="Google Shape;676;p53"/>
          <p:cNvSpPr txBox="1">
            <a:spLocks noGrp="1"/>
          </p:cNvSpPr>
          <p:nvPr>
            <p:ph type="body" idx="9"/>
          </p:nvPr>
        </p:nvSpPr>
        <p:spPr>
          <a:xfrm>
            <a:off x="10845998" y="5932789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35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4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50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">
  <p:cSld name="2 Columns 2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54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1" name="Google Shape;681;p54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5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3" name="Google Shape;683;p54"/>
          <p:cNvGrpSpPr/>
          <p:nvPr/>
        </p:nvGrpSpPr>
        <p:grpSpPr>
          <a:xfrm>
            <a:off x="0" y="2814604"/>
            <a:ext cx="9664975" cy="3312368"/>
            <a:chOff x="0" y="2839244"/>
            <a:chExt cx="9664975" cy="3312368"/>
          </a:xfrm>
        </p:grpSpPr>
        <p:sp>
          <p:nvSpPr>
            <p:cNvPr id="684" name="Google Shape;684;p5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54"/>
          <p:cNvGrpSpPr/>
          <p:nvPr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</p:grpSpPr>
        <p:sp>
          <p:nvSpPr>
            <p:cNvPr id="687" name="Google Shape;687;p5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89" name="Google Shape;689;p54"/>
          <p:cNvSpPr txBox="1">
            <a:spLocks noGrp="1"/>
          </p:cNvSpPr>
          <p:nvPr>
            <p:ph type="body" idx="2"/>
          </p:nvPr>
        </p:nvSpPr>
        <p:spPr>
          <a:xfrm>
            <a:off x="834889" y="3103641"/>
            <a:ext cx="7401338" cy="28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 i="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54"/>
          <p:cNvSpPr txBox="1">
            <a:spLocks noGrp="1"/>
          </p:cNvSpPr>
          <p:nvPr>
            <p:ph type="body" idx="3"/>
          </p:nvPr>
        </p:nvSpPr>
        <p:spPr>
          <a:xfrm>
            <a:off x="10065028" y="3605358"/>
            <a:ext cx="7401338" cy="28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 i="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91" name="Google Shape;691;p54"/>
          <p:cNvGrpSpPr/>
          <p:nvPr/>
        </p:nvGrpSpPr>
        <p:grpSpPr>
          <a:xfrm>
            <a:off x="0" y="6111441"/>
            <a:ext cx="9701241" cy="119030"/>
            <a:chOff x="0" y="6111441"/>
            <a:chExt cx="9701241" cy="119030"/>
          </a:xfrm>
        </p:grpSpPr>
        <p:sp>
          <p:nvSpPr>
            <p:cNvPr id="692" name="Google Shape;692;p54"/>
            <p:cNvSpPr/>
            <p:nvPr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rgbClr val="B7DF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B7DF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4" name="Google Shape;694;p54"/>
          <p:cNvGrpSpPr/>
          <p:nvPr/>
        </p:nvGrpSpPr>
        <p:grpSpPr>
          <a:xfrm rot="10800000">
            <a:off x="8581996" y="3199915"/>
            <a:ext cx="9704415" cy="119030"/>
            <a:chOff x="-3174" y="6111441"/>
            <a:chExt cx="9704415" cy="119030"/>
          </a:xfrm>
        </p:grpSpPr>
        <p:sp>
          <p:nvSpPr>
            <p:cNvPr id="695" name="Google Shape;695;p54"/>
            <p:cNvSpPr/>
            <p:nvPr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rgbClr val="FD9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FD9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7" name="Google Shape;697;p54"/>
          <p:cNvSpPr txBox="1">
            <a:spLocks noGrp="1"/>
          </p:cNvSpPr>
          <p:nvPr>
            <p:ph type="body" idx="4"/>
          </p:nvPr>
        </p:nvSpPr>
        <p:spPr>
          <a:xfrm>
            <a:off x="829466" y="6348582"/>
            <a:ext cx="7412834" cy="189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54"/>
          <p:cNvSpPr txBox="1">
            <a:spLocks noGrp="1"/>
          </p:cNvSpPr>
          <p:nvPr>
            <p:ph type="body" idx="5"/>
          </p:nvPr>
        </p:nvSpPr>
        <p:spPr>
          <a:xfrm>
            <a:off x="10054379" y="6729738"/>
            <a:ext cx="7412834" cy="189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10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">
  <p:cSld name="Wide Image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5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5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03" name="Google Shape;703;p56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4" name="Google Shape;704;p5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56"/>
          <p:cNvSpPr>
            <a:spLocks noGrp="1"/>
          </p:cNvSpPr>
          <p:nvPr>
            <p:ph type="pic" idx="2"/>
          </p:nvPr>
        </p:nvSpPr>
        <p:spPr>
          <a:xfrm>
            <a:off x="0" y="2407196"/>
            <a:ext cx="18286411" cy="53724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6" name="Google Shape;706;p56"/>
          <p:cNvSpPr txBox="1">
            <a:spLocks noGrp="1"/>
          </p:cNvSpPr>
          <p:nvPr>
            <p:ph type="body" idx="3"/>
          </p:nvPr>
        </p:nvSpPr>
        <p:spPr>
          <a:xfrm>
            <a:off x="1078310" y="8157264"/>
            <a:ext cx="16200314" cy="118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56"/>
          <p:cNvSpPr txBox="1">
            <a:spLocks noGrp="1"/>
          </p:cNvSpPr>
          <p:nvPr>
            <p:ph type="body" idx="4"/>
          </p:nvPr>
        </p:nvSpPr>
        <p:spPr>
          <a:xfrm>
            <a:off x="0" y="6647543"/>
            <a:ext cx="18286413" cy="1146629"/>
          </a:xfrm>
          <a:prstGeom prst="rect">
            <a:avLst/>
          </a:prstGeom>
          <a:solidFill>
            <a:srgbClr val="0081A9">
              <a:alpha val="80000"/>
            </a:srgb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sontal Images">
  <p:cSld name="3 Horisontal Images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5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3" name="Google Shape;713;p57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57"/>
          <p:cNvSpPr>
            <a:spLocks noGrp="1"/>
          </p:cNvSpPr>
          <p:nvPr>
            <p:ph type="pic" idx="2"/>
          </p:nvPr>
        </p:nvSpPr>
        <p:spPr>
          <a:xfrm>
            <a:off x="-1" y="2407196"/>
            <a:ext cx="4462687" cy="468052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6" name="Google Shape;716;p57"/>
          <p:cNvSpPr>
            <a:spLocks noGrp="1"/>
          </p:cNvSpPr>
          <p:nvPr>
            <p:ph type="pic" idx="3"/>
          </p:nvPr>
        </p:nvSpPr>
        <p:spPr>
          <a:xfrm>
            <a:off x="4462687" y="2407196"/>
            <a:ext cx="8568950" cy="468052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7" name="Google Shape;717;p57"/>
          <p:cNvSpPr>
            <a:spLocks noGrp="1"/>
          </p:cNvSpPr>
          <p:nvPr>
            <p:ph type="pic" idx="4"/>
          </p:nvPr>
        </p:nvSpPr>
        <p:spPr>
          <a:xfrm>
            <a:off x="13031638" y="2407196"/>
            <a:ext cx="5254774" cy="468052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8" name="Google Shape;718;p57"/>
          <p:cNvSpPr txBox="1">
            <a:spLocks noGrp="1"/>
          </p:cNvSpPr>
          <p:nvPr>
            <p:ph type="body" idx="5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57"/>
          <p:cNvSpPr/>
          <p:nvPr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57"/>
          <p:cNvSpPr/>
          <p:nvPr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57"/>
          <p:cNvSpPr/>
          <p:nvPr/>
        </p:nvSpPr>
        <p:spPr>
          <a:xfrm>
            <a:off x="13031637" y="7087716"/>
            <a:ext cx="525477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 and Items">
  <p:cSld name="4 Icons and Items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8"/>
          <p:cNvSpPr/>
          <p:nvPr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58"/>
          <p:cNvSpPr/>
          <p:nvPr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13935466" y="3034058"/>
            <a:ext cx="2367069" cy="236706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58"/>
          <p:cNvSpPr/>
          <p:nvPr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58"/>
          <p:cNvSpPr/>
          <p:nvPr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58"/>
          <p:cNvSpPr/>
          <p:nvPr/>
        </p:nvSpPr>
        <p:spPr>
          <a:xfrm>
            <a:off x="13783066" y="2932458"/>
            <a:ext cx="2367069" cy="236706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58"/>
          <p:cNvSpPr/>
          <p:nvPr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58"/>
          <p:cNvSpPr/>
          <p:nvPr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58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8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58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39" name="Google Shape;739;p58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sz="2400"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0" name="Google Shape;740;p5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58"/>
          <p:cNvSpPr>
            <a:spLocks noGrp="1"/>
          </p:cNvSpPr>
          <p:nvPr>
            <p:ph type="pic" idx="2"/>
          </p:nvPr>
        </p:nvSpPr>
        <p:spPr>
          <a:xfrm>
            <a:off x="6754393" y="3742768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2" name="Google Shape;742;p58"/>
          <p:cNvSpPr>
            <a:spLocks noGrp="1"/>
          </p:cNvSpPr>
          <p:nvPr>
            <p:ph type="pic" idx="3"/>
          </p:nvPr>
        </p:nvSpPr>
        <p:spPr>
          <a:xfrm>
            <a:off x="10683962" y="3742767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3" name="Google Shape;743;p58"/>
          <p:cNvSpPr>
            <a:spLocks noGrp="1"/>
          </p:cNvSpPr>
          <p:nvPr>
            <p:ph type="pic" idx="4"/>
          </p:nvPr>
        </p:nvSpPr>
        <p:spPr>
          <a:xfrm>
            <a:off x="14613530" y="3742766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4" name="Google Shape;744;p58"/>
          <p:cNvSpPr>
            <a:spLocks noGrp="1"/>
          </p:cNvSpPr>
          <p:nvPr>
            <p:ph type="pic" idx="5"/>
          </p:nvPr>
        </p:nvSpPr>
        <p:spPr>
          <a:xfrm>
            <a:off x="2821980" y="3742765"/>
            <a:ext cx="848058" cy="8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5" name="Google Shape;745;p58"/>
          <p:cNvSpPr txBox="1">
            <a:spLocks noGrp="1"/>
          </p:cNvSpPr>
          <p:nvPr>
            <p:ph type="body" idx="6"/>
          </p:nvPr>
        </p:nvSpPr>
        <p:spPr>
          <a:xfrm>
            <a:off x="1404504" y="5501527"/>
            <a:ext cx="36830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6" name="Google Shape;746;p58"/>
          <p:cNvSpPr txBox="1">
            <a:spLocks noGrp="1"/>
          </p:cNvSpPr>
          <p:nvPr>
            <p:ph type="body" idx="7"/>
          </p:nvPr>
        </p:nvSpPr>
        <p:spPr>
          <a:xfrm>
            <a:off x="1388170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7" name="Google Shape;747;p58"/>
          <p:cNvSpPr/>
          <p:nvPr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8" name="Google Shape;748;p58"/>
          <p:cNvSpPr txBox="1">
            <a:spLocks noGrp="1"/>
          </p:cNvSpPr>
          <p:nvPr>
            <p:ph type="body" idx="8"/>
          </p:nvPr>
        </p:nvSpPr>
        <p:spPr>
          <a:xfrm>
            <a:off x="5307798" y="5499183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9" name="Google Shape;749;p58"/>
          <p:cNvSpPr txBox="1">
            <a:spLocks noGrp="1"/>
          </p:cNvSpPr>
          <p:nvPr>
            <p:ph type="body" idx="9"/>
          </p:nvPr>
        </p:nvSpPr>
        <p:spPr>
          <a:xfrm>
            <a:off x="5318687" y="6378536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0" name="Google Shape;750;p58"/>
          <p:cNvSpPr/>
          <p:nvPr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3"/>
          </p:nvPr>
        </p:nvSpPr>
        <p:spPr>
          <a:xfrm>
            <a:off x="9243759" y="5501527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14"/>
          </p:nvPr>
        </p:nvSpPr>
        <p:spPr>
          <a:xfrm>
            <a:off x="9249204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3" name="Google Shape;753;p58"/>
          <p:cNvSpPr/>
          <p:nvPr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58"/>
          <p:cNvSpPr txBox="1">
            <a:spLocks noGrp="1"/>
          </p:cNvSpPr>
          <p:nvPr>
            <p:ph type="body" idx="15"/>
          </p:nvPr>
        </p:nvSpPr>
        <p:spPr>
          <a:xfrm>
            <a:off x="13179720" y="5501527"/>
            <a:ext cx="371567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5" name="Google Shape;755;p58"/>
          <p:cNvSpPr txBox="1">
            <a:spLocks noGrp="1"/>
          </p:cNvSpPr>
          <p:nvPr>
            <p:ph type="body" idx="16"/>
          </p:nvPr>
        </p:nvSpPr>
        <p:spPr>
          <a:xfrm>
            <a:off x="13179720" y="6380880"/>
            <a:ext cx="3715678" cy="21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6" name="Google Shape;756;p58"/>
          <p:cNvSpPr/>
          <p:nvPr/>
        </p:nvSpPr>
        <p:spPr>
          <a:xfrm>
            <a:off x="13417380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5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5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25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75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750"/>
                            </p:stCondLst>
                            <p:childTnLst>
                              <p:par>
                                <p:cTn id="1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25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75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75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7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7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75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75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75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750"/>
                            </p:stCondLst>
                            <p:childTnLst>
                              <p:par>
                                <p:cTn id="2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1250"/>
                            </p:stCondLst>
                            <p:childTnLst>
                              <p:par>
                                <p:cTn id="2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1750"/>
                            </p:stCondLst>
                            <p:childTnLst>
                              <p:par>
                                <p:cTn id="2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2250"/>
                            </p:stCondLst>
                            <p:childTnLst>
                              <p:par>
                                <p:cTn id="2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2750"/>
                            </p:stCondLst>
                            <p:childTnLst>
                              <p:par>
                                <p:cTn id="2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3250"/>
                            </p:stCondLst>
                            <p:childTnLst>
                              <p:par>
                                <p:cTn id="2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3750"/>
                            </p:stCondLst>
                            <p:childTnLst>
                              <p:par>
                                <p:cTn id="2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4250"/>
                            </p:stCondLst>
                            <p:childTnLst>
                              <p:par>
                                <p:cTn id="2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4750"/>
                            </p:stCondLst>
                            <p:childTnLst>
                              <p:par>
                                <p:cTn id="2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5250"/>
                            </p:stCondLst>
                            <p:childTnLst>
                              <p:par>
                                <p:cTn id="2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750"/>
                            </p:stCondLst>
                            <p:childTnLst>
                              <p:par>
                                <p:cTn id="3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97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7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7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7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75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75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75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1000"/>
                            </p:stCondLst>
                            <p:childTnLst>
                              <p:par>
                                <p:cTn id="3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1500"/>
                            </p:stCondLst>
                            <p:childTnLst>
                              <p:par>
                                <p:cTn id="3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3000"/>
                            </p:stCondLst>
                            <p:childTnLst>
                              <p:par>
                                <p:cTn id="3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3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3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4500"/>
                            </p:stCondLst>
                            <p:childTnLst>
                              <p:par>
                                <p:cTn id="3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5000"/>
                            </p:stCondLst>
                            <p:childTnLst>
                              <p:par>
                                <p:cTn id="3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5500"/>
                            </p:stCondLst>
                            <p:childTnLst>
                              <p:par>
                                <p:cTn id="4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6500"/>
                            </p:stCondLst>
                            <p:childTnLst>
                              <p:par>
                                <p:cTn id="4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7000"/>
                            </p:stCondLst>
                            <p:childTnLst>
                              <p:par>
                                <p:cTn id="4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7500"/>
                            </p:stCondLst>
                            <p:childTnLst>
                              <p:par>
                                <p:cTn id="4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4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8500"/>
                            </p:stCondLst>
                            <p:childTnLst>
                              <p:par>
                                <p:cTn id="4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000"/>
                            </p:stCondLst>
                            <p:childTnLst>
                              <p:par>
                                <p:cTn id="4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numeric List">
  <p:cSld name="6 numeric List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"/>
          <p:cNvSpPr/>
          <p:nvPr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6" name="Google Shape;786;p60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60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60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89" name="Google Shape;789;p60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sz="2400"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6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p60"/>
          <p:cNvSpPr txBox="1">
            <a:spLocks noGrp="1"/>
          </p:cNvSpPr>
          <p:nvPr>
            <p:ph type="body" idx="2"/>
          </p:nvPr>
        </p:nvSpPr>
        <p:spPr>
          <a:xfrm>
            <a:off x="1807154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0"/>
          <p:cNvSpPr txBox="1">
            <a:spLocks noGrp="1"/>
          </p:cNvSpPr>
          <p:nvPr>
            <p:ph type="body" idx="3"/>
          </p:nvPr>
        </p:nvSpPr>
        <p:spPr>
          <a:xfrm>
            <a:off x="1833637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0"/>
          <p:cNvSpPr/>
          <p:nvPr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60"/>
          <p:cNvSpPr/>
          <p:nvPr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60"/>
          <p:cNvSpPr txBox="1">
            <a:spLocks noGrp="1"/>
          </p:cNvSpPr>
          <p:nvPr>
            <p:ph type="body" idx="4"/>
          </p:nvPr>
        </p:nvSpPr>
        <p:spPr>
          <a:xfrm>
            <a:off x="7552767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0"/>
          <p:cNvSpPr txBox="1">
            <a:spLocks noGrp="1"/>
          </p:cNvSpPr>
          <p:nvPr>
            <p:ph type="body" idx="5"/>
          </p:nvPr>
        </p:nvSpPr>
        <p:spPr>
          <a:xfrm>
            <a:off x="757925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7" name="Google Shape;797;p60"/>
          <p:cNvSpPr/>
          <p:nvPr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60"/>
          <p:cNvSpPr txBox="1">
            <a:spLocks noGrp="1"/>
          </p:cNvSpPr>
          <p:nvPr>
            <p:ph type="body" idx="6"/>
          </p:nvPr>
        </p:nvSpPr>
        <p:spPr>
          <a:xfrm>
            <a:off x="13293188" y="2724362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60"/>
          <p:cNvSpPr txBox="1">
            <a:spLocks noGrp="1"/>
          </p:cNvSpPr>
          <p:nvPr>
            <p:ph type="body" idx="7"/>
          </p:nvPr>
        </p:nvSpPr>
        <p:spPr>
          <a:xfrm>
            <a:off x="13319670" y="3603715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60"/>
          <p:cNvSpPr/>
          <p:nvPr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60"/>
          <p:cNvSpPr txBox="1">
            <a:spLocks noGrp="1"/>
          </p:cNvSpPr>
          <p:nvPr>
            <p:ph type="body" idx="8"/>
          </p:nvPr>
        </p:nvSpPr>
        <p:spPr>
          <a:xfrm>
            <a:off x="1819016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4" name="Google Shape;804;p60"/>
          <p:cNvSpPr txBox="1">
            <a:spLocks noGrp="1"/>
          </p:cNvSpPr>
          <p:nvPr>
            <p:ph type="body" idx="9"/>
          </p:nvPr>
        </p:nvSpPr>
        <p:spPr>
          <a:xfrm>
            <a:off x="1845499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5" name="Google Shape;805;p60"/>
          <p:cNvSpPr/>
          <p:nvPr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60"/>
          <p:cNvSpPr txBox="1">
            <a:spLocks noGrp="1"/>
          </p:cNvSpPr>
          <p:nvPr>
            <p:ph type="body" idx="13"/>
          </p:nvPr>
        </p:nvSpPr>
        <p:spPr>
          <a:xfrm>
            <a:off x="7564629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8" name="Google Shape;808;p60"/>
          <p:cNvSpPr txBox="1">
            <a:spLocks noGrp="1"/>
          </p:cNvSpPr>
          <p:nvPr>
            <p:ph type="body" idx="14"/>
          </p:nvPr>
        </p:nvSpPr>
        <p:spPr>
          <a:xfrm>
            <a:off x="7591112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0"/>
          <p:cNvSpPr/>
          <p:nvPr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60"/>
          <p:cNvSpPr/>
          <p:nvPr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3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60"/>
          <p:cNvSpPr txBox="1">
            <a:spLocks noGrp="1"/>
          </p:cNvSpPr>
          <p:nvPr>
            <p:ph type="body" idx="15"/>
          </p:nvPr>
        </p:nvSpPr>
        <p:spPr>
          <a:xfrm>
            <a:off x="13305048" y="5973106"/>
            <a:ext cx="427073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2" name="Google Shape;812;p60"/>
          <p:cNvSpPr txBox="1">
            <a:spLocks noGrp="1"/>
          </p:cNvSpPr>
          <p:nvPr>
            <p:ph type="body" idx="16"/>
          </p:nvPr>
        </p:nvSpPr>
        <p:spPr>
          <a:xfrm>
            <a:off x="13331531" y="6852459"/>
            <a:ext cx="4308618" cy="19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3" name="Google Shape;813;p60"/>
          <p:cNvSpPr/>
          <p:nvPr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2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7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75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750"/>
                            </p:stCondLst>
                            <p:childTnLst>
                              <p:par>
                                <p:cTn id="2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1250"/>
                            </p:stCondLst>
                            <p:childTnLst>
                              <p:par>
                                <p:cTn id="2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1750"/>
                            </p:stCondLst>
                            <p:childTnLst>
                              <p:par>
                                <p:cTn id="2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225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275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375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425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475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2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57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62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67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72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77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8250"/>
                            </p:stCondLst>
                            <p:childTnLst>
                              <p:par>
                                <p:cTn id="2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8750"/>
                            </p:stCondLst>
                            <p:childTnLst>
                              <p:par>
                                <p:cTn id="2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9250"/>
                            </p:stCondLst>
                            <p:childTnLst>
                              <p:par>
                                <p:cTn id="2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9750"/>
                            </p:stCondLst>
                            <p:childTnLst>
                              <p:par>
                                <p:cTn id="2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75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2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4500"/>
                            </p:stCondLst>
                            <p:childTnLst>
                              <p:par>
                                <p:cTn id="3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3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500"/>
                            </p:stCondLst>
                            <p:childTnLst>
                              <p:par>
                                <p:cTn id="3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500"/>
                            </p:stCondLst>
                            <p:childTnLst>
                              <p:par>
                                <p:cTn id="3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9500"/>
                            </p:stCondLst>
                            <p:childTnLst>
                              <p:par>
                                <p:cTn id="3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75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75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0250"/>
                            </p:stCondLst>
                            <p:childTnLst>
                              <p:par>
                                <p:cTn id="3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0750"/>
                            </p:stCondLst>
                            <p:childTnLst>
                              <p:par>
                                <p:cTn id="3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1250"/>
                            </p:stCondLst>
                            <p:childTnLst>
                              <p:par>
                                <p:cTn id="3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1750"/>
                            </p:stCondLst>
                            <p:childTnLst>
                              <p:par>
                                <p:cTn id="3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2250"/>
                            </p:stCondLst>
                            <p:childTnLst>
                              <p:par>
                                <p:cTn id="3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2750"/>
                            </p:stCondLst>
                            <p:childTnLst>
                              <p:par>
                                <p:cTn id="3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3250"/>
                            </p:stCondLst>
                            <p:childTnLst>
                              <p:par>
                                <p:cTn id="3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8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3750"/>
                            </p:stCondLst>
                            <p:childTnLst>
                              <p:par>
                                <p:cTn id="3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4250"/>
                            </p:stCondLst>
                            <p:childTnLst>
                              <p:par>
                                <p:cTn id="4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4750"/>
                            </p:stCondLst>
                            <p:childTnLst>
                              <p:par>
                                <p:cTn id="4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5250"/>
                            </p:stCondLst>
                            <p:childTnLst>
                              <p:par>
                                <p:cTn id="4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5750"/>
                            </p:stCondLst>
                            <p:childTnLst>
                              <p:par>
                                <p:cTn id="4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6250"/>
                            </p:stCondLst>
                            <p:childTnLst>
                              <p:par>
                                <p:cTn id="4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6750"/>
                            </p:stCondLst>
                            <p:childTnLst>
                              <p:par>
                                <p:cTn id="4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7250"/>
                            </p:stCondLst>
                            <p:childTnLst>
                              <p:par>
                                <p:cTn id="4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7750"/>
                            </p:stCondLst>
                            <p:childTnLst>
                              <p:par>
                                <p:cTn id="4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8250"/>
                            </p:stCondLst>
                            <p:childTnLst>
                              <p:par>
                                <p:cTn id="4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8750"/>
                            </p:stCondLst>
                            <p:childTnLst>
                              <p:par>
                                <p:cTn id="4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9250"/>
                            </p:stCondLst>
                            <p:childTnLst>
                              <p:par>
                                <p:cTn id="4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75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00"/>
                            </p:stCondLst>
                            <p:childTnLst>
                              <p:par>
                                <p:cTn id="4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500"/>
                            </p:stCondLst>
                            <p:childTnLst>
                              <p:par>
                                <p:cTn id="4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2500"/>
                            </p:stCondLst>
                            <p:childTnLst>
                              <p:par>
                                <p:cTn id="4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3000"/>
                            </p:stCondLst>
                            <p:childTnLst>
                              <p:par>
                                <p:cTn id="4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/>
                                        <p:tgtEl>
                                          <p:spTgt spid="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3500"/>
                            </p:stCondLst>
                            <p:childTnLst>
                              <p:par>
                                <p:cTn id="4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/>
                                        <p:tgtEl>
                                          <p:spTgt spid="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4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4500"/>
                            </p:stCondLst>
                            <p:childTnLst>
                              <p:par>
                                <p:cTn id="4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5000"/>
                            </p:stCondLst>
                            <p:childTnLst>
                              <p:par>
                                <p:cTn id="4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5500"/>
                            </p:stCondLst>
                            <p:childTnLst>
                              <p:par>
                                <p:cTn id="4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6000"/>
                            </p:stCondLst>
                            <p:childTnLst>
                              <p:par>
                                <p:cTn id="5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/>
                                        <p:tgtEl>
                                          <p:spTgt spid="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6500"/>
                            </p:stCondLst>
                            <p:childTnLst>
                              <p:par>
                                <p:cTn id="5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7000"/>
                            </p:stCondLst>
                            <p:childTnLst>
                              <p:par>
                                <p:cTn id="5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/>
                                        <p:tgtEl>
                                          <p:spTgt spid="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7500"/>
                            </p:stCondLst>
                            <p:childTnLst>
                              <p:par>
                                <p:cTn id="5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8000"/>
                            </p:stCondLst>
                            <p:childTnLst>
                              <p:par>
                                <p:cTn id="5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/>
                                        <p:tgtEl>
                                          <p:spTgt spid="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8500"/>
                            </p:stCondLst>
                            <p:childTnLst>
                              <p:par>
                                <p:cTn id="5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and Text">
  <p:cSld name="1 Image and Text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1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61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61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18" name="Google Shape;818;p61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61"/>
          <p:cNvSpPr>
            <a:spLocks noGrp="1"/>
          </p:cNvSpPr>
          <p:nvPr>
            <p:ph type="pic" idx="2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5" name="Google Shape;825;p61"/>
          <p:cNvSpPr/>
          <p:nvPr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61"/>
          <p:cNvSpPr/>
          <p:nvPr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61"/>
          <p:cNvSpPr txBox="1">
            <a:spLocks noGrp="1"/>
          </p:cNvSpPr>
          <p:nvPr>
            <p:ph type="body" idx="3"/>
          </p:nvPr>
        </p:nvSpPr>
        <p:spPr>
          <a:xfrm>
            <a:off x="8011062" y="4280927"/>
            <a:ext cx="8732894" cy="386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9" name="Google Shape;829;p61"/>
          <p:cNvSpPr/>
          <p:nvPr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61"/>
          <p:cNvSpPr txBox="1">
            <a:spLocks noGrp="1"/>
          </p:cNvSpPr>
          <p:nvPr>
            <p:ph type="body" idx="4"/>
          </p:nvPr>
        </p:nvSpPr>
        <p:spPr>
          <a:xfrm>
            <a:off x="8011061" y="3129723"/>
            <a:ext cx="873289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00"/>
                            </p:stCondLst>
                            <p:childTnLst>
                              <p:par>
                                <p:cTn id="1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000"/>
                            </p:stCondLst>
                            <p:childTnLst>
                              <p:par>
                                <p:cTn id="1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500"/>
                            </p:stCondLst>
                            <p:childTnLst>
                              <p:par>
                                <p:cTn id="1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1">
  <p:cSld name="Wide Image 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>
            <a:spLocks noGrp="1"/>
          </p:cNvSpPr>
          <p:nvPr>
            <p:ph type="pic" idx="2"/>
          </p:nvPr>
        </p:nvSpPr>
        <p:spPr>
          <a:xfrm>
            <a:off x="6982966" y="2407196"/>
            <a:ext cx="1130344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01" name="Google Shape;401;p42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body" idx="3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4"/>
          </p:nvPr>
        </p:nvSpPr>
        <p:spPr>
          <a:xfrm>
            <a:off x="1078310" y="2767236"/>
            <a:ext cx="5400599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Text">
  <p:cSld name="Images and Text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2"/>
          <p:cNvSpPr/>
          <p:nvPr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62"/>
          <p:cNvSpPr/>
          <p:nvPr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62"/>
          <p:cNvSpPr/>
          <p:nvPr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62"/>
          <p:cNvSpPr/>
          <p:nvPr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62"/>
          <p:cNvSpPr/>
          <p:nvPr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6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6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6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40" name="Google Shape;840;p62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6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62"/>
          <p:cNvSpPr>
            <a:spLocks noGrp="1"/>
          </p:cNvSpPr>
          <p:nvPr>
            <p:ph type="pic" idx="2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3" name="Google Shape;843;p62"/>
          <p:cNvSpPr>
            <a:spLocks noGrp="1"/>
          </p:cNvSpPr>
          <p:nvPr>
            <p:ph type="pic" idx="3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4" name="Google Shape;844;p62"/>
          <p:cNvSpPr>
            <a:spLocks noGrp="1"/>
          </p:cNvSpPr>
          <p:nvPr>
            <p:ph type="pic" idx="4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62"/>
          <p:cNvSpPr/>
          <p:nvPr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62"/>
          <p:cNvSpPr/>
          <p:nvPr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62"/>
          <p:cNvSpPr/>
          <p:nvPr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62"/>
          <p:cNvSpPr/>
          <p:nvPr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62"/>
          <p:cNvSpPr txBox="1">
            <a:spLocks noGrp="1"/>
          </p:cNvSpPr>
          <p:nvPr>
            <p:ph type="body" idx="5"/>
          </p:nvPr>
        </p:nvSpPr>
        <p:spPr>
          <a:xfrm>
            <a:off x="10020638" y="265589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1" name="Google Shape;851;p62"/>
          <p:cNvSpPr txBox="1">
            <a:spLocks noGrp="1"/>
          </p:cNvSpPr>
          <p:nvPr>
            <p:ph type="body" idx="6"/>
          </p:nvPr>
        </p:nvSpPr>
        <p:spPr>
          <a:xfrm>
            <a:off x="10706654" y="336206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2" name="Google Shape;852;p62"/>
          <p:cNvSpPr/>
          <p:nvPr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62"/>
          <p:cNvSpPr/>
          <p:nvPr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62"/>
          <p:cNvSpPr txBox="1">
            <a:spLocks noGrp="1"/>
          </p:cNvSpPr>
          <p:nvPr>
            <p:ph type="body" idx="7"/>
          </p:nvPr>
        </p:nvSpPr>
        <p:spPr>
          <a:xfrm>
            <a:off x="10020638" y="607093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5" name="Google Shape;855;p62"/>
          <p:cNvSpPr txBox="1">
            <a:spLocks noGrp="1"/>
          </p:cNvSpPr>
          <p:nvPr>
            <p:ph type="body" idx="8"/>
          </p:nvPr>
        </p:nvSpPr>
        <p:spPr>
          <a:xfrm>
            <a:off x="10706654" y="677710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25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5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75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25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5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25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75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75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75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850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00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50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and Text">
  <p:cSld name="2 Images and Text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3"/>
          <p:cNvSpPr/>
          <p:nvPr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63"/>
          <p:cNvSpPr/>
          <p:nvPr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rgbClr val="E7F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6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63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6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62" name="Google Shape;862;p63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63"/>
          <p:cNvSpPr>
            <a:spLocks noGrp="1"/>
          </p:cNvSpPr>
          <p:nvPr>
            <p:ph type="pic" idx="2"/>
          </p:nvPr>
        </p:nvSpPr>
        <p:spPr>
          <a:xfrm>
            <a:off x="9519784" y="3626742"/>
            <a:ext cx="8766629" cy="3753773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5" name="Google Shape;865;p63"/>
          <p:cNvSpPr txBox="1">
            <a:spLocks noGrp="1"/>
          </p:cNvSpPr>
          <p:nvPr>
            <p:ph type="body" idx="3"/>
          </p:nvPr>
        </p:nvSpPr>
        <p:spPr>
          <a:xfrm>
            <a:off x="1940796" y="6513388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63"/>
          <p:cNvSpPr txBox="1">
            <a:spLocks noGrp="1"/>
          </p:cNvSpPr>
          <p:nvPr>
            <p:ph type="body" idx="4"/>
          </p:nvPr>
        </p:nvSpPr>
        <p:spPr>
          <a:xfrm>
            <a:off x="2709066" y="7271656"/>
            <a:ext cx="6086591" cy="21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7" name="Google Shape;867;p63"/>
          <p:cNvSpPr txBox="1">
            <a:spLocks noGrp="1"/>
          </p:cNvSpPr>
          <p:nvPr>
            <p:ph type="body" idx="5"/>
          </p:nvPr>
        </p:nvSpPr>
        <p:spPr>
          <a:xfrm>
            <a:off x="10647831" y="2696964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8" name="Google Shape;868;p63"/>
          <p:cNvSpPr txBox="1">
            <a:spLocks noGrp="1"/>
          </p:cNvSpPr>
          <p:nvPr>
            <p:ph type="body" idx="6"/>
          </p:nvPr>
        </p:nvSpPr>
        <p:spPr>
          <a:xfrm>
            <a:off x="9509009" y="7467596"/>
            <a:ext cx="7762991" cy="163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9" name="Google Shape;869;p63"/>
          <p:cNvSpPr>
            <a:spLocks noGrp="1"/>
          </p:cNvSpPr>
          <p:nvPr>
            <p:ph type="pic" idx="7"/>
          </p:nvPr>
        </p:nvSpPr>
        <p:spPr>
          <a:xfrm>
            <a:off x="0" y="2632513"/>
            <a:ext cx="8766629" cy="3753773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1" name="Google Shape;871;p63"/>
          <p:cNvSpPr/>
          <p:nvPr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rgbClr val="FEB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63"/>
          <p:cNvSpPr/>
          <p:nvPr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3" name="Google Shape;873;p63"/>
          <p:cNvSpPr/>
          <p:nvPr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ED9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/>
                                        <p:tgtEl>
                                          <p:spTgt spid="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2">
  <p:cSld name="4 Images 2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4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64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64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64"/>
          <p:cNvSpPr>
            <a:spLocks noGrp="1"/>
          </p:cNvSpPr>
          <p:nvPr>
            <p:ph type="pic" idx="2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2" name="Google Shape;882;p64"/>
          <p:cNvSpPr/>
          <p:nvPr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64"/>
          <p:cNvSpPr/>
          <p:nvPr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64"/>
          <p:cNvSpPr>
            <a:spLocks noGrp="1"/>
          </p:cNvSpPr>
          <p:nvPr>
            <p:ph type="pic" idx="3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5" name="Google Shape;885;p64"/>
          <p:cNvSpPr/>
          <p:nvPr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64"/>
          <p:cNvSpPr/>
          <p:nvPr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64"/>
          <p:cNvSpPr>
            <a:spLocks noGrp="1"/>
          </p:cNvSpPr>
          <p:nvPr>
            <p:ph type="pic" idx="4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8" name="Google Shape;888;p64"/>
          <p:cNvSpPr/>
          <p:nvPr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64"/>
          <p:cNvSpPr/>
          <p:nvPr/>
        </p:nvSpPr>
        <p:spPr>
          <a:xfrm>
            <a:off x="13689259" y="2618713"/>
            <a:ext cx="3152799" cy="315279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64"/>
          <p:cNvSpPr>
            <a:spLocks noGrp="1"/>
          </p:cNvSpPr>
          <p:nvPr>
            <p:ph type="pic" idx="5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1" name="Google Shape;891;p64"/>
          <p:cNvSpPr txBox="1">
            <a:spLocks noGrp="1"/>
          </p:cNvSpPr>
          <p:nvPr>
            <p:ph type="body" idx="6"/>
          </p:nvPr>
        </p:nvSpPr>
        <p:spPr>
          <a:xfrm>
            <a:off x="882803" y="5988137"/>
            <a:ext cx="397763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2" name="Google Shape;892;p64"/>
          <p:cNvSpPr txBox="1">
            <a:spLocks noGrp="1"/>
          </p:cNvSpPr>
          <p:nvPr>
            <p:ph type="body" idx="7"/>
          </p:nvPr>
        </p:nvSpPr>
        <p:spPr>
          <a:xfrm>
            <a:off x="1035285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3" name="Google Shape;893;p64"/>
          <p:cNvSpPr/>
          <p:nvPr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64"/>
          <p:cNvSpPr txBox="1">
            <a:spLocks noGrp="1"/>
          </p:cNvSpPr>
          <p:nvPr>
            <p:ph type="body" idx="8"/>
          </p:nvPr>
        </p:nvSpPr>
        <p:spPr>
          <a:xfrm>
            <a:off x="5020318" y="5985793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5" name="Google Shape;895;p64"/>
          <p:cNvSpPr txBox="1">
            <a:spLocks noGrp="1"/>
          </p:cNvSpPr>
          <p:nvPr>
            <p:ph type="body" idx="9"/>
          </p:nvPr>
        </p:nvSpPr>
        <p:spPr>
          <a:xfrm>
            <a:off x="5200268" y="7216846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6" name="Google Shape;896;p64"/>
          <p:cNvSpPr/>
          <p:nvPr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64"/>
          <p:cNvSpPr txBox="1">
            <a:spLocks noGrp="1"/>
          </p:cNvSpPr>
          <p:nvPr>
            <p:ph type="body" idx="13"/>
          </p:nvPr>
        </p:nvSpPr>
        <p:spPr>
          <a:xfrm>
            <a:off x="9190501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8" name="Google Shape;898;p64"/>
          <p:cNvSpPr txBox="1">
            <a:spLocks noGrp="1"/>
          </p:cNvSpPr>
          <p:nvPr>
            <p:ph type="body" idx="14"/>
          </p:nvPr>
        </p:nvSpPr>
        <p:spPr>
          <a:xfrm>
            <a:off x="9365251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9" name="Google Shape;899;p64"/>
          <p:cNvSpPr/>
          <p:nvPr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0" name="Google Shape;900;p64"/>
          <p:cNvSpPr txBox="1">
            <a:spLocks noGrp="1"/>
          </p:cNvSpPr>
          <p:nvPr>
            <p:ph type="body" idx="15"/>
          </p:nvPr>
        </p:nvSpPr>
        <p:spPr>
          <a:xfrm>
            <a:off x="13360684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1" name="Google Shape;901;p64"/>
          <p:cNvSpPr txBox="1">
            <a:spLocks noGrp="1"/>
          </p:cNvSpPr>
          <p:nvPr>
            <p:ph type="body" idx="16"/>
          </p:nvPr>
        </p:nvSpPr>
        <p:spPr>
          <a:xfrm>
            <a:off x="13530234" y="7219190"/>
            <a:ext cx="3715678" cy="164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64"/>
          <p:cNvSpPr/>
          <p:nvPr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64"/>
          <p:cNvSpPr txBox="1">
            <a:spLocks noGrp="1"/>
          </p:cNvSpPr>
          <p:nvPr>
            <p:ph type="body" idx="17"/>
          </p:nvPr>
        </p:nvSpPr>
        <p:spPr>
          <a:xfrm>
            <a:off x="1032937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1800"/>
              <a:buNone/>
              <a:defRPr sz="1800" i="1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64"/>
          <p:cNvSpPr txBox="1">
            <a:spLocks noGrp="1"/>
          </p:cNvSpPr>
          <p:nvPr>
            <p:ph type="body" idx="18"/>
          </p:nvPr>
        </p:nvSpPr>
        <p:spPr>
          <a:xfrm>
            <a:off x="5197920" y="6482962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1800"/>
              <a:buNone/>
              <a:defRPr sz="1800" i="1">
                <a:solidFill>
                  <a:srgbClr val="43611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5" name="Google Shape;905;p64"/>
          <p:cNvSpPr txBox="1">
            <a:spLocks noGrp="1"/>
          </p:cNvSpPr>
          <p:nvPr>
            <p:ph type="body" idx="19"/>
          </p:nvPr>
        </p:nvSpPr>
        <p:spPr>
          <a:xfrm>
            <a:off x="9362903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1800"/>
              <a:buNone/>
              <a:defRPr sz="1800" i="1">
                <a:solidFill>
                  <a:srgbClr val="A101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6" name="Google Shape;906;p64"/>
          <p:cNvSpPr txBox="1">
            <a:spLocks noGrp="1"/>
          </p:cNvSpPr>
          <p:nvPr>
            <p:ph type="body" idx="20"/>
          </p:nvPr>
        </p:nvSpPr>
        <p:spPr>
          <a:xfrm>
            <a:off x="13527888" y="6485306"/>
            <a:ext cx="3715678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1800"/>
              <a:buNone/>
              <a:defRPr sz="1800" i="1">
                <a:solidFill>
                  <a:srgbClr val="5D16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7" name="Google Shape;907;p64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75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75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75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75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7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750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75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1750"/>
                            </p:stCondLst>
                            <p:childTnLst>
                              <p:par>
                                <p:cTn id="2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2250"/>
                            </p:stCondLst>
                            <p:childTnLst>
                              <p:par>
                                <p:cTn id="3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2750"/>
                            </p:stCondLst>
                            <p:childTnLst>
                              <p:par>
                                <p:cTn id="3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3250"/>
                            </p:stCondLst>
                            <p:childTnLst>
                              <p:par>
                                <p:cTn id="3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3750"/>
                            </p:stCondLst>
                            <p:childTnLst>
                              <p:par>
                                <p:cTn id="3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4250"/>
                            </p:stCondLst>
                            <p:childTnLst>
                              <p:par>
                                <p:cTn id="3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4750"/>
                            </p:stCondLst>
                            <p:childTnLst>
                              <p:par>
                                <p:cTn id="3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250"/>
                            </p:stCondLst>
                            <p:childTnLst>
                              <p:par>
                                <p:cTn id="3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5750"/>
                            </p:stCondLst>
                            <p:childTnLst>
                              <p:par>
                                <p:cTn id="3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975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9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25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9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750"/>
                            </p:stCondLst>
                            <p:childTnLst>
                              <p:par>
                                <p:cTn id="3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31250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7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7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7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75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75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75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4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3500"/>
                            </p:stCondLst>
                            <p:childTnLst>
                              <p:par>
                                <p:cTn id="4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4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4500"/>
                            </p:stCondLst>
                            <p:childTnLst>
                              <p:par>
                                <p:cTn id="4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4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4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80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85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90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9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1000"/>
                            </p:stCondLst>
                            <p:childTnLst>
                              <p:par>
                                <p:cTn id="4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/>
                                        <p:tgtEl>
                                          <p:spTgt spid="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1">
  <p:cSld name="4 Images 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5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65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65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2" name="Google Shape;912;p6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65"/>
          <p:cNvSpPr/>
          <p:nvPr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65"/>
          <p:cNvSpPr/>
          <p:nvPr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65"/>
          <p:cNvSpPr>
            <a:spLocks noGrp="1"/>
          </p:cNvSpPr>
          <p:nvPr>
            <p:ph type="pic" idx="2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6" name="Google Shape;916;p65"/>
          <p:cNvSpPr/>
          <p:nvPr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5"/>
          <p:cNvSpPr/>
          <p:nvPr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65"/>
          <p:cNvSpPr>
            <a:spLocks noGrp="1"/>
          </p:cNvSpPr>
          <p:nvPr>
            <p:ph type="pic" idx="3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9" name="Google Shape;919;p65"/>
          <p:cNvSpPr/>
          <p:nvPr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65"/>
          <p:cNvSpPr/>
          <p:nvPr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65"/>
          <p:cNvSpPr>
            <a:spLocks noGrp="1"/>
          </p:cNvSpPr>
          <p:nvPr>
            <p:ph type="pic" idx="4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2" name="Google Shape;922;p65"/>
          <p:cNvSpPr/>
          <p:nvPr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65"/>
          <p:cNvSpPr/>
          <p:nvPr/>
        </p:nvSpPr>
        <p:spPr>
          <a:xfrm>
            <a:off x="13689259" y="2618713"/>
            <a:ext cx="3152799" cy="315279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65"/>
          <p:cNvSpPr>
            <a:spLocks noGrp="1"/>
          </p:cNvSpPr>
          <p:nvPr>
            <p:ph type="pic" idx="5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5" name="Google Shape;925;p65"/>
          <p:cNvSpPr txBox="1">
            <a:spLocks noGrp="1"/>
          </p:cNvSpPr>
          <p:nvPr>
            <p:ph type="body" idx="6"/>
          </p:nvPr>
        </p:nvSpPr>
        <p:spPr>
          <a:xfrm>
            <a:off x="882803" y="5988137"/>
            <a:ext cx="397763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6" name="Google Shape;926;p65"/>
          <p:cNvSpPr txBox="1">
            <a:spLocks noGrp="1"/>
          </p:cNvSpPr>
          <p:nvPr>
            <p:ph type="body" idx="7"/>
          </p:nvPr>
        </p:nvSpPr>
        <p:spPr>
          <a:xfrm>
            <a:off x="1035285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7" name="Google Shape;927;p65"/>
          <p:cNvSpPr/>
          <p:nvPr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65"/>
          <p:cNvSpPr txBox="1">
            <a:spLocks noGrp="1"/>
          </p:cNvSpPr>
          <p:nvPr>
            <p:ph type="body" idx="8"/>
          </p:nvPr>
        </p:nvSpPr>
        <p:spPr>
          <a:xfrm>
            <a:off x="5020318" y="5985793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9" name="Google Shape;929;p65"/>
          <p:cNvSpPr txBox="1">
            <a:spLocks noGrp="1"/>
          </p:cNvSpPr>
          <p:nvPr>
            <p:ph type="body" idx="9"/>
          </p:nvPr>
        </p:nvSpPr>
        <p:spPr>
          <a:xfrm>
            <a:off x="5200268" y="6779524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0" name="Google Shape;930;p65"/>
          <p:cNvSpPr/>
          <p:nvPr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65"/>
          <p:cNvSpPr txBox="1">
            <a:spLocks noGrp="1"/>
          </p:cNvSpPr>
          <p:nvPr>
            <p:ph type="body" idx="13"/>
          </p:nvPr>
        </p:nvSpPr>
        <p:spPr>
          <a:xfrm>
            <a:off x="9190501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2" name="Google Shape;932;p65"/>
          <p:cNvSpPr txBox="1">
            <a:spLocks noGrp="1"/>
          </p:cNvSpPr>
          <p:nvPr>
            <p:ph type="body" idx="14"/>
          </p:nvPr>
        </p:nvSpPr>
        <p:spPr>
          <a:xfrm>
            <a:off x="9365251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3" name="Google Shape;933;p65"/>
          <p:cNvSpPr/>
          <p:nvPr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65"/>
          <p:cNvSpPr txBox="1">
            <a:spLocks noGrp="1"/>
          </p:cNvSpPr>
          <p:nvPr>
            <p:ph type="body" idx="15"/>
          </p:nvPr>
        </p:nvSpPr>
        <p:spPr>
          <a:xfrm>
            <a:off x="13360684" y="5988137"/>
            <a:ext cx="401291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5" name="Google Shape;935;p65"/>
          <p:cNvSpPr txBox="1">
            <a:spLocks noGrp="1"/>
          </p:cNvSpPr>
          <p:nvPr>
            <p:ph type="body" idx="16"/>
          </p:nvPr>
        </p:nvSpPr>
        <p:spPr>
          <a:xfrm>
            <a:off x="13530234" y="6781868"/>
            <a:ext cx="3715678" cy="18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6" name="Google Shape;936;p65"/>
          <p:cNvSpPr/>
          <p:nvPr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65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75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75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75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75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67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72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775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75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75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75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75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75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3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3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3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skill">
  <p:cSld name="Personal skill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6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6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6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42" name="Google Shape;942;p66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3" name="Google Shape;943;p6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66"/>
          <p:cNvSpPr/>
          <p:nvPr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66"/>
          <p:cNvSpPr/>
          <p:nvPr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66"/>
          <p:cNvSpPr/>
          <p:nvPr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p66"/>
          <p:cNvSpPr/>
          <p:nvPr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66"/>
          <p:cNvSpPr/>
          <p:nvPr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66"/>
          <p:cNvSpPr>
            <a:spLocks noGrp="1"/>
          </p:cNvSpPr>
          <p:nvPr>
            <p:ph type="pic" idx="2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0" name="Google Shape;950;p66"/>
          <p:cNvSpPr/>
          <p:nvPr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66"/>
          <p:cNvSpPr txBox="1">
            <a:spLocks noGrp="1"/>
          </p:cNvSpPr>
          <p:nvPr>
            <p:ph type="body" idx="3"/>
          </p:nvPr>
        </p:nvSpPr>
        <p:spPr>
          <a:xfrm>
            <a:off x="541846" y="7178630"/>
            <a:ext cx="566336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2" name="Google Shape;952;p66"/>
          <p:cNvSpPr txBox="1">
            <a:spLocks noGrp="1"/>
          </p:cNvSpPr>
          <p:nvPr>
            <p:ph type="body" idx="4"/>
          </p:nvPr>
        </p:nvSpPr>
        <p:spPr>
          <a:xfrm>
            <a:off x="799793" y="7802411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2000"/>
              <a:buNone/>
              <a:defRPr sz="2000" i="1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3" name="Google Shape;953;p66"/>
          <p:cNvSpPr txBox="1">
            <a:spLocks noGrp="1"/>
          </p:cNvSpPr>
          <p:nvPr>
            <p:ph type="body" idx="5"/>
          </p:nvPr>
        </p:nvSpPr>
        <p:spPr>
          <a:xfrm>
            <a:off x="6185744" y="2506652"/>
            <a:ext cx="562797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4" name="Google Shape;954;p66"/>
          <p:cNvSpPr txBox="1">
            <a:spLocks noGrp="1"/>
          </p:cNvSpPr>
          <p:nvPr>
            <p:ph type="body" idx="6"/>
          </p:nvPr>
        </p:nvSpPr>
        <p:spPr>
          <a:xfrm>
            <a:off x="6212228" y="3386005"/>
            <a:ext cx="5586604" cy="217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5" name="Google Shape;955;p66"/>
          <p:cNvSpPr/>
          <p:nvPr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66"/>
          <p:cNvSpPr/>
          <p:nvPr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66"/>
          <p:cNvSpPr>
            <a:spLocks noGrp="1"/>
          </p:cNvSpPr>
          <p:nvPr>
            <p:ph type="pic" idx="7"/>
          </p:nvPr>
        </p:nvSpPr>
        <p:spPr>
          <a:xfrm>
            <a:off x="6484144" y="5891725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8" name="Google Shape;958;p66"/>
          <p:cNvSpPr/>
          <p:nvPr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66"/>
          <p:cNvSpPr>
            <a:spLocks noGrp="1"/>
          </p:cNvSpPr>
          <p:nvPr>
            <p:ph type="pic" idx="8"/>
          </p:nvPr>
        </p:nvSpPr>
        <p:spPr>
          <a:xfrm>
            <a:off x="6484143" y="6959697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0" name="Google Shape;960;p66"/>
          <p:cNvSpPr/>
          <p:nvPr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66"/>
          <p:cNvSpPr>
            <a:spLocks noGrp="1"/>
          </p:cNvSpPr>
          <p:nvPr>
            <p:ph type="pic" idx="9"/>
          </p:nvPr>
        </p:nvSpPr>
        <p:spPr>
          <a:xfrm>
            <a:off x="6484144" y="8027670"/>
            <a:ext cx="573395" cy="5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2" name="Google Shape;962;p66"/>
          <p:cNvSpPr txBox="1">
            <a:spLocks noGrp="1"/>
          </p:cNvSpPr>
          <p:nvPr>
            <p:ph type="body" idx="13"/>
          </p:nvPr>
        </p:nvSpPr>
        <p:spPr>
          <a:xfrm>
            <a:off x="7185438" y="5818382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i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3" name="Google Shape;963;p66"/>
          <p:cNvSpPr txBox="1">
            <a:spLocks noGrp="1"/>
          </p:cNvSpPr>
          <p:nvPr>
            <p:ph type="body" idx="14"/>
          </p:nvPr>
        </p:nvSpPr>
        <p:spPr>
          <a:xfrm>
            <a:off x="7185438" y="6886354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i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4" name="Google Shape;964;p66"/>
          <p:cNvSpPr txBox="1">
            <a:spLocks noGrp="1"/>
          </p:cNvSpPr>
          <p:nvPr>
            <p:ph type="body" idx="15"/>
          </p:nvPr>
        </p:nvSpPr>
        <p:spPr>
          <a:xfrm>
            <a:off x="7185438" y="7954327"/>
            <a:ext cx="462919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i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5" name="Google Shape;965;p66"/>
          <p:cNvSpPr txBox="1">
            <a:spLocks noGrp="1"/>
          </p:cNvSpPr>
          <p:nvPr>
            <p:ph type="body" idx="16"/>
          </p:nvPr>
        </p:nvSpPr>
        <p:spPr>
          <a:xfrm>
            <a:off x="11978303" y="2503262"/>
            <a:ext cx="506147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66"/>
          <p:cNvSpPr/>
          <p:nvPr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66"/>
          <p:cNvSpPr txBox="1">
            <a:spLocks noGrp="1"/>
          </p:cNvSpPr>
          <p:nvPr>
            <p:ph type="body" idx="17"/>
          </p:nvPr>
        </p:nvSpPr>
        <p:spPr>
          <a:xfrm>
            <a:off x="11968545" y="3606078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sz="2000" i="1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68" name="Google Shape;968;p66"/>
          <p:cNvGrpSpPr/>
          <p:nvPr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969" name="Google Shape;969;p66"/>
            <p:cNvSpPr/>
            <p:nvPr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0" name="Google Shape;970;p66"/>
            <p:cNvSpPr/>
            <p:nvPr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1" name="Google Shape;971;p66"/>
            <p:cNvSpPr/>
            <p:nvPr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16079709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17125773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16602744" y="4395656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9" name="Google Shape;979;p66"/>
          <p:cNvSpPr txBox="1">
            <a:spLocks noGrp="1"/>
          </p:cNvSpPr>
          <p:nvPr>
            <p:ph type="body" idx="18"/>
          </p:nvPr>
        </p:nvSpPr>
        <p:spPr>
          <a:xfrm>
            <a:off x="11968545" y="4912576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sz="2000" i="1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80" name="Google Shape;980;p66"/>
          <p:cNvGrpSpPr/>
          <p:nvPr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981" name="Google Shape;981;p66"/>
            <p:cNvSpPr/>
            <p:nvPr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16079709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17125773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16602744" y="5702154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1" name="Google Shape;991;p66"/>
          <p:cNvSpPr txBox="1">
            <a:spLocks noGrp="1"/>
          </p:cNvSpPr>
          <p:nvPr>
            <p:ph type="body" idx="19"/>
          </p:nvPr>
        </p:nvSpPr>
        <p:spPr>
          <a:xfrm>
            <a:off x="11968545" y="6219074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sz="2000" i="1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92" name="Google Shape;992;p66"/>
          <p:cNvGrpSpPr/>
          <p:nvPr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993" name="Google Shape;993;p66"/>
            <p:cNvSpPr/>
            <p:nvPr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16079709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17125773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16602744" y="7008652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3" name="Google Shape;1003;p66"/>
          <p:cNvSpPr txBox="1">
            <a:spLocks noGrp="1"/>
          </p:cNvSpPr>
          <p:nvPr>
            <p:ph type="body" idx="20"/>
          </p:nvPr>
        </p:nvSpPr>
        <p:spPr>
          <a:xfrm>
            <a:off x="11968545" y="7525572"/>
            <a:ext cx="5147474" cy="57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CD7F00"/>
              </a:buClr>
              <a:buSzPts val="2000"/>
              <a:buNone/>
              <a:defRPr sz="2000" i="1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4" name="Google Shape;1004;p66"/>
          <p:cNvGrpSpPr/>
          <p:nvPr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1005" name="Google Shape;1005;p66"/>
            <p:cNvSpPr/>
            <p:nvPr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8" name="Google Shape;1008;p66"/>
            <p:cNvSpPr/>
            <p:nvPr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16079709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17125773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16602744" y="8315150"/>
              <a:ext cx="430805" cy="43080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9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6500"/>
                            </p:stCondLst>
                            <p:childTnLst>
                              <p:par>
                                <p:cTn id="2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7000"/>
                            </p:stCondLst>
                            <p:childTnLst>
                              <p:par>
                                <p:cTn id="3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7500"/>
                            </p:stCondLst>
                            <p:childTnLst>
                              <p:par>
                                <p:cTn id="3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8000"/>
                            </p:stCondLst>
                            <p:childTnLst>
                              <p:par>
                                <p:cTn id="3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85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90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9500"/>
                            </p:stCondLst>
                            <p:childTnLst>
                              <p:par>
                                <p:cTn id="3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0000"/>
                            </p:stCondLst>
                            <p:childTnLst>
                              <p:par>
                                <p:cTn id="3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1000"/>
                            </p:stCondLst>
                            <p:childTnLst>
                              <p:par>
                                <p:cTn id="3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1500"/>
                            </p:stCondLst>
                            <p:childTnLst>
                              <p:par>
                                <p:cTn id="3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2000"/>
                            </p:stCondLst>
                            <p:childTnLst>
                              <p:par>
                                <p:cTn id="3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2500"/>
                            </p:stCondLst>
                            <p:childTnLst>
                              <p:par>
                                <p:cTn id="3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3000"/>
                            </p:stCondLst>
                            <p:childTnLst>
                              <p:par>
                                <p:cTn id="3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3500"/>
                            </p:stCondLst>
                            <p:childTnLst>
                              <p:par>
                                <p:cTn id="3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5500"/>
                            </p:stCondLst>
                            <p:childTnLst>
                              <p:par>
                                <p:cTn id="3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3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500"/>
                            </p:stCondLst>
                            <p:childTnLst>
                              <p:par>
                                <p:cTn id="3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0"/>
                            </p:stCondLst>
                            <p:childTnLst>
                              <p:par>
                                <p:cTn id="3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500"/>
                            </p:stCondLst>
                            <p:childTnLst>
                              <p:par>
                                <p:cTn id="3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8500"/>
                            </p:stCondLst>
                            <p:childTnLst>
                              <p:par>
                                <p:cTn id="3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000"/>
                            </p:stCondLst>
                            <p:childTnLst>
                              <p:par>
                                <p:cTn id="4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4000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050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100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150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20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250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300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350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45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500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550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6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650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70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75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80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85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90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95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5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10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150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20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250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300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350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400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45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500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550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600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650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70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1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750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800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850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900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story timeline">
  <p:cSld name="History timeline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6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6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19" name="Google Shape;1019;p67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0" name="Google Shape;1020;p6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67"/>
          <p:cNvSpPr/>
          <p:nvPr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67"/>
          <p:cNvSpPr/>
          <p:nvPr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67"/>
          <p:cNvSpPr/>
          <p:nvPr/>
        </p:nvSpPr>
        <p:spPr>
          <a:xfrm>
            <a:off x="15438931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67"/>
          <p:cNvSpPr/>
          <p:nvPr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67"/>
          <p:cNvSpPr/>
          <p:nvPr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67"/>
          <p:cNvSpPr/>
          <p:nvPr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67"/>
          <p:cNvSpPr/>
          <p:nvPr/>
        </p:nvSpPr>
        <p:spPr>
          <a:xfrm>
            <a:off x="2573641" y="5297107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67"/>
          <p:cNvSpPr/>
          <p:nvPr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67"/>
          <p:cNvSpPr/>
          <p:nvPr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67"/>
          <p:cNvSpPr/>
          <p:nvPr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67"/>
          <p:cNvSpPr txBox="1">
            <a:spLocks noGrp="1"/>
          </p:cNvSpPr>
          <p:nvPr>
            <p:ph type="body" idx="2"/>
          </p:nvPr>
        </p:nvSpPr>
        <p:spPr>
          <a:xfrm>
            <a:off x="1656175" y="4534744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3200"/>
              <a:buNone/>
              <a:defRPr sz="3200" i="1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2" name="Google Shape;1032;p67"/>
          <p:cNvSpPr txBox="1">
            <a:spLocks noGrp="1"/>
          </p:cNvSpPr>
          <p:nvPr>
            <p:ph type="body" idx="3"/>
          </p:nvPr>
        </p:nvSpPr>
        <p:spPr>
          <a:xfrm>
            <a:off x="604304" y="3852575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3" name="Google Shape;1033;p67"/>
          <p:cNvSpPr txBox="1">
            <a:spLocks noGrp="1"/>
          </p:cNvSpPr>
          <p:nvPr>
            <p:ph type="body" idx="4"/>
          </p:nvPr>
        </p:nvSpPr>
        <p:spPr>
          <a:xfrm>
            <a:off x="604304" y="2428968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4" name="Google Shape;1034;p67"/>
          <p:cNvSpPr/>
          <p:nvPr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5" name="Google Shape;1035;p67"/>
          <p:cNvSpPr txBox="1">
            <a:spLocks noGrp="1"/>
          </p:cNvSpPr>
          <p:nvPr>
            <p:ph type="body" idx="5"/>
          </p:nvPr>
        </p:nvSpPr>
        <p:spPr>
          <a:xfrm>
            <a:off x="5825598" y="5961947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3200"/>
              <a:buNone/>
              <a:defRPr sz="3200" i="1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6" name="Google Shape;1036;p67"/>
          <p:cNvSpPr txBox="1">
            <a:spLocks noGrp="1"/>
          </p:cNvSpPr>
          <p:nvPr>
            <p:ph type="body" idx="6"/>
          </p:nvPr>
        </p:nvSpPr>
        <p:spPr>
          <a:xfrm>
            <a:off x="4773727" y="6629607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67"/>
          <p:cNvSpPr/>
          <p:nvPr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8" name="Google Shape;1038;p67"/>
          <p:cNvSpPr txBox="1">
            <a:spLocks noGrp="1"/>
          </p:cNvSpPr>
          <p:nvPr>
            <p:ph type="body" idx="7"/>
          </p:nvPr>
        </p:nvSpPr>
        <p:spPr>
          <a:xfrm>
            <a:off x="4773727" y="7581347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67"/>
          <p:cNvSpPr txBox="1">
            <a:spLocks noGrp="1"/>
          </p:cNvSpPr>
          <p:nvPr>
            <p:ph type="body" idx="8"/>
          </p:nvPr>
        </p:nvSpPr>
        <p:spPr>
          <a:xfrm>
            <a:off x="10010998" y="4512972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3200"/>
              <a:buNone/>
              <a:defRPr sz="3200" i="1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0" name="Google Shape;1040;p67"/>
          <p:cNvSpPr txBox="1">
            <a:spLocks noGrp="1"/>
          </p:cNvSpPr>
          <p:nvPr>
            <p:ph type="body" idx="9"/>
          </p:nvPr>
        </p:nvSpPr>
        <p:spPr>
          <a:xfrm>
            <a:off x="8959127" y="3830803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67"/>
          <p:cNvSpPr txBox="1">
            <a:spLocks noGrp="1"/>
          </p:cNvSpPr>
          <p:nvPr>
            <p:ph type="body" idx="13"/>
          </p:nvPr>
        </p:nvSpPr>
        <p:spPr>
          <a:xfrm>
            <a:off x="8959127" y="2407196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2" name="Google Shape;1042;p67"/>
          <p:cNvSpPr/>
          <p:nvPr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67"/>
          <p:cNvSpPr txBox="1">
            <a:spLocks noGrp="1"/>
          </p:cNvSpPr>
          <p:nvPr>
            <p:ph type="body" idx="14"/>
          </p:nvPr>
        </p:nvSpPr>
        <p:spPr>
          <a:xfrm>
            <a:off x="14215755" y="5961947"/>
            <a:ext cx="244453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3200"/>
              <a:buNone/>
              <a:defRPr sz="3200" i="1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4" name="Google Shape;1044;p67"/>
          <p:cNvSpPr txBox="1">
            <a:spLocks noGrp="1"/>
          </p:cNvSpPr>
          <p:nvPr>
            <p:ph type="body" idx="15"/>
          </p:nvPr>
        </p:nvSpPr>
        <p:spPr>
          <a:xfrm>
            <a:off x="13163884" y="6629607"/>
            <a:ext cx="454827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5" name="Google Shape;1045;p67"/>
          <p:cNvSpPr/>
          <p:nvPr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67"/>
          <p:cNvSpPr txBox="1">
            <a:spLocks noGrp="1"/>
          </p:cNvSpPr>
          <p:nvPr>
            <p:ph type="body" idx="16"/>
          </p:nvPr>
        </p:nvSpPr>
        <p:spPr>
          <a:xfrm>
            <a:off x="13163884" y="7581347"/>
            <a:ext cx="4548274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00"/>
                            </p:stCondLst>
                            <p:childTnLst>
                              <p:par>
                                <p:cTn id="14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5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1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1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10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3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500"/>
                            </p:stCondLst>
                            <p:childTnLst>
                              <p:par>
                                <p:cTn id="3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3000"/>
                            </p:stCondLst>
                            <p:childTnLst>
                              <p:par>
                                <p:cTn id="4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1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1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1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4500"/>
                            </p:stCondLst>
                            <p:childTnLst>
                              <p:par>
                                <p:cTn id="4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1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10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500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istory timeline">
  <p:cSld name="1_History timeline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8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68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68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51" name="Google Shape;1051;p68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2" name="Google Shape;1052;p6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68"/>
          <p:cNvSpPr/>
          <p:nvPr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4" name="Google Shape;1054;p68"/>
          <p:cNvSpPr/>
          <p:nvPr/>
        </p:nvSpPr>
        <p:spPr>
          <a:xfrm>
            <a:off x="0" y="5922288"/>
            <a:ext cx="62736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68"/>
          <p:cNvSpPr/>
          <p:nvPr/>
        </p:nvSpPr>
        <p:spPr>
          <a:xfrm rot="5400000">
            <a:off x="188522" y="4473913"/>
            <a:ext cx="19069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68"/>
          <p:cNvSpPr/>
          <p:nvPr/>
        </p:nvSpPr>
        <p:spPr>
          <a:xfrm>
            <a:off x="1014991" y="3416303"/>
            <a:ext cx="254000" cy="25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68"/>
          <p:cNvSpPr/>
          <p:nvPr/>
        </p:nvSpPr>
        <p:spPr>
          <a:xfrm rot="10800000" flipH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68"/>
          <p:cNvSpPr/>
          <p:nvPr/>
        </p:nvSpPr>
        <p:spPr>
          <a:xfrm rot="10800000" flipH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68"/>
          <p:cNvSpPr/>
          <p:nvPr/>
        </p:nvSpPr>
        <p:spPr>
          <a:xfrm rot="6182831" flipH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0" name="Google Shape;1060;p68"/>
          <p:cNvSpPr/>
          <p:nvPr/>
        </p:nvSpPr>
        <p:spPr>
          <a:xfrm rot="5400000" flipH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1" name="Google Shape;1061;p68"/>
          <p:cNvSpPr/>
          <p:nvPr/>
        </p:nvSpPr>
        <p:spPr>
          <a:xfrm rot="10800000" flipH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2" name="Google Shape;1062;p68"/>
          <p:cNvSpPr/>
          <p:nvPr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3" name="Google Shape;1063;p68"/>
          <p:cNvSpPr/>
          <p:nvPr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4" name="Google Shape;1064;p68"/>
          <p:cNvSpPr/>
          <p:nvPr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68"/>
          <p:cNvSpPr/>
          <p:nvPr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68"/>
          <p:cNvSpPr/>
          <p:nvPr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68"/>
          <p:cNvSpPr/>
          <p:nvPr/>
        </p:nvSpPr>
        <p:spPr>
          <a:xfrm rot="10800000" flipH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68"/>
          <p:cNvSpPr/>
          <p:nvPr/>
        </p:nvSpPr>
        <p:spPr>
          <a:xfrm rot="10800000" flipH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68"/>
          <p:cNvSpPr/>
          <p:nvPr/>
        </p:nvSpPr>
        <p:spPr>
          <a:xfrm rot="6182831" flipH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68"/>
          <p:cNvSpPr/>
          <p:nvPr/>
        </p:nvSpPr>
        <p:spPr>
          <a:xfrm rot="5400000" flipH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1" name="Google Shape;1071;p68"/>
          <p:cNvSpPr/>
          <p:nvPr/>
        </p:nvSpPr>
        <p:spPr>
          <a:xfrm rot="10800000" flipH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68"/>
          <p:cNvSpPr/>
          <p:nvPr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68"/>
          <p:cNvSpPr/>
          <p:nvPr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4" name="Google Shape;1074;p68"/>
          <p:cNvSpPr/>
          <p:nvPr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68"/>
          <p:cNvSpPr/>
          <p:nvPr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68"/>
          <p:cNvSpPr/>
          <p:nvPr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7" name="Google Shape;1077;p68"/>
          <p:cNvSpPr/>
          <p:nvPr/>
        </p:nvSpPr>
        <p:spPr>
          <a:xfrm rot="10800000" flipH="1">
            <a:off x="13928052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8" name="Google Shape;1078;p68"/>
          <p:cNvSpPr txBox="1">
            <a:spLocks noGrp="1"/>
          </p:cNvSpPr>
          <p:nvPr>
            <p:ph type="body" idx="2"/>
          </p:nvPr>
        </p:nvSpPr>
        <p:spPr>
          <a:xfrm>
            <a:off x="1327671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9" name="Google Shape;1079;p68"/>
          <p:cNvSpPr txBox="1">
            <a:spLocks noGrp="1"/>
          </p:cNvSpPr>
          <p:nvPr>
            <p:ph type="body" idx="3"/>
          </p:nvPr>
        </p:nvSpPr>
        <p:spPr>
          <a:xfrm>
            <a:off x="1334401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0" name="Google Shape;1080;p68"/>
          <p:cNvSpPr/>
          <p:nvPr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1" name="Google Shape;1081;p68"/>
          <p:cNvSpPr txBox="1">
            <a:spLocks noGrp="1"/>
          </p:cNvSpPr>
          <p:nvPr>
            <p:ph type="body" idx="4"/>
          </p:nvPr>
        </p:nvSpPr>
        <p:spPr>
          <a:xfrm>
            <a:off x="291646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5671"/>
              </a:buClr>
              <a:buSzPts val="3200"/>
              <a:buNone/>
              <a:defRPr sz="3200" i="1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2" name="Google Shape;1082;p68"/>
          <p:cNvSpPr txBox="1">
            <a:spLocks noGrp="1"/>
          </p:cNvSpPr>
          <p:nvPr>
            <p:ph type="body" idx="5"/>
          </p:nvPr>
        </p:nvSpPr>
        <p:spPr>
          <a:xfrm>
            <a:off x="7814278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68"/>
          <p:cNvSpPr txBox="1">
            <a:spLocks noGrp="1"/>
          </p:cNvSpPr>
          <p:nvPr>
            <p:ph type="body" idx="6"/>
          </p:nvPr>
        </p:nvSpPr>
        <p:spPr>
          <a:xfrm>
            <a:off x="7821008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4" name="Google Shape;1084;p68"/>
          <p:cNvSpPr/>
          <p:nvPr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5" name="Google Shape;1085;p68"/>
          <p:cNvSpPr txBox="1">
            <a:spLocks noGrp="1"/>
          </p:cNvSpPr>
          <p:nvPr>
            <p:ph type="body" idx="7"/>
          </p:nvPr>
        </p:nvSpPr>
        <p:spPr>
          <a:xfrm>
            <a:off x="6778253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1012E"/>
              </a:buClr>
              <a:buSzPts val="3200"/>
              <a:buNone/>
              <a:defRPr sz="3200" i="1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6" name="Google Shape;1086;p68"/>
          <p:cNvSpPr txBox="1">
            <a:spLocks noGrp="1"/>
          </p:cNvSpPr>
          <p:nvPr>
            <p:ph type="body" idx="8"/>
          </p:nvPr>
        </p:nvSpPr>
        <p:spPr>
          <a:xfrm>
            <a:off x="14324839" y="3270347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68"/>
          <p:cNvSpPr txBox="1">
            <a:spLocks noGrp="1"/>
          </p:cNvSpPr>
          <p:nvPr>
            <p:ph type="body" idx="9"/>
          </p:nvPr>
        </p:nvSpPr>
        <p:spPr>
          <a:xfrm>
            <a:off x="14331569" y="4025991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8" name="Google Shape;1088;p68"/>
          <p:cNvSpPr/>
          <p:nvPr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68"/>
          <p:cNvSpPr txBox="1">
            <a:spLocks noGrp="1"/>
          </p:cNvSpPr>
          <p:nvPr>
            <p:ph type="body" idx="13"/>
          </p:nvPr>
        </p:nvSpPr>
        <p:spPr>
          <a:xfrm>
            <a:off x="13288814" y="2688817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5400"/>
              </a:buClr>
              <a:buSzPts val="3200"/>
              <a:buNone/>
              <a:defRPr sz="3200" i="1">
                <a:solidFill>
                  <a:srgbClr val="8954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0" name="Google Shape;1090;p68"/>
          <p:cNvSpPr txBox="1">
            <a:spLocks noGrp="1"/>
          </p:cNvSpPr>
          <p:nvPr>
            <p:ph type="body" idx="14"/>
          </p:nvPr>
        </p:nvSpPr>
        <p:spPr>
          <a:xfrm>
            <a:off x="4580512" y="6632566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1" name="Google Shape;1091;p68"/>
          <p:cNvSpPr txBox="1">
            <a:spLocks noGrp="1"/>
          </p:cNvSpPr>
          <p:nvPr>
            <p:ph type="body" idx="15"/>
          </p:nvPr>
        </p:nvSpPr>
        <p:spPr>
          <a:xfrm>
            <a:off x="4587242" y="7388210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2" name="Google Shape;1092;p68"/>
          <p:cNvSpPr/>
          <p:nvPr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3" name="Google Shape;1093;p68"/>
          <p:cNvSpPr txBox="1">
            <a:spLocks noGrp="1"/>
          </p:cNvSpPr>
          <p:nvPr>
            <p:ph type="body" idx="16"/>
          </p:nvPr>
        </p:nvSpPr>
        <p:spPr>
          <a:xfrm>
            <a:off x="3519087" y="8462885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436117"/>
              </a:buClr>
              <a:buSzPts val="3200"/>
              <a:buNone/>
              <a:defRPr sz="3200" i="1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4" name="Google Shape;1094;p68"/>
          <p:cNvSpPr txBox="1">
            <a:spLocks noGrp="1"/>
          </p:cNvSpPr>
          <p:nvPr>
            <p:ph type="body" idx="17"/>
          </p:nvPr>
        </p:nvSpPr>
        <p:spPr>
          <a:xfrm>
            <a:off x="11096241" y="6632566"/>
            <a:ext cx="367831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5" name="Google Shape;1095;p68"/>
          <p:cNvSpPr txBox="1">
            <a:spLocks noGrp="1"/>
          </p:cNvSpPr>
          <p:nvPr>
            <p:ph type="body" idx="18"/>
          </p:nvPr>
        </p:nvSpPr>
        <p:spPr>
          <a:xfrm>
            <a:off x="11102971" y="7388210"/>
            <a:ext cx="3678319" cy="12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68"/>
          <p:cNvSpPr/>
          <p:nvPr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68"/>
          <p:cNvSpPr txBox="1">
            <a:spLocks noGrp="1"/>
          </p:cNvSpPr>
          <p:nvPr>
            <p:ph type="body" idx="19"/>
          </p:nvPr>
        </p:nvSpPr>
        <p:spPr>
          <a:xfrm>
            <a:off x="10034816" y="8462885"/>
            <a:ext cx="1746409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1679"/>
              </a:buClr>
              <a:buSzPts val="3200"/>
              <a:buNone/>
              <a:defRPr sz="3200" i="1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8" name="Google Shape;1098;p68"/>
          <p:cNvSpPr/>
          <p:nvPr/>
        </p:nvSpPr>
        <p:spPr>
          <a:xfrm rot="10800000" flipH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7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/>
                                        <p:tgtEl>
                                          <p:spTgt spid="1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/>
                                        <p:tgtEl>
                                          <p:spTgt spid="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1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/>
                                        <p:tgtEl>
                                          <p:spTgt spid="1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/>
                                        <p:tgtEl>
                                          <p:spTgt spid="1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750"/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6750"/>
                            </p:stCondLst>
                            <p:childTnLst>
                              <p:par>
                                <p:cTn id="2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750"/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750"/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750"/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750"/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97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750"/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750"/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1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750"/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750"/>
                                        <p:tgtEl>
                                          <p:spTgt spid="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27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75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3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4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5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6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70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75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8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90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950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400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10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15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20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425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30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35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440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4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5000"/>
                            </p:stCondLst>
                            <p:childTnLst>
                              <p:par>
                                <p:cTn id="3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750"/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45750"/>
                            </p:stCondLst>
                            <p:childTnLst>
                              <p:par>
                                <p:cTn id="3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750"/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6500"/>
                            </p:stCondLst>
                            <p:childTnLst>
                              <p:par>
                                <p:cTn id="3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750"/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7250"/>
                            </p:stCondLst>
                            <p:childTnLst>
                              <p:par>
                                <p:cTn id="3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750"/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8000"/>
                            </p:stCondLst>
                            <p:childTnLst>
                              <p:par>
                                <p:cTn id="3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750"/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8750"/>
                            </p:stCondLst>
                            <p:childTnLst>
                              <p:par>
                                <p:cTn id="3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750"/>
                                        <p:tgtEl>
                                          <p:spTgt spid="1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9500"/>
                            </p:stCondLst>
                            <p:childTnLst>
                              <p:par>
                                <p:cTn id="3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750"/>
                                        <p:tgtEl>
                                          <p:spTgt spid="1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250"/>
                            </p:stCondLst>
                            <p:childTnLst>
                              <p:par>
                                <p:cTn id="3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750"/>
                                        <p:tgtEl>
                                          <p:spTgt spid="1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1000"/>
                            </p:stCondLst>
                            <p:childTnLst>
                              <p:par>
                                <p:cTn id="3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750"/>
                                        <p:tgtEl>
                                          <p:spTgt spid="1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1750"/>
                            </p:stCondLst>
                            <p:childTnLst>
                              <p:par>
                                <p:cTn id="3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75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25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3000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350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400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45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500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550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600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65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7000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750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8000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8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90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950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6000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605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61000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6150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62000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625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63000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6350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64000"/>
                            </p:stCondLst>
                            <p:childTnLst>
                              <p:par>
                                <p:cTn id="4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750"/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64750"/>
                            </p:stCondLst>
                            <p:childTnLst>
                              <p:par>
                                <p:cTn id="4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750"/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65500"/>
                            </p:stCondLst>
                            <p:childTnLst>
                              <p:par>
                                <p:cTn id="4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750"/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66250"/>
                            </p:stCondLst>
                            <p:childTnLst>
                              <p:par>
                                <p:cTn id="4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750"/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67000"/>
                            </p:stCondLst>
                            <p:childTnLst>
                              <p:par>
                                <p:cTn id="5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750"/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67750"/>
                            </p:stCondLst>
                            <p:childTnLst>
                              <p:par>
                                <p:cTn id="5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750"/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68500"/>
                            </p:stCondLst>
                            <p:childTnLst>
                              <p:par>
                                <p:cTn id="5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750"/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69250"/>
                            </p:stCondLst>
                            <p:childTnLst>
                              <p:par>
                                <p:cTn id="5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750"/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70000"/>
                            </p:stCondLst>
                            <p:childTnLst>
                              <p:par>
                                <p:cTn id="5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750"/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70750"/>
                            </p:stCondLst>
                            <p:childTnLst>
                              <p:par>
                                <p:cTn id="5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75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15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7200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7250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730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7350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740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74500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750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75500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760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76500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770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77500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800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78500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790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79500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8000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8050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0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810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10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81500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0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8200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0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82500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10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83000"/>
                            </p:stCondLst>
                            <p:childTnLst>
                              <p:par>
                                <p:cTn id="6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8" dur="75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83750"/>
                            </p:stCondLst>
                            <p:childTnLst>
                              <p:par>
                                <p:cTn id="6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750"/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84500"/>
                            </p:stCondLst>
                            <p:childTnLst>
                              <p:par>
                                <p:cTn id="6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750"/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85250"/>
                            </p:stCondLst>
                            <p:childTnLst>
                              <p:par>
                                <p:cTn id="6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0" dur="750"/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86000"/>
                            </p:stCondLst>
                            <p:childTnLst>
                              <p:par>
                                <p:cTn id="6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750"/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86750"/>
                            </p:stCondLst>
                            <p:childTnLst>
                              <p:par>
                                <p:cTn id="6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8" dur="750"/>
                                        <p:tgtEl>
                                          <p:spTgt spid="1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87500"/>
                            </p:stCondLst>
                            <p:childTnLst>
                              <p:par>
                                <p:cTn id="6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750"/>
                                        <p:tgtEl>
                                          <p:spTgt spid="1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88250"/>
                            </p:stCondLst>
                            <p:childTnLst>
                              <p:par>
                                <p:cTn id="6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750"/>
                                        <p:tgtEl>
                                          <p:spTgt spid="1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89000"/>
                            </p:stCondLst>
                            <p:childTnLst>
                              <p:par>
                                <p:cTn id="6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0" dur="750"/>
                                        <p:tgtEl>
                                          <p:spTgt spid="10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89750"/>
                            </p:stCondLst>
                            <p:childTnLst>
                              <p:par>
                                <p:cTn id="6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4" dur="75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9050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91000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915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92000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9250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93000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935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94000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1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9450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1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95000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955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Images">
  <p:cSld name="5 Images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9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69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69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03" name="Google Shape;1103;p69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4" name="Google Shape;1104;p6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69"/>
          <p:cNvSpPr>
            <a:spLocks noGrp="1"/>
          </p:cNvSpPr>
          <p:nvPr>
            <p:ph type="pic" idx="2"/>
          </p:nvPr>
        </p:nvSpPr>
        <p:spPr>
          <a:xfrm>
            <a:off x="259681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6" name="Google Shape;1106;p69"/>
          <p:cNvSpPr>
            <a:spLocks noGrp="1"/>
          </p:cNvSpPr>
          <p:nvPr>
            <p:ph type="pic" idx="3"/>
          </p:nvPr>
        </p:nvSpPr>
        <p:spPr>
          <a:xfrm>
            <a:off x="3830737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7" name="Google Shape;1107;p69"/>
          <p:cNvSpPr>
            <a:spLocks noGrp="1"/>
          </p:cNvSpPr>
          <p:nvPr>
            <p:ph type="pic" idx="4"/>
          </p:nvPr>
        </p:nvSpPr>
        <p:spPr>
          <a:xfrm>
            <a:off x="7401812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8" name="Google Shape;1108;p69"/>
          <p:cNvSpPr>
            <a:spLocks noGrp="1"/>
          </p:cNvSpPr>
          <p:nvPr>
            <p:ph type="pic" idx="5"/>
          </p:nvPr>
        </p:nvSpPr>
        <p:spPr>
          <a:xfrm>
            <a:off x="10972849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9" name="Google Shape;1109;p69"/>
          <p:cNvSpPr>
            <a:spLocks noGrp="1"/>
          </p:cNvSpPr>
          <p:nvPr>
            <p:ph type="pic" idx="6"/>
          </p:nvPr>
        </p:nvSpPr>
        <p:spPr>
          <a:xfrm>
            <a:off x="14543905" y="2368873"/>
            <a:ext cx="3456285" cy="4930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0" name="Google Shape;1110;p69"/>
          <p:cNvSpPr txBox="1">
            <a:spLocks noGrp="1"/>
          </p:cNvSpPr>
          <p:nvPr>
            <p:ph type="body" idx="7"/>
          </p:nvPr>
        </p:nvSpPr>
        <p:spPr>
          <a:xfrm>
            <a:off x="260350" y="6545040"/>
            <a:ext cx="3455988" cy="754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69"/>
          <p:cNvSpPr txBox="1">
            <a:spLocks noGrp="1"/>
          </p:cNvSpPr>
          <p:nvPr>
            <p:ph type="body" idx="8"/>
          </p:nvPr>
        </p:nvSpPr>
        <p:spPr>
          <a:xfrm>
            <a:off x="3831239" y="6545040"/>
            <a:ext cx="3455988" cy="754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2" name="Google Shape;1112;p69"/>
          <p:cNvSpPr txBox="1">
            <a:spLocks noGrp="1"/>
          </p:cNvSpPr>
          <p:nvPr>
            <p:ph type="body" idx="9"/>
          </p:nvPr>
        </p:nvSpPr>
        <p:spPr>
          <a:xfrm>
            <a:off x="14543905" y="6545040"/>
            <a:ext cx="3455988" cy="754062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3" name="Google Shape;1113;p69"/>
          <p:cNvSpPr txBox="1">
            <a:spLocks noGrp="1"/>
          </p:cNvSpPr>
          <p:nvPr>
            <p:ph type="body" idx="13"/>
          </p:nvPr>
        </p:nvSpPr>
        <p:spPr>
          <a:xfrm>
            <a:off x="10973017" y="6545040"/>
            <a:ext cx="3455988" cy="75406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4" name="Google Shape;1114;p69"/>
          <p:cNvSpPr txBox="1">
            <a:spLocks noGrp="1"/>
          </p:cNvSpPr>
          <p:nvPr>
            <p:ph type="body" idx="14"/>
          </p:nvPr>
        </p:nvSpPr>
        <p:spPr>
          <a:xfrm>
            <a:off x="7401960" y="6545040"/>
            <a:ext cx="3455988" cy="754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5" name="Google Shape;1115;p69"/>
          <p:cNvSpPr txBox="1">
            <a:spLocks noGrp="1"/>
          </p:cNvSpPr>
          <p:nvPr>
            <p:ph type="body" idx="15"/>
          </p:nvPr>
        </p:nvSpPr>
        <p:spPr>
          <a:xfrm>
            <a:off x="1078310" y="7663779"/>
            <a:ext cx="16200314" cy="153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6" name="Google Shape;1116;p69"/>
          <p:cNvSpPr/>
          <p:nvPr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eps">
  <p:cSld name="3 Steps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0"/>
          <p:cNvSpPr/>
          <p:nvPr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9" name="Google Shape;1119;p70"/>
          <p:cNvSpPr/>
          <p:nvPr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p70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1" name="Google Shape;1121;p70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70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23" name="Google Shape;1123;p70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4" name="Google Shape;1124;p7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5" name="Google Shape;1125;p70"/>
          <p:cNvSpPr/>
          <p:nvPr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70"/>
          <p:cNvSpPr/>
          <p:nvPr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70"/>
          <p:cNvSpPr/>
          <p:nvPr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70"/>
          <p:cNvSpPr/>
          <p:nvPr/>
        </p:nvSpPr>
        <p:spPr>
          <a:xfrm rot="10800000">
            <a:off x="13686279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70"/>
          <p:cNvSpPr/>
          <p:nvPr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70"/>
          <p:cNvSpPr txBox="1"/>
          <p:nvPr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rgbClr val="53D6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sz="12000" b="0" i="0" u="none" strike="noStrike" cap="none">
              <a:solidFill>
                <a:srgbClr val="53D6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31" name="Google Shape;1131;p70"/>
          <p:cNvSpPr txBox="1"/>
          <p:nvPr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rgbClr val="B7DF7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sz="12000" b="0" i="0" u="none" strike="noStrike" cap="none">
              <a:solidFill>
                <a:srgbClr val="B7DF7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32" name="Google Shape;1132;p70"/>
          <p:cNvSpPr txBox="1"/>
          <p:nvPr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rgbClr val="FD91A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sz="12000" b="0" i="0" u="none" strike="noStrike" cap="none">
              <a:solidFill>
                <a:srgbClr val="FD91A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33" name="Google Shape;1133;p70"/>
          <p:cNvSpPr/>
          <p:nvPr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4" name="Google Shape;1134;p70"/>
          <p:cNvSpPr/>
          <p:nvPr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70"/>
          <p:cNvSpPr/>
          <p:nvPr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70"/>
          <p:cNvSpPr txBox="1">
            <a:spLocks noGrp="1"/>
          </p:cNvSpPr>
          <p:nvPr>
            <p:ph type="body" idx="2"/>
          </p:nvPr>
        </p:nvSpPr>
        <p:spPr>
          <a:xfrm>
            <a:off x="773723" y="6494220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7" name="Google Shape;1137;p70"/>
          <p:cNvSpPr txBox="1">
            <a:spLocks noGrp="1"/>
          </p:cNvSpPr>
          <p:nvPr>
            <p:ph type="body" idx="3"/>
          </p:nvPr>
        </p:nvSpPr>
        <p:spPr>
          <a:xfrm>
            <a:off x="759655" y="7249864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8" name="Google Shape;1138;p70"/>
          <p:cNvSpPr/>
          <p:nvPr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9" name="Google Shape;1139;p70"/>
          <p:cNvSpPr txBox="1">
            <a:spLocks noGrp="1"/>
          </p:cNvSpPr>
          <p:nvPr>
            <p:ph type="body" idx="4"/>
          </p:nvPr>
        </p:nvSpPr>
        <p:spPr>
          <a:xfrm>
            <a:off x="4682197" y="4668503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0" name="Google Shape;1140;p70"/>
          <p:cNvSpPr txBox="1">
            <a:spLocks noGrp="1"/>
          </p:cNvSpPr>
          <p:nvPr>
            <p:ph type="body" idx="5"/>
          </p:nvPr>
        </p:nvSpPr>
        <p:spPr>
          <a:xfrm>
            <a:off x="4668129" y="5424147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1" name="Google Shape;1141;p70"/>
          <p:cNvSpPr/>
          <p:nvPr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2" name="Google Shape;1142;p70"/>
          <p:cNvSpPr txBox="1">
            <a:spLocks noGrp="1"/>
          </p:cNvSpPr>
          <p:nvPr>
            <p:ph type="body" idx="6"/>
          </p:nvPr>
        </p:nvSpPr>
        <p:spPr>
          <a:xfrm>
            <a:off x="8564878" y="2829587"/>
            <a:ext cx="485124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3" name="Google Shape;1143;p70"/>
          <p:cNvSpPr txBox="1">
            <a:spLocks noGrp="1"/>
          </p:cNvSpPr>
          <p:nvPr>
            <p:ph type="body" idx="7"/>
          </p:nvPr>
        </p:nvSpPr>
        <p:spPr>
          <a:xfrm>
            <a:off x="8550810" y="3585231"/>
            <a:ext cx="4872043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4" name="Google Shape;1144;p70"/>
          <p:cNvSpPr/>
          <p:nvPr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1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8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4 Items">
  <p:cSld name="Numeric List - 4 Items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1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71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71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49" name="Google Shape;1149;p71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0" name="Google Shape;1150;p7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1" name="Google Shape;1151;p71"/>
          <p:cNvSpPr/>
          <p:nvPr/>
        </p:nvSpPr>
        <p:spPr>
          <a:xfrm>
            <a:off x="8280234" y="3410902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2" name="Google Shape;1152;p71"/>
          <p:cNvSpPr/>
          <p:nvPr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3" name="Google Shape;1153;p71"/>
          <p:cNvSpPr/>
          <p:nvPr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71"/>
          <p:cNvSpPr/>
          <p:nvPr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71"/>
          <p:cNvSpPr txBox="1">
            <a:spLocks noGrp="1"/>
          </p:cNvSpPr>
          <p:nvPr>
            <p:ph type="body" idx="2"/>
          </p:nvPr>
        </p:nvSpPr>
        <p:spPr>
          <a:xfrm>
            <a:off x="9000876" y="3200754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6" name="Google Shape;1156;p71"/>
          <p:cNvSpPr txBox="1">
            <a:spLocks noGrp="1"/>
          </p:cNvSpPr>
          <p:nvPr>
            <p:ph type="body" idx="3"/>
          </p:nvPr>
        </p:nvSpPr>
        <p:spPr>
          <a:xfrm>
            <a:off x="9000876" y="4563382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7" name="Google Shape;1157;p71"/>
          <p:cNvSpPr txBox="1">
            <a:spLocks noGrp="1"/>
          </p:cNvSpPr>
          <p:nvPr>
            <p:ph type="body" idx="4"/>
          </p:nvPr>
        </p:nvSpPr>
        <p:spPr>
          <a:xfrm>
            <a:off x="9000876" y="5926010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71"/>
          <p:cNvSpPr txBox="1">
            <a:spLocks noGrp="1"/>
          </p:cNvSpPr>
          <p:nvPr>
            <p:ph type="body" idx="5"/>
          </p:nvPr>
        </p:nvSpPr>
        <p:spPr>
          <a:xfrm>
            <a:off x="9000876" y="7288638"/>
            <a:ext cx="8503353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9" name="Google Shape;1159;p71"/>
          <p:cNvSpPr txBox="1">
            <a:spLocks noGrp="1"/>
          </p:cNvSpPr>
          <p:nvPr>
            <p:ph type="body" idx="6"/>
          </p:nvPr>
        </p:nvSpPr>
        <p:spPr>
          <a:xfrm>
            <a:off x="783772" y="3298733"/>
            <a:ext cx="6894286" cy="49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">
  <p:cSld name="5 keywords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1" y="3775955"/>
            <a:ext cx="18286411" cy="1947863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7"/>
          <p:cNvSpPr/>
          <p:nvPr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47"/>
          <p:cNvSpPr/>
          <p:nvPr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47"/>
          <p:cNvSpPr/>
          <p:nvPr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47"/>
          <p:cNvSpPr/>
          <p:nvPr/>
        </p:nvSpPr>
        <p:spPr>
          <a:xfrm>
            <a:off x="16473377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47"/>
          <p:cNvSpPr/>
          <p:nvPr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47"/>
          <p:cNvSpPr/>
          <p:nvPr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7"/>
          <p:cNvSpPr txBox="1">
            <a:spLocks noGrp="1"/>
          </p:cNvSpPr>
          <p:nvPr>
            <p:ph type="body" idx="2"/>
          </p:nvPr>
        </p:nvSpPr>
        <p:spPr>
          <a:xfrm>
            <a:off x="1078310" y="7170289"/>
            <a:ext cx="16200314" cy="175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47"/>
          <p:cNvSpPr/>
          <p:nvPr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47"/>
          <p:cNvSpPr/>
          <p:nvPr/>
        </p:nvSpPr>
        <p:spPr>
          <a:xfrm rot="-27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7"/>
          <p:cNvSpPr/>
          <p:nvPr/>
        </p:nvSpPr>
        <p:spPr>
          <a:xfrm rot="-27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47"/>
          <p:cNvSpPr/>
          <p:nvPr/>
        </p:nvSpPr>
        <p:spPr>
          <a:xfrm rot="-27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47"/>
          <p:cNvSpPr/>
          <p:nvPr/>
        </p:nvSpPr>
        <p:spPr>
          <a:xfrm rot="-27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47"/>
          <p:cNvSpPr/>
          <p:nvPr/>
        </p:nvSpPr>
        <p:spPr>
          <a:xfrm rot="-27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body" idx="3"/>
          </p:nvPr>
        </p:nvSpPr>
        <p:spPr>
          <a:xfrm rot="-2700000">
            <a:off x="167441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47"/>
          <p:cNvSpPr txBox="1">
            <a:spLocks noGrp="1"/>
          </p:cNvSpPr>
          <p:nvPr>
            <p:ph type="body" idx="4"/>
          </p:nvPr>
        </p:nvSpPr>
        <p:spPr>
          <a:xfrm rot="-2700000">
            <a:off x="4490186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47"/>
          <p:cNvSpPr txBox="1">
            <a:spLocks noGrp="1"/>
          </p:cNvSpPr>
          <p:nvPr>
            <p:ph type="body" idx="5"/>
          </p:nvPr>
        </p:nvSpPr>
        <p:spPr>
          <a:xfrm rot="-2700000">
            <a:off x="7305959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47"/>
          <p:cNvSpPr txBox="1">
            <a:spLocks noGrp="1"/>
          </p:cNvSpPr>
          <p:nvPr>
            <p:ph type="body" idx="6"/>
          </p:nvPr>
        </p:nvSpPr>
        <p:spPr>
          <a:xfrm rot="-2700000">
            <a:off x="10121732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7"/>
          </p:nvPr>
        </p:nvSpPr>
        <p:spPr>
          <a:xfrm rot="-2700000">
            <a:off x="1293750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7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5 Items">
  <p:cSld name="Numeric List - 5 Items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7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7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64" name="Google Shape;1164;p72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5" name="Google Shape;1165;p7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6" name="Google Shape;1166;p72"/>
          <p:cNvSpPr/>
          <p:nvPr/>
        </p:nvSpPr>
        <p:spPr>
          <a:xfrm>
            <a:off x="8280234" y="2652267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72"/>
          <p:cNvSpPr/>
          <p:nvPr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72"/>
          <p:cNvSpPr/>
          <p:nvPr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72"/>
          <p:cNvSpPr/>
          <p:nvPr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72"/>
          <p:cNvSpPr/>
          <p:nvPr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72"/>
          <p:cNvSpPr txBox="1">
            <a:spLocks noGrp="1"/>
          </p:cNvSpPr>
          <p:nvPr>
            <p:ph type="body" idx="2"/>
          </p:nvPr>
        </p:nvSpPr>
        <p:spPr>
          <a:xfrm>
            <a:off x="9000876" y="2442119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2" name="Google Shape;1172;p72"/>
          <p:cNvSpPr txBox="1">
            <a:spLocks noGrp="1"/>
          </p:cNvSpPr>
          <p:nvPr>
            <p:ph type="body" idx="3"/>
          </p:nvPr>
        </p:nvSpPr>
        <p:spPr>
          <a:xfrm>
            <a:off x="9000876" y="3804747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3" name="Google Shape;1173;p72"/>
          <p:cNvSpPr txBox="1">
            <a:spLocks noGrp="1"/>
          </p:cNvSpPr>
          <p:nvPr>
            <p:ph type="body" idx="4"/>
          </p:nvPr>
        </p:nvSpPr>
        <p:spPr>
          <a:xfrm>
            <a:off x="9000876" y="5167375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4" name="Google Shape;1174;p72"/>
          <p:cNvSpPr txBox="1">
            <a:spLocks noGrp="1"/>
          </p:cNvSpPr>
          <p:nvPr>
            <p:ph type="body" idx="5"/>
          </p:nvPr>
        </p:nvSpPr>
        <p:spPr>
          <a:xfrm>
            <a:off x="9000876" y="6530003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5" name="Google Shape;1175;p72"/>
          <p:cNvSpPr txBox="1">
            <a:spLocks noGrp="1"/>
          </p:cNvSpPr>
          <p:nvPr>
            <p:ph type="body" idx="6"/>
          </p:nvPr>
        </p:nvSpPr>
        <p:spPr>
          <a:xfrm>
            <a:off x="9000876" y="7892631"/>
            <a:ext cx="8590438" cy="107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6" name="Google Shape;1176;p72"/>
          <p:cNvSpPr txBox="1">
            <a:spLocks noGrp="1"/>
          </p:cNvSpPr>
          <p:nvPr>
            <p:ph type="body" idx="7"/>
          </p:nvPr>
        </p:nvSpPr>
        <p:spPr>
          <a:xfrm>
            <a:off x="783772" y="3226163"/>
            <a:ext cx="6894286" cy="49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Process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3"/>
          <p:cNvSpPr/>
          <p:nvPr/>
        </p:nvSpPr>
        <p:spPr>
          <a:xfrm>
            <a:off x="0" y="4364182"/>
            <a:ext cx="18288000" cy="2604654"/>
          </a:xfrm>
          <a:custGeom>
            <a:avLst/>
            <a:gdLst/>
            <a:ahLst/>
            <a:cxnLst/>
            <a:rect l="l" t="t" r="r" b="b"/>
            <a:pathLst>
              <a:path w="18288000" h="2604654" extrusionOk="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w="25400" cap="flat" cmpd="sng">
            <a:solidFill>
              <a:srgbClr val="98989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9" name="Google Shape;1179;p73"/>
          <p:cNvSpPr/>
          <p:nvPr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73"/>
          <p:cNvSpPr/>
          <p:nvPr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73"/>
          <p:cNvSpPr/>
          <p:nvPr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73"/>
          <p:cNvSpPr/>
          <p:nvPr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73"/>
          <p:cNvSpPr/>
          <p:nvPr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73"/>
          <p:cNvSpPr/>
          <p:nvPr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5" name="Google Shape;1185;p7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73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7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88" name="Google Shape;1188;p73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977439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9" name="Google Shape;1189;p7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73"/>
          <p:cNvSpPr/>
          <p:nvPr/>
        </p:nvSpPr>
        <p:spPr>
          <a:xfrm>
            <a:off x="2619829" y="6763598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73"/>
          <p:cNvSpPr/>
          <p:nvPr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73"/>
          <p:cNvSpPr/>
          <p:nvPr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73"/>
          <p:cNvSpPr/>
          <p:nvPr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4" name="Google Shape;1194;p73"/>
          <p:cNvSpPr/>
          <p:nvPr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5" name="Google Shape;1195;p73"/>
          <p:cNvSpPr/>
          <p:nvPr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6" name="Google Shape;1196;p73"/>
          <p:cNvSpPr txBox="1">
            <a:spLocks noGrp="1"/>
          </p:cNvSpPr>
          <p:nvPr>
            <p:ph type="body" idx="2"/>
          </p:nvPr>
        </p:nvSpPr>
        <p:spPr>
          <a:xfrm>
            <a:off x="828986" y="7499181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7" name="Google Shape;1197;p73"/>
          <p:cNvSpPr txBox="1">
            <a:spLocks noGrp="1"/>
          </p:cNvSpPr>
          <p:nvPr>
            <p:ph type="body" idx="3"/>
          </p:nvPr>
        </p:nvSpPr>
        <p:spPr>
          <a:xfrm>
            <a:off x="820329" y="8254825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8" name="Google Shape;1198;p73"/>
          <p:cNvSpPr/>
          <p:nvPr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9" name="Google Shape;1199;p73"/>
          <p:cNvSpPr txBox="1">
            <a:spLocks noGrp="1"/>
          </p:cNvSpPr>
          <p:nvPr>
            <p:ph type="body" idx="4"/>
          </p:nvPr>
        </p:nvSpPr>
        <p:spPr>
          <a:xfrm>
            <a:off x="3269317" y="4166956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0" name="Google Shape;1200;p73"/>
          <p:cNvSpPr txBox="1">
            <a:spLocks noGrp="1"/>
          </p:cNvSpPr>
          <p:nvPr>
            <p:ph type="body" idx="5"/>
          </p:nvPr>
        </p:nvSpPr>
        <p:spPr>
          <a:xfrm>
            <a:off x="3260660" y="2857771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1" name="Google Shape;1201;p73"/>
          <p:cNvSpPr/>
          <p:nvPr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2" name="Google Shape;1202;p73"/>
          <p:cNvSpPr txBox="1">
            <a:spLocks noGrp="1"/>
          </p:cNvSpPr>
          <p:nvPr>
            <p:ph type="body" idx="6"/>
          </p:nvPr>
        </p:nvSpPr>
        <p:spPr>
          <a:xfrm>
            <a:off x="5780871" y="6987783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3" name="Google Shape;1203;p73"/>
          <p:cNvSpPr txBox="1">
            <a:spLocks noGrp="1"/>
          </p:cNvSpPr>
          <p:nvPr>
            <p:ph type="body" idx="7"/>
          </p:nvPr>
        </p:nvSpPr>
        <p:spPr>
          <a:xfrm>
            <a:off x="5772214" y="7743427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4" name="Google Shape;1204;p73"/>
          <p:cNvSpPr/>
          <p:nvPr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5" name="Google Shape;1205;p73"/>
          <p:cNvSpPr txBox="1">
            <a:spLocks noGrp="1"/>
          </p:cNvSpPr>
          <p:nvPr>
            <p:ph type="body" idx="8"/>
          </p:nvPr>
        </p:nvSpPr>
        <p:spPr>
          <a:xfrm>
            <a:off x="8213061" y="3710116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6" name="Google Shape;1206;p73"/>
          <p:cNvSpPr txBox="1">
            <a:spLocks noGrp="1"/>
          </p:cNvSpPr>
          <p:nvPr>
            <p:ph type="body" idx="9"/>
          </p:nvPr>
        </p:nvSpPr>
        <p:spPr>
          <a:xfrm>
            <a:off x="8204404" y="2400931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7" name="Google Shape;1207;p73"/>
          <p:cNvSpPr/>
          <p:nvPr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8" name="Google Shape;1208;p73"/>
          <p:cNvSpPr txBox="1">
            <a:spLocks noGrp="1"/>
          </p:cNvSpPr>
          <p:nvPr>
            <p:ph type="body" idx="13"/>
          </p:nvPr>
        </p:nvSpPr>
        <p:spPr>
          <a:xfrm>
            <a:off x="10698970" y="6448511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9" name="Google Shape;1209;p73"/>
          <p:cNvSpPr txBox="1">
            <a:spLocks noGrp="1"/>
          </p:cNvSpPr>
          <p:nvPr>
            <p:ph type="body" idx="14"/>
          </p:nvPr>
        </p:nvSpPr>
        <p:spPr>
          <a:xfrm>
            <a:off x="10690313" y="7204155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0" name="Google Shape;1210;p73"/>
          <p:cNvSpPr/>
          <p:nvPr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73"/>
          <p:cNvSpPr txBox="1">
            <a:spLocks noGrp="1"/>
          </p:cNvSpPr>
          <p:nvPr>
            <p:ph type="body" idx="15"/>
          </p:nvPr>
        </p:nvSpPr>
        <p:spPr>
          <a:xfrm>
            <a:off x="13145016" y="3169429"/>
            <a:ext cx="403888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2" name="Google Shape;1212;p73"/>
          <p:cNvSpPr txBox="1">
            <a:spLocks noGrp="1"/>
          </p:cNvSpPr>
          <p:nvPr>
            <p:ph type="body" idx="16"/>
          </p:nvPr>
        </p:nvSpPr>
        <p:spPr>
          <a:xfrm>
            <a:off x="13136358" y="1860244"/>
            <a:ext cx="405620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3" name="Google Shape;1213;p73"/>
          <p:cNvSpPr/>
          <p:nvPr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7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75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7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25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7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12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17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22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2750"/>
                            </p:stCondLst>
                            <p:childTnLst>
                              <p:par>
                                <p:cTn id="21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3750"/>
                            </p:stCondLst>
                            <p:childTnLst>
                              <p:par>
                                <p:cTn id="22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4250"/>
                            </p:stCondLst>
                            <p:childTnLst>
                              <p:par>
                                <p:cTn id="22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4750"/>
                            </p:stCondLst>
                            <p:childTnLst>
                              <p:par>
                                <p:cTn id="23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25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750"/>
                            </p:stCondLst>
                            <p:childTnLst>
                              <p:par>
                                <p:cTn id="24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6250"/>
                            </p:stCondLst>
                            <p:childTnLst>
                              <p:par>
                                <p:cTn id="24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750"/>
                            </p:stCondLst>
                            <p:childTnLst>
                              <p:par>
                                <p:cTn id="24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725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875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925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975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25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75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125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175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225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275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3250"/>
                            </p:stCondLst>
                            <p:childTnLst>
                              <p:par>
                                <p:cTn id="29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3750"/>
                            </p:stCondLst>
                            <p:childTnLst>
                              <p:par>
                                <p:cTn id="29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4250"/>
                            </p:stCondLst>
                            <p:childTnLst>
                              <p:par>
                                <p:cTn id="3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4750"/>
                            </p:stCondLst>
                            <p:childTnLst>
                              <p:par>
                                <p:cTn id="30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5250"/>
                            </p:stCondLst>
                            <p:childTnLst>
                              <p:par>
                                <p:cTn id="31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750"/>
                            </p:stCondLst>
                            <p:childTnLst>
                              <p:par>
                                <p:cTn id="31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6250"/>
                            </p:stCondLst>
                            <p:childTnLst>
                              <p:par>
                                <p:cTn id="31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6750"/>
                            </p:stCondLst>
                            <p:childTnLst>
                              <p:par>
                                <p:cTn id="32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7250"/>
                            </p:stCondLst>
                            <p:childTnLst>
                              <p:par>
                                <p:cTn id="32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775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925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975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25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07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1250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175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225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275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3250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3750"/>
                            </p:stCondLst>
                            <p:childTnLst>
                              <p:par>
                                <p:cTn id="37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4250"/>
                            </p:stCondLst>
                            <p:childTnLst>
                              <p:par>
                                <p:cTn id="37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4750"/>
                            </p:stCondLst>
                            <p:childTnLst>
                              <p:par>
                                <p:cTn id="38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5250"/>
                            </p:stCondLst>
                            <p:childTnLst>
                              <p:par>
                                <p:cTn id="38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5750"/>
                            </p:stCondLst>
                            <p:childTnLst>
                              <p:par>
                                <p:cTn id="39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6250"/>
                            </p:stCondLst>
                            <p:childTnLst>
                              <p:par>
                                <p:cTn id="39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6750"/>
                            </p:stCondLst>
                            <p:childTnLst>
                              <p:par>
                                <p:cTn id="39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7250"/>
                            </p:stCondLst>
                            <p:childTnLst>
                              <p:par>
                                <p:cTn id="40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7750"/>
                            </p:stCondLst>
                            <p:childTnLst>
                              <p:par>
                                <p:cTn id="40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8250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975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25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75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1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175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22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275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32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375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4250"/>
                            </p:stCondLst>
                            <p:childTnLst>
                              <p:par>
                                <p:cTn id="45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4750"/>
                            </p:stCondLst>
                            <p:childTnLst>
                              <p:par>
                                <p:cTn id="45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1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5250"/>
                            </p:stCondLst>
                            <p:childTnLst>
                              <p:par>
                                <p:cTn id="46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1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5750"/>
                            </p:stCondLst>
                            <p:childTnLst>
                              <p:par>
                                <p:cTn id="4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1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6250"/>
                            </p:stCondLst>
                            <p:childTnLst>
                              <p:par>
                                <p:cTn id="46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1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6750"/>
                            </p:stCondLst>
                            <p:childTnLst>
                              <p:par>
                                <p:cTn id="47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1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7250"/>
                            </p:stCondLst>
                            <p:childTnLst>
                              <p:par>
                                <p:cTn id="47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/>
                                        <p:tgtEl>
                                          <p:spTgt spid="1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7750"/>
                            </p:stCondLst>
                            <p:childTnLst>
                              <p:par>
                                <p:cTn id="48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/>
                                        <p:tgtEl>
                                          <p:spTgt spid="1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8250"/>
                            </p:stCondLst>
                            <p:childTnLst>
                              <p:par>
                                <p:cTn id="48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1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87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602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607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6125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61750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622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627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6325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63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642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 1">
  <p:cSld name="Loop 1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4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74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74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8" name="Google Shape;1218;p74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9" name="Google Shape;1219;p74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0" name="Google Shape;1220;p74"/>
          <p:cNvSpPr/>
          <p:nvPr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74"/>
          <p:cNvSpPr/>
          <p:nvPr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2" name="Google Shape;1222;p74"/>
          <p:cNvSpPr/>
          <p:nvPr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81A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3" name="Google Shape;1223;p74"/>
          <p:cNvSpPr/>
          <p:nvPr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74"/>
          <p:cNvSpPr/>
          <p:nvPr/>
        </p:nvSpPr>
        <p:spPr>
          <a:xfrm rot="-54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5" name="Google Shape;1225;p74"/>
          <p:cNvSpPr/>
          <p:nvPr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6" name="Google Shape;1226;p74"/>
          <p:cNvSpPr/>
          <p:nvPr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74"/>
          <p:cNvSpPr/>
          <p:nvPr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8" name="Google Shape;1228;p74"/>
          <p:cNvSpPr/>
          <p:nvPr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9" name="Google Shape;1229;p74"/>
          <p:cNvSpPr/>
          <p:nvPr/>
        </p:nvSpPr>
        <p:spPr>
          <a:xfrm rot="-5400000">
            <a:off x="7162798" y="4274460"/>
            <a:ext cx="1748970" cy="1748970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74"/>
          <p:cNvSpPr/>
          <p:nvPr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1" name="Google Shape;1231;p74"/>
          <p:cNvSpPr/>
          <p:nvPr/>
        </p:nvSpPr>
        <p:spPr>
          <a:xfrm rot="-5400000">
            <a:off x="5413827" y="4274460"/>
            <a:ext cx="1748970" cy="1748970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2" name="Google Shape;1232;p74"/>
          <p:cNvSpPr/>
          <p:nvPr/>
        </p:nvSpPr>
        <p:spPr>
          <a:xfrm rot="5400000">
            <a:off x="9251837" y="5325560"/>
            <a:ext cx="360040" cy="404428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74"/>
          <p:cNvSpPr/>
          <p:nvPr/>
        </p:nvSpPr>
        <p:spPr>
          <a:xfrm rot="10800000">
            <a:off x="9251837" y="6370589"/>
            <a:ext cx="360040" cy="404428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74"/>
          <p:cNvSpPr/>
          <p:nvPr/>
        </p:nvSpPr>
        <p:spPr>
          <a:xfrm rot="-5400000">
            <a:off x="8140363" y="6370589"/>
            <a:ext cx="360040" cy="404428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74"/>
          <p:cNvSpPr/>
          <p:nvPr/>
        </p:nvSpPr>
        <p:spPr>
          <a:xfrm>
            <a:off x="8118169" y="5347754"/>
            <a:ext cx="360040" cy="404428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74"/>
          <p:cNvSpPr>
            <a:spLocks noGrp="1"/>
          </p:cNvSpPr>
          <p:nvPr>
            <p:ph type="pic" idx="2"/>
          </p:nvPr>
        </p:nvSpPr>
        <p:spPr>
          <a:xfrm>
            <a:off x="9897908" y="441545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74"/>
          <p:cNvSpPr>
            <a:spLocks noGrp="1"/>
          </p:cNvSpPr>
          <p:nvPr>
            <p:ph type="pic" idx="3"/>
          </p:nvPr>
        </p:nvSpPr>
        <p:spPr>
          <a:xfrm>
            <a:off x="9897908" y="701351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74"/>
          <p:cNvSpPr>
            <a:spLocks noGrp="1"/>
          </p:cNvSpPr>
          <p:nvPr>
            <p:ph type="pic" idx="4"/>
          </p:nvPr>
        </p:nvSpPr>
        <p:spPr>
          <a:xfrm>
            <a:off x="7285334" y="7013519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74"/>
          <p:cNvSpPr>
            <a:spLocks noGrp="1"/>
          </p:cNvSpPr>
          <p:nvPr>
            <p:ph type="pic" idx="5"/>
          </p:nvPr>
        </p:nvSpPr>
        <p:spPr>
          <a:xfrm>
            <a:off x="7285334" y="4415458"/>
            <a:ext cx="625191" cy="62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74"/>
          <p:cNvSpPr txBox="1">
            <a:spLocks noGrp="1"/>
          </p:cNvSpPr>
          <p:nvPr>
            <p:ph type="body" idx="6"/>
          </p:nvPr>
        </p:nvSpPr>
        <p:spPr>
          <a:xfrm>
            <a:off x="10711541" y="4310738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1" name="Google Shape;1241;p74"/>
          <p:cNvSpPr txBox="1">
            <a:spLocks noGrp="1"/>
          </p:cNvSpPr>
          <p:nvPr>
            <p:ph type="body" idx="7"/>
          </p:nvPr>
        </p:nvSpPr>
        <p:spPr>
          <a:xfrm>
            <a:off x="10711541" y="4898573"/>
            <a:ext cx="6561895" cy="95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2" name="Google Shape;1242;p74"/>
          <p:cNvSpPr txBox="1">
            <a:spLocks noGrp="1"/>
          </p:cNvSpPr>
          <p:nvPr>
            <p:ph type="body" idx="8"/>
          </p:nvPr>
        </p:nvSpPr>
        <p:spPr>
          <a:xfrm>
            <a:off x="8982905" y="7837714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3" name="Google Shape;1243;p74"/>
          <p:cNvSpPr txBox="1">
            <a:spLocks noGrp="1"/>
          </p:cNvSpPr>
          <p:nvPr>
            <p:ph type="body" idx="9"/>
          </p:nvPr>
        </p:nvSpPr>
        <p:spPr>
          <a:xfrm>
            <a:off x="8982905" y="8425549"/>
            <a:ext cx="6561895" cy="95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4" name="Google Shape;1244;p74"/>
          <p:cNvSpPr txBox="1">
            <a:spLocks noGrp="1"/>
          </p:cNvSpPr>
          <p:nvPr>
            <p:ph type="body" idx="13"/>
          </p:nvPr>
        </p:nvSpPr>
        <p:spPr>
          <a:xfrm>
            <a:off x="1283667" y="6163369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5" name="Google Shape;1245;p74"/>
          <p:cNvSpPr txBox="1">
            <a:spLocks noGrp="1"/>
          </p:cNvSpPr>
          <p:nvPr>
            <p:ph type="body" idx="14"/>
          </p:nvPr>
        </p:nvSpPr>
        <p:spPr>
          <a:xfrm>
            <a:off x="769257" y="6751204"/>
            <a:ext cx="6333787" cy="95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6" name="Google Shape;1246;p74"/>
          <p:cNvSpPr txBox="1">
            <a:spLocks noGrp="1"/>
          </p:cNvSpPr>
          <p:nvPr>
            <p:ph type="body" idx="15"/>
          </p:nvPr>
        </p:nvSpPr>
        <p:spPr>
          <a:xfrm>
            <a:off x="3010870" y="2599783"/>
            <a:ext cx="582832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7" name="Google Shape;1247;p74"/>
          <p:cNvSpPr txBox="1">
            <a:spLocks noGrp="1"/>
          </p:cNvSpPr>
          <p:nvPr>
            <p:ph type="body" idx="16"/>
          </p:nvPr>
        </p:nvSpPr>
        <p:spPr>
          <a:xfrm>
            <a:off x="2496460" y="3187618"/>
            <a:ext cx="6333787" cy="95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500"/>
                            </p:stCondLst>
                            <p:childTnLst>
                              <p:par>
                                <p:cTn id="141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5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3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9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3" presetID="2" presetClass="entr" presetSubtype="1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3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7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1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5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9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3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1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7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1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5" presetID="2" presetClass="entr" presetSubtype="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1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1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1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1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5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1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9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3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1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7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1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9500"/>
                            </p:stCondLst>
                            <p:childTnLst>
                              <p:par>
                                <p:cTn id="301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1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5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9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1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1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32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1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1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500"/>
                            </p:stCondLst>
                            <p:childTnLst>
                              <p:par>
                                <p:cTn id="34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1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1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1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1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7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1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61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1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5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1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9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1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3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1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7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1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9500"/>
                            </p:stCondLst>
                            <p:childTnLst>
                              <p:par>
                                <p:cTn id="381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1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5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1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9" presetID="2" presetClass="entr" presetSubtype="8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1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oints 2">
  <p:cSld name="4 Points 2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75"/>
          <p:cNvGrpSpPr/>
          <p:nvPr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1250" name="Google Shape;1250;p75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1" name="Google Shape;1251;p75"/>
            <p:cNvSpPr/>
            <p:nvPr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1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3" name="Google Shape;1253;p75"/>
          <p:cNvGrpSpPr/>
          <p:nvPr/>
        </p:nvGrpSpPr>
        <p:grpSpPr>
          <a:xfrm>
            <a:off x="487876" y="4364335"/>
            <a:ext cx="17798537" cy="1332289"/>
            <a:chOff x="487876" y="4364335"/>
            <a:chExt cx="17798537" cy="1332289"/>
          </a:xfrm>
        </p:grpSpPr>
        <p:sp>
          <p:nvSpPr>
            <p:cNvPr id="1254" name="Google Shape;1254;p75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75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659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7" name="Google Shape;1257;p75"/>
          <p:cNvGrpSpPr/>
          <p:nvPr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1258" name="Google Shape;1258;p75"/>
            <p:cNvSpPr/>
            <p:nvPr/>
          </p:nvSpPr>
          <p:spPr>
            <a:xfrm rot="10800000" flipH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9" name="Google Shape;1259;p75"/>
            <p:cNvSpPr/>
            <p:nvPr/>
          </p:nvSpPr>
          <p:spPr>
            <a:xfrm rot="10800000" flipH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0" name="Google Shape;1260;p75"/>
            <p:cNvSpPr/>
            <p:nvPr/>
          </p:nvSpPr>
          <p:spPr>
            <a:xfrm rot="10800000" flipH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1" name="Google Shape;1261;p75"/>
          <p:cNvGrpSpPr/>
          <p:nvPr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1262" name="Google Shape;1262;p75"/>
            <p:cNvSpPr/>
            <p:nvPr/>
          </p:nvSpPr>
          <p:spPr>
            <a:xfrm rot="10800000" flipH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75"/>
            <p:cNvSpPr/>
            <p:nvPr/>
          </p:nvSpPr>
          <p:spPr>
            <a:xfrm rot="10800000" flipH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75"/>
            <p:cNvSpPr/>
            <p:nvPr/>
          </p:nvSpPr>
          <p:spPr>
            <a:xfrm rot="-5400000" flipH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F102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65" name="Google Shape;1265;p75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5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5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68" name="Google Shape;1268;p75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9" name="Google Shape;1269;p7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0" name="Google Shape;1270;p75"/>
          <p:cNvSpPr>
            <a:spLocks noGrp="1"/>
          </p:cNvSpPr>
          <p:nvPr>
            <p:ph type="pic" idx="2"/>
          </p:nvPr>
        </p:nvSpPr>
        <p:spPr>
          <a:xfrm>
            <a:off x="10798684" y="3330403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1" name="Google Shape;1271;p75"/>
          <p:cNvSpPr>
            <a:spLocks noGrp="1"/>
          </p:cNvSpPr>
          <p:nvPr>
            <p:ph type="pic" idx="3"/>
          </p:nvPr>
        </p:nvSpPr>
        <p:spPr>
          <a:xfrm>
            <a:off x="10798684" y="4707315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2" name="Google Shape;1272;p75"/>
          <p:cNvSpPr>
            <a:spLocks noGrp="1"/>
          </p:cNvSpPr>
          <p:nvPr>
            <p:ph type="pic" idx="4"/>
          </p:nvPr>
        </p:nvSpPr>
        <p:spPr>
          <a:xfrm>
            <a:off x="10798684" y="6071701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3" name="Google Shape;1273;p75"/>
          <p:cNvSpPr>
            <a:spLocks noGrp="1"/>
          </p:cNvSpPr>
          <p:nvPr>
            <p:ph type="pic" idx="5"/>
          </p:nvPr>
        </p:nvSpPr>
        <p:spPr>
          <a:xfrm>
            <a:off x="10798684" y="7436088"/>
            <a:ext cx="629562" cy="6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4" name="Google Shape;1274;p75"/>
          <p:cNvSpPr txBox="1">
            <a:spLocks noGrp="1"/>
          </p:cNvSpPr>
          <p:nvPr>
            <p:ph type="body" idx="6"/>
          </p:nvPr>
        </p:nvSpPr>
        <p:spPr>
          <a:xfrm>
            <a:off x="11572026" y="3048998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5" name="Google Shape;1275;p75"/>
          <p:cNvSpPr txBox="1">
            <a:spLocks noGrp="1"/>
          </p:cNvSpPr>
          <p:nvPr>
            <p:ph type="body" idx="7"/>
          </p:nvPr>
        </p:nvSpPr>
        <p:spPr>
          <a:xfrm>
            <a:off x="11572026" y="4443163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6" name="Google Shape;1276;p75"/>
          <p:cNvSpPr txBox="1">
            <a:spLocks noGrp="1"/>
          </p:cNvSpPr>
          <p:nvPr>
            <p:ph type="body" idx="8"/>
          </p:nvPr>
        </p:nvSpPr>
        <p:spPr>
          <a:xfrm>
            <a:off x="11572026" y="5818609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7" name="Google Shape;1277;p75"/>
          <p:cNvSpPr txBox="1">
            <a:spLocks noGrp="1"/>
          </p:cNvSpPr>
          <p:nvPr>
            <p:ph type="body" idx="9"/>
          </p:nvPr>
        </p:nvSpPr>
        <p:spPr>
          <a:xfrm>
            <a:off x="11572026" y="7194559"/>
            <a:ext cx="5972971" cy="11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8" name="Google Shape;1278;p75"/>
          <p:cNvSpPr txBox="1">
            <a:spLocks noGrp="1"/>
          </p:cNvSpPr>
          <p:nvPr>
            <p:ph type="body" idx="13"/>
          </p:nvPr>
        </p:nvSpPr>
        <p:spPr>
          <a:xfrm>
            <a:off x="1042306" y="3021842"/>
            <a:ext cx="6840760" cy="221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9" name="Google Shape;1279;p75"/>
          <p:cNvSpPr txBox="1">
            <a:spLocks noGrp="1"/>
          </p:cNvSpPr>
          <p:nvPr>
            <p:ph type="body" idx="14"/>
          </p:nvPr>
        </p:nvSpPr>
        <p:spPr>
          <a:xfrm>
            <a:off x="1042306" y="6316961"/>
            <a:ext cx="6840760" cy="2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1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2">
  <p:cSld name="6 Points 2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6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7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7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84" name="Google Shape;1284;p76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5" name="Google Shape;1285;p76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6" name="Google Shape;1286;p76"/>
          <p:cNvSpPr/>
          <p:nvPr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dist="101600" dir="2700000" algn="tl" rotWithShape="0">
              <a:srgbClr val="CD7F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7" name="Google Shape;1287;p76"/>
          <p:cNvSpPr/>
          <p:nvPr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dist="101600" dir="2700000" algn="tl" rotWithShape="0">
              <a:srgbClr val="659223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76"/>
          <p:cNvSpPr/>
          <p:nvPr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700000" algn="tl" rotWithShape="0">
              <a:srgbClr val="F10246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76"/>
          <p:cNvSpPr/>
          <p:nvPr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dist="101600" dir="2700000" algn="tl" rotWithShape="0">
              <a:srgbClr val="3194A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76"/>
          <p:cNvSpPr/>
          <p:nvPr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01600" dir="2700000" algn="tl" rotWithShape="0">
              <a:srgbClr val="8C21B6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76"/>
          <p:cNvSpPr/>
          <p:nvPr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700000" algn="tl" rotWithShape="0">
              <a:srgbClr val="0081A9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76"/>
          <p:cNvSpPr/>
          <p:nvPr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dist="114300" dir="2700000" algn="tl" rotWithShape="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3" name="Google Shape;1293;p76"/>
          <p:cNvSpPr txBox="1">
            <a:spLocks noGrp="1"/>
          </p:cNvSpPr>
          <p:nvPr>
            <p:ph type="body" idx="2"/>
          </p:nvPr>
        </p:nvSpPr>
        <p:spPr>
          <a:xfrm>
            <a:off x="13106455" y="2570241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4" name="Google Shape;1294;p76"/>
          <p:cNvSpPr txBox="1">
            <a:spLocks noGrp="1"/>
          </p:cNvSpPr>
          <p:nvPr>
            <p:ph type="body" idx="3"/>
          </p:nvPr>
        </p:nvSpPr>
        <p:spPr>
          <a:xfrm>
            <a:off x="13106455" y="3325885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76"/>
          <p:cNvSpPr/>
          <p:nvPr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76"/>
          <p:cNvSpPr txBox="1">
            <a:spLocks noGrp="1"/>
          </p:cNvSpPr>
          <p:nvPr>
            <p:ph type="body" idx="4"/>
          </p:nvPr>
        </p:nvSpPr>
        <p:spPr>
          <a:xfrm>
            <a:off x="13106455" y="4845306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7" name="Google Shape;1297;p76"/>
          <p:cNvSpPr txBox="1">
            <a:spLocks noGrp="1"/>
          </p:cNvSpPr>
          <p:nvPr>
            <p:ph type="body" idx="5"/>
          </p:nvPr>
        </p:nvSpPr>
        <p:spPr>
          <a:xfrm>
            <a:off x="13106455" y="5600950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8" name="Google Shape;1298;p76"/>
          <p:cNvSpPr/>
          <p:nvPr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9" name="Google Shape;1299;p76"/>
          <p:cNvSpPr txBox="1">
            <a:spLocks noGrp="1"/>
          </p:cNvSpPr>
          <p:nvPr>
            <p:ph type="body" idx="6"/>
          </p:nvPr>
        </p:nvSpPr>
        <p:spPr>
          <a:xfrm>
            <a:off x="13106455" y="7120372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0" name="Google Shape;1300;p76"/>
          <p:cNvSpPr txBox="1">
            <a:spLocks noGrp="1"/>
          </p:cNvSpPr>
          <p:nvPr>
            <p:ph type="body" idx="7"/>
          </p:nvPr>
        </p:nvSpPr>
        <p:spPr>
          <a:xfrm>
            <a:off x="13106455" y="7876016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1" name="Google Shape;1301;p76"/>
          <p:cNvSpPr/>
          <p:nvPr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2" name="Google Shape;1302;p76"/>
          <p:cNvSpPr txBox="1">
            <a:spLocks noGrp="1"/>
          </p:cNvSpPr>
          <p:nvPr>
            <p:ph type="body" idx="8"/>
          </p:nvPr>
        </p:nvSpPr>
        <p:spPr>
          <a:xfrm>
            <a:off x="737849" y="2573429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3" name="Google Shape;1303;p76"/>
          <p:cNvSpPr txBox="1">
            <a:spLocks noGrp="1"/>
          </p:cNvSpPr>
          <p:nvPr>
            <p:ph type="body" idx="9"/>
          </p:nvPr>
        </p:nvSpPr>
        <p:spPr>
          <a:xfrm>
            <a:off x="717346" y="3329073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4" name="Google Shape;1304;p76"/>
          <p:cNvSpPr/>
          <p:nvPr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5" name="Google Shape;1305;p76"/>
          <p:cNvSpPr txBox="1">
            <a:spLocks noGrp="1"/>
          </p:cNvSpPr>
          <p:nvPr>
            <p:ph type="body" idx="13"/>
          </p:nvPr>
        </p:nvSpPr>
        <p:spPr>
          <a:xfrm>
            <a:off x="737849" y="4848494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6" name="Google Shape;1306;p76"/>
          <p:cNvSpPr txBox="1">
            <a:spLocks noGrp="1"/>
          </p:cNvSpPr>
          <p:nvPr>
            <p:ph type="body" idx="14"/>
          </p:nvPr>
        </p:nvSpPr>
        <p:spPr>
          <a:xfrm>
            <a:off x="717346" y="5604138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7" name="Google Shape;1307;p76"/>
          <p:cNvSpPr/>
          <p:nvPr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8" name="Google Shape;1308;p76"/>
          <p:cNvSpPr txBox="1">
            <a:spLocks noGrp="1"/>
          </p:cNvSpPr>
          <p:nvPr>
            <p:ph type="body" idx="15"/>
          </p:nvPr>
        </p:nvSpPr>
        <p:spPr>
          <a:xfrm>
            <a:off x="737849" y="7123560"/>
            <a:ext cx="478242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9" name="Google Shape;1309;p76"/>
          <p:cNvSpPr txBox="1">
            <a:spLocks noGrp="1"/>
          </p:cNvSpPr>
          <p:nvPr>
            <p:ph type="body" idx="16"/>
          </p:nvPr>
        </p:nvSpPr>
        <p:spPr>
          <a:xfrm>
            <a:off x="717346" y="7879204"/>
            <a:ext cx="4802931" cy="122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0" name="Google Shape;1310;p76"/>
          <p:cNvSpPr/>
          <p:nvPr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Google Shape;1311;p76"/>
          <p:cNvSpPr/>
          <p:nvPr/>
        </p:nvSpPr>
        <p:spPr>
          <a:xfrm>
            <a:off x="10116457" y="2590193"/>
            <a:ext cx="2832008" cy="588436"/>
          </a:xfrm>
          <a:custGeom>
            <a:avLst/>
            <a:gdLst/>
            <a:ahLst/>
            <a:cxnLst/>
            <a:rect l="l" t="t" r="r" b="b"/>
            <a:pathLst>
              <a:path w="2656114" h="588436" extrusionOk="0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2" name="Google Shape;1312;p76"/>
          <p:cNvSpPr/>
          <p:nvPr/>
        </p:nvSpPr>
        <p:spPr>
          <a:xfrm rot="9807941">
            <a:off x="12317423" y="5048183"/>
            <a:ext cx="638443" cy="584694"/>
          </a:xfrm>
          <a:custGeom>
            <a:avLst/>
            <a:gdLst/>
            <a:ahLst/>
            <a:cxnLst/>
            <a:rect l="l" t="t" r="r" b="b"/>
            <a:pathLst>
              <a:path w="609600" h="972458" extrusionOk="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76"/>
          <p:cNvSpPr/>
          <p:nvPr/>
        </p:nvSpPr>
        <p:spPr>
          <a:xfrm>
            <a:off x="5646057" y="7823200"/>
            <a:ext cx="2670629" cy="905959"/>
          </a:xfrm>
          <a:custGeom>
            <a:avLst/>
            <a:gdLst/>
            <a:ahLst/>
            <a:cxnLst/>
            <a:rect l="l" t="t" r="r" b="b"/>
            <a:pathLst>
              <a:path w="2670629" h="905959" extrusionOk="0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w="25400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4" name="Google Shape;1314;p76"/>
          <p:cNvSpPr/>
          <p:nvPr/>
        </p:nvSpPr>
        <p:spPr>
          <a:xfrm>
            <a:off x="5544457" y="5529943"/>
            <a:ext cx="1103086" cy="435428"/>
          </a:xfrm>
          <a:custGeom>
            <a:avLst/>
            <a:gdLst/>
            <a:ahLst/>
            <a:cxnLst/>
            <a:rect l="l" t="t" r="r" b="b"/>
            <a:pathLst>
              <a:path w="1103086" h="435428" extrusionOk="0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w="25400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5" name="Google Shape;1315;p76"/>
          <p:cNvSpPr/>
          <p:nvPr/>
        </p:nvSpPr>
        <p:spPr>
          <a:xfrm>
            <a:off x="5580743" y="3211286"/>
            <a:ext cx="1161143" cy="420914"/>
          </a:xfrm>
          <a:custGeom>
            <a:avLst/>
            <a:gdLst/>
            <a:ahLst/>
            <a:cxnLst/>
            <a:rect l="l" t="t" r="r" b="b"/>
            <a:pathLst>
              <a:path w="1161143" h="420914" extrusionOk="0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w="25400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76"/>
          <p:cNvSpPr/>
          <p:nvPr/>
        </p:nvSpPr>
        <p:spPr>
          <a:xfrm>
            <a:off x="11990522" y="7765143"/>
            <a:ext cx="957943" cy="190941"/>
          </a:xfrm>
          <a:custGeom>
            <a:avLst/>
            <a:gdLst/>
            <a:ahLst/>
            <a:cxnLst/>
            <a:rect l="l" t="t" r="r" b="b"/>
            <a:pathLst>
              <a:path w="957943" h="190941" extrusionOk="0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7" name="Google Shape;1317;p76"/>
          <p:cNvSpPr>
            <a:spLocks noGrp="1"/>
          </p:cNvSpPr>
          <p:nvPr>
            <p:ph type="pic" idx="17"/>
          </p:nvPr>
        </p:nvSpPr>
        <p:spPr>
          <a:xfrm>
            <a:off x="8823370" y="2961522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18" name="Google Shape;1318;p76"/>
          <p:cNvSpPr>
            <a:spLocks noGrp="1"/>
          </p:cNvSpPr>
          <p:nvPr>
            <p:ph type="pic" idx="18"/>
          </p:nvPr>
        </p:nvSpPr>
        <p:spPr>
          <a:xfrm>
            <a:off x="10896203" y="4197879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19" name="Google Shape;1319;p76"/>
          <p:cNvSpPr>
            <a:spLocks noGrp="1"/>
          </p:cNvSpPr>
          <p:nvPr>
            <p:ph type="pic" idx="19"/>
          </p:nvPr>
        </p:nvSpPr>
        <p:spPr>
          <a:xfrm>
            <a:off x="10896203" y="6530597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20" name="Google Shape;1320;p76"/>
          <p:cNvSpPr>
            <a:spLocks noGrp="1"/>
          </p:cNvSpPr>
          <p:nvPr>
            <p:ph type="pic" idx="20"/>
          </p:nvPr>
        </p:nvSpPr>
        <p:spPr>
          <a:xfrm>
            <a:off x="8823370" y="7787538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21" name="Google Shape;1321;p76"/>
          <p:cNvSpPr>
            <a:spLocks noGrp="1"/>
          </p:cNvSpPr>
          <p:nvPr>
            <p:ph type="pic" idx="21"/>
          </p:nvPr>
        </p:nvSpPr>
        <p:spPr>
          <a:xfrm>
            <a:off x="6772410" y="6530597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22" name="Google Shape;1322;p76"/>
          <p:cNvSpPr>
            <a:spLocks noGrp="1"/>
          </p:cNvSpPr>
          <p:nvPr>
            <p:ph type="pic" idx="22"/>
          </p:nvPr>
        </p:nvSpPr>
        <p:spPr>
          <a:xfrm>
            <a:off x="6772410" y="4197879"/>
            <a:ext cx="667049" cy="6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23" name="Google Shape;1323;p76"/>
          <p:cNvSpPr txBox="1">
            <a:spLocks noGrp="1"/>
          </p:cNvSpPr>
          <p:nvPr>
            <p:ph type="body" idx="23"/>
          </p:nvPr>
        </p:nvSpPr>
        <p:spPr>
          <a:xfrm>
            <a:off x="7714991" y="4659086"/>
            <a:ext cx="2851409" cy="216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000"/>
                            </p:stCondLst>
                            <p:childTnLst>
                              <p:par>
                                <p:cTn id="1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4500"/>
                            </p:stCondLst>
                            <p:childTnLst>
                              <p:par>
                                <p:cTn id="2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5000"/>
                            </p:stCondLst>
                            <p:childTnLst>
                              <p:par>
                                <p:cTn id="2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500"/>
                            </p:stCondLst>
                            <p:childTnLst>
                              <p:par>
                                <p:cTn id="2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7500"/>
                            </p:stCondLst>
                            <p:childTnLst>
                              <p:par>
                                <p:cTn id="3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8000"/>
                            </p:stCondLst>
                            <p:childTnLst>
                              <p:par>
                                <p:cTn id="3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8500"/>
                            </p:stCondLst>
                            <p:childTnLst>
                              <p:par>
                                <p:cTn id="3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9000"/>
                            </p:stCondLst>
                            <p:childTnLst>
                              <p:par>
                                <p:cTn id="3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950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050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100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150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20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30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350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400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4500"/>
                            </p:stCondLst>
                            <p:childTnLst>
                              <p:par>
                                <p:cTn id="3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5000"/>
                            </p:stCondLst>
                            <p:childTnLst>
                              <p:par>
                                <p:cTn id="3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5500"/>
                            </p:stCondLst>
                            <p:childTnLst>
                              <p:par>
                                <p:cTn id="3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6000"/>
                            </p:stCondLst>
                            <p:childTnLst>
                              <p:par>
                                <p:cTn id="3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36500"/>
                            </p:stCondLst>
                            <p:childTnLst>
                              <p:par>
                                <p:cTn id="3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7000"/>
                            </p:stCondLst>
                            <p:childTnLst>
                              <p:par>
                                <p:cTn id="3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7500"/>
                            </p:stCondLst>
                            <p:childTnLst>
                              <p:par>
                                <p:cTn id="3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8000"/>
                            </p:stCondLst>
                            <p:childTnLst>
                              <p:par>
                                <p:cTn id="39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85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1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9000"/>
                            </p:stCondLst>
                            <p:childTnLst>
                              <p:par>
                                <p:cTn id="39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95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0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0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10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15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2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300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350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400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4500"/>
                            </p:stCondLst>
                            <p:childTnLst>
                              <p:par>
                                <p:cTn id="4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5000"/>
                            </p:stCondLst>
                            <p:childTnLst>
                              <p:par>
                                <p:cTn id="4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5500"/>
                            </p:stCondLst>
                            <p:childTnLst>
                              <p:par>
                                <p:cTn id="4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6000"/>
                            </p:stCondLst>
                            <p:childTnLst>
                              <p:par>
                                <p:cTn id="4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1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7000"/>
                            </p:stCondLst>
                            <p:childTnLst>
                              <p:par>
                                <p:cTn id="4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1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7500"/>
                            </p:stCondLst>
                            <p:childTnLst>
                              <p:par>
                                <p:cTn id="4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1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8000"/>
                            </p:stCondLst>
                            <p:childTnLst>
                              <p:par>
                                <p:cTn id="4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1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48500"/>
                            </p:stCondLst>
                            <p:childTnLst>
                              <p:par>
                                <p:cTn id="4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/>
                                        <p:tgtEl>
                                          <p:spTgt spid="1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49000"/>
                            </p:stCondLst>
                            <p:childTnLst>
                              <p:par>
                                <p:cTn id="4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49500"/>
                            </p:stCondLst>
                            <p:childTnLst>
                              <p:par>
                                <p:cTn id="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00"/>
                            </p:stCondLst>
                            <p:childTnLst>
                              <p:par>
                                <p:cTn id="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500"/>
                            </p:stCondLst>
                            <p:childTnLst>
                              <p:par>
                                <p:cTn id="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1000"/>
                            </p:stCondLst>
                            <p:childTnLst>
                              <p:par>
                                <p:cTn id="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1500"/>
                            </p:stCondLst>
                            <p:childTnLst>
                              <p:par>
                                <p:cTn id="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2000"/>
                            </p:stCondLst>
                            <p:childTnLst>
                              <p:par>
                                <p:cTn id="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250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3000"/>
                            </p:stCondLst>
                            <p:childTnLst>
                              <p:par>
                                <p:cTn id="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3500"/>
                            </p:stCondLst>
                            <p:childTnLst>
                              <p:par>
                                <p:cTn id="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4000"/>
                            </p:stCondLst>
                            <p:childTnLst>
                              <p:par>
                                <p:cTn id="5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4500"/>
                            </p:stCondLst>
                            <p:childTnLst>
                              <p:par>
                                <p:cTn id="5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5000"/>
                            </p:stCondLst>
                            <p:childTnLst>
                              <p:par>
                                <p:cTn id="5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/>
                                        <p:tgtEl>
                                          <p:spTgt spid="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5500"/>
                            </p:stCondLst>
                            <p:childTnLst>
                              <p:par>
                                <p:cTn id="5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/>
                                        <p:tgtEl>
                                          <p:spTgt spid="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6000"/>
                            </p:stCondLst>
                            <p:childTnLst>
                              <p:par>
                                <p:cTn id="5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/>
                                        <p:tgtEl>
                                          <p:spTgt spid="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6500"/>
                            </p:stCondLst>
                            <p:childTnLst>
                              <p:par>
                                <p:cTn id="5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/>
                                        <p:tgtEl>
                                          <p:spTgt spid="1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7000"/>
                            </p:stCondLst>
                            <p:childTnLst>
                              <p:par>
                                <p:cTn id="5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7500"/>
                            </p:stCondLst>
                            <p:childTnLst>
                              <p:par>
                                <p:cTn id="5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/>
                                        <p:tgtEl>
                                          <p:spTgt spid="1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8000"/>
                            </p:stCondLst>
                            <p:childTnLst>
                              <p:par>
                                <p:cTn id="5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/>
                                        <p:tgtEl>
                                          <p:spTgt spid="1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8500"/>
                            </p:stCondLst>
                            <p:childTnLst>
                              <p:par>
                                <p:cTn id="5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1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9000"/>
                            </p:stCondLst>
                            <p:childTnLst>
                              <p:par>
                                <p:cTn id="5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9500"/>
                            </p:stCondLst>
                            <p:childTnLst>
                              <p:par>
                                <p:cTn id="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60000"/>
                            </p:stCondLst>
                            <p:childTnLst>
                              <p:par>
                                <p:cTn id="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60500"/>
                            </p:stCondLst>
                            <p:childTnLst>
                              <p:par>
                                <p:cTn id="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61000"/>
                            </p:stCondLst>
                            <p:childTnLst>
                              <p:par>
                                <p:cTn id="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61500"/>
                            </p:stCondLst>
                            <p:childTnLst>
                              <p:par>
                                <p:cTn id="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62000"/>
                            </p:stCondLst>
                            <p:childTnLst>
                              <p:par>
                                <p:cTn id="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62500"/>
                            </p:stCondLst>
                            <p:childTnLst>
                              <p:par>
                                <p:cTn id="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63000"/>
                            </p:stCondLst>
                            <p:childTnLst>
                              <p:par>
                                <p:cTn id="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1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63500"/>
                            </p:stCondLst>
                            <p:childTnLst>
                              <p:par>
                                <p:cTn id="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">
  <p:cSld name="SWO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7"/>
          <p:cNvSpPr/>
          <p:nvPr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77"/>
          <p:cNvSpPr/>
          <p:nvPr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rgbClr val="FFEC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77"/>
          <p:cNvSpPr/>
          <p:nvPr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8" name="Google Shape;1328;p77"/>
          <p:cNvSpPr/>
          <p:nvPr/>
        </p:nvSpPr>
        <p:spPr>
          <a:xfrm rot="-8100000">
            <a:off x="9713304" y="5561922"/>
            <a:ext cx="1936884" cy="1936884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77"/>
          <p:cNvSpPr/>
          <p:nvPr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0" name="Google Shape;1330;p77"/>
          <p:cNvSpPr/>
          <p:nvPr/>
        </p:nvSpPr>
        <p:spPr>
          <a:xfrm rot="-8100000">
            <a:off x="9713304" y="2822754"/>
            <a:ext cx="1936884" cy="1936884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1" name="Google Shape;1331;p77"/>
          <p:cNvSpPr/>
          <p:nvPr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2" name="Google Shape;1332;p77"/>
          <p:cNvSpPr/>
          <p:nvPr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3" name="Google Shape;1333;p77"/>
          <p:cNvSpPr/>
          <p:nvPr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4" name="Google Shape;1334;p77"/>
          <p:cNvSpPr/>
          <p:nvPr/>
        </p:nvSpPr>
        <p:spPr>
          <a:xfrm rot="-8100000">
            <a:off x="6805180" y="2822762"/>
            <a:ext cx="1936884" cy="1936884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5" name="Google Shape;1335;p7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7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7" name="Google Shape;1337;p7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38" name="Google Shape;1338;p77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9" name="Google Shape;1339;p77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p77"/>
          <p:cNvSpPr/>
          <p:nvPr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77"/>
          <p:cNvSpPr/>
          <p:nvPr/>
        </p:nvSpPr>
        <p:spPr>
          <a:xfrm rot="-81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2" name="Google Shape;1342;p77"/>
          <p:cNvSpPr/>
          <p:nvPr/>
        </p:nvSpPr>
        <p:spPr>
          <a:xfrm rot="-8100000">
            <a:off x="6805179" y="5561931"/>
            <a:ext cx="1936884" cy="1936884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3" name="Google Shape;1343;p77"/>
          <p:cNvSpPr/>
          <p:nvPr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4" name="Google Shape;1344;p77"/>
          <p:cNvSpPr/>
          <p:nvPr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77"/>
          <p:cNvSpPr/>
          <p:nvPr/>
        </p:nvSpPr>
        <p:spPr>
          <a:xfrm rot="-81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6" name="Google Shape;1346;p77"/>
          <p:cNvSpPr txBox="1">
            <a:spLocks noGrp="1"/>
          </p:cNvSpPr>
          <p:nvPr>
            <p:ph type="body" idx="2"/>
          </p:nvPr>
        </p:nvSpPr>
        <p:spPr>
          <a:xfrm>
            <a:off x="7233871" y="2981577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7" name="Google Shape;1347;p77"/>
          <p:cNvSpPr txBox="1">
            <a:spLocks noGrp="1"/>
          </p:cNvSpPr>
          <p:nvPr>
            <p:ph type="body" idx="3"/>
          </p:nvPr>
        </p:nvSpPr>
        <p:spPr>
          <a:xfrm>
            <a:off x="9973040" y="2981577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8" name="Google Shape;1348;p77"/>
          <p:cNvSpPr txBox="1">
            <a:spLocks noGrp="1"/>
          </p:cNvSpPr>
          <p:nvPr>
            <p:ph type="body" idx="4"/>
          </p:nvPr>
        </p:nvSpPr>
        <p:spPr>
          <a:xfrm>
            <a:off x="7233872" y="5720746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9" name="Google Shape;1349;p77"/>
          <p:cNvSpPr txBox="1">
            <a:spLocks noGrp="1"/>
          </p:cNvSpPr>
          <p:nvPr>
            <p:ph type="body" idx="5"/>
          </p:nvPr>
        </p:nvSpPr>
        <p:spPr>
          <a:xfrm>
            <a:off x="9973041" y="5720746"/>
            <a:ext cx="1079500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0" name="Google Shape;1350;p77"/>
          <p:cNvSpPr txBox="1">
            <a:spLocks noGrp="1"/>
          </p:cNvSpPr>
          <p:nvPr>
            <p:ph type="body" idx="6"/>
          </p:nvPr>
        </p:nvSpPr>
        <p:spPr>
          <a:xfrm>
            <a:off x="626300" y="2538669"/>
            <a:ext cx="5361141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1" name="Google Shape;1351;p77"/>
          <p:cNvSpPr txBox="1">
            <a:spLocks noGrp="1"/>
          </p:cNvSpPr>
          <p:nvPr>
            <p:ph type="body" idx="7"/>
          </p:nvPr>
        </p:nvSpPr>
        <p:spPr>
          <a:xfrm>
            <a:off x="625965" y="5277830"/>
            <a:ext cx="5361141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2" name="Google Shape;1352;p77"/>
          <p:cNvSpPr txBox="1">
            <a:spLocks noGrp="1"/>
          </p:cNvSpPr>
          <p:nvPr>
            <p:ph type="body" idx="8"/>
          </p:nvPr>
        </p:nvSpPr>
        <p:spPr>
          <a:xfrm>
            <a:off x="12114295" y="2538668"/>
            <a:ext cx="5435004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3" name="Google Shape;1353;p77"/>
          <p:cNvSpPr txBox="1">
            <a:spLocks noGrp="1"/>
          </p:cNvSpPr>
          <p:nvPr>
            <p:ph type="body" idx="9"/>
          </p:nvPr>
        </p:nvSpPr>
        <p:spPr>
          <a:xfrm>
            <a:off x="12113960" y="5277829"/>
            <a:ext cx="5435004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4" name="Google Shape;1354;p77"/>
          <p:cNvSpPr/>
          <p:nvPr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rgbClr val="FEDA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77"/>
          <p:cNvSpPr/>
          <p:nvPr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rgbClr val="CFEA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77"/>
          <p:cNvSpPr/>
          <p:nvPr/>
        </p:nvSpPr>
        <p:spPr>
          <a:xfrm>
            <a:off x="17760320" y="2421612"/>
            <a:ext cx="526093" cy="2739165"/>
          </a:xfrm>
          <a:prstGeom prst="rect">
            <a:avLst/>
          </a:prstGeom>
          <a:solidFill>
            <a:srgbClr val="8DE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77"/>
          <p:cNvSpPr/>
          <p:nvPr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rgbClr val="FEB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8" name="Google Shape;1358;p77"/>
          <p:cNvSpPr txBox="1">
            <a:spLocks noGrp="1"/>
          </p:cNvSpPr>
          <p:nvPr>
            <p:ph type="body" idx="13"/>
          </p:nvPr>
        </p:nvSpPr>
        <p:spPr>
          <a:xfrm>
            <a:off x="1078310" y="8292507"/>
            <a:ext cx="16200314" cy="10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9" name="Google Shape;1359;p77"/>
          <p:cNvSpPr/>
          <p:nvPr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"/>
                            </p:stCondLst>
                            <p:childTnLst>
                              <p:par>
                                <p:cTn id="1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4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2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200"/>
                            </p:stCondLst>
                            <p:childTnLst>
                              <p:par>
                                <p:cTn id="20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75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9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45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95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75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7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2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">
  <p:cSld name="Loop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8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78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78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64" name="Google Shape;1364;p78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5" name="Google Shape;1365;p7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6" name="Google Shape;1366;p78"/>
          <p:cNvSpPr/>
          <p:nvPr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7" name="Google Shape;1367;p78"/>
          <p:cNvSpPr/>
          <p:nvPr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6F1FF"/>
          </a:solidFill>
          <a:ln w="381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8" name="Google Shape;1368;p78"/>
          <p:cNvSpPr/>
          <p:nvPr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FEAA7"/>
          </a:solidFill>
          <a:ln w="381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9" name="Google Shape;1369;p78"/>
          <p:cNvSpPr/>
          <p:nvPr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B4C9"/>
          </a:solidFill>
          <a:ln w="381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0" name="Google Shape;1370;p78"/>
          <p:cNvSpPr/>
          <p:nvPr/>
        </p:nvSpPr>
        <p:spPr>
          <a:xfrm rot="-54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FB2F1"/>
          </a:solidFill>
          <a:ln w="381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1" name="Google Shape;1371;p78"/>
          <p:cNvSpPr txBox="1">
            <a:spLocks noGrp="1"/>
          </p:cNvSpPr>
          <p:nvPr>
            <p:ph type="body" idx="2"/>
          </p:nvPr>
        </p:nvSpPr>
        <p:spPr>
          <a:xfrm>
            <a:off x="12158541" y="3702537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2" name="Google Shape;1372;p78"/>
          <p:cNvSpPr txBox="1">
            <a:spLocks noGrp="1"/>
          </p:cNvSpPr>
          <p:nvPr>
            <p:ph type="body" idx="3"/>
          </p:nvPr>
        </p:nvSpPr>
        <p:spPr>
          <a:xfrm>
            <a:off x="12158541" y="2776995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3" name="Google Shape;1373;p78"/>
          <p:cNvSpPr txBox="1">
            <a:spLocks noGrp="1"/>
          </p:cNvSpPr>
          <p:nvPr>
            <p:ph type="body" idx="4"/>
          </p:nvPr>
        </p:nvSpPr>
        <p:spPr>
          <a:xfrm>
            <a:off x="12158541" y="6987902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4" name="Google Shape;1374;p78"/>
          <p:cNvSpPr txBox="1">
            <a:spLocks noGrp="1"/>
          </p:cNvSpPr>
          <p:nvPr>
            <p:ph type="body" idx="5"/>
          </p:nvPr>
        </p:nvSpPr>
        <p:spPr>
          <a:xfrm>
            <a:off x="12158541" y="6062360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5" name="Google Shape;1375;p78"/>
          <p:cNvSpPr txBox="1">
            <a:spLocks noGrp="1"/>
          </p:cNvSpPr>
          <p:nvPr>
            <p:ph type="body" idx="6"/>
          </p:nvPr>
        </p:nvSpPr>
        <p:spPr>
          <a:xfrm>
            <a:off x="637261" y="3716588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6" name="Google Shape;1376;p78"/>
          <p:cNvSpPr txBox="1">
            <a:spLocks noGrp="1"/>
          </p:cNvSpPr>
          <p:nvPr>
            <p:ph type="body" idx="7"/>
          </p:nvPr>
        </p:nvSpPr>
        <p:spPr>
          <a:xfrm>
            <a:off x="637261" y="2791046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7" name="Google Shape;1377;p78"/>
          <p:cNvSpPr txBox="1">
            <a:spLocks noGrp="1"/>
          </p:cNvSpPr>
          <p:nvPr>
            <p:ph type="body" idx="8"/>
          </p:nvPr>
        </p:nvSpPr>
        <p:spPr>
          <a:xfrm>
            <a:off x="637261" y="7001953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8" name="Google Shape;1378;p78"/>
          <p:cNvSpPr txBox="1">
            <a:spLocks noGrp="1"/>
          </p:cNvSpPr>
          <p:nvPr>
            <p:ph type="body" idx="9"/>
          </p:nvPr>
        </p:nvSpPr>
        <p:spPr>
          <a:xfrm>
            <a:off x="637261" y="6076411"/>
            <a:ext cx="549061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9" name="Google Shape;1379;p78"/>
          <p:cNvSpPr txBox="1">
            <a:spLocks noGrp="1"/>
          </p:cNvSpPr>
          <p:nvPr>
            <p:ph type="body" idx="13"/>
          </p:nvPr>
        </p:nvSpPr>
        <p:spPr>
          <a:xfrm>
            <a:off x="6982966" y="5168139"/>
            <a:ext cx="4275474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0" name="Google Shape;1380;p78"/>
          <p:cNvSpPr/>
          <p:nvPr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1" name="Google Shape;1381;p78"/>
          <p:cNvSpPr>
            <a:spLocks noGrp="1"/>
          </p:cNvSpPr>
          <p:nvPr>
            <p:ph type="pic" idx="14"/>
          </p:nvPr>
        </p:nvSpPr>
        <p:spPr>
          <a:xfrm>
            <a:off x="10793062" y="3638606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2" name="Google Shape;1382;p78"/>
          <p:cNvSpPr/>
          <p:nvPr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3" name="Google Shape;1383;p78"/>
          <p:cNvSpPr>
            <a:spLocks noGrp="1"/>
          </p:cNvSpPr>
          <p:nvPr>
            <p:ph type="pic" idx="15"/>
          </p:nvPr>
        </p:nvSpPr>
        <p:spPr>
          <a:xfrm>
            <a:off x="10797383" y="7004055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4" name="Google Shape;1384;p78"/>
          <p:cNvSpPr/>
          <p:nvPr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5" name="Google Shape;1385;p78"/>
          <p:cNvSpPr>
            <a:spLocks noGrp="1"/>
          </p:cNvSpPr>
          <p:nvPr>
            <p:ph type="pic" idx="16"/>
          </p:nvPr>
        </p:nvSpPr>
        <p:spPr>
          <a:xfrm>
            <a:off x="6892956" y="7004055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6" name="Google Shape;1386;p78"/>
          <p:cNvSpPr/>
          <p:nvPr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78"/>
          <p:cNvSpPr>
            <a:spLocks noGrp="1"/>
          </p:cNvSpPr>
          <p:nvPr>
            <p:ph type="pic" idx="17"/>
          </p:nvPr>
        </p:nvSpPr>
        <p:spPr>
          <a:xfrm>
            <a:off x="6892956" y="3638606"/>
            <a:ext cx="684364" cy="68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8" name="Google Shape;1388;p78"/>
          <p:cNvSpPr/>
          <p:nvPr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9" name="Google Shape;1389;p78"/>
          <p:cNvSpPr/>
          <p:nvPr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0" name="Google Shape;1390;p78"/>
          <p:cNvSpPr/>
          <p:nvPr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1" name="Google Shape;1391;p78"/>
          <p:cNvSpPr/>
          <p:nvPr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8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87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1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ars">
  <p:cSld name="Gears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9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79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79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96" name="Google Shape;1396;p79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7" name="Google Shape;1397;p7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8" name="Google Shape;1398;p79"/>
          <p:cNvSpPr/>
          <p:nvPr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9" name="Google Shape;1399;p79"/>
          <p:cNvSpPr/>
          <p:nvPr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0" name="Google Shape;1400;p79"/>
          <p:cNvSpPr/>
          <p:nvPr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1" name="Google Shape;1401;p79"/>
          <p:cNvSpPr/>
          <p:nvPr/>
        </p:nvSpPr>
        <p:spPr>
          <a:xfrm rot="-281672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2" name="Google Shape;1402;p79"/>
          <p:cNvSpPr/>
          <p:nvPr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3" name="Google Shape;1403;p79"/>
          <p:cNvSpPr/>
          <p:nvPr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BD4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79"/>
          <p:cNvSpPr/>
          <p:nvPr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5" name="Google Shape;1405;p79"/>
          <p:cNvSpPr txBox="1">
            <a:spLocks noGrp="1"/>
          </p:cNvSpPr>
          <p:nvPr>
            <p:ph type="body" idx="2"/>
          </p:nvPr>
        </p:nvSpPr>
        <p:spPr>
          <a:xfrm>
            <a:off x="5001701" y="7997587"/>
            <a:ext cx="8291216" cy="14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6" name="Google Shape;1406;p79"/>
          <p:cNvSpPr/>
          <p:nvPr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7" name="Google Shape;1407;p79"/>
          <p:cNvSpPr txBox="1">
            <a:spLocks noGrp="1"/>
          </p:cNvSpPr>
          <p:nvPr>
            <p:ph type="body" idx="3"/>
          </p:nvPr>
        </p:nvSpPr>
        <p:spPr>
          <a:xfrm>
            <a:off x="7859496" y="4912665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8" name="Google Shape;1408;p79"/>
          <p:cNvSpPr txBox="1">
            <a:spLocks noGrp="1"/>
          </p:cNvSpPr>
          <p:nvPr>
            <p:ph type="body" idx="4"/>
          </p:nvPr>
        </p:nvSpPr>
        <p:spPr>
          <a:xfrm>
            <a:off x="4307106" y="3460117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9" name="Google Shape;1409;p79"/>
          <p:cNvSpPr txBox="1">
            <a:spLocks noGrp="1"/>
          </p:cNvSpPr>
          <p:nvPr>
            <p:ph type="body" idx="5"/>
          </p:nvPr>
        </p:nvSpPr>
        <p:spPr>
          <a:xfrm>
            <a:off x="2358926" y="6152089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0" name="Google Shape;1410;p79"/>
          <p:cNvSpPr txBox="1">
            <a:spLocks noGrp="1"/>
          </p:cNvSpPr>
          <p:nvPr>
            <p:ph type="body" idx="6"/>
          </p:nvPr>
        </p:nvSpPr>
        <p:spPr>
          <a:xfrm>
            <a:off x="1271559" y="3460117"/>
            <a:ext cx="1966991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1" name="Google Shape;1411;p79"/>
          <p:cNvSpPr txBox="1">
            <a:spLocks noGrp="1"/>
          </p:cNvSpPr>
          <p:nvPr>
            <p:ph type="body" idx="7"/>
          </p:nvPr>
        </p:nvSpPr>
        <p:spPr>
          <a:xfrm>
            <a:off x="11635359" y="5538752"/>
            <a:ext cx="1966991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2" name="Google Shape;1412;p79"/>
          <p:cNvSpPr txBox="1">
            <a:spLocks noGrp="1"/>
          </p:cNvSpPr>
          <p:nvPr>
            <p:ph type="body" idx="8"/>
          </p:nvPr>
        </p:nvSpPr>
        <p:spPr>
          <a:xfrm>
            <a:off x="13750838" y="3278442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79"/>
          <p:cNvSpPr txBox="1">
            <a:spLocks noGrp="1"/>
          </p:cNvSpPr>
          <p:nvPr>
            <p:ph type="body" idx="9"/>
          </p:nvPr>
        </p:nvSpPr>
        <p:spPr>
          <a:xfrm>
            <a:off x="15223173" y="6117263"/>
            <a:ext cx="2144508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85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95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15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75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27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32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37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425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475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25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57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6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675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7250"/>
                            </p:stCondLst>
                            <p:childTnLst>
                              <p:par>
                                <p:cTn id="3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1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1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y Keywords">
  <p:cSld name="many Keywords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80"/>
          <p:cNvSpPr/>
          <p:nvPr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6" name="Google Shape;1416;p80"/>
          <p:cNvSpPr/>
          <p:nvPr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80"/>
          <p:cNvSpPr/>
          <p:nvPr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8" name="Google Shape;1418;p80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9" name="Google Shape;1419;p80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80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21" name="Google Shape;1421;p80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2" name="Google Shape;1422;p8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80"/>
          <p:cNvSpPr/>
          <p:nvPr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4" name="Google Shape;1424;p80"/>
          <p:cNvSpPr/>
          <p:nvPr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5" name="Google Shape;1425;p80"/>
          <p:cNvSpPr/>
          <p:nvPr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6" name="Google Shape;1426;p80"/>
          <p:cNvSpPr/>
          <p:nvPr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7" name="Google Shape;1427;p80"/>
          <p:cNvSpPr/>
          <p:nvPr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8" name="Google Shape;1428;p80"/>
          <p:cNvSpPr/>
          <p:nvPr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9" name="Google Shape;1429;p80"/>
          <p:cNvSpPr/>
          <p:nvPr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0" name="Google Shape;1430;p80"/>
          <p:cNvSpPr/>
          <p:nvPr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rgbClr val="8DE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1" name="Google Shape;1431;p80"/>
          <p:cNvSpPr/>
          <p:nvPr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2" name="Google Shape;1432;p80"/>
          <p:cNvSpPr/>
          <p:nvPr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3" name="Google Shape;1433;p80"/>
          <p:cNvSpPr/>
          <p:nvPr/>
        </p:nvSpPr>
        <p:spPr>
          <a:xfrm>
            <a:off x="17009955" y="2308815"/>
            <a:ext cx="824698" cy="824698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4" name="Google Shape;1434;p80"/>
          <p:cNvSpPr/>
          <p:nvPr/>
        </p:nvSpPr>
        <p:spPr>
          <a:xfrm>
            <a:off x="14322198" y="6669311"/>
            <a:ext cx="1044568" cy="1044568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5" name="Google Shape;1435;p80"/>
          <p:cNvSpPr/>
          <p:nvPr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rgbClr val="DFB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6" name="Google Shape;1436;p80"/>
          <p:cNvSpPr/>
          <p:nvPr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rgbClr val="CFEA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7" name="Google Shape;1437;p80"/>
          <p:cNvSpPr/>
          <p:nvPr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rgbClr val="9BD4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8" name="Google Shape;1438;p80"/>
          <p:cNvSpPr/>
          <p:nvPr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9" name="Google Shape;1439;p80"/>
          <p:cNvSpPr/>
          <p:nvPr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0" name="Google Shape;1440;p80"/>
          <p:cNvSpPr txBox="1">
            <a:spLocks noGrp="1"/>
          </p:cNvSpPr>
          <p:nvPr>
            <p:ph type="body" idx="2"/>
          </p:nvPr>
        </p:nvSpPr>
        <p:spPr>
          <a:xfrm>
            <a:off x="7858716" y="4082887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1" name="Google Shape;1441;p80"/>
          <p:cNvSpPr txBox="1">
            <a:spLocks noGrp="1"/>
          </p:cNvSpPr>
          <p:nvPr>
            <p:ph type="body" idx="3"/>
          </p:nvPr>
        </p:nvSpPr>
        <p:spPr>
          <a:xfrm>
            <a:off x="7415214" y="4727551"/>
            <a:ext cx="3398155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2" name="Google Shape;1442;p80"/>
          <p:cNvSpPr txBox="1">
            <a:spLocks noGrp="1"/>
          </p:cNvSpPr>
          <p:nvPr>
            <p:ph type="body" idx="4"/>
          </p:nvPr>
        </p:nvSpPr>
        <p:spPr>
          <a:xfrm>
            <a:off x="4421752" y="3093357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3" name="Google Shape;1443;p80"/>
          <p:cNvSpPr txBox="1">
            <a:spLocks noGrp="1"/>
          </p:cNvSpPr>
          <p:nvPr>
            <p:ph type="body" idx="5"/>
          </p:nvPr>
        </p:nvSpPr>
        <p:spPr>
          <a:xfrm>
            <a:off x="4238171" y="3738021"/>
            <a:ext cx="3018972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4" name="Google Shape;1444;p80"/>
          <p:cNvSpPr txBox="1">
            <a:spLocks noGrp="1"/>
          </p:cNvSpPr>
          <p:nvPr>
            <p:ph type="body" idx="6"/>
          </p:nvPr>
        </p:nvSpPr>
        <p:spPr>
          <a:xfrm>
            <a:off x="11133022" y="5044936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5" name="Google Shape;1445;p80"/>
          <p:cNvSpPr txBox="1">
            <a:spLocks noGrp="1"/>
          </p:cNvSpPr>
          <p:nvPr>
            <p:ph type="body" idx="7"/>
          </p:nvPr>
        </p:nvSpPr>
        <p:spPr>
          <a:xfrm>
            <a:off x="10949441" y="5689600"/>
            <a:ext cx="3018972" cy="165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6" name="Google Shape;1446;p80"/>
          <p:cNvSpPr txBox="1">
            <a:spLocks noGrp="1"/>
          </p:cNvSpPr>
          <p:nvPr>
            <p:ph type="body" idx="8"/>
          </p:nvPr>
        </p:nvSpPr>
        <p:spPr>
          <a:xfrm>
            <a:off x="2815771" y="5994292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7" name="Google Shape;1447;p80"/>
          <p:cNvSpPr txBox="1">
            <a:spLocks noGrp="1"/>
          </p:cNvSpPr>
          <p:nvPr>
            <p:ph type="body" idx="9"/>
          </p:nvPr>
        </p:nvSpPr>
        <p:spPr>
          <a:xfrm>
            <a:off x="738012" y="4177230"/>
            <a:ext cx="2567393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8" name="Google Shape;1448;p80"/>
          <p:cNvSpPr txBox="1">
            <a:spLocks noGrp="1"/>
          </p:cNvSpPr>
          <p:nvPr>
            <p:ph type="body" idx="13"/>
          </p:nvPr>
        </p:nvSpPr>
        <p:spPr>
          <a:xfrm>
            <a:off x="12938327" y="3542461"/>
            <a:ext cx="276613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9" name="Google Shape;1449;p80"/>
          <p:cNvSpPr txBox="1">
            <a:spLocks noGrp="1"/>
          </p:cNvSpPr>
          <p:nvPr>
            <p:ph type="body" idx="14"/>
          </p:nvPr>
        </p:nvSpPr>
        <p:spPr>
          <a:xfrm>
            <a:off x="15170125" y="5506194"/>
            <a:ext cx="2766130" cy="7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0" name="Google Shape;1450;p80"/>
          <p:cNvSpPr txBox="1">
            <a:spLocks noGrp="1"/>
          </p:cNvSpPr>
          <p:nvPr>
            <p:ph type="body" idx="15"/>
          </p:nvPr>
        </p:nvSpPr>
        <p:spPr>
          <a:xfrm>
            <a:off x="1799594" y="7997587"/>
            <a:ext cx="14674119" cy="14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1" name="Google Shape;1451;p80"/>
          <p:cNvSpPr/>
          <p:nvPr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9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1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1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/>
                                        <p:tgtEl>
                                          <p:spTgt spid="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/>
                                        <p:tgtEl>
                                          <p:spTgt spid="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00"/>
                                        <p:tgtEl>
                                          <p:spTgt spid="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/>
                                        <p:tgtEl>
                                          <p:spTgt spid="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1000"/>
                                        <p:tgtEl>
                                          <p:spTgt spid="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1000"/>
                                        <p:tgtEl>
                                          <p:spTgt spid="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7500"/>
                            </p:stCondLst>
                            <p:childTnLst>
                              <p:par>
                                <p:cTn id="2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/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8500"/>
                            </p:stCondLst>
                            <p:childTnLst>
                              <p:par>
                                <p:cTn id="20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1000"/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000"/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500"/>
                            </p:stCondLst>
                            <p:childTnLst>
                              <p:par>
                                <p:cTn id="2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1000"/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1500"/>
                            </p:stCondLst>
                            <p:childTnLst>
                              <p:par>
                                <p:cTn id="2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2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1000"/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3500"/>
                            </p:stCondLst>
                            <p:childTnLst>
                              <p:par>
                                <p:cTn id="2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4500"/>
                            </p:stCondLst>
                            <p:childTnLst>
                              <p:par>
                                <p:cTn id="2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1000"/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1000"/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10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6500"/>
                            </p:stCondLst>
                            <p:childTnLst>
                              <p:par>
                                <p:cTn id="3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1000"/>
                                        <p:tgtEl>
                                          <p:spTgt spid="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1000"/>
                                        <p:tgtEl>
                                          <p:spTgt spid="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8500"/>
                            </p:stCondLst>
                            <p:childTnLst>
                              <p:par>
                                <p:cTn id="30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1000"/>
                                        <p:tgtEl>
                                          <p:spTgt spid="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9500"/>
                            </p:stCondLst>
                            <p:childTnLst>
                              <p:par>
                                <p:cTn id="3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1000"/>
                                        <p:tgtEl>
                                          <p:spTgt spid="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1000"/>
                                        <p:tgtEl>
                                          <p:spTgt spid="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3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1000"/>
                                        <p:tgtEl>
                                          <p:spTgt spid="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2500"/>
                            </p:stCondLst>
                            <p:childTnLst>
                              <p:par>
                                <p:cTn id="3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1000"/>
                                        <p:tgtEl>
                                          <p:spTgt spid="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3500"/>
                            </p:stCondLst>
                            <p:childTnLst>
                              <p:par>
                                <p:cTn id="3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1000"/>
                                        <p:tgtEl>
                                          <p:spTgt spid="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44500"/>
                            </p:stCondLst>
                            <p:childTnLst>
                              <p:par>
                                <p:cTn id="3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/>
                                        <p:tgtEl>
                                          <p:spTgt spid="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5500"/>
                            </p:stCondLst>
                            <p:childTnLst>
                              <p:par>
                                <p:cTn id="3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1000"/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6500"/>
                            </p:stCondLst>
                            <p:childTnLst>
                              <p:par>
                                <p:cTn id="3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1000"/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47500"/>
                            </p:stCondLst>
                            <p:childTnLst>
                              <p:par>
                                <p:cTn id="3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1000"/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8500"/>
                            </p:stCondLst>
                            <p:childTnLst>
                              <p:par>
                                <p:cTn id="3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1000"/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9500"/>
                            </p:stCondLst>
                            <p:childTnLst>
                              <p:par>
                                <p:cTn id="3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1000"/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500"/>
                            </p:stCondLst>
                            <p:childTnLst>
                              <p:par>
                                <p:cTn id="3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1000"/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1500"/>
                            </p:stCondLst>
                            <p:childTnLst>
                              <p:par>
                                <p:cTn id="3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1000"/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2500"/>
                            </p:stCondLst>
                            <p:childTnLst>
                              <p:par>
                                <p:cTn id="3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1000"/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3500"/>
                            </p:stCondLst>
                            <p:childTnLst>
                              <p:par>
                                <p:cTn id="3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1000"/>
                                        <p:tgtEl>
                                          <p:spTgt spid="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1000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4500"/>
                            </p:stCondLst>
                            <p:childTnLst>
                              <p:par>
                                <p:cTn id="4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1000"/>
                                        <p:tgtEl>
                                          <p:spTgt spid="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5500"/>
                            </p:stCondLst>
                            <p:childTnLst>
                              <p:par>
                                <p:cTn id="4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1000"/>
                                        <p:tgtEl>
                                          <p:spTgt spid="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6500"/>
                            </p:stCondLst>
                            <p:childTnLst>
                              <p:par>
                                <p:cTn id="4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1000"/>
                                        <p:tgtEl>
                                          <p:spTgt spid="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7500"/>
                            </p:stCondLst>
                            <p:childTnLst>
                              <p:par>
                                <p:cTn id="4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1000"/>
                                        <p:tgtEl>
                                          <p:spTgt spid="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8500"/>
                            </p:stCondLst>
                            <p:childTnLst>
                              <p:par>
                                <p:cTn id="4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1000"/>
                                        <p:tgtEl>
                                          <p:spTgt spid="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9500"/>
                            </p:stCondLst>
                            <p:childTnLst>
                              <p:par>
                                <p:cTn id="4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1000"/>
                                        <p:tgtEl>
                                          <p:spTgt spid="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60500"/>
                            </p:stCondLst>
                            <p:childTnLst>
                              <p:par>
                                <p:cTn id="4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1000"/>
                                        <p:tgtEl>
                                          <p:spTgt spid="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61500"/>
                            </p:stCondLst>
                            <p:childTnLst>
                              <p:par>
                                <p:cTn id="4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1000"/>
                                        <p:tgtEl>
                                          <p:spTgt spid="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62500"/>
                            </p:stCondLst>
                            <p:childTnLst>
                              <p:par>
                                <p:cTn id="4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1000"/>
                                        <p:tgtEl>
                                          <p:spTgt spid="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63500"/>
                            </p:stCondLst>
                            <p:childTnLst>
                              <p:par>
                                <p:cTn id="4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1000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64500"/>
                            </p:stCondLst>
                            <p:childTnLst>
                              <p:par>
                                <p:cTn id="5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1000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65500"/>
                            </p:stCondLst>
                            <p:childTnLst>
                              <p:par>
                                <p:cTn id="5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1000"/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66500"/>
                            </p:stCondLst>
                            <p:childTnLst>
                              <p:par>
                                <p:cTn id="5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1000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67500"/>
                            </p:stCondLst>
                            <p:childTnLst>
                              <p:par>
                                <p:cTn id="5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1000"/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68500"/>
                            </p:stCondLst>
                            <p:childTnLst>
                              <p:par>
                                <p:cTn id="5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1000"/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69500"/>
                            </p:stCondLst>
                            <p:childTnLst>
                              <p:par>
                                <p:cTn id="5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1000"/>
                                        <p:tgtEl>
                                          <p:spTgt spid="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70500"/>
                            </p:stCondLst>
                            <p:childTnLst>
                              <p:par>
                                <p:cTn id="5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1000"/>
                                        <p:tgtEl>
                                          <p:spTgt spid="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71500"/>
                            </p:stCondLst>
                            <p:childTnLst>
                              <p:par>
                                <p:cTn id="5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1000"/>
                                        <p:tgtEl>
                                          <p:spTgt spid="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72500"/>
                            </p:stCondLst>
                            <p:childTnLst>
                              <p:par>
                                <p:cTn id="5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1000"/>
                                        <p:tgtEl>
                                          <p:spTgt spid="1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73500"/>
                            </p:stCondLst>
                            <p:childTnLst>
                              <p:par>
                                <p:cTn id="5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1000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0"/>
                                        <p:tgtEl>
                                          <p:spTgt spid="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000"/>
                                        <p:tgtEl>
                                          <p:spTgt spid="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74500"/>
                            </p:stCondLst>
                            <p:childTnLst>
                              <p:par>
                                <p:cTn id="5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1000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5500"/>
                            </p:stCondLst>
                            <p:childTnLst>
                              <p:par>
                                <p:cTn id="57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8" dur="1000"/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76500"/>
                            </p:stCondLst>
                            <p:childTnLst>
                              <p:par>
                                <p:cTn id="5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2" dur="1000"/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77500"/>
                            </p:stCondLst>
                            <p:childTnLst>
                              <p:par>
                                <p:cTn id="5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1000"/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78500"/>
                            </p:stCondLst>
                            <p:childTnLst>
                              <p:par>
                                <p:cTn id="5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1000"/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79500"/>
                            </p:stCondLst>
                            <p:childTnLst>
                              <p:par>
                                <p:cTn id="5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4" dur="1000"/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80500"/>
                            </p:stCondLst>
                            <p:childTnLst>
                              <p:par>
                                <p:cTn id="59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8" dur="1000"/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81500"/>
                            </p:stCondLst>
                            <p:childTnLst>
                              <p:par>
                                <p:cTn id="6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2" dur="1000"/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82500"/>
                            </p:stCondLst>
                            <p:childTnLst>
                              <p:par>
                                <p:cTn id="6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6" dur="1000"/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83500"/>
                            </p:stCondLst>
                            <p:childTnLst>
                              <p:par>
                                <p:cTn id="60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1000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84500"/>
                            </p:stCondLst>
                            <p:childTnLst>
                              <p:par>
                                <p:cTn id="6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4" dur="1000"/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85500"/>
                            </p:stCondLst>
                            <p:childTnLst>
                              <p:par>
                                <p:cTn id="6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8" dur="1000"/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86500"/>
                            </p:stCondLst>
                            <p:childTnLst>
                              <p:par>
                                <p:cTn id="6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1000"/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87500"/>
                            </p:stCondLst>
                            <p:childTnLst>
                              <p:par>
                                <p:cTn id="6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6" dur="1000"/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88500"/>
                            </p:stCondLst>
                            <p:childTnLst>
                              <p:par>
                                <p:cTn id="6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0" dur="1000"/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89500"/>
                            </p:stCondLst>
                            <p:childTnLst>
                              <p:par>
                                <p:cTn id="6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1000"/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90500"/>
                            </p:stCondLst>
                            <p:childTnLst>
                              <p:par>
                                <p:cTn id="6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8" dur="1000"/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91500"/>
                            </p:stCondLst>
                            <p:childTnLst>
                              <p:par>
                                <p:cTn id="6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2" dur="1000"/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92500"/>
                            </p:stCondLst>
                            <p:childTnLst>
                              <p:par>
                                <p:cTn id="6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1000"/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93500"/>
                            </p:stCondLst>
                            <p:childTnLst>
                              <p:par>
                                <p:cTn id="67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0" dur="1000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000"/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1000"/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1000"/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1000"/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000"/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94500"/>
                            </p:stCondLst>
                            <p:childTnLst>
                              <p:par>
                                <p:cTn id="7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4" dur="500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5" dur="500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8" dur="500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9" dur="500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2" dur="500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3" dur="500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4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6" dur="500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7" dur="500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8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0" dur="500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1" dur="500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4" dur="5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5" dur="5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6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8" dur="500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9" dur="500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2" dur="500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3" dur="500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6" dur="500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7" dur="500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8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0" dur="500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1" dur="500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4" dur="500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5" dur="500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6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8" dur="500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9" dur="500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0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2" dur="500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3" dur="500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95000"/>
                            </p:stCondLst>
                            <p:childTnLst>
                              <p:par>
                                <p:cTn id="76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7"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0" dur="500"/>
                                        <p:tgtEl>
                                          <p:spTgt spid="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3" dur="500"/>
                                        <p:tgtEl>
                                          <p:spTgt spid="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6" dur="500"/>
                                        <p:tgtEl>
                                          <p:spTgt spid="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500"/>
                                        <p:tgtEl>
                                          <p:spTgt spid="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2" dur="500"/>
                                        <p:tgtEl>
                                          <p:spTgt spid="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5" dur="500"/>
                                        <p:tgtEl>
                                          <p:spTgt spid="1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8" dur="500"/>
                                        <p:tgtEl>
                                          <p:spTgt spid="1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1" dur="500"/>
                                        <p:tgtEl>
                                          <p:spTgt spid="1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4" dur="500"/>
                                        <p:tgtEl>
                                          <p:spTgt spid="1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age">
  <p:cSld name="Storage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8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8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5" name="Google Shape;1455;p8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56" name="Google Shape;1456;p82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7" name="Google Shape;1457;p82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58" name="Google Shape;1458;p82"/>
          <p:cNvGrpSpPr/>
          <p:nvPr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459" name="Google Shape;1459;p82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1460" name="Google Shape;1460;p82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1" name="Google Shape;1461;p82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62" name="Google Shape;1462;p82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 extrusionOk="0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63" name="Google Shape;1463;p82"/>
            <p:cNvGrpSpPr/>
            <p:nvPr/>
          </p:nvGrpSpPr>
          <p:grpSpPr>
            <a:xfrm flipH="1">
              <a:off x="8650043" y="5266273"/>
              <a:ext cx="1343948" cy="1366912"/>
              <a:chOff x="7305639" y="5547570"/>
              <a:chExt cx="1343948" cy="1366912"/>
            </a:xfrm>
          </p:grpSpPr>
          <p:sp>
            <p:nvSpPr>
              <p:cNvPr id="1464" name="Google Shape;1464;p82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5" name="Google Shape;1465;p82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6" name="Google Shape;1466;p82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7" name="Google Shape;1467;p82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68" name="Google Shape;1468;p82"/>
            <p:cNvGrpSpPr/>
            <p:nvPr/>
          </p:nvGrpSpPr>
          <p:grpSpPr>
            <a:xfrm>
              <a:off x="7305638" y="5266273"/>
              <a:ext cx="1343948" cy="1366912"/>
              <a:chOff x="7305639" y="5547570"/>
              <a:chExt cx="1343948" cy="1366912"/>
            </a:xfrm>
          </p:grpSpPr>
          <p:sp>
            <p:nvSpPr>
              <p:cNvPr id="1469" name="Google Shape;1469;p82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0" name="Google Shape;1470;p82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1" name="Google Shape;1471;p82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2" name="Google Shape;1472;p82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73" name="Google Shape;1473;p82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474" name="Google Shape;1474;p82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5" name="Google Shape;1475;p82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76" name="Google Shape;1476;p82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1477" name="Google Shape;1477;p82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 extrusionOk="0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8" name="Google Shape;1478;p82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 extrusionOk="0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79" name="Google Shape;1479;p82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1480" name="Google Shape;1480;p82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1" name="Google Shape;1481;p82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82" name="Google Shape;1482;p82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483" name="Google Shape;1483;p82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4" name="Google Shape;1484;p82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5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45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45"/>
          <p:cNvSpPr/>
          <p:nvPr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45"/>
          <p:cNvSpPr/>
          <p:nvPr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45"/>
          <p:cNvSpPr txBox="1">
            <a:spLocks noGrp="1"/>
          </p:cNvSpPr>
          <p:nvPr>
            <p:ph type="body" idx="2"/>
          </p:nvPr>
        </p:nvSpPr>
        <p:spPr>
          <a:xfrm>
            <a:off x="2023051" y="3178605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45"/>
          <p:cNvSpPr txBox="1">
            <a:spLocks noGrp="1"/>
          </p:cNvSpPr>
          <p:nvPr>
            <p:ph type="body" idx="3"/>
          </p:nvPr>
        </p:nvSpPr>
        <p:spPr>
          <a:xfrm>
            <a:off x="2709066" y="3884782"/>
            <a:ext cx="6147552" cy="472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45"/>
          <p:cNvSpPr/>
          <p:nvPr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45"/>
          <p:cNvSpPr/>
          <p:nvPr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5"/>
          <p:cNvSpPr txBox="1">
            <a:spLocks noGrp="1"/>
          </p:cNvSpPr>
          <p:nvPr>
            <p:ph type="body" idx="4"/>
          </p:nvPr>
        </p:nvSpPr>
        <p:spPr>
          <a:xfrm>
            <a:off x="10272884" y="3175508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45"/>
          <p:cNvSpPr txBox="1">
            <a:spLocks noGrp="1"/>
          </p:cNvSpPr>
          <p:nvPr>
            <p:ph type="body" idx="5"/>
          </p:nvPr>
        </p:nvSpPr>
        <p:spPr>
          <a:xfrm>
            <a:off x="10958899" y="3881685"/>
            <a:ext cx="6147552" cy="472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86d1e93d83_0_111"/>
          <p:cNvSpPr txBox="1">
            <a:spLocks noGrp="1"/>
          </p:cNvSpPr>
          <p:nvPr>
            <p:ph type="title"/>
          </p:nvPr>
        </p:nvSpPr>
        <p:spPr>
          <a:xfrm>
            <a:off x="1877353" y="573578"/>
            <a:ext cx="152664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g86d1e93d83_0_111"/>
          <p:cNvSpPr txBox="1">
            <a:spLocks noGrp="1"/>
          </p:cNvSpPr>
          <p:nvPr>
            <p:ph type="body" idx="1"/>
          </p:nvPr>
        </p:nvSpPr>
        <p:spPr>
          <a:xfrm>
            <a:off x="1877353" y="3429001"/>
            <a:ext cx="15266400" cy="53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/>
            </a:lvl1pPr>
            <a:lvl2pPr marL="914400" lvl="1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–"/>
              <a:defRPr/>
            </a:lvl2pPr>
            <a:lvl3pPr marL="1371600" lvl="2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/>
            </a:lvl3pPr>
            <a:lvl4pPr marL="1828800" lvl="3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–"/>
              <a:defRPr/>
            </a:lvl4pPr>
            <a:lvl5pPr marL="2286000" lvl="4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»"/>
              <a:defRPr/>
            </a:lvl5pPr>
            <a:lvl6pPr marL="2743200" lvl="5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/>
            </a:lvl6pPr>
            <a:lvl7pPr marL="3200400" lvl="6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/>
            </a:lvl7pPr>
            <a:lvl8pPr marL="3657600" lvl="7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/>
            </a:lvl8pPr>
            <a:lvl9pPr marL="4114800" lvl="8" indent="-4000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1488" name="Google Shape;1488;g86d1e93d83_0_111"/>
          <p:cNvSpPr txBox="1">
            <a:spLocks noGrp="1"/>
          </p:cNvSpPr>
          <p:nvPr>
            <p:ph type="dt" idx="10"/>
          </p:nvPr>
        </p:nvSpPr>
        <p:spPr>
          <a:xfrm>
            <a:off x="1877353" y="9563518"/>
            <a:ext cx="3494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9" name="Google Shape;1489;g86d1e93d83_0_111"/>
          <p:cNvSpPr txBox="1">
            <a:spLocks noGrp="1"/>
          </p:cNvSpPr>
          <p:nvPr>
            <p:ph type="ftr" idx="11"/>
          </p:nvPr>
        </p:nvSpPr>
        <p:spPr>
          <a:xfrm>
            <a:off x="6057370" y="9563518"/>
            <a:ext cx="6171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g86d1e93d83_0_111"/>
          <p:cNvSpPr txBox="1">
            <a:spLocks noGrp="1"/>
          </p:cNvSpPr>
          <p:nvPr>
            <p:ph type="sldNum" idx="12"/>
          </p:nvPr>
        </p:nvSpPr>
        <p:spPr>
          <a:xfrm>
            <a:off x="12914771" y="9563518"/>
            <a:ext cx="422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imated Title">
  <p:cSld name="Animated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Ultra"/>
              <a:buNone/>
              <a:defRPr sz="9600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ubTitle" idx="2"/>
          </p:nvPr>
        </p:nvSpPr>
        <p:spPr>
          <a:xfrm>
            <a:off x="1366342" y="8527876"/>
            <a:ext cx="1555372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8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and Animated Texts">
  <p:cSld name="Big Image and Animated Tex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>
            <a:spLocks noGrp="1"/>
          </p:cNvSpPr>
          <p:nvPr>
            <p:ph type="pic" idx="2"/>
          </p:nvPr>
        </p:nvSpPr>
        <p:spPr>
          <a:xfrm>
            <a:off x="2095500" y="0"/>
            <a:ext cx="18286413" cy="102870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>
            <a:spLocks noGrp="1"/>
          </p:cNvSpPr>
          <p:nvPr>
            <p:ph type="body" idx="1"/>
          </p:nvPr>
        </p:nvSpPr>
        <p:spPr>
          <a:xfrm flipH="1">
            <a:off x="1609269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>
            <a:spLocks noGrp="1"/>
          </p:cNvSpPr>
          <p:nvPr>
            <p:ph type="body" idx="3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>
            <a:spLocks noGrp="1"/>
          </p:cNvSpPr>
          <p:nvPr>
            <p:ph type="body" idx="4"/>
          </p:nvPr>
        </p:nvSpPr>
        <p:spPr>
          <a:xfrm flipH="1">
            <a:off x="-4691290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rgbClr val="0081A9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body" idx="5"/>
          </p:nvPr>
        </p:nvSpPr>
        <p:spPr>
          <a:xfrm flipH="1">
            <a:off x="12963525" y="0"/>
            <a:ext cx="13914662" cy="10287000"/>
          </a:xfrm>
          <a:prstGeom prst="parallelogram">
            <a:avLst>
              <a:gd name="adj" fmla="val 35022"/>
            </a:avLst>
          </a:prstGeom>
          <a:solidFill>
            <a:srgbClr val="0081A9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>
            <a:spLocks noGrp="1"/>
          </p:cNvSpPr>
          <p:nvPr>
            <p:ph type="body" idx="6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>
            <a:spLocks noGrp="1"/>
          </p:cNvSpPr>
          <p:nvPr>
            <p:ph type="body" idx="7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title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8"/>
          </p:nvPr>
        </p:nvSpPr>
        <p:spPr>
          <a:xfrm>
            <a:off x="567171" y="7667281"/>
            <a:ext cx="7227000" cy="208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9"/>
          </p:nvPr>
        </p:nvSpPr>
        <p:spPr>
          <a:xfrm rot="4250327">
            <a:off x="10978043" y="3220775"/>
            <a:ext cx="10698970" cy="401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0"/>
              <a:buNone/>
              <a:defRPr sz="17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3"/>
          </p:nvPr>
        </p:nvSpPr>
        <p:spPr>
          <a:xfrm>
            <a:off x="661514" y="7485852"/>
            <a:ext cx="3240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0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Ultra"/>
              <a:buNone/>
              <a:defRPr sz="9600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ubTitle" idx="1"/>
          </p:nvPr>
        </p:nvSpPr>
        <p:spPr>
          <a:xfrm>
            <a:off x="1366342" y="8527876"/>
            <a:ext cx="1555372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9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word 1">
  <p:cSld name="Keyword 1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0"/>
          <p:cNvSpPr txBox="1">
            <a:spLocks noGrp="1"/>
          </p:cNvSpPr>
          <p:nvPr>
            <p:ph type="title"/>
          </p:nvPr>
        </p:nvSpPr>
        <p:spPr>
          <a:xfrm>
            <a:off x="1143471" y="3055269"/>
            <a:ext cx="6140652" cy="17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Ultra"/>
              <a:buNone/>
              <a:defRPr sz="8000"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1" name="Google Shape;1501;p40"/>
          <p:cNvSpPr txBox="1">
            <a:spLocks noGrp="1"/>
          </p:cNvSpPr>
          <p:nvPr>
            <p:ph type="ftr" idx="11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6" name="Google Shape;1506;p40"/>
          <p:cNvSpPr txBox="1">
            <a:spLocks noGrp="1"/>
          </p:cNvSpPr>
          <p:nvPr>
            <p:ph type="body" idx="1"/>
          </p:nvPr>
        </p:nvSpPr>
        <p:spPr>
          <a:xfrm>
            <a:off x="9156331" y="4293198"/>
            <a:ext cx="7763739" cy="30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8" name="Google Shape;1508;p40"/>
          <p:cNvSpPr txBox="1">
            <a:spLocks noGrp="1"/>
          </p:cNvSpPr>
          <p:nvPr>
            <p:ph type="sldNum" idx="12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96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>
            <a:spLocks noGrp="1"/>
          </p:cNvSpPr>
          <p:nvPr>
            <p:ph type="ctrTitle"/>
          </p:nvPr>
        </p:nvSpPr>
        <p:spPr>
          <a:xfrm>
            <a:off x="1371481" y="3972857"/>
            <a:ext cx="15543451" cy="15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Ultra"/>
              <a:buNone/>
              <a:defRPr sz="9600">
                <a:solidFill>
                  <a:schemeClr val="accent3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subTitle" idx="1"/>
          </p:nvPr>
        </p:nvSpPr>
        <p:spPr>
          <a:xfrm>
            <a:off x="1366342" y="7112000"/>
            <a:ext cx="15553728" cy="292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5000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8989"/>
              </a:buClr>
              <a:buSzPts val="4300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98989"/>
              </a:buClr>
              <a:buSzPts val="36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body" idx="2"/>
          </p:nvPr>
        </p:nvSpPr>
        <p:spPr>
          <a:xfrm>
            <a:off x="1366342" y="5503590"/>
            <a:ext cx="15553728" cy="86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82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ntents">
  <p:cSld name="No Contents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81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81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4" name="Google Shape;454;p81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81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">
  <p:cSld name="4 Columns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8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8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48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48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48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2"/>
          </p:nvPr>
        </p:nvSpPr>
        <p:spPr>
          <a:xfrm>
            <a:off x="2023050" y="265589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48"/>
          <p:cNvSpPr txBox="1">
            <a:spLocks noGrp="1"/>
          </p:cNvSpPr>
          <p:nvPr>
            <p:ph type="body" idx="3"/>
          </p:nvPr>
        </p:nvSpPr>
        <p:spPr>
          <a:xfrm>
            <a:off x="2709066" y="336206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48"/>
          <p:cNvSpPr/>
          <p:nvPr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48"/>
          <p:cNvSpPr/>
          <p:nvPr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48"/>
          <p:cNvSpPr txBox="1">
            <a:spLocks noGrp="1"/>
          </p:cNvSpPr>
          <p:nvPr>
            <p:ph type="body" idx="4"/>
          </p:nvPr>
        </p:nvSpPr>
        <p:spPr>
          <a:xfrm>
            <a:off x="2023050" y="607093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body" idx="5"/>
          </p:nvPr>
        </p:nvSpPr>
        <p:spPr>
          <a:xfrm>
            <a:off x="2709066" y="677710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48"/>
          <p:cNvSpPr/>
          <p:nvPr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48"/>
          <p:cNvSpPr/>
          <p:nvPr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48"/>
          <p:cNvSpPr txBox="1">
            <a:spLocks noGrp="1"/>
          </p:cNvSpPr>
          <p:nvPr>
            <p:ph type="body" idx="6"/>
          </p:nvPr>
        </p:nvSpPr>
        <p:spPr>
          <a:xfrm>
            <a:off x="10229336" y="265894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48"/>
          <p:cNvSpPr txBox="1">
            <a:spLocks noGrp="1"/>
          </p:cNvSpPr>
          <p:nvPr>
            <p:ph type="body" idx="7"/>
          </p:nvPr>
        </p:nvSpPr>
        <p:spPr>
          <a:xfrm>
            <a:off x="10915352" y="336511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48"/>
          <p:cNvSpPr/>
          <p:nvPr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D08D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48"/>
          <p:cNvSpPr/>
          <p:nvPr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48"/>
          <p:cNvSpPr txBox="1">
            <a:spLocks noGrp="1"/>
          </p:cNvSpPr>
          <p:nvPr>
            <p:ph type="body" idx="8"/>
          </p:nvPr>
        </p:nvSpPr>
        <p:spPr>
          <a:xfrm>
            <a:off x="10229336" y="607398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body" idx="9"/>
          </p:nvPr>
        </p:nvSpPr>
        <p:spPr>
          <a:xfrm>
            <a:off x="10915352" y="678015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75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7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75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9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82" name="Google Shape;482;p49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49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9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49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49"/>
          <p:cNvSpPr txBox="1">
            <a:spLocks noGrp="1"/>
          </p:cNvSpPr>
          <p:nvPr>
            <p:ph type="body" idx="2"/>
          </p:nvPr>
        </p:nvSpPr>
        <p:spPr>
          <a:xfrm>
            <a:off x="2023050" y="265589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body" idx="3"/>
          </p:nvPr>
        </p:nvSpPr>
        <p:spPr>
          <a:xfrm>
            <a:off x="2709065" y="3362068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49"/>
          <p:cNvSpPr/>
          <p:nvPr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49"/>
          <p:cNvSpPr/>
          <p:nvPr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49"/>
          <p:cNvSpPr txBox="1">
            <a:spLocks noGrp="1"/>
          </p:cNvSpPr>
          <p:nvPr>
            <p:ph type="body" idx="4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49"/>
          <p:cNvSpPr txBox="1">
            <a:spLocks noGrp="1"/>
          </p:cNvSpPr>
          <p:nvPr>
            <p:ph type="body" idx="5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49"/>
          <p:cNvSpPr/>
          <p:nvPr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49"/>
          <p:cNvSpPr/>
          <p:nvPr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49"/>
          <p:cNvSpPr txBox="1">
            <a:spLocks noGrp="1"/>
          </p:cNvSpPr>
          <p:nvPr>
            <p:ph type="body" idx="6"/>
          </p:nvPr>
        </p:nvSpPr>
        <p:spPr>
          <a:xfrm>
            <a:off x="2023050" y="7076598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49"/>
          <p:cNvSpPr txBox="1">
            <a:spLocks noGrp="1"/>
          </p:cNvSpPr>
          <p:nvPr>
            <p:ph type="body" idx="7"/>
          </p:nvPr>
        </p:nvSpPr>
        <p:spPr>
          <a:xfrm>
            <a:off x="2709065" y="7782775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2">
  <p:cSld name="3 Columns 2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0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0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0" name="Google Shape;500;p50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50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50"/>
          <p:cNvSpPr/>
          <p:nvPr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53D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50"/>
          <p:cNvSpPr/>
          <p:nvPr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50"/>
          <p:cNvSpPr txBox="1">
            <a:spLocks noGrp="1"/>
          </p:cNvSpPr>
          <p:nvPr>
            <p:ph type="body" idx="2"/>
          </p:nvPr>
        </p:nvSpPr>
        <p:spPr>
          <a:xfrm>
            <a:off x="2023050" y="265589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50"/>
          <p:cNvSpPr txBox="1">
            <a:spLocks noGrp="1"/>
          </p:cNvSpPr>
          <p:nvPr>
            <p:ph type="body" idx="3"/>
          </p:nvPr>
        </p:nvSpPr>
        <p:spPr>
          <a:xfrm>
            <a:off x="2709065" y="3362068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50"/>
          <p:cNvSpPr/>
          <p:nvPr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B7D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50"/>
          <p:cNvSpPr/>
          <p:nvPr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50"/>
          <p:cNvSpPr txBox="1">
            <a:spLocks noGrp="1"/>
          </p:cNvSpPr>
          <p:nvPr>
            <p:ph type="body" idx="4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50"/>
          <p:cNvSpPr txBox="1">
            <a:spLocks noGrp="1"/>
          </p:cNvSpPr>
          <p:nvPr>
            <p:ph type="body" idx="5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50"/>
          <p:cNvSpPr/>
          <p:nvPr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D91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50"/>
          <p:cNvSpPr/>
          <p:nvPr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50"/>
          <p:cNvSpPr txBox="1">
            <a:spLocks noGrp="1"/>
          </p:cNvSpPr>
          <p:nvPr>
            <p:ph type="body" idx="6"/>
          </p:nvPr>
        </p:nvSpPr>
        <p:spPr>
          <a:xfrm>
            <a:off x="2021917" y="7082422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50"/>
          <p:cNvSpPr txBox="1">
            <a:spLocks noGrp="1"/>
          </p:cNvSpPr>
          <p:nvPr>
            <p:ph type="body" idx="7"/>
          </p:nvPr>
        </p:nvSpPr>
        <p:spPr>
          <a:xfrm>
            <a:off x="2707932" y="7788599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3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4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18" name="Google Shape;518;p43"/>
          <p:cNvSpPr txBox="1">
            <a:spLocks noGrp="1"/>
          </p:cNvSpPr>
          <p:nvPr>
            <p:ph type="body" idx="1"/>
          </p:nvPr>
        </p:nvSpPr>
        <p:spPr>
          <a:xfrm>
            <a:off x="1078310" y="4279404"/>
            <a:ext cx="16200314" cy="331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43"/>
          <p:cNvSpPr/>
          <p:nvPr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43"/>
          <p:cNvSpPr txBox="1">
            <a:spLocks noGrp="1"/>
          </p:cNvSpPr>
          <p:nvPr>
            <p:ph type="body" idx="2"/>
          </p:nvPr>
        </p:nvSpPr>
        <p:spPr>
          <a:xfrm>
            <a:off x="3166542" y="1543100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238550" y="13990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Ultra"/>
              <a:buNone/>
              <a:defRPr sz="6000" b="0" i="0" u="none" strike="noStrike" cap="non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914321" y="2400301"/>
            <a:ext cx="16457771" cy="678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546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50165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 extrusionOk="0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 extrusionOk="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45" r:id="rId41"/>
    <p:sldLayoutId id="2147483746" r:id="rId42"/>
    <p:sldLayoutId id="2147483747" r:id="rId43"/>
    <p:sldLayoutId id="2147483748" r:id="rId44"/>
    <p:sldLayoutId id="2147483750" r:id="rId4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"/>
          <p:cNvSpPr txBox="1">
            <a:spLocks noGrp="1"/>
          </p:cNvSpPr>
          <p:nvPr>
            <p:ph type="ctrTitle"/>
          </p:nvPr>
        </p:nvSpPr>
        <p:spPr>
          <a:xfrm>
            <a:off x="1654035" y="3947379"/>
            <a:ext cx="15543600" cy="282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7200" dirty="0" err="1"/>
              <a:t>Administración</a:t>
            </a:r>
            <a:r>
              <a:rPr lang="en-US" sz="7200" dirty="0"/>
              <a:t> de </a:t>
            </a:r>
            <a:r>
              <a:rPr lang="en-US" sz="7200" dirty="0" err="1"/>
              <a:t>Empresas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8"/>
          <p:cNvSpPr txBox="1">
            <a:spLocks noGrp="1"/>
          </p:cNvSpPr>
          <p:nvPr>
            <p:ph type="title"/>
          </p:nvPr>
        </p:nvSpPr>
        <p:spPr>
          <a:xfrm>
            <a:off x="1002794" y="2750469"/>
            <a:ext cx="6140652" cy="17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RUBRO:</a:t>
            </a:r>
            <a:endParaRPr/>
          </a:p>
        </p:txBody>
      </p:sp>
      <p:sp>
        <p:nvSpPr>
          <p:cNvPr id="2122" name="Google Shape;2122;p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123" name="Google Shape;2123;p8"/>
          <p:cNvSpPr txBox="1">
            <a:spLocks noGrp="1"/>
          </p:cNvSpPr>
          <p:nvPr>
            <p:ph type="body" idx="1"/>
          </p:nvPr>
        </p:nvSpPr>
        <p:spPr>
          <a:xfrm>
            <a:off x="9156331" y="4293198"/>
            <a:ext cx="7763739" cy="28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200"/>
              <a:t>Empresa dedicada al desarrollo de software para la administración y manejo de almacenes de compra y venta. </a:t>
            </a:r>
            <a:endParaRPr sz="32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3200"/>
          </a:p>
        </p:txBody>
      </p:sp>
      <p:sp>
        <p:nvSpPr>
          <p:cNvPr id="2124" name="Google Shape;2124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CLASIFICACIÓN: 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132" name="Google Shape;2132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30" name="Google Shape;2130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20"/>
              <a:t>AW SOLUCIONES WEB</a:t>
            </a:r>
            <a:endParaRPr sz="222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036503F-C1C2-4BBA-AC3C-C931D5209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496865"/>
              </p:ext>
            </p:extLst>
          </p:nvPr>
        </p:nvGraphicFramePr>
        <p:xfrm>
          <a:off x="350626" y="1844401"/>
          <a:ext cx="17145508" cy="764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18694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CLASIFICACIÓN: 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132" name="Google Shape;2132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30" name="Google Shape;2130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20" dirty="0"/>
              <a:t>AW SOLUCIONES WEB</a:t>
            </a:r>
            <a:endParaRPr sz="222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036503F-C1C2-4BBA-AC3C-C931D5209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493549"/>
              </p:ext>
            </p:extLst>
          </p:nvPr>
        </p:nvGraphicFramePr>
        <p:xfrm>
          <a:off x="1351086" y="2579634"/>
          <a:ext cx="15800084" cy="6256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47803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20BCD915-C08E-4228-B756-896F948B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861110-F64D-4ADE-AFBC-8A27FC0CFD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8E2A82A7-F294-40E9-A903-A6B00C19B5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FUNCIÓN TÉCNICA</a:t>
            </a:r>
            <a:endParaRPr lang="es-PE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23BA807-5522-4104-BC2C-FC6DAB2549A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Se desarrolla software para la administración y manejo de almacenes de compra y venta.</a:t>
            </a:r>
            <a:endParaRPr lang="es-PE" sz="2400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4CBE5C77-6C31-473F-95D6-14E9A9C2CAD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023050" y="4741553"/>
            <a:ext cx="7426863" cy="790352"/>
          </a:xfrm>
        </p:spPr>
        <p:txBody>
          <a:bodyPr/>
          <a:lstStyle/>
          <a:p>
            <a:r>
              <a:rPr lang="es-ES" dirty="0"/>
              <a:t>FUNCIÓN COMERCIAL</a:t>
            </a:r>
            <a:endParaRPr lang="es-PE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9A9B7927-A45F-48AE-B5AA-7B2C9D9FAE9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2709065" y="5364601"/>
            <a:ext cx="14329592" cy="1608087"/>
          </a:xfrm>
        </p:spPr>
        <p:txBody>
          <a:bodyPr>
            <a:noAutofit/>
          </a:bodyPr>
          <a:lstStyle/>
          <a:p>
            <a:r>
              <a:rPr lang="es-ES" sz="2400" dirty="0"/>
              <a:t>Se encarga de la venta del software para los almacenes que son sus clientes, colocar el precio del software, reunir requerimientos del cliente para desarrollar el software y realizar publicidad de la empresa.</a:t>
            </a:r>
            <a:endParaRPr lang="es-PE" sz="2400" dirty="0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3B4B4501-B1BB-4135-8DCE-2E97B4C30BE3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s-ES" dirty="0"/>
              <a:t>FUNCIÓN FINANCIERA</a:t>
            </a:r>
            <a:endParaRPr lang="es-PE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B9532DB9-19EF-4705-A982-DD8BAED7F8D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Se administra el capital de la empresa, los préstamos o créditos que ha permitido afrontar las inversiones y gastos en la empresa.</a:t>
            </a:r>
            <a:endParaRPr lang="es-PE" sz="2400" dirty="0"/>
          </a:p>
        </p:txBody>
      </p:sp>
      <p:sp>
        <p:nvSpPr>
          <p:cNvPr id="38" name="Google Shape;2130;p9">
            <a:extLst>
              <a:ext uri="{FF2B5EF4-FFF2-40B4-BE49-F238E27FC236}">
                <a16:creationId xmlns:a16="http://schemas.microsoft.com/office/drawing/2014/main" id="{9AA18B84-0710-4106-8C43-70FE97ED9CC9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/>
              <a:t>AW SOLUCIONES WEB</a:t>
            </a:r>
            <a:endParaRPr lang="en-US" sz="2220" dirty="0"/>
          </a:p>
        </p:txBody>
      </p:sp>
    </p:spTree>
    <p:extLst>
      <p:ext uri="{BB962C8B-B14F-4D97-AF65-F5344CB8AC3E}">
        <p14:creationId xmlns:p14="http://schemas.microsoft.com/office/powerpoint/2010/main" val="286491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20BCD915-C08E-4228-B756-896F948B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861110-F64D-4ADE-AFBC-8A27FC0CFD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8E2A82A7-F294-40E9-A903-A6B00C19B5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FUNCIÓN DE SEGURIDAD</a:t>
            </a:r>
            <a:endParaRPr lang="es-PE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23BA807-5522-4104-BC2C-FC6DAB2549A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área de recursos humanos de la empresa brinda seguridad en la higiene para el personal.</a:t>
            </a:r>
            <a:endParaRPr lang="es-PE" sz="2400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4CBE5C77-6C31-473F-95D6-14E9A9C2CAD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dirty="0"/>
              <a:t>FUNCIÓN CONTABLE</a:t>
            </a:r>
            <a:endParaRPr lang="es-PE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9A9B7927-A45F-48AE-B5AA-7B2C9D9FAE94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Se lleva el control de los recursos de la empresa y se informa de las operaciones de compra y ventas realizadas.</a:t>
            </a:r>
            <a:endParaRPr lang="es-PE" sz="2400" dirty="0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3B4B4501-B1BB-4135-8DCE-2E97B4C30BE3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s-ES" dirty="0"/>
              <a:t>FUNCIÓN ADMINISTRATIVA</a:t>
            </a:r>
            <a:endParaRPr lang="es-PE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B9532DB9-19EF-4705-A982-DD8BAED7F8D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dueño se encarga de la planificación, organización, dirección y control de las actividades de la empresa.</a:t>
            </a:r>
            <a:endParaRPr lang="es-PE" sz="2400" dirty="0"/>
          </a:p>
        </p:txBody>
      </p:sp>
      <p:sp>
        <p:nvSpPr>
          <p:cNvPr id="38" name="Google Shape;2130;p9">
            <a:extLst>
              <a:ext uri="{FF2B5EF4-FFF2-40B4-BE49-F238E27FC236}">
                <a16:creationId xmlns:a16="http://schemas.microsoft.com/office/drawing/2014/main" id="{9AA18B84-0710-4106-8C43-70FE97ED9CC9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/>
              <a:t>AW SOLUCIONES WEB</a:t>
            </a:r>
            <a:endParaRPr lang="en-US" sz="2220" dirty="0"/>
          </a:p>
        </p:txBody>
      </p:sp>
    </p:spTree>
    <p:extLst>
      <p:ext uri="{BB962C8B-B14F-4D97-AF65-F5344CB8AC3E}">
        <p14:creationId xmlns:p14="http://schemas.microsoft.com/office/powerpoint/2010/main" val="370859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7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17"/>
          <p:cNvSpPr txBox="1">
            <a:spLocks noGrp="1"/>
          </p:cNvSpPr>
          <p:nvPr>
            <p:ph type="body" idx="3"/>
          </p:nvPr>
        </p:nvSpPr>
        <p:spPr>
          <a:xfrm rot="-2700000">
            <a:off x="167441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Nuevos competidores</a:t>
            </a:r>
            <a:endParaRPr/>
          </a:p>
        </p:txBody>
      </p:sp>
      <p:sp>
        <p:nvSpPr>
          <p:cNvPr id="2170" name="Google Shape;2170;p17"/>
          <p:cNvSpPr txBox="1">
            <a:spLocks noGrp="1"/>
          </p:cNvSpPr>
          <p:nvPr>
            <p:ph type="body" idx="4"/>
          </p:nvPr>
        </p:nvSpPr>
        <p:spPr>
          <a:xfrm rot="-2700000">
            <a:off x="4437450" y="4256486"/>
            <a:ext cx="3572959" cy="101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Negociación proveedores</a:t>
            </a:r>
            <a:endParaRPr/>
          </a:p>
        </p:txBody>
      </p:sp>
      <p:sp>
        <p:nvSpPr>
          <p:cNvPr id="2171" name="Google Shape;2171;p17"/>
          <p:cNvSpPr txBox="1">
            <a:spLocks noGrp="1"/>
          </p:cNvSpPr>
          <p:nvPr>
            <p:ph type="body" idx="5"/>
          </p:nvPr>
        </p:nvSpPr>
        <p:spPr>
          <a:xfrm rot="-2700000">
            <a:off x="7305959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Negociación clientes</a:t>
            </a:r>
            <a:endParaRPr/>
          </a:p>
        </p:txBody>
      </p:sp>
      <p:sp>
        <p:nvSpPr>
          <p:cNvPr id="2172" name="Google Shape;2172;p17"/>
          <p:cNvSpPr txBox="1">
            <a:spLocks noGrp="1"/>
          </p:cNvSpPr>
          <p:nvPr>
            <p:ph type="body" idx="6"/>
          </p:nvPr>
        </p:nvSpPr>
        <p:spPr>
          <a:xfrm rot="-2700000">
            <a:off x="10121732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Productos sustitutos</a:t>
            </a:r>
            <a:endParaRPr/>
          </a:p>
        </p:txBody>
      </p:sp>
      <p:sp>
        <p:nvSpPr>
          <p:cNvPr id="2173" name="Google Shape;2173;p17"/>
          <p:cNvSpPr txBox="1">
            <a:spLocks noGrp="1"/>
          </p:cNvSpPr>
          <p:nvPr>
            <p:ph type="body" idx="7"/>
          </p:nvPr>
        </p:nvSpPr>
        <p:spPr>
          <a:xfrm rot="-2700000">
            <a:off x="12937503" y="4278329"/>
            <a:ext cx="3572959" cy="8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Rivalidad entre competidores</a:t>
            </a:r>
            <a:endParaRPr/>
          </a:p>
        </p:txBody>
      </p:sp>
      <p:sp>
        <p:nvSpPr>
          <p:cNvPr id="2174" name="Google Shape;2174;p17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175" name="Google Shape;2175;p17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Google Shape;2130;p9">
            <a:extLst>
              <a:ext uri="{FF2B5EF4-FFF2-40B4-BE49-F238E27FC236}">
                <a16:creationId xmlns:a16="http://schemas.microsoft.com/office/drawing/2014/main" id="{41BAF67B-5F51-4254-B86B-15EC31F1F0B9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8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18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182" name="Google Shape;2182;p18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83" name="Google Shape;2183;p18"/>
          <p:cNvSpPr txBox="1">
            <a:spLocks noGrp="1"/>
          </p:cNvSpPr>
          <p:nvPr>
            <p:ph type="body" idx="1"/>
          </p:nvPr>
        </p:nvSpPr>
        <p:spPr>
          <a:xfrm>
            <a:off x="3343195" y="1652228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</a:rPr>
              <a:t>1. Nuevos Competidores</a:t>
            </a:r>
            <a:endParaRPr/>
          </a:p>
        </p:txBody>
      </p:sp>
      <p:sp>
        <p:nvSpPr>
          <p:cNvPr id="2184" name="Google Shape;2184;p18"/>
          <p:cNvSpPr txBox="1">
            <a:spLocks noGrp="1"/>
          </p:cNvSpPr>
          <p:nvPr>
            <p:ph type="body" idx="2"/>
          </p:nvPr>
        </p:nvSpPr>
        <p:spPr>
          <a:xfrm>
            <a:off x="2023051" y="3178605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Barreras de entrada</a:t>
            </a:r>
            <a:endParaRPr/>
          </a:p>
        </p:txBody>
      </p:sp>
      <p:sp>
        <p:nvSpPr>
          <p:cNvPr id="2185" name="Google Shape;2185;p18"/>
          <p:cNvSpPr txBox="1">
            <a:spLocks noGrp="1"/>
          </p:cNvSpPr>
          <p:nvPr>
            <p:ph type="body" idx="3"/>
          </p:nvPr>
        </p:nvSpPr>
        <p:spPr>
          <a:xfrm>
            <a:off x="2709066" y="3884782"/>
            <a:ext cx="6147552" cy="472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2400" b="1"/>
              <a:t>El Capital </a:t>
            </a:r>
            <a:r>
              <a:rPr lang="en-US" sz="2400"/>
              <a:t>: Medio - Alto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2400" b="1"/>
              <a:t>Diferenciación</a:t>
            </a:r>
            <a:r>
              <a:rPr lang="en-US" sz="2400"/>
              <a:t>:</a:t>
            </a:r>
            <a:endParaRPr/>
          </a:p>
          <a:p>
            <a:pPr marL="1669511" lvl="1" indent="-3428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2"/>
                </a:solidFill>
              </a:rPr>
              <a:t>Soporte.</a:t>
            </a:r>
            <a:endParaRPr sz="2400">
              <a:solidFill>
                <a:schemeClr val="dk2"/>
              </a:solidFill>
            </a:endParaRPr>
          </a:p>
          <a:p>
            <a:pPr marL="1669511" lvl="1" indent="-3428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2"/>
                </a:solidFill>
              </a:rPr>
              <a:t>Reconocimiento a nivel nacional.</a:t>
            </a:r>
            <a:endParaRPr sz="2400">
              <a:solidFill>
                <a:schemeClr val="dk2"/>
              </a:solidFill>
            </a:endParaRPr>
          </a:p>
          <a:p>
            <a:pPr marL="1669511" lvl="1" indent="-3428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2"/>
                </a:solidFill>
              </a:rPr>
              <a:t>Capacitación del software.</a:t>
            </a:r>
            <a:endParaRPr sz="240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2400" b="1"/>
              <a:t>Economías de escala: </a:t>
            </a:r>
            <a:r>
              <a:rPr lang="en-US" sz="2400"/>
              <a:t>No aplica.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2400" b="1"/>
              <a:t>Curvas de aprendizaje: </a:t>
            </a:r>
            <a:r>
              <a:rPr lang="en-US" sz="2400"/>
              <a:t>Nivel alto, es necesario conocer bien sobre desarrollo de software.</a:t>
            </a:r>
            <a:endParaRPr sz="2400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2400"/>
              <a:t> </a:t>
            </a:r>
            <a:r>
              <a:rPr lang="en-US" sz="2400" b="1"/>
              <a:t>Tecnología</a:t>
            </a:r>
            <a:r>
              <a:rPr lang="en-US" sz="2400"/>
              <a:t>: Muy necesaria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/>
          </a:p>
        </p:txBody>
      </p:sp>
      <p:sp>
        <p:nvSpPr>
          <p:cNvPr id="2186" name="Google Shape;2186;p18"/>
          <p:cNvSpPr txBox="1">
            <a:spLocks noGrp="1"/>
          </p:cNvSpPr>
          <p:nvPr>
            <p:ph type="body" idx="4"/>
          </p:nvPr>
        </p:nvSpPr>
        <p:spPr>
          <a:xfrm>
            <a:off x="10272884" y="3175508"/>
            <a:ext cx="6833566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/>
              <a:t>Barreras de salida</a:t>
            </a:r>
            <a:endParaRPr/>
          </a:p>
        </p:txBody>
      </p:sp>
      <p:sp>
        <p:nvSpPr>
          <p:cNvPr id="2187" name="Google Shape;2187;p18"/>
          <p:cNvSpPr txBox="1">
            <a:spLocks noGrp="1"/>
          </p:cNvSpPr>
          <p:nvPr>
            <p:ph type="body" idx="5"/>
          </p:nvPr>
        </p:nvSpPr>
        <p:spPr>
          <a:xfrm>
            <a:off x="10958898" y="4338638"/>
            <a:ext cx="6147552" cy="190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 lnSpcReduction="1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1" dirty="0" err="1"/>
              <a:t>Activos</a:t>
            </a:r>
            <a:r>
              <a:rPr lang="en-US" sz="2400" b="1" dirty="0"/>
              <a:t> </a:t>
            </a:r>
            <a:r>
              <a:rPr lang="en-US" sz="2400" b="1" dirty="0" err="1"/>
              <a:t>especializados</a:t>
            </a:r>
            <a:r>
              <a:rPr lang="en-US" sz="2400" b="1" dirty="0"/>
              <a:t>: </a:t>
            </a:r>
            <a:r>
              <a:rPr lang="en-US" sz="2400" dirty="0"/>
              <a:t>Bajo</a:t>
            </a:r>
            <a:endParaRPr sz="2400" dirty="0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1" dirty="0" err="1"/>
              <a:t>Cariño</a:t>
            </a:r>
            <a:r>
              <a:rPr lang="en-US" sz="2400" b="1" dirty="0"/>
              <a:t> por la </a:t>
            </a:r>
            <a:r>
              <a:rPr lang="en-US" sz="2400" b="1" dirty="0" err="1"/>
              <a:t>empresa</a:t>
            </a:r>
            <a:r>
              <a:rPr lang="en-US" sz="2400" b="1" dirty="0"/>
              <a:t>: </a:t>
            </a:r>
            <a:r>
              <a:rPr lang="en-US" sz="2400" dirty="0"/>
              <a:t>Alto</a:t>
            </a:r>
            <a:endParaRPr sz="2400" dirty="0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1" dirty="0" err="1"/>
              <a:t>Restricciones</a:t>
            </a:r>
            <a:r>
              <a:rPr lang="en-US" sz="2400" b="1" dirty="0"/>
              <a:t> </a:t>
            </a:r>
            <a:r>
              <a:rPr lang="en-US" sz="2400" b="1" dirty="0" err="1"/>
              <a:t>gubernamentales</a:t>
            </a:r>
            <a:r>
              <a:rPr lang="en-US" sz="2400" b="1" dirty="0"/>
              <a:t>: </a:t>
            </a:r>
            <a:r>
              <a:rPr lang="en-US" sz="2400" dirty="0"/>
              <a:t>No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400" b="1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8f439fa546_0_14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Las 5 fuerzas de porter</a:t>
            </a:r>
            <a:endParaRPr/>
          </a:p>
        </p:txBody>
      </p:sp>
      <p:sp>
        <p:nvSpPr>
          <p:cNvPr id="2194" name="Google Shape;2194;g8f439fa546_0_14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196" name="Google Shape;2196;g8f439fa546_0_143"/>
          <p:cNvGraphicFramePr/>
          <p:nvPr>
            <p:extLst>
              <p:ext uri="{D42A27DB-BD31-4B8C-83A1-F6EECF244321}">
                <p14:modId xmlns:p14="http://schemas.microsoft.com/office/powerpoint/2010/main" val="2034446867"/>
              </p:ext>
            </p:extLst>
          </p:nvPr>
        </p:nvGraphicFramePr>
        <p:xfrm>
          <a:off x="1208682" y="2280213"/>
          <a:ext cx="15395991" cy="7152575"/>
        </p:xfrm>
        <a:graphic>
          <a:graphicData uri="http://schemas.openxmlformats.org/drawingml/2006/table">
            <a:tbl>
              <a:tblPr>
                <a:noFill/>
                <a:tableStyleId>{5217748B-FAE2-4D72-A593-0284B04D4440}</a:tableStyleId>
              </a:tblPr>
              <a:tblGrid>
                <a:gridCol w="38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6972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32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63500" marR="63500" lvl="0" indent="2603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BARRERAS DE SALIDA</a:t>
                      </a: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077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Bajas</a:t>
                      </a:r>
                      <a:endParaRPr sz="3200" b="1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3200" b="1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763">
                <a:tc rowSpan="2"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BARRERAS DE ENTRADA</a:t>
                      </a: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Bajas</a:t>
                      </a:r>
                      <a:endParaRPr sz="3200" b="1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Rendimientos bajos, riesgosos</a:t>
                      </a: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Rendimientos elevados, riesgosos</a:t>
                      </a: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76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3200" b="1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Rendimientos bajos, estables</a:t>
                      </a:r>
                      <a:endParaRPr sz="3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b="1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Rendimientos</a:t>
                      </a:r>
                      <a:r>
                        <a:rPr lang="en-US" sz="3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200" b="1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elevados</a:t>
                      </a:r>
                      <a:r>
                        <a:rPr lang="en-US" sz="3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3200" b="1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riesgosos</a:t>
                      </a:r>
                      <a:endParaRPr sz="32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2130;p9">
            <a:extLst>
              <a:ext uri="{FF2B5EF4-FFF2-40B4-BE49-F238E27FC236}">
                <a16:creationId xmlns:a16="http://schemas.microsoft.com/office/drawing/2014/main" id="{9DBF7D78-FA5F-4C62-BC15-07504CC17F9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19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19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204" name="Google Shape;2204;p19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05" name="Google Shape;2205;p19"/>
          <p:cNvSpPr txBox="1">
            <a:spLocks noGrp="1"/>
          </p:cNvSpPr>
          <p:nvPr>
            <p:ph type="body" idx="1"/>
          </p:nvPr>
        </p:nvSpPr>
        <p:spPr>
          <a:xfrm>
            <a:off x="3343195" y="1648479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</a:rPr>
              <a:t>2. Negociación Proveedores</a:t>
            </a:r>
            <a:endParaRPr/>
          </a:p>
        </p:txBody>
      </p:sp>
      <p:sp>
        <p:nvSpPr>
          <p:cNvPr id="2206" name="Google Shape;2206;p19"/>
          <p:cNvSpPr txBox="1">
            <a:spLocks noGrp="1"/>
          </p:cNvSpPr>
          <p:nvPr>
            <p:ph type="body" idx="2"/>
          </p:nvPr>
        </p:nvSpPr>
        <p:spPr>
          <a:xfrm>
            <a:off x="2023050" y="265589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 dirty="0"/>
              <a:t>No hay </a:t>
            </a:r>
            <a:r>
              <a:rPr lang="en-US" dirty="0" err="1"/>
              <a:t>proveedores</a:t>
            </a:r>
            <a:endParaRPr dirty="0"/>
          </a:p>
        </p:txBody>
      </p:sp>
      <p:sp>
        <p:nvSpPr>
          <p:cNvPr id="2207" name="Google Shape;2207;p19"/>
          <p:cNvSpPr txBox="1">
            <a:spLocks noGrp="1"/>
          </p:cNvSpPr>
          <p:nvPr>
            <p:ph type="body" idx="3"/>
          </p:nvPr>
        </p:nvSpPr>
        <p:spPr>
          <a:xfrm>
            <a:off x="2709066" y="336206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Medio - Alto</a:t>
            </a:r>
            <a:endParaRPr/>
          </a:p>
        </p:txBody>
      </p:sp>
      <p:sp>
        <p:nvSpPr>
          <p:cNvPr id="2208" name="Google Shape;2208;p19"/>
          <p:cNvSpPr txBox="1">
            <a:spLocks noGrp="1"/>
          </p:cNvSpPr>
          <p:nvPr>
            <p:ph type="body" idx="4"/>
          </p:nvPr>
        </p:nvSpPr>
        <p:spPr>
          <a:xfrm>
            <a:off x="2023050" y="607093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La industria no es un cliente importante para los proveedores: </a:t>
            </a:r>
            <a:endParaRPr/>
          </a:p>
        </p:txBody>
      </p:sp>
      <p:sp>
        <p:nvSpPr>
          <p:cNvPr id="2209" name="Google Shape;2209;p19"/>
          <p:cNvSpPr txBox="1">
            <a:spLocks noGrp="1"/>
          </p:cNvSpPr>
          <p:nvPr>
            <p:ph type="body" idx="5"/>
          </p:nvPr>
        </p:nvSpPr>
        <p:spPr>
          <a:xfrm>
            <a:off x="2709066" y="677710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/>
              <a:t>Bajo. Los precios están estandarizados.</a:t>
            </a:r>
            <a:endParaRPr sz="3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sp>
        <p:nvSpPr>
          <p:cNvPr id="2210" name="Google Shape;2210;p19"/>
          <p:cNvSpPr txBox="1">
            <a:spLocks noGrp="1"/>
          </p:cNvSpPr>
          <p:nvPr>
            <p:ph type="body" idx="6"/>
          </p:nvPr>
        </p:nvSpPr>
        <p:spPr>
          <a:xfrm>
            <a:off x="10229336" y="2658941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/>
              <a:t>No hay proveedores de productos sustitutos</a:t>
            </a:r>
            <a:endParaRPr/>
          </a:p>
        </p:txBody>
      </p:sp>
      <p:sp>
        <p:nvSpPr>
          <p:cNvPr id="2211" name="Google Shape;2211;p19"/>
          <p:cNvSpPr txBox="1">
            <a:spLocks noGrp="1"/>
          </p:cNvSpPr>
          <p:nvPr>
            <p:ph type="body" idx="7"/>
          </p:nvPr>
        </p:nvSpPr>
        <p:spPr>
          <a:xfrm>
            <a:off x="10915352" y="3365118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Medio - alto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sp>
        <p:nvSpPr>
          <p:cNvPr id="2212" name="Google Shape;2212;p19"/>
          <p:cNvSpPr txBox="1">
            <a:spLocks noGrp="1"/>
          </p:cNvSpPr>
          <p:nvPr>
            <p:ph type="body" idx="8"/>
          </p:nvPr>
        </p:nvSpPr>
        <p:spPr>
          <a:xfrm>
            <a:off x="10229336" y="6073980"/>
            <a:ext cx="71193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-US"/>
              <a:t>Los productos de los proveedores son diferenciados</a:t>
            </a:r>
            <a:endParaRPr/>
          </a:p>
        </p:txBody>
      </p:sp>
      <p:sp>
        <p:nvSpPr>
          <p:cNvPr id="2213" name="Google Shape;2213;p19"/>
          <p:cNvSpPr txBox="1">
            <a:spLocks noGrp="1"/>
          </p:cNvSpPr>
          <p:nvPr>
            <p:ph type="body" idx="9"/>
          </p:nvPr>
        </p:nvSpPr>
        <p:spPr>
          <a:xfrm>
            <a:off x="10915352" y="6780157"/>
            <a:ext cx="6433348" cy="222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/>
              <a:t> No.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20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220" name="Google Shape;2220;p20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21" name="Google Shape;2221;p20"/>
          <p:cNvSpPr txBox="1">
            <a:spLocks noGrp="1"/>
          </p:cNvSpPr>
          <p:nvPr>
            <p:ph type="body" idx="1"/>
          </p:nvPr>
        </p:nvSpPr>
        <p:spPr>
          <a:xfrm>
            <a:off x="3361638" y="1678139"/>
            <a:ext cx="14329592" cy="6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2"/>
              <a:buNone/>
            </a:pPr>
            <a:r>
              <a:rPr lang="en-US" sz="2812" b="1" dirty="0">
                <a:solidFill>
                  <a:schemeClr val="dk1"/>
                </a:solidFill>
              </a:rPr>
              <a:t>3. </a:t>
            </a:r>
            <a:r>
              <a:rPr lang="en-US" sz="2812" b="1" dirty="0" err="1">
                <a:solidFill>
                  <a:schemeClr val="dk1"/>
                </a:solidFill>
              </a:rPr>
              <a:t>Negociación</a:t>
            </a:r>
            <a:r>
              <a:rPr lang="en-US" sz="2812" b="1" dirty="0">
                <a:solidFill>
                  <a:schemeClr val="dk1"/>
                </a:solidFill>
              </a:rPr>
              <a:t> </a:t>
            </a:r>
            <a:r>
              <a:rPr lang="en-US" sz="2812" b="1" dirty="0" err="1">
                <a:solidFill>
                  <a:schemeClr val="dk1"/>
                </a:solidFill>
              </a:rPr>
              <a:t>Clientes</a:t>
            </a:r>
            <a:endParaRPr dirty="0"/>
          </a:p>
        </p:txBody>
      </p:sp>
      <p:sp>
        <p:nvSpPr>
          <p:cNvPr id="2222" name="Google Shape;2222;p20"/>
          <p:cNvSpPr txBox="1">
            <a:spLocks noGrp="1"/>
          </p:cNvSpPr>
          <p:nvPr>
            <p:ph type="body" idx="2"/>
          </p:nvPr>
        </p:nvSpPr>
        <p:spPr>
          <a:xfrm>
            <a:off x="2023050" y="2635109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 dirty="0" err="1"/>
              <a:t>Concentración</a:t>
            </a:r>
            <a:r>
              <a:rPr lang="en-US" dirty="0"/>
              <a:t> </a:t>
            </a:r>
            <a:r>
              <a:rPr lang="en-US" dirty="0" err="1"/>
              <a:t>geográfica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2223" name="Google Shape;2223;p20"/>
          <p:cNvSpPr txBox="1">
            <a:spLocks noGrp="1"/>
          </p:cNvSpPr>
          <p:nvPr>
            <p:ph type="body" idx="3"/>
          </p:nvPr>
        </p:nvSpPr>
        <p:spPr>
          <a:xfrm>
            <a:off x="2709065" y="3362068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No aplica.</a:t>
            </a:r>
            <a:endParaRPr sz="28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2224" name="Google Shape;2224;p20"/>
          <p:cNvSpPr txBox="1">
            <a:spLocks noGrp="1"/>
          </p:cNvSpPr>
          <p:nvPr>
            <p:ph type="body" idx="4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Manejo de información</a:t>
            </a:r>
            <a:endParaRPr/>
          </a:p>
        </p:txBody>
      </p:sp>
      <p:sp>
        <p:nvSpPr>
          <p:cNvPr id="2225" name="Google Shape;2225;p20"/>
          <p:cNvSpPr txBox="1">
            <a:spLocks noGrp="1"/>
          </p:cNvSpPr>
          <p:nvPr>
            <p:ph type="body" idx="5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No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2226" name="Google Shape;2226;p20"/>
          <p:cNvSpPr txBox="1">
            <a:spLocks noGrp="1"/>
          </p:cNvSpPr>
          <p:nvPr>
            <p:ph type="body" idx="4"/>
          </p:nvPr>
        </p:nvSpPr>
        <p:spPr>
          <a:xfrm>
            <a:off x="2251214" y="7158667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>
                <a:solidFill>
                  <a:schemeClr val="accent2"/>
                </a:solidFill>
              </a:rPr>
              <a:t>Productos estandarizados</a:t>
            </a:r>
            <a:endParaRPr/>
          </a:p>
        </p:txBody>
      </p:sp>
      <p:sp>
        <p:nvSpPr>
          <p:cNvPr id="2227" name="Google Shape;2227;p20"/>
          <p:cNvSpPr txBox="1">
            <a:spLocks noGrp="1"/>
          </p:cNvSpPr>
          <p:nvPr>
            <p:ph type="body" idx="5"/>
          </p:nvPr>
        </p:nvSpPr>
        <p:spPr>
          <a:xfrm>
            <a:off x="2709064" y="8135487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Si, Casa de Empeño.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2"/>
          <p:cNvSpPr>
            <a:spLocks noGrp="1"/>
          </p:cNvSpPr>
          <p:nvPr>
            <p:ph type="body" idx="1"/>
          </p:nvPr>
        </p:nvSpPr>
        <p:spPr>
          <a:prstGeom prst="parallelogram">
            <a:avLst>
              <a:gd name="adj" fmla="val 41863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/>
          </a:p>
        </p:txBody>
      </p:sp>
      <p:sp>
        <p:nvSpPr>
          <p:cNvPr id="2052" name="Google Shape;2052;p2"/>
          <p:cNvSpPr>
            <a:spLocks noGrp="1"/>
          </p:cNvSpPr>
          <p:nvPr>
            <p:ph type="body" idx="3"/>
          </p:nvPr>
        </p:nvSpPr>
        <p:spPr>
          <a:prstGeom prst="parallelogram">
            <a:avLst>
              <a:gd name="adj" fmla="val 41863"/>
            </a:avLst>
          </a:prstGeom>
          <a:solidFill>
            <a:srgbClr val="0081A9">
              <a:alpha val="40000"/>
            </a:srgbClr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/>
          </a:p>
        </p:txBody>
      </p:sp>
      <p:sp>
        <p:nvSpPr>
          <p:cNvPr id="2053" name="Google Shape;2053;p2"/>
          <p:cNvSpPr>
            <a:spLocks noGrp="1"/>
          </p:cNvSpPr>
          <p:nvPr>
            <p:ph type="body" idx="4"/>
          </p:nvPr>
        </p:nvSpPr>
        <p:spPr>
          <a:prstGeom prst="parallelogram">
            <a:avLst>
              <a:gd name="adj" fmla="val 35022"/>
            </a:avLst>
          </a:prstGeom>
          <a:solidFill>
            <a:srgbClr val="0081A9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</p:txBody>
      </p:sp>
      <p:sp>
        <p:nvSpPr>
          <p:cNvPr id="2054" name="Google Shape;2054;p2"/>
          <p:cNvSpPr>
            <a:spLocks noGrp="1"/>
          </p:cNvSpPr>
          <p:nvPr>
            <p:ph type="body" idx="5"/>
          </p:nvPr>
        </p:nvSpPr>
        <p:spPr>
          <a:xfrm flipH="1">
            <a:off x="6552413" y="0"/>
            <a:ext cx="13914599" cy="10287000"/>
          </a:xfrm>
          <a:prstGeom prst="parallelogram">
            <a:avLst>
              <a:gd name="adj" fmla="val 35022"/>
            </a:avLst>
          </a:prstGeom>
          <a:solidFill>
            <a:srgbClr val="0081A9"/>
          </a:solidFill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</p:txBody>
      </p:sp>
      <p:sp>
        <p:nvSpPr>
          <p:cNvPr id="2058" name="Google Shape;2058;p2"/>
          <p:cNvSpPr txBox="1">
            <a:spLocks noGrp="1"/>
          </p:cNvSpPr>
          <p:nvPr>
            <p:ph type="body" idx="6"/>
          </p:nvPr>
        </p:nvSpPr>
        <p:spPr>
          <a:xfrm>
            <a:off x="252041" y="4100340"/>
            <a:ext cx="7227000" cy="208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 sz="3200" i="1"/>
              <a:t>Castrejón Chunga, César</a:t>
            </a:r>
            <a:endParaRPr sz="3200" i="1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 sz="3200" i="1"/>
              <a:t>Medina Carbajal, Diego</a:t>
            </a:r>
            <a:endParaRPr sz="3200" i="1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</a:pPr>
            <a:r>
              <a:rPr lang="en-US" sz="3200" i="1"/>
              <a:t>Medina López, Jahir Gilbert</a:t>
            </a:r>
            <a:endParaRPr sz="3200" i="1"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i="1"/>
              <a:t>Mendoza Campos, Renato Augusto.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i="1"/>
              <a:t>Saavedra Jimenez, Lenin Sleyter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i="1"/>
              <a:t>Zúñiga Cruz, Xavier Junior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i="1"/>
          </a:p>
        </p:txBody>
      </p:sp>
      <p:sp>
        <p:nvSpPr>
          <p:cNvPr id="2059" name="Google Shape;2059;p2"/>
          <p:cNvSpPr txBox="1">
            <a:spLocks noGrp="1"/>
          </p:cNvSpPr>
          <p:nvPr>
            <p:ph type="body" idx="7"/>
          </p:nvPr>
        </p:nvSpPr>
        <p:spPr>
          <a:xfrm>
            <a:off x="531838" y="3370110"/>
            <a:ext cx="3240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sp>
        <p:nvSpPr>
          <p:cNvPr id="2057" name="Google Shape;2057;p2"/>
          <p:cNvSpPr txBox="1">
            <a:spLocks noGrp="1"/>
          </p:cNvSpPr>
          <p:nvPr>
            <p:ph type="title"/>
          </p:nvPr>
        </p:nvSpPr>
        <p:spPr>
          <a:xfrm>
            <a:off x="324786" y="76988"/>
            <a:ext cx="7235167" cy="331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ltra"/>
              <a:buNone/>
            </a:pPr>
            <a:r>
              <a:rPr lang="en-US"/>
              <a:t>INTEGRANTES: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234" name="Google Shape;223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235" name="Google Shape;223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</a:rPr>
              <a:t>4. </a:t>
            </a:r>
            <a:r>
              <a:rPr lang="en-US" sz="2800" b="1" dirty="0" err="1">
                <a:solidFill>
                  <a:schemeClr val="dk1"/>
                </a:solidFill>
              </a:rPr>
              <a:t>Productos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Sustitutos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</a:pPr>
            <a:endParaRPr sz="2800" dirty="0"/>
          </a:p>
        </p:txBody>
      </p:sp>
      <p:sp>
        <p:nvSpPr>
          <p:cNvPr id="2236" name="Google Shape;2236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Productos de la Competencia: </a:t>
            </a:r>
            <a:endParaRPr/>
          </a:p>
        </p:txBody>
      </p:sp>
      <p:sp>
        <p:nvSpPr>
          <p:cNvPr id="2237" name="Google Shape;2237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 dirty="0"/>
              <a:t>No.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dirty="0"/>
          </a:p>
        </p:txBody>
      </p:sp>
      <p:sp>
        <p:nvSpPr>
          <p:cNvPr id="2238" name="Google Shape;2238;p21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en-US"/>
              <a:t>Productos prefabricados:</a:t>
            </a:r>
            <a:endParaRPr/>
          </a:p>
        </p:txBody>
      </p:sp>
      <p:sp>
        <p:nvSpPr>
          <p:cNvPr id="2239" name="Google Shape;2239;p21"/>
          <p:cNvSpPr txBox="1">
            <a:spLocks noGrp="1"/>
          </p:cNvSpPr>
          <p:nvPr>
            <p:ph type="body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sz="2800" dirty="0"/>
              <a:t> Si, </a:t>
            </a:r>
            <a:r>
              <a:rPr lang="en-US" sz="2800" dirty="0" err="1"/>
              <a:t>pero</a:t>
            </a:r>
            <a:r>
              <a:rPr lang="en-US" sz="2800" dirty="0"/>
              <a:t> </a:t>
            </a:r>
            <a:r>
              <a:rPr lang="en-US" sz="2800" dirty="0" err="1"/>
              <a:t>implica</a:t>
            </a:r>
            <a:r>
              <a:rPr lang="en-US" sz="2800" dirty="0"/>
              <a:t> un </a:t>
            </a:r>
            <a:r>
              <a:rPr lang="en-US" sz="2800" dirty="0" err="1"/>
              <a:t>costo</a:t>
            </a:r>
            <a:r>
              <a:rPr lang="en-US" sz="2800" dirty="0"/>
              <a:t> de </a:t>
            </a:r>
            <a:r>
              <a:rPr lang="en-US" sz="2800" dirty="0" err="1"/>
              <a:t>instalación</a:t>
            </a:r>
            <a:r>
              <a:rPr lang="en-US" sz="2800" dirty="0"/>
              <a:t>, </a:t>
            </a:r>
            <a:r>
              <a:rPr lang="en-US" sz="2800" dirty="0" err="1"/>
              <a:t>configuración</a:t>
            </a:r>
            <a:r>
              <a:rPr lang="en-US" sz="2800" dirty="0"/>
              <a:t> y </a:t>
            </a:r>
            <a:r>
              <a:rPr lang="en-US" sz="2800" dirty="0" err="1"/>
              <a:t>mantenimiento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22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Las 5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fuerzas de porter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22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Organización, sistemas y métodos</a:t>
            </a:r>
            <a:endParaRPr/>
          </a:p>
        </p:txBody>
      </p:sp>
      <p:sp>
        <p:nvSpPr>
          <p:cNvPr id="2246" name="Google Shape;2246;p22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247" name="Google Shape;2247;p22"/>
          <p:cNvSpPr txBox="1">
            <a:spLocks noGrp="1"/>
          </p:cNvSpPr>
          <p:nvPr>
            <p:ph type="body" idx="1"/>
          </p:nvPr>
        </p:nvSpPr>
        <p:spPr>
          <a:xfrm>
            <a:off x="3166542" y="1543099"/>
            <a:ext cx="14329592" cy="73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None/>
            </a:pPr>
            <a:r>
              <a:rPr lang="en-US" sz="2800" b="1">
                <a:solidFill>
                  <a:srgbClr val="1C1C1C"/>
                </a:solidFill>
              </a:rPr>
              <a:t>5. Rivalidad entre competidores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</a:pPr>
            <a:endParaRPr/>
          </a:p>
        </p:txBody>
      </p:sp>
      <p:sp>
        <p:nvSpPr>
          <p:cNvPr id="2248" name="Google Shape;2248;p22"/>
          <p:cNvSpPr txBox="1">
            <a:spLocks noGrp="1"/>
          </p:cNvSpPr>
          <p:nvPr>
            <p:ph type="body" idx="2"/>
          </p:nvPr>
        </p:nvSpPr>
        <p:spPr>
          <a:xfrm>
            <a:off x="2023050" y="2655891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/>
              <a:t>Cantidad de competidores</a:t>
            </a:r>
            <a:endParaRPr/>
          </a:p>
        </p:txBody>
      </p:sp>
      <p:sp>
        <p:nvSpPr>
          <p:cNvPr id="2249" name="Google Shape;2249;p22"/>
          <p:cNvSpPr txBox="1">
            <a:spLocks noGrp="1"/>
          </p:cNvSpPr>
          <p:nvPr>
            <p:ph type="body" idx="3"/>
          </p:nvPr>
        </p:nvSpPr>
        <p:spPr>
          <a:xfrm>
            <a:off x="7795957" y="2592381"/>
            <a:ext cx="8850000" cy="187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2800" dirty="0" err="1"/>
              <a:t>Nulo</a:t>
            </a:r>
            <a:r>
              <a:rPr lang="en-US" sz="2800" dirty="0"/>
              <a:t> - Bajo.</a:t>
            </a:r>
            <a:endParaRPr sz="2800" dirty="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CV. Net</a:t>
            </a:r>
            <a:endParaRPr sz="2800" dirty="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CV Plus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dirty="0"/>
          </a:p>
        </p:txBody>
      </p:sp>
      <p:sp>
        <p:nvSpPr>
          <p:cNvPr id="2250" name="Google Shape;2250;p22"/>
          <p:cNvSpPr txBox="1">
            <a:spLocks noGrp="1"/>
          </p:cNvSpPr>
          <p:nvPr>
            <p:ph type="body" idx="4"/>
          </p:nvPr>
        </p:nvSpPr>
        <p:spPr>
          <a:xfrm>
            <a:off x="2023050" y="4866245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Nivel de crecimiento de mercado</a:t>
            </a:r>
            <a:endParaRPr/>
          </a:p>
        </p:txBody>
      </p:sp>
      <p:sp>
        <p:nvSpPr>
          <p:cNvPr id="2251" name="Google Shape;2251;p22"/>
          <p:cNvSpPr txBox="1">
            <a:spLocks noGrp="1"/>
          </p:cNvSpPr>
          <p:nvPr>
            <p:ph type="body" idx="5"/>
          </p:nvPr>
        </p:nvSpPr>
        <p:spPr>
          <a:xfrm>
            <a:off x="2709065" y="5572422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dirty="0"/>
              <a:t>Bajo - Medio.</a:t>
            </a:r>
            <a:endParaRPr dirty="0"/>
          </a:p>
        </p:txBody>
      </p:sp>
      <p:sp>
        <p:nvSpPr>
          <p:cNvPr id="2252" name="Google Shape;2252;p22"/>
          <p:cNvSpPr txBox="1">
            <a:spLocks noGrp="1"/>
          </p:cNvSpPr>
          <p:nvPr>
            <p:ph type="body" idx="6"/>
          </p:nvPr>
        </p:nvSpPr>
        <p:spPr>
          <a:xfrm>
            <a:off x="2021917" y="7082422"/>
            <a:ext cx="7426863" cy="79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/>
              <a:t>Productos estandarizados</a:t>
            </a:r>
            <a:endParaRPr/>
          </a:p>
        </p:txBody>
      </p:sp>
      <p:sp>
        <p:nvSpPr>
          <p:cNvPr id="2253" name="Google Shape;2253;p22"/>
          <p:cNvSpPr txBox="1">
            <a:spLocks noGrp="1"/>
          </p:cNvSpPr>
          <p:nvPr>
            <p:ph type="body" idx="7"/>
          </p:nvPr>
        </p:nvSpPr>
        <p:spPr>
          <a:xfrm>
            <a:off x="2707932" y="7788599"/>
            <a:ext cx="13938025" cy="12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dirty="0"/>
              <a:t>Medio - Alto.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8f439fa546_0_86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260" name="Google Shape;2260;g8f439fa546_0_86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262" name="Google Shape;2262;g8f439fa546_0_86"/>
          <p:cNvSpPr txBox="1">
            <a:spLocks noGrp="1"/>
          </p:cNvSpPr>
          <p:nvPr>
            <p:ph type="body" idx="2"/>
          </p:nvPr>
        </p:nvSpPr>
        <p:spPr>
          <a:xfrm>
            <a:off x="2023051" y="3178605"/>
            <a:ext cx="6833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 dirty="0" err="1"/>
              <a:t>Beneficiario</a:t>
            </a:r>
            <a:r>
              <a:rPr lang="en-US" dirty="0"/>
              <a:t> del </a:t>
            </a:r>
            <a:r>
              <a:rPr lang="en-US" dirty="0" err="1"/>
              <a:t>estado</a:t>
            </a:r>
            <a:endParaRPr dirty="0"/>
          </a:p>
        </p:txBody>
      </p:sp>
      <p:sp>
        <p:nvSpPr>
          <p:cNvPr id="2263" name="Google Shape;2263;g8f439fa546_0_86"/>
          <p:cNvSpPr txBox="1">
            <a:spLocks noGrp="1"/>
          </p:cNvSpPr>
          <p:nvPr>
            <p:ph type="body" idx="3"/>
          </p:nvPr>
        </p:nvSpPr>
        <p:spPr>
          <a:xfrm>
            <a:off x="2709066" y="3884782"/>
            <a:ext cx="6147600" cy="125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 dirty="0"/>
              <a:t>No.</a:t>
            </a:r>
            <a:endParaRPr sz="2800" dirty="0"/>
          </a:p>
        </p:txBody>
      </p:sp>
      <p:sp>
        <p:nvSpPr>
          <p:cNvPr id="2264" name="Google Shape;2264;g8f439fa546_0_86"/>
          <p:cNvSpPr txBox="1">
            <a:spLocks noGrp="1"/>
          </p:cNvSpPr>
          <p:nvPr>
            <p:ph type="body" idx="4"/>
          </p:nvPr>
        </p:nvSpPr>
        <p:spPr>
          <a:xfrm>
            <a:off x="10272884" y="3175508"/>
            <a:ext cx="6833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Competidores</a:t>
            </a:r>
            <a:endParaRPr/>
          </a:p>
        </p:txBody>
      </p:sp>
      <p:sp>
        <p:nvSpPr>
          <p:cNvPr id="2265" name="Google Shape;2265;g8f439fa546_0_86"/>
          <p:cNvSpPr txBox="1">
            <a:spLocks noGrp="1"/>
          </p:cNvSpPr>
          <p:nvPr>
            <p:ph type="body" idx="5"/>
          </p:nvPr>
        </p:nvSpPr>
        <p:spPr>
          <a:xfrm>
            <a:off x="10958899" y="3881685"/>
            <a:ext cx="6147600" cy="118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sz="2800" dirty="0"/>
              <a:t>No </a:t>
            </a:r>
            <a:r>
              <a:rPr lang="en-US" sz="2800" dirty="0" err="1"/>
              <a:t>han</a:t>
            </a:r>
            <a:r>
              <a:rPr lang="en-US" sz="2800" dirty="0"/>
              <a:t> </a:t>
            </a:r>
            <a:r>
              <a:rPr lang="en-US" sz="2800" dirty="0" err="1"/>
              <a:t>quebrado</a:t>
            </a: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2800" dirty="0"/>
          </a:p>
        </p:txBody>
      </p:sp>
      <p:sp>
        <p:nvSpPr>
          <p:cNvPr id="4" name="Google Shape;2130;p9">
            <a:extLst>
              <a:ext uri="{FF2B5EF4-FFF2-40B4-BE49-F238E27FC236}">
                <a16:creationId xmlns:a16="http://schemas.microsoft.com/office/drawing/2014/main" id="{3C679E43-DFDA-4623-8086-9FA7D2B0EB34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AA92A35-54D0-4DA2-B020-C0F6EB3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</a:t>
            </a:r>
            <a:endParaRPr lang="es-P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AA92A35-54D0-4DA2-B020-C0F6EB3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</a:t>
            </a:r>
            <a:endParaRPr lang="es-PE" dirty="0"/>
          </a:p>
        </p:txBody>
      </p:sp>
      <p:sp>
        <p:nvSpPr>
          <p:cNvPr id="2259" name="Google Shape;2259;g8f439fa546_0_8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260" name="Google Shape;2260;g8f439fa546_0_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6913B1E-AAF2-4855-9E1E-6EDAFD0B20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23050" y="3745801"/>
            <a:ext cx="7426863" cy="706177"/>
          </a:xfrm>
        </p:spPr>
        <p:txBody>
          <a:bodyPr/>
          <a:lstStyle/>
          <a:p>
            <a:r>
              <a:rPr lang="es-ES" b="1" dirty="0"/>
              <a:t>Pandemia</a:t>
            </a:r>
            <a:endParaRPr lang="es-PE" b="1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369BF03-1324-4057-B4CF-7D16CECEE72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marzo se declaró el estado de emergencia, al ya no trabajar las casas de empeños, estas ya no necesitaban la prestación de servicios del software. Debido a eso la empresa dejó de funcionar hasta junio, mes en que se volvieron a abrir los locales de casa de empeño.</a:t>
            </a:r>
          </a:p>
          <a:p>
            <a:endParaRPr lang="es-PE" sz="2800" dirty="0"/>
          </a:p>
        </p:txBody>
      </p:sp>
      <p:sp>
        <p:nvSpPr>
          <p:cNvPr id="4" name="Google Shape;2130;p9">
            <a:extLst>
              <a:ext uri="{FF2B5EF4-FFF2-40B4-BE49-F238E27FC236}">
                <a16:creationId xmlns:a16="http://schemas.microsoft.com/office/drawing/2014/main" id="{3C679E43-DFDA-4623-8086-9FA7D2B0EB34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10866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8f439fa546_0_111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ESPINA DEL PESCADO</a:t>
            </a:r>
            <a:endParaRPr/>
          </a:p>
        </p:txBody>
      </p:sp>
      <p:sp>
        <p:nvSpPr>
          <p:cNvPr id="2299" name="Google Shape;2299;g8f439fa546_0_111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301" name="Google Shape;2301;g8f439fa546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812" y="1997928"/>
            <a:ext cx="15130352" cy="760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8f439fa546_0_125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99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CADENA DE VALOR</a:t>
            </a:r>
            <a:endParaRPr/>
          </a:p>
        </p:txBody>
      </p:sp>
      <p:sp>
        <p:nvSpPr>
          <p:cNvPr id="2308" name="Google Shape;2308;g8f439fa546_0_125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0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25</a:t>
            </a:fld>
            <a:endParaRPr sz="1800"/>
          </a:p>
        </p:txBody>
      </p:sp>
      <p:graphicFrame>
        <p:nvGraphicFramePr>
          <p:cNvPr id="2310" name="Google Shape;2310;g8f439fa546_0_125"/>
          <p:cNvGraphicFramePr/>
          <p:nvPr>
            <p:extLst>
              <p:ext uri="{D42A27DB-BD31-4B8C-83A1-F6EECF244321}">
                <p14:modId xmlns:p14="http://schemas.microsoft.com/office/powerpoint/2010/main" val="1962022522"/>
              </p:ext>
            </p:extLst>
          </p:nvPr>
        </p:nvGraphicFramePr>
        <p:xfrm>
          <a:off x="678579" y="1740888"/>
          <a:ext cx="16743650" cy="8239697"/>
        </p:xfrm>
        <a:graphic>
          <a:graphicData uri="http://schemas.openxmlformats.org/drawingml/2006/table">
            <a:tbl>
              <a:tblPr bandRow="1">
                <a:noFill/>
                <a:tableStyleId>{5217748B-FAE2-4D72-A593-0284B04D4440}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sz="2000" u="none" strike="noStrike" cap="none"/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CADENA DE VALOR 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99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de Soporte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Infraestructura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Recursos Humanos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Compras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29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Oficina Central para atención de clientes y dirección de facturación.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Supervisar administración de personal y su contratación.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y mantenimiento del Software interno para facturación y venta.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Compras de Hardware o tiempo de cómputo en la nube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70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Interno para Facturación y Venta.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Administrar registro de control de asistencia.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Mantenimiento de los Servidores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Organizar reuniones empresariales con clientes o interesados.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370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Pago del personal mediante Recibo por Honorarios.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Mantenimiento de los Servicios Web/Cloud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99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Primarias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Logística de entrada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Logística de salida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Servicio de Venta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Servicio Post Venta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370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Conseguir el Contacto del Cliente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Personalizar el software para ser remitido al cliente.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Atender cliente, Realizar ventas.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Mantenimiento del Software y Asesoría para el uso del mismo.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370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Revisar las Necesidades del Cliente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Entregar y/o Instalar el Software en el negocio del cliente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Proformas y realizar la Venta de la licencia en calidad de alquiler.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Llamadas mensuales para ver el progreso del cliente respecto al uso del software.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47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las necesidades puedan ser cubiertas por el producto de Software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Revisar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</a:t>
                      </a: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vigencia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los </a:t>
                      </a: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recursos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producción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vida</a:t>
                      </a: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las PC)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86d1e93d89_0_0"/>
          <p:cNvSpPr txBox="1">
            <a:spLocks noGrp="1"/>
          </p:cNvSpPr>
          <p:nvPr>
            <p:ph type="title"/>
          </p:nvPr>
        </p:nvSpPr>
        <p:spPr>
          <a:xfrm>
            <a:off x="3020003" y="639653"/>
            <a:ext cx="15266400" cy="2238300"/>
          </a:xfrm>
          <a:prstGeom prst="rect">
            <a:avLst/>
          </a:prstGeom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FODA</a:t>
            </a:r>
            <a:endParaRPr/>
          </a:p>
        </p:txBody>
      </p:sp>
      <p:sp>
        <p:nvSpPr>
          <p:cNvPr id="2317" name="Google Shape;2317;g86d1e93d89_0_0"/>
          <p:cNvSpPr txBox="1">
            <a:spLocks noGrp="1"/>
          </p:cNvSpPr>
          <p:nvPr>
            <p:ph type="sldNum" idx="12"/>
          </p:nvPr>
        </p:nvSpPr>
        <p:spPr>
          <a:xfrm>
            <a:off x="12914771" y="9563518"/>
            <a:ext cx="4228800" cy="518700"/>
          </a:xfrm>
          <a:prstGeom prst="rect">
            <a:avLst/>
          </a:prstGeom>
        </p:spPr>
        <p:txBody>
          <a:bodyPr spcFirstLastPara="1" wrap="square" lIns="137125" tIns="68550" rIns="137125" bIns="68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2318" name="Google Shape;2318;g86d1e93d89_0_0"/>
          <p:cNvGraphicFramePr/>
          <p:nvPr/>
        </p:nvGraphicFramePr>
        <p:xfrm>
          <a:off x="299700" y="2135100"/>
          <a:ext cx="16694125" cy="7428500"/>
        </p:xfrm>
        <a:graphic>
          <a:graphicData uri="http://schemas.openxmlformats.org/drawingml/2006/table">
            <a:tbl>
              <a:tblPr bandRow="1">
                <a:noFill/>
                <a:tableStyleId>{D70C1810-D77C-4BFB-8F6C-AB4098809615}</a:tableStyleId>
              </a:tblPr>
              <a:tblGrid>
                <a:gridCol w="16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25">
                <a:tc rowSpan="5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FODA</a:t>
                      </a:r>
                      <a:endParaRPr sz="20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5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OPORTUNIDADES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AMENAZAS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25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O1: Interés en el uso de la tecnología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A1: Pandemia nacional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25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O2: Generar empleo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A2: Falta de confianza para adquirir SW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850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O3: Trabajo remoto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A3: Los dueños de casas de empeño suelen ser mayores de edad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25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O4: Baja competencia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A4: Inseguridad para cambiar de SW.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25"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FORTALEZAS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F1: Experiencia en el mercado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F4O1: Facilidad de adquirir el servicio del SW.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F2O3: Facilidad para contratar personal para el desarrollo de SW.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F1O4: Podemos llegar a más casas de empeño sin presión por parte de la competencia.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F3A2: Dar al cliente seguridad para la adquisición de un SW.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F6A3: Romper las barreras que impiden la modernización para la gestión de procesos.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F5A4: Facilidad de adaptación del SW a algún contexto de trabajo en las casas de empeño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F2: Buena comunicación con el equipo de trabajo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F3: Buena atención al cliente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F4: Precio cómodo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F5: Rápida actualización del SW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F6: Brinda capacitación al cliente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285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DEBILIDADES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D1: Falta personal para el área de Recursos Humanos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D1O2: Contratar personal para el área de RR. HH.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D2O1: Realizar campañas publicitarias para llegar a más posibles clientes.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D3O3: Contratar personal para el desarrollo de los servicios externos alquilados.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D1A2: Tener empleados capaces de persuadir en el cliente para la adquisición de SW.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D4A4: Mejorar la calidad del SW para que resulte más atractivo que la competencia.</a:t>
                      </a:r>
                      <a:b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D3A1: Aprovechar el mayor consumo de la tecnología para hacer publicidad del SW.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D2: Baja publicidad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42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D3: Alquiler de servicios externos incorporados en el SW.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2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D4: El software está orientado a un solo rubro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>
                <a:solidFill>
                  <a:srgbClr val="00ACE2"/>
                </a:solidFill>
              </a:rPr>
              <a:t>Fortalezas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5B85012-062F-4356-85BD-42A2BC98E787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4796384" y="2563891"/>
            <a:ext cx="4202689" cy="720080"/>
          </a:xfrm>
        </p:spPr>
        <p:txBody>
          <a:bodyPr/>
          <a:lstStyle/>
          <a:p>
            <a:r>
              <a:rPr lang="es-ES" dirty="0"/>
              <a:t>Fortaleza 1</a:t>
            </a:r>
            <a:endParaRPr lang="es-PE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8EE5605-06EC-445F-A91B-3682C434E241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es-PE" sz="2400" dirty="0"/>
              <a:t>Experiencia en el mercado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94338" y="4289873"/>
            <a:ext cx="5602753" cy="720080"/>
          </a:xfrm>
        </p:spPr>
        <p:txBody>
          <a:bodyPr/>
          <a:lstStyle/>
          <a:p>
            <a:r>
              <a:rPr lang="es-ES" dirty="0"/>
              <a:t>Fortaleza 3</a:t>
            </a:r>
            <a:endParaRPr lang="es-PE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s-PE" sz="2400" dirty="0"/>
              <a:t>Buena atención al cliente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A6DAC31-1A33-4346-A163-9D83DA7B453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22748" y="5993322"/>
            <a:ext cx="4202689" cy="720080"/>
          </a:xfrm>
        </p:spPr>
        <p:txBody>
          <a:bodyPr/>
          <a:lstStyle/>
          <a:p>
            <a:r>
              <a:rPr lang="es-ES" dirty="0"/>
              <a:t>Fortaleza 5</a:t>
            </a:r>
            <a:endParaRPr lang="es-PE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0021372-C07B-4023-9E52-ABC25F53769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dirty="0"/>
              <a:t>Rápida actualización del SW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832866" y="3303792"/>
            <a:ext cx="3602008" cy="720080"/>
          </a:xfrm>
        </p:spPr>
        <p:txBody>
          <a:bodyPr/>
          <a:lstStyle/>
          <a:p>
            <a:r>
              <a:rPr lang="es-ES" dirty="0"/>
              <a:t>Fortaleza 2</a:t>
            </a:r>
            <a:endParaRPr lang="es-PE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331036" y="4071490"/>
            <a:ext cx="4103838" cy="968100"/>
          </a:xfrm>
        </p:spPr>
        <p:txBody>
          <a:bodyPr/>
          <a:lstStyle/>
          <a:p>
            <a:r>
              <a:rPr lang="es-ES" sz="2400" dirty="0"/>
              <a:t>Buena comunicación con el equipo de trabajo</a:t>
            </a:r>
            <a:endParaRPr lang="es-PE" sz="24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0252364" y="4967083"/>
            <a:ext cx="5555810" cy="720080"/>
          </a:xfrm>
        </p:spPr>
        <p:txBody>
          <a:bodyPr/>
          <a:lstStyle/>
          <a:p>
            <a:r>
              <a:rPr lang="es-ES" dirty="0"/>
              <a:t>Fortaleza 4</a:t>
            </a:r>
            <a:endParaRPr lang="es-PE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PE" sz="2400" dirty="0"/>
              <a:t>Precio cómodo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D20547E-F2A8-48BB-A21F-E13676F09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0249294" y="6640916"/>
            <a:ext cx="3739229" cy="720080"/>
          </a:xfrm>
        </p:spPr>
        <p:txBody>
          <a:bodyPr/>
          <a:lstStyle/>
          <a:p>
            <a:r>
              <a:rPr lang="es-ES" dirty="0"/>
              <a:t>Fortaleza 6</a:t>
            </a:r>
            <a:endParaRPr lang="es-PE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7FE44EB6-28F9-4969-B05C-F71BCB55004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s-PE" sz="2400" dirty="0"/>
              <a:t>Brinda capacitación al cliente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59475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>
                <a:solidFill>
                  <a:srgbClr val="00ACE2"/>
                </a:solidFill>
              </a:rPr>
              <a:t>Debilidades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8EE5605-06EC-445F-A91B-3682C434E2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863" y="2926473"/>
            <a:ext cx="6528067" cy="720080"/>
          </a:xfrm>
        </p:spPr>
        <p:txBody>
          <a:bodyPr/>
          <a:lstStyle/>
          <a:p>
            <a:r>
              <a:rPr lang="es-PE" sz="3200" dirty="0"/>
              <a:t>Fortaleza 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180453" y="4558655"/>
            <a:ext cx="6528067" cy="720080"/>
          </a:xfrm>
        </p:spPr>
        <p:txBody>
          <a:bodyPr/>
          <a:lstStyle/>
          <a:p>
            <a:r>
              <a:rPr lang="es-ES" sz="3200" dirty="0"/>
              <a:t>Fortaleza 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980653" y="6190836"/>
            <a:ext cx="6528067" cy="720080"/>
          </a:xfrm>
        </p:spPr>
        <p:txBody>
          <a:bodyPr/>
          <a:lstStyle/>
          <a:p>
            <a:r>
              <a:rPr lang="es-PE" sz="3200" dirty="0"/>
              <a:t>Fortaleza 3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782463" y="7823018"/>
            <a:ext cx="6528067" cy="720080"/>
          </a:xfrm>
        </p:spPr>
        <p:txBody>
          <a:bodyPr/>
          <a:lstStyle/>
          <a:p>
            <a:r>
              <a:rPr lang="es-ES" sz="3200" dirty="0"/>
              <a:t>Fortaleza 4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Falta personal para el área de Recursos Humanos</a:t>
            </a:r>
            <a:endParaRPr lang="es-PE" sz="24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software está orientado a un solo rubro</a:t>
            </a:r>
            <a:endParaRPr lang="es-PE" sz="24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Baja publicidad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  <p:sp>
        <p:nvSpPr>
          <p:cNvPr id="28" name="Marcador de texto 21">
            <a:extLst>
              <a:ext uri="{FF2B5EF4-FFF2-40B4-BE49-F238E27FC236}">
                <a16:creationId xmlns:a16="http://schemas.microsoft.com/office/drawing/2014/main" id="{B46E54BD-6F20-47F0-9978-464FDB420374}"/>
              </a:ext>
            </a:extLst>
          </p:cNvPr>
          <p:cNvSpPr txBox="1">
            <a:spLocks/>
          </p:cNvSpPr>
          <p:nvPr/>
        </p:nvSpPr>
        <p:spPr>
          <a:xfrm>
            <a:off x="10772572" y="5854038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sz="2400" dirty="0"/>
              <a:t>Alquiler de servicios externos incorporados en el SW.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7111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>
                <a:solidFill>
                  <a:srgbClr val="00ACE2"/>
                </a:solidFill>
              </a:rPr>
              <a:t>Oportunidades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8EE5605-06EC-445F-A91B-3682C434E2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863" y="2926473"/>
            <a:ext cx="6528067" cy="720080"/>
          </a:xfrm>
        </p:spPr>
        <p:txBody>
          <a:bodyPr/>
          <a:lstStyle/>
          <a:p>
            <a:r>
              <a:rPr lang="es-PE" sz="3200" dirty="0"/>
              <a:t>Oportunidad 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180453" y="4558655"/>
            <a:ext cx="6528067" cy="720080"/>
          </a:xfrm>
        </p:spPr>
        <p:txBody>
          <a:bodyPr/>
          <a:lstStyle/>
          <a:p>
            <a:r>
              <a:rPr lang="es-PE" sz="3200" dirty="0"/>
              <a:t>Oportunidad</a:t>
            </a:r>
            <a:r>
              <a:rPr lang="es-ES" sz="3200" dirty="0"/>
              <a:t> 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980653" y="6190836"/>
            <a:ext cx="6528067" cy="720080"/>
          </a:xfrm>
        </p:spPr>
        <p:txBody>
          <a:bodyPr/>
          <a:lstStyle/>
          <a:p>
            <a:r>
              <a:rPr lang="es-PE" sz="3200" dirty="0"/>
              <a:t>Oportunidad 3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782463" y="7823018"/>
            <a:ext cx="6528067" cy="720080"/>
          </a:xfrm>
        </p:spPr>
        <p:txBody>
          <a:bodyPr/>
          <a:lstStyle/>
          <a:p>
            <a:r>
              <a:rPr lang="es-PE" sz="3200" dirty="0"/>
              <a:t>Oportunidad</a:t>
            </a:r>
            <a:r>
              <a:rPr lang="es-ES" sz="3200" dirty="0"/>
              <a:t> 4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Interés en el uso de la tecnología</a:t>
            </a:r>
            <a:endParaRPr lang="es-PE" sz="24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Baja competencia</a:t>
            </a:r>
            <a:endParaRPr lang="es-PE" sz="24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Generar empleo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  <p:sp>
        <p:nvSpPr>
          <p:cNvPr id="28" name="Marcador de texto 21">
            <a:extLst>
              <a:ext uri="{FF2B5EF4-FFF2-40B4-BE49-F238E27FC236}">
                <a16:creationId xmlns:a16="http://schemas.microsoft.com/office/drawing/2014/main" id="{B46E54BD-6F20-47F0-9978-464FDB420374}"/>
              </a:ext>
            </a:extLst>
          </p:cNvPr>
          <p:cNvSpPr txBox="1">
            <a:spLocks/>
          </p:cNvSpPr>
          <p:nvPr/>
        </p:nvSpPr>
        <p:spPr>
          <a:xfrm>
            <a:off x="10772572" y="5854038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sz="2400" dirty="0"/>
              <a:t>Trabajo remoto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380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Ultra"/>
              <a:buNone/>
            </a:pPr>
            <a:r>
              <a:rPr lang="en-US"/>
              <a:t>AW SOLUCIONES WEB</a:t>
            </a:r>
            <a:endParaRPr/>
          </a:p>
        </p:txBody>
      </p:sp>
      <p:sp>
        <p:nvSpPr>
          <p:cNvPr id="2074" name="Google Shape;2074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r>
              <a:rPr lang="en-US"/>
              <a:t>Administración y Empresas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>
                <a:solidFill>
                  <a:srgbClr val="00ACE2"/>
                </a:solidFill>
              </a:rPr>
              <a:t>Amenazas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8EE5605-06EC-445F-A91B-3682C434E2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863" y="2926473"/>
            <a:ext cx="6528067" cy="720080"/>
          </a:xfrm>
        </p:spPr>
        <p:txBody>
          <a:bodyPr/>
          <a:lstStyle/>
          <a:p>
            <a:r>
              <a:rPr lang="es-PE" sz="3200" dirty="0"/>
              <a:t>Amenaza 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180453" y="4558655"/>
            <a:ext cx="6528067" cy="720080"/>
          </a:xfrm>
        </p:spPr>
        <p:txBody>
          <a:bodyPr/>
          <a:lstStyle/>
          <a:p>
            <a:r>
              <a:rPr lang="es-PE" sz="3200" dirty="0"/>
              <a:t>Amenaza</a:t>
            </a:r>
            <a:r>
              <a:rPr lang="es-ES" sz="3200" dirty="0"/>
              <a:t> 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980653" y="6190836"/>
            <a:ext cx="6528067" cy="720080"/>
          </a:xfrm>
        </p:spPr>
        <p:txBody>
          <a:bodyPr/>
          <a:lstStyle/>
          <a:p>
            <a:r>
              <a:rPr lang="es-PE" sz="3200" dirty="0"/>
              <a:t>Amenaza 3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782463" y="7823018"/>
            <a:ext cx="6528067" cy="720080"/>
          </a:xfrm>
        </p:spPr>
        <p:txBody>
          <a:bodyPr/>
          <a:lstStyle/>
          <a:p>
            <a:r>
              <a:rPr lang="es-PE" sz="3200" dirty="0"/>
              <a:t>Amenaza</a:t>
            </a:r>
            <a:r>
              <a:rPr lang="es-ES" sz="3200" dirty="0"/>
              <a:t> 4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Pandemia nacional</a:t>
            </a:r>
            <a:endParaRPr lang="es-PE" sz="24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Inseguridad para cambiar de SW.</a:t>
            </a:r>
            <a:endParaRPr lang="es-PE" sz="24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Falta de confianza para adquirir SW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  <p:sp>
        <p:nvSpPr>
          <p:cNvPr id="28" name="Marcador de texto 21">
            <a:extLst>
              <a:ext uri="{FF2B5EF4-FFF2-40B4-BE49-F238E27FC236}">
                <a16:creationId xmlns:a16="http://schemas.microsoft.com/office/drawing/2014/main" id="{B46E54BD-6F20-47F0-9978-464FDB420374}"/>
              </a:ext>
            </a:extLst>
          </p:cNvPr>
          <p:cNvSpPr txBox="1">
            <a:spLocks/>
          </p:cNvSpPr>
          <p:nvPr/>
        </p:nvSpPr>
        <p:spPr>
          <a:xfrm>
            <a:off x="10772572" y="5854038"/>
            <a:ext cx="5544616" cy="128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sz="2400" dirty="0"/>
              <a:t>Los dueños de casas de empeño suelen ser mayores de edad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036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 err="1">
                <a:solidFill>
                  <a:srgbClr val="00ACE2"/>
                </a:solidFill>
              </a:rPr>
              <a:t>Estratégias</a:t>
            </a:r>
            <a:r>
              <a:rPr lang="es-ES" dirty="0">
                <a:solidFill>
                  <a:srgbClr val="00ACE2"/>
                </a:solidFill>
              </a:rPr>
              <a:t> FO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3200" dirty="0"/>
              <a:t>F4O1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Facilidad de adquirir el servicio del SW</a:t>
            </a:r>
            <a:endParaRPr lang="es-PE" sz="280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sz="3200" dirty="0"/>
              <a:t>F2O3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Facilidad para contratar personal para el desarrollo de SW</a:t>
            </a:r>
            <a:endParaRPr lang="es-PE" sz="28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F1O4</a:t>
            </a:r>
            <a:endParaRPr lang="es-PE" sz="32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Podemos llegar a más casas de empeño sin presión por parte de la competencia</a:t>
            </a:r>
            <a:endParaRPr lang="es-PE" sz="2800" dirty="0"/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338962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 err="1">
                <a:solidFill>
                  <a:srgbClr val="00ACE2"/>
                </a:solidFill>
              </a:rPr>
              <a:t>Estratégias</a:t>
            </a:r>
            <a:r>
              <a:rPr lang="es-ES" dirty="0">
                <a:solidFill>
                  <a:srgbClr val="00ACE2"/>
                </a:solidFill>
              </a:rPr>
              <a:t> FA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3200" dirty="0"/>
              <a:t>F3A2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Dar al cliente seguridad para la adquisición de un SW.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sz="3200" dirty="0"/>
              <a:t>F6A3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Romper las barreras que impiden la modernización para la gestión de procesos.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F5A4</a:t>
            </a:r>
            <a:endParaRPr lang="es-PE" sz="32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Facilidad de adaptación del SW a algún contexto de trabajo en las casas de empeño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422039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 err="1">
                <a:solidFill>
                  <a:srgbClr val="00ACE2"/>
                </a:solidFill>
              </a:rPr>
              <a:t>Estratégias</a:t>
            </a:r>
            <a:r>
              <a:rPr lang="es-ES" dirty="0">
                <a:solidFill>
                  <a:srgbClr val="00ACE2"/>
                </a:solidFill>
              </a:rPr>
              <a:t> DO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3200" dirty="0"/>
              <a:t>D1O2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Contratar personal para el área de RR. HH.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sz="3200" dirty="0"/>
              <a:t>D2O1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Realizar campañas publicitarias para llegar a más posibles clientes.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D3O3</a:t>
            </a:r>
            <a:endParaRPr lang="es-PE" sz="32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Contratar personal para el desarrollo de los servicios externos alquilados.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3169327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26CB78-41D9-418A-9E24-3F3AEBE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</a:t>
            </a:r>
            <a:r>
              <a:rPr lang="es-ES" dirty="0" err="1"/>
              <a:t>Foda</a:t>
            </a:r>
            <a:r>
              <a:rPr lang="es-ES" dirty="0"/>
              <a:t>: </a:t>
            </a:r>
            <a:r>
              <a:rPr lang="es-ES" dirty="0" err="1">
                <a:solidFill>
                  <a:srgbClr val="00ACE2"/>
                </a:solidFill>
              </a:rPr>
              <a:t>Estratégias</a:t>
            </a:r>
            <a:r>
              <a:rPr lang="es-ES" dirty="0">
                <a:solidFill>
                  <a:srgbClr val="00ACE2"/>
                </a:solidFill>
              </a:rPr>
              <a:t> DA</a:t>
            </a:r>
            <a:endParaRPr lang="es-PE" dirty="0">
              <a:solidFill>
                <a:srgbClr val="00ACE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1A596-79F2-427B-A359-94A482645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4463B57-9B40-4037-9632-538E630CEF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3200" dirty="0"/>
              <a:t>D1A2</a:t>
            </a:r>
            <a:endParaRPr lang="es-PE" sz="32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093FC-5F4B-440C-8F1F-D177EFBFE61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Tener empleados capaces de persuadir en el cliente para la adquisición de SW.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A17FC3F-00C4-40A8-8387-4347720540A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sz="3200" dirty="0"/>
              <a:t>D4A4</a:t>
            </a:r>
            <a:endParaRPr lang="es-PE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2C6566-A76E-4AAC-B11C-5EBFAA1C2B3C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Mejorar la calidad del SW para que resulte más atractivo que la competencia.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2AD195B-549E-4ACB-B5A8-7C3A3852ABF0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D3A1</a:t>
            </a:r>
            <a:endParaRPr lang="es-PE" sz="32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F4C867F-4991-4228-A899-7D9791CB42B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Aprovechar el mayor consumo de la tecnología para hacer publicidad del SW.</a:t>
            </a:r>
          </a:p>
        </p:txBody>
      </p:sp>
      <p:sp>
        <p:nvSpPr>
          <p:cNvPr id="26" name="Google Shape;2130;p9">
            <a:extLst>
              <a:ext uri="{FF2B5EF4-FFF2-40B4-BE49-F238E27FC236}">
                <a16:creationId xmlns:a16="http://schemas.microsoft.com/office/drawing/2014/main" id="{12E5535A-6204-422F-BCB2-F634358C4F62}"/>
              </a:ext>
            </a:extLst>
          </p:cNvPr>
          <p:cNvSpPr txBox="1">
            <a:spLocks/>
          </p:cNvSpPr>
          <p:nvPr/>
        </p:nvSpPr>
        <p:spPr>
          <a:xfrm>
            <a:off x="3318942" y="1633154"/>
            <a:ext cx="143295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220" dirty="0"/>
              <a:t>AW SOLUCIONES WEB</a:t>
            </a:r>
          </a:p>
        </p:txBody>
      </p:sp>
    </p:spTree>
    <p:extLst>
      <p:ext uri="{BB962C8B-B14F-4D97-AF65-F5344CB8AC3E}">
        <p14:creationId xmlns:p14="http://schemas.microsoft.com/office/powerpoint/2010/main" val="1057093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Ultra"/>
              <a:buNone/>
            </a:pPr>
            <a:r>
              <a:rPr lang="en-US"/>
              <a:t>¡Muchas gracias!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"/>
          <p:cNvSpPr txBox="1">
            <a:spLocks noGrp="1"/>
          </p:cNvSpPr>
          <p:nvPr>
            <p:ph type="title"/>
          </p:nvPr>
        </p:nvSpPr>
        <p:spPr>
          <a:xfrm>
            <a:off x="3072630" y="246956"/>
            <a:ext cx="14349566" cy="120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RESEÑA HISTÓRICA</a:t>
            </a:r>
            <a:endParaRPr/>
          </a:p>
        </p:txBody>
      </p:sp>
      <p:sp>
        <p:nvSpPr>
          <p:cNvPr id="2065" name="Google Shape;2065;p3"/>
          <p:cNvSpPr txBox="1">
            <a:spLocks noGrp="1"/>
          </p:cNvSpPr>
          <p:nvPr>
            <p:ph type="ftr" idx="11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Organización, Sistemas y Métodos</a:t>
            </a:r>
            <a:endParaRPr/>
          </a:p>
        </p:txBody>
      </p:sp>
      <p:sp>
        <p:nvSpPr>
          <p:cNvPr id="2066" name="Google Shape;2066;p3"/>
          <p:cNvSpPr txBox="1">
            <a:spLocks noGrp="1"/>
          </p:cNvSpPr>
          <p:nvPr>
            <p:ph type="sldNum" idx="12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67" name="Google Shape;2067;p3"/>
          <p:cNvSpPr txBox="1">
            <a:spLocks noGrp="1"/>
          </p:cNvSpPr>
          <p:nvPr>
            <p:ph type="body" idx="1"/>
          </p:nvPr>
        </p:nvSpPr>
        <p:spPr>
          <a:xfrm>
            <a:off x="3166542" y="1543100"/>
            <a:ext cx="1432950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220"/>
              <a:buNone/>
            </a:pPr>
            <a:r>
              <a:rPr lang="en-US" sz="2220" dirty="0"/>
              <a:t>AW SOLUCIONES WEB</a:t>
            </a:r>
            <a:endParaRPr sz="222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D8D8D"/>
              </a:buClr>
              <a:buSzPts val="2220"/>
              <a:buNone/>
            </a:pPr>
            <a:endParaRPr sz="2220" dirty="0"/>
          </a:p>
        </p:txBody>
      </p:sp>
      <p:sp>
        <p:nvSpPr>
          <p:cNvPr id="2068" name="Google Shape;2068;p3"/>
          <p:cNvSpPr txBox="1">
            <a:spLocks noGrp="1"/>
          </p:cNvSpPr>
          <p:nvPr>
            <p:ph type="body" idx="3"/>
          </p:nvPr>
        </p:nvSpPr>
        <p:spPr>
          <a:xfrm>
            <a:off x="2802849" y="3052175"/>
            <a:ext cx="13938025" cy="49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900" dirty="0" err="1"/>
              <a:t>Empecé</a:t>
            </a:r>
            <a:r>
              <a:rPr lang="en-US" sz="2900" dirty="0"/>
              <a:t> </a:t>
            </a:r>
            <a:r>
              <a:rPr lang="en-US" sz="2900" dirty="0" err="1"/>
              <a:t>desde</a:t>
            </a:r>
            <a:r>
              <a:rPr lang="en-US" sz="2900" dirty="0"/>
              <a:t> </a:t>
            </a:r>
            <a:r>
              <a:rPr lang="en-US" sz="2900" dirty="0" err="1"/>
              <a:t>joven</a:t>
            </a:r>
            <a:r>
              <a:rPr lang="en-US" sz="2900" dirty="0"/>
              <a:t> </a:t>
            </a:r>
            <a:r>
              <a:rPr lang="en-US" sz="2900" dirty="0" err="1"/>
              <a:t>desarrollando</a:t>
            </a:r>
            <a:r>
              <a:rPr lang="en-US" sz="2900" dirty="0"/>
              <a:t> software para una </a:t>
            </a:r>
            <a:r>
              <a:rPr lang="en-US" sz="2900" dirty="0" err="1"/>
              <a:t>empresa</a:t>
            </a:r>
            <a:r>
              <a:rPr lang="en-US" sz="2900" dirty="0"/>
              <a:t> de </a:t>
            </a:r>
            <a:r>
              <a:rPr lang="en-US" sz="2900" dirty="0" err="1"/>
              <a:t>sistemas</a:t>
            </a:r>
            <a:r>
              <a:rPr lang="en-US" sz="2900" dirty="0"/>
              <a:t> que </a:t>
            </a:r>
            <a:r>
              <a:rPr lang="en-US" sz="2900" dirty="0" err="1"/>
              <a:t>administra</a:t>
            </a:r>
            <a:r>
              <a:rPr lang="en-US" sz="2900" dirty="0"/>
              <a:t> </a:t>
            </a:r>
            <a:r>
              <a:rPr lang="en-US" sz="2900" dirty="0" err="1"/>
              <a:t>compra</a:t>
            </a:r>
            <a:r>
              <a:rPr lang="en-US" sz="2900" dirty="0"/>
              <a:t> y </a:t>
            </a:r>
            <a:r>
              <a:rPr lang="en-US" sz="2900" dirty="0" err="1"/>
              <a:t>ventas</a:t>
            </a:r>
            <a:r>
              <a:rPr lang="en-US" sz="2900" dirty="0"/>
              <a:t>.  Al </a:t>
            </a:r>
            <a:r>
              <a:rPr lang="en-US" sz="2900" dirty="0" err="1"/>
              <a:t>ver</a:t>
            </a:r>
            <a:r>
              <a:rPr lang="en-US" sz="2900" dirty="0"/>
              <a:t> que </a:t>
            </a:r>
            <a:r>
              <a:rPr lang="en-US" sz="2900" dirty="0" err="1"/>
              <a:t>había</a:t>
            </a:r>
            <a:r>
              <a:rPr lang="en-US" sz="2900" dirty="0"/>
              <a:t> </a:t>
            </a:r>
            <a:r>
              <a:rPr lang="en-US" sz="2900" dirty="0" err="1"/>
              <a:t>muchas</a:t>
            </a:r>
            <a:r>
              <a:rPr lang="en-US" sz="2900" dirty="0"/>
              <a:t> </a:t>
            </a:r>
            <a:r>
              <a:rPr lang="en-US" sz="2900" dirty="0" err="1"/>
              <a:t>falencias</a:t>
            </a:r>
            <a:r>
              <a:rPr lang="en-US" sz="2900" dirty="0"/>
              <a:t> que no </a:t>
            </a:r>
            <a:r>
              <a:rPr lang="en-US" sz="2900" dirty="0" err="1"/>
              <a:t>eran</a:t>
            </a:r>
            <a:r>
              <a:rPr lang="en-US" sz="2900" dirty="0"/>
              <a:t> </a:t>
            </a:r>
            <a:r>
              <a:rPr lang="en-US" sz="2900" dirty="0" err="1"/>
              <a:t>cubiertas</a:t>
            </a:r>
            <a:r>
              <a:rPr lang="en-US" sz="2900" dirty="0"/>
              <a:t> por el mercado y que el software </a:t>
            </a:r>
            <a:r>
              <a:rPr lang="en-US" sz="2900" dirty="0" err="1"/>
              <a:t>usado</a:t>
            </a:r>
            <a:r>
              <a:rPr lang="en-US" sz="2900" dirty="0"/>
              <a:t> era </a:t>
            </a:r>
            <a:r>
              <a:rPr lang="en-US" sz="2900" dirty="0" err="1"/>
              <a:t>muy</a:t>
            </a:r>
            <a:r>
              <a:rPr lang="en-US" sz="2900" dirty="0"/>
              <a:t> </a:t>
            </a:r>
            <a:r>
              <a:rPr lang="en-US" sz="2900" dirty="0" err="1"/>
              <a:t>antiguo</a:t>
            </a:r>
            <a:r>
              <a:rPr lang="en-US" sz="2900" dirty="0"/>
              <a:t> </a:t>
            </a:r>
            <a:r>
              <a:rPr lang="en-US" sz="2900" dirty="0" err="1"/>
              <a:t>como</a:t>
            </a:r>
            <a:r>
              <a:rPr lang="en-US" sz="2900" dirty="0"/>
              <a:t> C++. </a:t>
            </a:r>
            <a:r>
              <a:rPr lang="en-US" sz="2900" dirty="0" err="1"/>
              <a:t>Decidí</a:t>
            </a:r>
            <a:r>
              <a:rPr lang="en-US" sz="2900" dirty="0"/>
              <a:t> </a:t>
            </a:r>
            <a:r>
              <a:rPr lang="en-US" sz="2900" dirty="0" err="1"/>
              <a:t>llevar</a:t>
            </a:r>
            <a:r>
              <a:rPr lang="en-US" sz="2900" dirty="0"/>
              <a:t> </a:t>
            </a:r>
            <a:r>
              <a:rPr lang="en-US" sz="2900" dirty="0" err="1"/>
              <a:t>este</a:t>
            </a:r>
            <a:r>
              <a:rPr lang="en-US" sz="2900" dirty="0"/>
              <a:t> </a:t>
            </a:r>
            <a:r>
              <a:rPr lang="en-US" sz="2900" dirty="0" err="1"/>
              <a:t>tipo</a:t>
            </a:r>
            <a:r>
              <a:rPr lang="en-US" sz="2900" dirty="0"/>
              <a:t> de </a:t>
            </a:r>
            <a:r>
              <a:rPr lang="en-US" sz="2900" dirty="0" err="1"/>
              <a:t>negocio</a:t>
            </a:r>
            <a:r>
              <a:rPr lang="en-US" sz="2900" dirty="0"/>
              <a:t> a un </a:t>
            </a:r>
            <a:r>
              <a:rPr lang="en-US" sz="2900" dirty="0" err="1"/>
              <a:t>nivel</a:t>
            </a:r>
            <a:r>
              <a:rPr lang="en-US" sz="2900" dirty="0"/>
              <a:t> </a:t>
            </a:r>
            <a:r>
              <a:rPr lang="en-US" sz="2900" dirty="0" err="1"/>
              <a:t>más</a:t>
            </a:r>
            <a:r>
              <a:rPr lang="en-US" sz="2900" dirty="0"/>
              <a:t> alto </a:t>
            </a:r>
            <a:r>
              <a:rPr lang="en-US" sz="2900" dirty="0" err="1"/>
              <a:t>como</a:t>
            </a:r>
            <a:r>
              <a:rPr lang="en-US" sz="2900" dirty="0"/>
              <a:t> un </a:t>
            </a:r>
            <a:r>
              <a:rPr lang="en-US" sz="2900" dirty="0" err="1"/>
              <a:t>almacén</a:t>
            </a:r>
            <a:r>
              <a:rPr lang="en-US" sz="2900" dirty="0"/>
              <a:t> de </a:t>
            </a:r>
            <a:r>
              <a:rPr lang="en-US" sz="2900" dirty="0" err="1"/>
              <a:t>cadenas</a:t>
            </a:r>
            <a:r>
              <a:rPr lang="en-US" sz="2900" dirty="0"/>
              <a:t> o de </a:t>
            </a:r>
            <a:r>
              <a:rPr lang="en-US" sz="2900" dirty="0" err="1"/>
              <a:t>venta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línea</a:t>
            </a:r>
            <a:r>
              <a:rPr lang="en-US" sz="2900" dirty="0"/>
              <a:t> </a:t>
            </a:r>
            <a:r>
              <a:rPr lang="en-US" sz="2900" dirty="0" err="1"/>
              <a:t>ofreciendo</a:t>
            </a:r>
            <a:r>
              <a:rPr lang="en-US" sz="2900" dirty="0"/>
              <a:t> una </a:t>
            </a:r>
            <a:r>
              <a:rPr lang="en-US" sz="2900" dirty="0" err="1"/>
              <a:t>mejor</a:t>
            </a:r>
            <a:r>
              <a:rPr lang="en-US" sz="2900" dirty="0"/>
              <a:t> </a:t>
            </a:r>
            <a:r>
              <a:rPr lang="en-US" sz="2900" dirty="0" err="1"/>
              <a:t>tecnología</a:t>
            </a:r>
            <a:r>
              <a:rPr lang="en-US" sz="2900" dirty="0"/>
              <a:t> a los </a:t>
            </a:r>
            <a:r>
              <a:rPr lang="en-US" sz="2900" dirty="0" err="1"/>
              <a:t>almacenes</a:t>
            </a:r>
            <a:r>
              <a:rPr lang="en-US" sz="2900" dirty="0"/>
              <a:t> con los que </a:t>
            </a:r>
            <a:r>
              <a:rPr lang="en-US" sz="2900" dirty="0" err="1"/>
              <a:t>trabajaba</a:t>
            </a:r>
            <a:r>
              <a:rPr lang="en-US" sz="2900" dirty="0"/>
              <a:t>.</a:t>
            </a:r>
            <a:endParaRPr sz="2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MISIÓN</a:t>
            </a:r>
            <a:endParaRPr dirty="0"/>
          </a:p>
        </p:txBody>
      </p:sp>
      <p:sp>
        <p:nvSpPr>
          <p:cNvPr id="2080" name="Google Shape;2080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1" name="Google Shape;2081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dirty="0" err="1"/>
              <a:t>Somos</a:t>
            </a:r>
            <a:r>
              <a:rPr lang="en-US" sz="2800" dirty="0"/>
              <a:t> una </a:t>
            </a:r>
            <a:r>
              <a:rPr lang="en-US" sz="2800" dirty="0" err="1"/>
              <a:t>empresa</a:t>
            </a:r>
            <a:r>
              <a:rPr lang="en-US" sz="2800" dirty="0"/>
              <a:t> que </a:t>
            </a:r>
            <a:r>
              <a:rPr lang="en-US" sz="2800" dirty="0" err="1"/>
              <a:t>proporciona</a:t>
            </a:r>
            <a:r>
              <a:rPr lang="en-US" sz="2800" dirty="0"/>
              <a:t> un software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nube</a:t>
            </a:r>
            <a:r>
              <a:rPr lang="en-US" sz="2800" dirty="0"/>
              <a:t> de </a:t>
            </a:r>
            <a:r>
              <a:rPr lang="en-US" sz="2800" dirty="0" err="1"/>
              <a:t>calidad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sector de </a:t>
            </a:r>
            <a:r>
              <a:rPr lang="en-US" sz="2800" dirty="0" err="1"/>
              <a:t>almacenes</a:t>
            </a:r>
            <a:r>
              <a:rPr lang="en-US" sz="2800" dirty="0"/>
              <a:t> de </a:t>
            </a:r>
            <a:r>
              <a:rPr lang="en-US" sz="2800" dirty="0" err="1"/>
              <a:t>compraventa</a:t>
            </a:r>
            <a:r>
              <a:rPr lang="en-US" sz="2800" dirty="0"/>
              <a:t>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dirty="0"/>
          </a:p>
        </p:txBody>
      </p:sp>
      <p:sp>
        <p:nvSpPr>
          <p:cNvPr id="2082" name="Google Shape;2082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VISIÓN</a:t>
            </a:r>
          </a:p>
        </p:txBody>
      </p:sp>
      <p:sp>
        <p:nvSpPr>
          <p:cNvPr id="2089" name="Google Shape;2089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Administración y Empresas</a:t>
            </a:r>
            <a:endParaRPr/>
          </a:p>
        </p:txBody>
      </p:sp>
      <p:sp>
        <p:nvSpPr>
          <p:cNvPr id="2088" name="Google Shape;2088;p6"/>
          <p:cNvSpPr txBox="1">
            <a:spLocks noGrp="1"/>
          </p:cNvSpPr>
          <p:nvPr>
            <p:ph type="body" idx="1"/>
          </p:nvPr>
        </p:nvSpPr>
        <p:spPr>
          <a:xfrm>
            <a:off x="9156331" y="4293198"/>
            <a:ext cx="7763739" cy="349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800"/>
              <a:t>Ser reconocida en el 2024 como una empresa líder a nivel nacional en la administración centralizada para almacenes de compraventa, mantenimientos altos índices de calidad y cubriendo las necesidades de los clientes.</a:t>
            </a:r>
            <a:endParaRPr sz="28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800"/>
          </a:p>
        </p:txBody>
      </p:sp>
      <p:sp>
        <p:nvSpPr>
          <p:cNvPr id="2090" name="Google Shape;2090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BD7994D9-07B6-4578-A5C2-00F1D1F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30" y="246955"/>
            <a:ext cx="14349566" cy="1644189"/>
          </a:xfrm>
        </p:spPr>
        <p:txBody>
          <a:bodyPr>
            <a:noAutofit/>
          </a:bodyPr>
          <a:lstStyle/>
          <a:p>
            <a:r>
              <a:rPr lang="es-ES" sz="4800" dirty="0"/>
              <a:t>COMPETENCIAS DEL EMPRENDEDOR</a:t>
            </a:r>
            <a:endParaRPr lang="es-PE" sz="48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BA38D54-CFF6-46C9-A718-5E2DE65E7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2D67112-8EFB-4AB5-9B0B-AA13B983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774" y="1371600"/>
            <a:ext cx="14329592" cy="901927"/>
          </a:xfrm>
        </p:spPr>
        <p:txBody>
          <a:bodyPr>
            <a:normAutofit/>
          </a:bodyPr>
          <a:lstStyle/>
          <a:p>
            <a:r>
              <a:rPr lang="es-PE" dirty="0"/>
              <a:t>AW SOLUCIONES WEB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F0C3463E-7BDB-4483-ADA7-D02937D7B9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sz="4800" dirty="0"/>
              <a:t>QUE DESICIONES TUVO QUE TOMAR</a:t>
            </a:r>
            <a:endParaRPr lang="es-PE" sz="4800" dirty="0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75A8A4F-361B-4255-8B75-8F1EBB68AB8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020858" y="3010467"/>
            <a:ext cx="7401338" cy="2823902"/>
          </a:xfrm>
        </p:spPr>
        <p:txBody>
          <a:bodyPr/>
          <a:lstStyle/>
          <a:p>
            <a:r>
              <a:rPr lang="es-ES" sz="5400" dirty="0"/>
              <a:t>COMO SE CONSIDERABA</a:t>
            </a:r>
            <a:endParaRPr lang="es-PE" sz="5400" dirty="0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3E274E43-3C20-4146-9650-277CFA0F81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829465" y="6348582"/>
            <a:ext cx="8002807" cy="3084206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Las decisiones que tomó fue actualizar los softwares de la empresa ya que eran muy antiguos; y la iniciativa de salir adelante por los problemas económicos.</a:t>
            </a:r>
            <a:endParaRPr lang="es-PE" sz="3200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F730E52D-6A33-46D2-B4F1-276CF68DB3EE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0054378" y="6729738"/>
            <a:ext cx="7797203" cy="1893718"/>
          </a:xfrm>
        </p:spPr>
        <p:txBody>
          <a:bodyPr>
            <a:normAutofit fontScale="92500"/>
          </a:bodyPr>
          <a:lstStyle/>
          <a:p>
            <a:r>
              <a:rPr lang="es-ES" sz="3200" dirty="0"/>
              <a:t>Él se considera una persona comprensiva y amable con sus clientes.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5660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A4C4629B-E386-4D42-B302-67F30BC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CARACTERISTICAS DEL EMPRENDEDOR</a:t>
            </a:r>
            <a:endParaRPr lang="es-PE" sz="4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3F878E-46ED-46F6-A766-6F7AA64FD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51640BD5-2323-4641-8341-CCBDF9EC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542" y="1450107"/>
            <a:ext cx="14329592" cy="824033"/>
          </a:xfrm>
        </p:spPr>
        <p:txBody>
          <a:bodyPr>
            <a:normAutofit/>
          </a:bodyPr>
          <a:lstStyle/>
          <a:p>
            <a:r>
              <a:rPr lang="es-PE" dirty="0"/>
              <a:t>AW SOLUCIONES WEB</a:t>
            </a:r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97B18037-E8D5-4DCF-8CC1-C7279044CB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b="1" dirty="0"/>
              <a:t>CAPACIDAD DE PLANIFICACIÓN</a:t>
            </a:r>
            <a:endParaRPr lang="es-PE" b="1" dirty="0"/>
          </a:p>
        </p:txBody>
      </p:sp>
      <p:sp>
        <p:nvSpPr>
          <p:cNvPr id="55" name="Marcador de texto 54">
            <a:extLst>
              <a:ext uri="{FF2B5EF4-FFF2-40B4-BE49-F238E27FC236}">
                <a16:creationId xmlns:a16="http://schemas.microsoft.com/office/drawing/2014/main" id="{1744F1FA-D743-4F73-A374-0C9F914ACC8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sz="2400" dirty="0"/>
              <a:t>toma en cuenta la capacidad de sus colaboradores</a:t>
            </a:r>
            <a:endParaRPr lang="es-PE" sz="2400" dirty="0"/>
          </a:p>
        </p:txBody>
      </p:sp>
      <p:sp>
        <p:nvSpPr>
          <p:cNvPr id="56" name="Marcador de texto 55">
            <a:extLst>
              <a:ext uri="{FF2B5EF4-FFF2-40B4-BE49-F238E27FC236}">
                <a16:creationId xmlns:a16="http://schemas.microsoft.com/office/drawing/2014/main" id="{74320BD8-138A-477B-A98D-5AC1BE799D9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b="1" dirty="0"/>
              <a:t>INICIATIVA</a:t>
            </a:r>
            <a:endParaRPr lang="es-PE" b="1" dirty="0"/>
          </a:p>
        </p:txBody>
      </p:sp>
      <p:sp>
        <p:nvSpPr>
          <p:cNvPr id="57" name="Marcador de texto 56">
            <a:extLst>
              <a:ext uri="{FF2B5EF4-FFF2-40B4-BE49-F238E27FC236}">
                <a16:creationId xmlns:a16="http://schemas.microsoft.com/office/drawing/2014/main" id="{105A6ADF-8D85-4F43-8831-23985EFDCB53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s-ES" sz="2400" dirty="0"/>
              <a:t>toma la iniciativa hacia dónde dirige su empresa</a:t>
            </a:r>
            <a:endParaRPr lang="es-PE" sz="2400" dirty="0"/>
          </a:p>
        </p:txBody>
      </p:sp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07980480-93F4-4DDC-A609-1AECC9B32D7B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s-ES" b="1" dirty="0"/>
              <a:t>NEGOCIACIÓN</a:t>
            </a:r>
            <a:endParaRPr lang="es-PE" b="1" dirty="0"/>
          </a:p>
        </p:txBody>
      </p:sp>
      <p:sp>
        <p:nvSpPr>
          <p:cNvPr id="59" name="Marcador de texto 58">
            <a:extLst>
              <a:ext uri="{FF2B5EF4-FFF2-40B4-BE49-F238E27FC236}">
                <a16:creationId xmlns:a16="http://schemas.microsoft.com/office/drawing/2014/main" id="{37F96940-3223-4B50-AC1A-6B9F852317AD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0" name="Marcador de texto 59">
            <a:extLst>
              <a:ext uri="{FF2B5EF4-FFF2-40B4-BE49-F238E27FC236}">
                <a16:creationId xmlns:a16="http://schemas.microsoft.com/office/drawing/2014/main" id="{22E2F628-B855-4547-92E1-7592714CD3A8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r>
              <a:rPr lang="es-ES" b="1" dirty="0"/>
              <a:t>PENSAMIENTO CRITICO</a:t>
            </a:r>
            <a:endParaRPr lang="es-PE" b="1" dirty="0"/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A66EC43-4F1E-4F83-94FC-83EC1216DD4C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187036" y="3329073"/>
            <a:ext cx="5333242" cy="1223322"/>
          </a:xfrm>
        </p:spPr>
        <p:txBody>
          <a:bodyPr/>
          <a:lstStyle/>
          <a:p>
            <a:r>
              <a:rPr lang="es-ES" sz="2400" dirty="0"/>
              <a:t>Analiza a fondo para comprender sus causas y efectos</a:t>
            </a:r>
            <a:endParaRPr lang="es-PE" sz="2400" dirty="0"/>
          </a:p>
        </p:txBody>
      </p:sp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A2E5FE96-9CE9-4D4C-825A-DB59CC1B053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b="1" dirty="0"/>
              <a:t>COMUNICACIÓN</a:t>
            </a:r>
            <a:endParaRPr lang="es-PE" b="1" dirty="0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DC177E5A-9D78-4ADB-A5CC-4EE48BDCD39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s-ES" sz="2400" dirty="0"/>
              <a:t>Es comunicador con sus clientes</a:t>
            </a:r>
            <a:endParaRPr lang="es-PE" sz="2400" dirty="0"/>
          </a:p>
        </p:txBody>
      </p:sp>
      <p:sp>
        <p:nvSpPr>
          <p:cNvPr id="64" name="Marcador de texto 63">
            <a:extLst>
              <a:ext uri="{FF2B5EF4-FFF2-40B4-BE49-F238E27FC236}">
                <a16:creationId xmlns:a16="http://schemas.microsoft.com/office/drawing/2014/main" id="{B40EED70-3308-45FF-B263-B9C3F6D2863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 b="1" dirty="0"/>
              <a:t>EMPATÍA</a:t>
            </a:r>
            <a:endParaRPr lang="es-PE" b="1" dirty="0"/>
          </a:p>
        </p:txBody>
      </p:sp>
      <p:sp>
        <p:nvSpPr>
          <p:cNvPr id="65" name="Marcador de texto 64">
            <a:extLst>
              <a:ext uri="{FF2B5EF4-FFF2-40B4-BE49-F238E27FC236}">
                <a16:creationId xmlns:a16="http://schemas.microsoft.com/office/drawing/2014/main" id="{C1C1524D-7E14-4991-A667-CDD497E84B2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7346" y="7879204"/>
            <a:ext cx="4802931" cy="1553584"/>
          </a:xfrm>
        </p:spPr>
        <p:txBody>
          <a:bodyPr/>
          <a:lstStyle/>
          <a:p>
            <a:r>
              <a:rPr lang="es-ES" sz="2400" dirty="0"/>
              <a:t>por lo que es comprensivo con sus clientes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3867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8f439fa546_0_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CARACTERÍSTICAS DE LA EMPRESA</a:t>
            </a:r>
            <a:endParaRPr/>
          </a:p>
        </p:txBody>
      </p:sp>
      <p:sp>
        <p:nvSpPr>
          <p:cNvPr id="2116" name="Google Shape;2116;g8f439fa546_0_27"/>
          <p:cNvSpPr txBox="1">
            <a:spLocks noGrp="1"/>
          </p:cNvSpPr>
          <p:nvPr>
            <p:ph type="subTitle" idx="1"/>
          </p:nvPr>
        </p:nvSpPr>
        <p:spPr>
          <a:xfrm>
            <a:off x="1366342" y="8527876"/>
            <a:ext cx="155538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r>
              <a:rPr lang="en-US"/>
              <a:t>Administración y Empresas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1854</Words>
  <Application>Microsoft Office PowerPoint</Application>
  <PresentationFormat>Personalizado</PresentationFormat>
  <Paragraphs>336</Paragraphs>
  <Slides>35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Calibri</vt:lpstr>
      <vt:lpstr>Open Sans SemiBold</vt:lpstr>
      <vt:lpstr>Open Sans Light</vt:lpstr>
      <vt:lpstr>Open Sans</vt:lpstr>
      <vt:lpstr>Cambria</vt:lpstr>
      <vt:lpstr>Times New Roman</vt:lpstr>
      <vt:lpstr>Ultra</vt:lpstr>
      <vt:lpstr>Arial</vt:lpstr>
      <vt:lpstr>Noto Sans Symbols</vt:lpstr>
      <vt:lpstr>Vega - Header</vt:lpstr>
      <vt:lpstr>Administración de Empresas</vt:lpstr>
      <vt:lpstr>INTEGRANTES:</vt:lpstr>
      <vt:lpstr>AW SOLUCIONES WEB</vt:lpstr>
      <vt:lpstr>RESEÑA HISTÓRICA</vt:lpstr>
      <vt:lpstr>MISIÓN</vt:lpstr>
      <vt:lpstr>VISIÓN</vt:lpstr>
      <vt:lpstr>COMPETENCIAS DEL EMPRENDEDOR</vt:lpstr>
      <vt:lpstr>CARACTERISTICAS DEL EMPRENDEDOR</vt:lpstr>
      <vt:lpstr>CARACTERÍSTICAS DE LA EMPRESA</vt:lpstr>
      <vt:lpstr>RUBRO:</vt:lpstr>
      <vt:lpstr>CLASIFICACIÓN: </vt:lpstr>
      <vt:lpstr>CLASIFICACIÓN: </vt:lpstr>
      <vt:lpstr>FUNCIONES</vt:lpstr>
      <vt:lpstr>FUNCIONES</vt:lpstr>
      <vt:lpstr>LAS 5 FUERZAS DE PORTER</vt:lpstr>
      <vt:lpstr>Las 5 fuerzas de porter</vt:lpstr>
      <vt:lpstr>Las 5 fuerzas de porter</vt:lpstr>
      <vt:lpstr>Las 5 fuerzas de porter</vt:lpstr>
      <vt:lpstr>Las 5 fuerzas de porter</vt:lpstr>
      <vt:lpstr>Las 5 fuerzas de porter</vt:lpstr>
      <vt:lpstr>Las 5 fuerzas de porter</vt:lpstr>
      <vt:lpstr>ENTORNO</vt:lpstr>
      <vt:lpstr>ENTORNO</vt:lpstr>
      <vt:lpstr>ESPINA DEL PESCADO</vt:lpstr>
      <vt:lpstr>CADENA DE VALOR</vt:lpstr>
      <vt:lpstr>FODA</vt:lpstr>
      <vt:lpstr>Matriz Foda: Fortalezas</vt:lpstr>
      <vt:lpstr>Matriz Foda: Debilidades</vt:lpstr>
      <vt:lpstr>Matriz Foda: Oportunidades</vt:lpstr>
      <vt:lpstr>Matriz Foda: Amenazas</vt:lpstr>
      <vt:lpstr>Matriz Foda: Estratégias FO</vt:lpstr>
      <vt:lpstr>Matriz Foda: Estratégias FA</vt:lpstr>
      <vt:lpstr>Matriz Foda: Estratégias DO</vt:lpstr>
      <vt:lpstr>Matriz Foda: Estratégias DA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Empresas</dc:title>
  <dc:creator>Jun</dc:creator>
  <cp:lastModifiedBy>USER</cp:lastModifiedBy>
  <cp:revision>16</cp:revision>
  <dcterms:created xsi:type="dcterms:W3CDTF">2015-09-05T11:42:45Z</dcterms:created>
  <dcterms:modified xsi:type="dcterms:W3CDTF">2020-08-06T13:36:44Z</dcterms:modified>
</cp:coreProperties>
</file>