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1" r:id="rId6"/>
    <p:sldId id="265" r:id="rId7"/>
    <p:sldId id="260" r:id="rId8"/>
    <p:sldId id="264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352395-1AEB-4317-8FBF-76B3F892E133}" type="datetime1">
              <a:rPr lang="es-ES" smtClean="0"/>
              <a:t>20/07/2020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36A53-D1B8-4E48-B2A1-5F9F232D50C8}" type="datetime1">
              <a:rPr lang="es-ES" noProof="0" smtClean="0"/>
              <a:pPr/>
              <a:t>20/07/2020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3755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685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2428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726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65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863A0B-0AB0-4A00-A4B2-3FF1454F4C71}" type="datetime1">
              <a:rPr lang="es-ES" noProof="0" smtClean="0"/>
              <a:pPr/>
              <a:t>20/07/2020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4B7F50-4B16-4A43-AC5E-B60D726CE620}" type="datetime1">
              <a:rPr lang="es-ES" noProof="0" smtClean="0"/>
              <a:pPr/>
              <a:t>20/07/2020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2B14F-3395-4E65-8AC3-52BC76612979}" type="datetime1">
              <a:rPr lang="es-ES" noProof="0" smtClean="0"/>
              <a:t>20/07/2020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664A15-61A4-40CE-9F54-1A4B860DCEAD}" type="datetime1">
              <a:rPr lang="es-ES" noProof="0" smtClean="0"/>
              <a:t>20/07/2020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F397B3-1B87-43FA-8C97-E72B844712DC}" type="datetime1">
              <a:rPr lang="es-ES" noProof="0" smtClean="0"/>
              <a:t>20/07/2020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AC6B63-9EA6-453A-9419-839BA22E14BD}" type="datetime1">
              <a:rPr lang="es-ES" smtClean="0"/>
              <a:pPr/>
              <a:t>20/07/2020</a:t>
            </a:fld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991A91-982D-4D0A-97BA-3C973229C17D}" type="datetime1">
              <a:rPr lang="es-ES" noProof="0" smtClean="0"/>
              <a:pPr/>
              <a:t>20/07/2020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4C16-5248-430E-B264-231FA6214EAA}" type="datetime1">
              <a:rPr lang="es-ES" noProof="0" smtClean="0"/>
              <a:t>20/07/2020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8792BC-57D2-4D97-9D81-68C5B807A8FB}" type="datetime1">
              <a:rPr lang="es-ES" noProof="0" smtClean="0"/>
              <a:pPr/>
              <a:t>20/07/2020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 smtClean="0"/>
              <a:t>Haga clic para modificar el estilo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670DFA3D-F034-4938-9094-D7E14211575F}" type="datetime1">
              <a:rPr lang="es-ES" noProof="0" smtClean="0"/>
              <a:pPr/>
              <a:t>20/07/2020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Modelos de procesos de software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Sánchez Gómez, Willians – Zerpa Castro, Patrick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Diferencia entre modelos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s-PE" dirty="0"/>
              <a:t>El alcance del ciclo de vida.</a:t>
            </a:r>
            <a:endParaRPr lang="en-US" dirty="0"/>
          </a:p>
          <a:p>
            <a:pPr lvl="0"/>
            <a:r>
              <a:rPr lang="es-PE" dirty="0"/>
              <a:t>La cualidad y la cantidad de etapas en que dividiremos el ciclo de vida.</a:t>
            </a:r>
            <a:endParaRPr lang="en-US" dirty="0"/>
          </a:p>
          <a:p>
            <a:pPr lvl="0"/>
            <a:r>
              <a:rPr lang="es-PE" dirty="0"/>
              <a:t>La estructura y la sucesión de las etapas.</a:t>
            </a: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Modelo en cascada</a:t>
            </a:r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14872" y="1628800"/>
            <a:ext cx="936225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Modelo en V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3503712" y="1556792"/>
            <a:ext cx="518457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5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Ingeniería de software orientada a la reutilización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843654" y="2132856"/>
            <a:ext cx="1051560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2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Ciclo de vida iterativo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098" y="2276872"/>
            <a:ext cx="6463803" cy="340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6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Desarrollo incremental</a:t>
            </a:r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36" y="1700808"/>
            <a:ext cx="821012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2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Ciclo de vida orientado a objetos 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3317"/>
            <a:ext cx="10515600" cy="41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4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CETO DE CIUDAD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755_TF03031010_TF03031010.potx" id="{6502C5B4-BC1D-4665-B660-4778CE5B702E}" vid="{AC68B619-44AC-48CE-8735-52326BEA3D6C}"/>
    </a:ext>
  </a:extLst>
</a:theme>
</file>

<file path=ppt/theme/theme2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Fondo de presentación de un boceto de una ciudad con oficinas (pantalla panorámica)</Template>
  <TotalTime>21</TotalTime>
  <Words>79</Words>
  <Application>Microsoft Office PowerPoint</Application>
  <PresentationFormat>Panorámica</PresentationFormat>
  <Paragraphs>18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Century Schoolbook</vt:lpstr>
      <vt:lpstr>BOCETO DE CIUDAD 16X9</vt:lpstr>
      <vt:lpstr>Modelos de procesos de software</vt:lpstr>
      <vt:lpstr>Diferencia entre modelos</vt:lpstr>
      <vt:lpstr>Modelo en cascada</vt:lpstr>
      <vt:lpstr>Modelo en V</vt:lpstr>
      <vt:lpstr>Ingeniería de software orientada a la reutilización</vt:lpstr>
      <vt:lpstr>Ciclo de vida iterativo</vt:lpstr>
      <vt:lpstr>Desarrollo incremental</vt:lpstr>
      <vt:lpstr>Ciclo de vida orientado a objetos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procesos de software</dc:title>
  <dc:creator>willians eduardo sanchez gomez</dc:creator>
  <cp:lastModifiedBy>willians eduardo sanchez gomez</cp:lastModifiedBy>
  <cp:revision>4</cp:revision>
  <dcterms:created xsi:type="dcterms:W3CDTF">2020-07-18T08:15:24Z</dcterms:created>
  <dcterms:modified xsi:type="dcterms:W3CDTF">2020-07-21T05:06:01Z</dcterms:modified>
</cp:coreProperties>
</file>