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68" r:id="rId5"/>
    <p:sldId id="269" r:id="rId6"/>
    <p:sldId id="270" r:id="rId7"/>
    <p:sldId id="271" r:id="rId8"/>
    <p:sldId id="257" r:id="rId9"/>
    <p:sldId id="260" r:id="rId10"/>
    <p:sldId id="261" r:id="rId11"/>
    <p:sldId id="262" r:id="rId12"/>
    <p:sldId id="263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F2836-D362-4CF2-8D26-114F3E72E983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C38E331-802B-4721-AC15-100F4BABD672}">
      <dgm:prSet phldrT="[Texto]"/>
      <dgm:spPr/>
      <dgm:t>
        <a:bodyPr/>
        <a:lstStyle/>
        <a:p>
          <a:r>
            <a:rPr lang="es-PE" dirty="0" smtClean="0"/>
            <a:t>Metodología</a:t>
          </a:r>
          <a:endParaRPr lang="es-PE" dirty="0"/>
        </a:p>
      </dgm:t>
    </dgm:pt>
    <dgm:pt modelId="{3F22895E-5D9F-45B1-AF16-37335E663480}" type="parTrans" cxnId="{63A88E7D-8DAA-404B-9667-A7EE701CDC25}">
      <dgm:prSet/>
      <dgm:spPr/>
      <dgm:t>
        <a:bodyPr/>
        <a:lstStyle/>
        <a:p>
          <a:endParaRPr lang="es-PE"/>
        </a:p>
      </dgm:t>
    </dgm:pt>
    <dgm:pt modelId="{A19E3D11-E5AC-42BA-90E6-BB645E38588D}" type="sibTrans" cxnId="{63A88E7D-8DAA-404B-9667-A7EE701CDC25}">
      <dgm:prSet/>
      <dgm:spPr/>
      <dgm:t>
        <a:bodyPr/>
        <a:lstStyle/>
        <a:p>
          <a:endParaRPr lang="es-PE"/>
        </a:p>
      </dgm:t>
    </dgm:pt>
    <dgm:pt modelId="{65C918F5-1162-4F91-9416-49A8CB544E71}">
      <dgm:prSet phldrT="[Texto]" custT="1"/>
      <dgm:spPr/>
      <dgm:t>
        <a:bodyPr/>
        <a:lstStyle/>
        <a:p>
          <a:r>
            <a:rPr lang="es-PE" sz="1300" dirty="0" smtClean="0"/>
            <a:t>Fases</a:t>
          </a:r>
          <a:endParaRPr lang="es-PE" sz="1300" dirty="0"/>
        </a:p>
      </dgm:t>
    </dgm:pt>
    <dgm:pt modelId="{28034BD9-143F-46CB-AFC1-6F549505A026}" type="parTrans" cxnId="{EF97CFD2-785B-4371-8A61-437B55EC998D}">
      <dgm:prSet/>
      <dgm:spPr/>
      <dgm:t>
        <a:bodyPr/>
        <a:lstStyle/>
        <a:p>
          <a:endParaRPr lang="es-PE"/>
        </a:p>
      </dgm:t>
    </dgm:pt>
    <dgm:pt modelId="{205BC6AA-CCDD-44C5-ACFC-DEF02B503BEA}" type="sibTrans" cxnId="{EF97CFD2-785B-4371-8A61-437B55EC998D}">
      <dgm:prSet/>
      <dgm:spPr/>
      <dgm:t>
        <a:bodyPr/>
        <a:lstStyle/>
        <a:p>
          <a:endParaRPr lang="es-PE"/>
        </a:p>
      </dgm:t>
    </dgm:pt>
    <dgm:pt modelId="{3A66FCCB-17FF-4FAF-93C1-9AFDE5409EE8}">
      <dgm:prSet phldrT="[Texto]" custT="1"/>
      <dgm:spPr/>
      <dgm:t>
        <a:bodyPr/>
        <a:lstStyle/>
        <a:p>
          <a:r>
            <a:rPr lang="es-PE" sz="1100" dirty="0" smtClean="0"/>
            <a:t>Documentación</a:t>
          </a:r>
          <a:endParaRPr lang="es-PE" sz="1100" dirty="0"/>
        </a:p>
      </dgm:t>
    </dgm:pt>
    <dgm:pt modelId="{5342FBD4-5194-40CD-8459-2C916E70B06E}" type="parTrans" cxnId="{FC10787A-A2A6-414C-A1D0-09A6D1E2B35F}">
      <dgm:prSet/>
      <dgm:spPr/>
      <dgm:t>
        <a:bodyPr/>
        <a:lstStyle/>
        <a:p>
          <a:endParaRPr lang="es-PE"/>
        </a:p>
      </dgm:t>
    </dgm:pt>
    <dgm:pt modelId="{8F6E376E-3B46-4596-91F2-81995CD4D5EA}" type="sibTrans" cxnId="{FC10787A-A2A6-414C-A1D0-09A6D1E2B35F}">
      <dgm:prSet/>
      <dgm:spPr/>
      <dgm:t>
        <a:bodyPr/>
        <a:lstStyle/>
        <a:p>
          <a:endParaRPr lang="es-PE"/>
        </a:p>
      </dgm:t>
    </dgm:pt>
    <dgm:pt modelId="{6BFC0BEB-6E8B-4380-A256-C47D752C0716}">
      <dgm:prSet phldrT="[Texto]" custT="1"/>
      <dgm:spPr/>
      <dgm:t>
        <a:bodyPr/>
        <a:lstStyle/>
        <a:p>
          <a:r>
            <a:rPr lang="es-PE" sz="1300" dirty="0" smtClean="0"/>
            <a:t>Técnicas y herramientas</a:t>
          </a:r>
          <a:endParaRPr lang="es-PE" sz="1300" dirty="0"/>
        </a:p>
      </dgm:t>
    </dgm:pt>
    <dgm:pt modelId="{446D3791-B4A5-4D26-84EC-C8A58FD790A0}" type="parTrans" cxnId="{51A5D783-F818-4200-AABC-0E4CAC41C43F}">
      <dgm:prSet/>
      <dgm:spPr/>
      <dgm:t>
        <a:bodyPr/>
        <a:lstStyle/>
        <a:p>
          <a:endParaRPr lang="es-PE"/>
        </a:p>
      </dgm:t>
    </dgm:pt>
    <dgm:pt modelId="{B0029BDE-3DDF-4003-9FA7-90D0ACA39A08}" type="sibTrans" cxnId="{51A5D783-F818-4200-AABC-0E4CAC41C43F}">
      <dgm:prSet/>
      <dgm:spPr/>
      <dgm:t>
        <a:bodyPr/>
        <a:lstStyle/>
        <a:p>
          <a:endParaRPr lang="es-PE"/>
        </a:p>
      </dgm:t>
    </dgm:pt>
    <dgm:pt modelId="{0825C025-C33A-40DC-9E2E-5E5FAF8755DF}">
      <dgm:prSet phldrT="[Texto]" custT="1"/>
      <dgm:spPr/>
      <dgm:t>
        <a:bodyPr/>
        <a:lstStyle/>
        <a:p>
          <a:r>
            <a:rPr lang="es-PE" sz="1300" dirty="0" smtClean="0"/>
            <a:t>Métodos</a:t>
          </a:r>
          <a:endParaRPr lang="es-PE" sz="1300" dirty="0"/>
        </a:p>
      </dgm:t>
    </dgm:pt>
    <dgm:pt modelId="{E2CC317E-6645-4B80-9D94-061C4E6C89C7}" type="parTrans" cxnId="{E1E74BD6-74C1-472D-BE69-F20B09C3B518}">
      <dgm:prSet/>
      <dgm:spPr/>
      <dgm:t>
        <a:bodyPr/>
        <a:lstStyle/>
        <a:p>
          <a:endParaRPr lang="es-PE"/>
        </a:p>
      </dgm:t>
    </dgm:pt>
    <dgm:pt modelId="{BCFE0730-EC98-448C-AD6F-FE5F00EA4527}" type="sibTrans" cxnId="{E1E74BD6-74C1-472D-BE69-F20B09C3B518}">
      <dgm:prSet/>
      <dgm:spPr/>
      <dgm:t>
        <a:bodyPr/>
        <a:lstStyle/>
        <a:p>
          <a:endParaRPr lang="es-PE"/>
        </a:p>
      </dgm:t>
    </dgm:pt>
    <dgm:pt modelId="{5ADB9380-1B8A-4D71-A537-B0816B859208}">
      <dgm:prSet phldrT="[Texto]" custT="1"/>
      <dgm:spPr/>
      <dgm:t>
        <a:bodyPr/>
        <a:lstStyle/>
        <a:p>
          <a:r>
            <a:rPr lang="es-PE" sz="1300" dirty="0" smtClean="0"/>
            <a:t>Control y evaluación</a:t>
          </a:r>
          <a:endParaRPr lang="es-PE" sz="1300" dirty="0"/>
        </a:p>
      </dgm:t>
    </dgm:pt>
    <dgm:pt modelId="{6CBD86E1-93D9-411C-9DDB-F828B938CA75}" type="parTrans" cxnId="{ADBF165D-5F0E-4D08-A157-B593AD51AA56}">
      <dgm:prSet/>
      <dgm:spPr/>
      <dgm:t>
        <a:bodyPr/>
        <a:lstStyle/>
        <a:p>
          <a:endParaRPr lang="es-PE"/>
        </a:p>
      </dgm:t>
    </dgm:pt>
    <dgm:pt modelId="{30D322E3-2014-4216-933B-20A760E2713B}" type="sibTrans" cxnId="{ADBF165D-5F0E-4D08-A157-B593AD51AA56}">
      <dgm:prSet/>
      <dgm:spPr/>
      <dgm:t>
        <a:bodyPr/>
        <a:lstStyle/>
        <a:p>
          <a:endParaRPr lang="es-PE"/>
        </a:p>
      </dgm:t>
    </dgm:pt>
    <dgm:pt modelId="{26EC7753-6928-466D-A369-53757B6A0123}" type="pres">
      <dgm:prSet presAssocID="{4CBF2836-D362-4CF2-8D26-114F3E72E98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6AD19D0-3887-4B7B-A257-6F1D2A91AE4E}" type="pres">
      <dgm:prSet presAssocID="{4CBF2836-D362-4CF2-8D26-114F3E72E983}" presName="radial" presStyleCnt="0">
        <dgm:presLayoutVars>
          <dgm:animLvl val="ctr"/>
        </dgm:presLayoutVars>
      </dgm:prSet>
      <dgm:spPr/>
      <dgm:t>
        <a:bodyPr/>
        <a:lstStyle/>
        <a:p>
          <a:endParaRPr lang="es-PE"/>
        </a:p>
      </dgm:t>
    </dgm:pt>
    <dgm:pt modelId="{E0795322-7F53-4FE6-9E27-C9503105F3A3}" type="pres">
      <dgm:prSet presAssocID="{3C38E331-802B-4721-AC15-100F4BABD672}" presName="centerShape" presStyleLbl="vennNode1" presStyleIdx="0" presStyleCnt="6" custScaleX="91417" custScaleY="89790"/>
      <dgm:spPr/>
      <dgm:t>
        <a:bodyPr/>
        <a:lstStyle/>
        <a:p>
          <a:endParaRPr lang="es-PE"/>
        </a:p>
      </dgm:t>
    </dgm:pt>
    <dgm:pt modelId="{78F03A52-DD90-4A07-8C34-8824F91FBA70}" type="pres">
      <dgm:prSet presAssocID="{65C918F5-1162-4F91-9416-49A8CB544E71}" presName="node" presStyleLbl="vennNode1" presStyleIdx="1" presStyleCnt="6" custScaleX="111119" custScaleY="111119" custRadScaleRad="85351" custRadScaleInc="-13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778B54-556A-4B78-8639-3AB8486FBEDA}" type="pres">
      <dgm:prSet presAssocID="{3A66FCCB-17FF-4FAF-93C1-9AFDE5409EE8}" presName="node" presStyleLbl="vennNode1" presStyleIdx="2" presStyleCnt="6" custScaleX="111119" custScaleY="111119" custRadScaleRad="90100" custRadScaleInc="-285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796E7F1-CA04-451E-9300-738C8F62B363}" type="pres">
      <dgm:prSet presAssocID="{6BFC0BEB-6E8B-4380-A256-C47D752C0716}" presName="node" presStyleLbl="vennNode1" presStyleIdx="3" presStyleCnt="6" custScaleX="111119" custScaleY="111119" custRadScaleRad="90218" custRadScaleInc="-17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9AB498E-FC43-45EA-85F5-DE5F079CB8B6}" type="pres">
      <dgm:prSet presAssocID="{0825C025-C33A-40DC-9E2E-5E5FAF8755DF}" presName="node" presStyleLbl="vennNode1" presStyleIdx="4" presStyleCnt="6" custScaleX="111119" custScaleY="111119" custRadScaleRad="88992" custRadScaleInc="334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87F8E32-1BB7-4529-89AB-5FB2C292A140}" type="pres">
      <dgm:prSet presAssocID="{5ADB9380-1B8A-4D71-A537-B0816B859208}" presName="node" presStyleLbl="vennNode1" presStyleIdx="5" presStyleCnt="6" custScaleX="111119" custScaleY="111119" custRadScaleRad="93385" custRadScaleInc="18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C8FF736-8C2C-4B23-B3FB-53043A03A8FB}" type="presOf" srcId="{3A66FCCB-17FF-4FAF-93C1-9AFDE5409EE8}" destId="{31778B54-556A-4B78-8639-3AB8486FBEDA}" srcOrd="0" destOrd="0" presId="urn:microsoft.com/office/officeart/2005/8/layout/radial3"/>
    <dgm:cxn modelId="{E1E74BD6-74C1-472D-BE69-F20B09C3B518}" srcId="{3C38E331-802B-4721-AC15-100F4BABD672}" destId="{0825C025-C33A-40DC-9E2E-5E5FAF8755DF}" srcOrd="3" destOrd="0" parTransId="{E2CC317E-6645-4B80-9D94-061C4E6C89C7}" sibTransId="{BCFE0730-EC98-448C-AD6F-FE5F00EA4527}"/>
    <dgm:cxn modelId="{B50A2374-A657-431A-A64A-44BBA143DB7F}" type="presOf" srcId="{65C918F5-1162-4F91-9416-49A8CB544E71}" destId="{78F03A52-DD90-4A07-8C34-8824F91FBA70}" srcOrd="0" destOrd="0" presId="urn:microsoft.com/office/officeart/2005/8/layout/radial3"/>
    <dgm:cxn modelId="{51A5D783-F818-4200-AABC-0E4CAC41C43F}" srcId="{3C38E331-802B-4721-AC15-100F4BABD672}" destId="{6BFC0BEB-6E8B-4380-A256-C47D752C0716}" srcOrd="2" destOrd="0" parTransId="{446D3791-B4A5-4D26-84EC-C8A58FD790A0}" sibTransId="{B0029BDE-3DDF-4003-9FA7-90D0ACA39A08}"/>
    <dgm:cxn modelId="{CCBD8C39-1406-45D6-9C07-07FB283BDD62}" type="presOf" srcId="{3C38E331-802B-4721-AC15-100F4BABD672}" destId="{E0795322-7F53-4FE6-9E27-C9503105F3A3}" srcOrd="0" destOrd="0" presId="urn:microsoft.com/office/officeart/2005/8/layout/radial3"/>
    <dgm:cxn modelId="{63A88E7D-8DAA-404B-9667-A7EE701CDC25}" srcId="{4CBF2836-D362-4CF2-8D26-114F3E72E983}" destId="{3C38E331-802B-4721-AC15-100F4BABD672}" srcOrd="0" destOrd="0" parTransId="{3F22895E-5D9F-45B1-AF16-37335E663480}" sibTransId="{A19E3D11-E5AC-42BA-90E6-BB645E38588D}"/>
    <dgm:cxn modelId="{AD5907A5-7255-4130-93E3-3C2C62884472}" type="presOf" srcId="{4CBF2836-D362-4CF2-8D26-114F3E72E983}" destId="{26EC7753-6928-466D-A369-53757B6A0123}" srcOrd="0" destOrd="0" presId="urn:microsoft.com/office/officeart/2005/8/layout/radial3"/>
    <dgm:cxn modelId="{252715A7-880B-487E-9BE5-82E24118855A}" type="presOf" srcId="{5ADB9380-1B8A-4D71-A537-B0816B859208}" destId="{A87F8E32-1BB7-4529-89AB-5FB2C292A140}" srcOrd="0" destOrd="0" presId="urn:microsoft.com/office/officeart/2005/8/layout/radial3"/>
    <dgm:cxn modelId="{ADBF165D-5F0E-4D08-A157-B593AD51AA56}" srcId="{3C38E331-802B-4721-AC15-100F4BABD672}" destId="{5ADB9380-1B8A-4D71-A537-B0816B859208}" srcOrd="4" destOrd="0" parTransId="{6CBD86E1-93D9-411C-9DDB-F828B938CA75}" sibTransId="{30D322E3-2014-4216-933B-20A760E2713B}"/>
    <dgm:cxn modelId="{EF97CFD2-785B-4371-8A61-437B55EC998D}" srcId="{3C38E331-802B-4721-AC15-100F4BABD672}" destId="{65C918F5-1162-4F91-9416-49A8CB544E71}" srcOrd="0" destOrd="0" parTransId="{28034BD9-143F-46CB-AFC1-6F549505A026}" sibTransId="{205BC6AA-CCDD-44C5-ACFC-DEF02B503BEA}"/>
    <dgm:cxn modelId="{FC10787A-A2A6-414C-A1D0-09A6D1E2B35F}" srcId="{3C38E331-802B-4721-AC15-100F4BABD672}" destId="{3A66FCCB-17FF-4FAF-93C1-9AFDE5409EE8}" srcOrd="1" destOrd="0" parTransId="{5342FBD4-5194-40CD-8459-2C916E70B06E}" sibTransId="{8F6E376E-3B46-4596-91F2-81995CD4D5EA}"/>
    <dgm:cxn modelId="{B3AC453B-14D9-4029-A3E8-B6DB5F6D2262}" type="presOf" srcId="{6BFC0BEB-6E8B-4380-A256-C47D752C0716}" destId="{3796E7F1-CA04-451E-9300-738C8F62B363}" srcOrd="0" destOrd="0" presId="urn:microsoft.com/office/officeart/2005/8/layout/radial3"/>
    <dgm:cxn modelId="{9E7C9115-B7E8-41C7-AED2-88DF2ED85561}" type="presOf" srcId="{0825C025-C33A-40DC-9E2E-5E5FAF8755DF}" destId="{89AB498E-FC43-45EA-85F5-DE5F079CB8B6}" srcOrd="0" destOrd="0" presId="urn:microsoft.com/office/officeart/2005/8/layout/radial3"/>
    <dgm:cxn modelId="{874392E3-5661-414F-8201-C93895A8E995}" type="presParOf" srcId="{26EC7753-6928-466D-A369-53757B6A0123}" destId="{36AD19D0-3887-4B7B-A257-6F1D2A91AE4E}" srcOrd="0" destOrd="0" presId="urn:microsoft.com/office/officeart/2005/8/layout/radial3"/>
    <dgm:cxn modelId="{A225A8F5-506D-49F7-ADF8-4B157F90ABD8}" type="presParOf" srcId="{36AD19D0-3887-4B7B-A257-6F1D2A91AE4E}" destId="{E0795322-7F53-4FE6-9E27-C9503105F3A3}" srcOrd="0" destOrd="0" presId="urn:microsoft.com/office/officeart/2005/8/layout/radial3"/>
    <dgm:cxn modelId="{497F2667-15AF-4020-A502-67E3D9B4490F}" type="presParOf" srcId="{36AD19D0-3887-4B7B-A257-6F1D2A91AE4E}" destId="{78F03A52-DD90-4A07-8C34-8824F91FBA70}" srcOrd="1" destOrd="0" presId="urn:microsoft.com/office/officeart/2005/8/layout/radial3"/>
    <dgm:cxn modelId="{D85D4B07-A72F-4F2F-AAB2-F89DEC1367C9}" type="presParOf" srcId="{36AD19D0-3887-4B7B-A257-6F1D2A91AE4E}" destId="{31778B54-556A-4B78-8639-3AB8486FBEDA}" srcOrd="2" destOrd="0" presId="urn:microsoft.com/office/officeart/2005/8/layout/radial3"/>
    <dgm:cxn modelId="{AB690861-6B89-4F43-BB07-5F06E149C39D}" type="presParOf" srcId="{36AD19D0-3887-4B7B-A257-6F1D2A91AE4E}" destId="{3796E7F1-CA04-451E-9300-738C8F62B363}" srcOrd="3" destOrd="0" presId="urn:microsoft.com/office/officeart/2005/8/layout/radial3"/>
    <dgm:cxn modelId="{BFD863A0-B227-4350-86C0-64468CAA969B}" type="presParOf" srcId="{36AD19D0-3887-4B7B-A257-6F1D2A91AE4E}" destId="{89AB498E-FC43-45EA-85F5-DE5F079CB8B6}" srcOrd="4" destOrd="0" presId="urn:microsoft.com/office/officeart/2005/8/layout/radial3"/>
    <dgm:cxn modelId="{8881FB25-B2FF-43F9-BAD6-907A0B3C4199}" type="presParOf" srcId="{36AD19D0-3887-4B7B-A257-6F1D2A91AE4E}" destId="{A87F8E32-1BB7-4529-89AB-5FB2C292A14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05671-5159-4962-8D00-FDBE0A236F4F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F3EDEF1-E83F-499E-86E5-BDD5152734BE}">
      <dgm:prSet phldrT="[Texto]"/>
      <dgm:spPr/>
      <dgm:t>
        <a:bodyPr/>
        <a:lstStyle/>
        <a:p>
          <a:r>
            <a:rPr lang="en-US" b="0" dirty="0" smtClean="0"/>
            <a:t>Concepción</a:t>
          </a:r>
          <a:endParaRPr lang="es-ES" b="0" dirty="0"/>
        </a:p>
      </dgm:t>
    </dgm:pt>
    <dgm:pt modelId="{69881818-F8AB-4D8F-A3CD-69873478381D}" type="parTrans" cxnId="{DE3EE8D3-57C3-47F3-A5FC-E1E0F5789F6A}">
      <dgm:prSet/>
      <dgm:spPr/>
      <dgm:t>
        <a:bodyPr/>
        <a:lstStyle/>
        <a:p>
          <a:endParaRPr lang="es-ES"/>
        </a:p>
      </dgm:t>
    </dgm:pt>
    <dgm:pt modelId="{11CF4A08-F2D0-4DA6-A0DE-36EBC764CD46}" type="sibTrans" cxnId="{DE3EE8D3-57C3-47F3-A5FC-E1E0F5789F6A}">
      <dgm:prSet/>
      <dgm:spPr/>
      <dgm:t>
        <a:bodyPr/>
        <a:lstStyle/>
        <a:p>
          <a:endParaRPr lang="es-ES"/>
        </a:p>
      </dgm:t>
    </dgm:pt>
    <dgm:pt modelId="{2736EAD5-BA16-4527-9E73-850D4A5070C7}">
      <dgm:prSet phldrT="[Texto]"/>
      <dgm:spPr/>
      <dgm:t>
        <a:bodyPr/>
        <a:lstStyle/>
        <a:p>
          <a:r>
            <a:rPr lang="en-US" b="0" dirty="0" smtClean="0"/>
            <a:t>Elaboración</a:t>
          </a:r>
          <a:endParaRPr lang="es-ES" b="0" dirty="0"/>
        </a:p>
      </dgm:t>
    </dgm:pt>
    <dgm:pt modelId="{AB61C260-A37B-4C7D-AA2C-7E201B4B2DE3}" type="parTrans" cxnId="{AEB24A68-B941-499E-9717-E0AD23B83436}">
      <dgm:prSet/>
      <dgm:spPr/>
      <dgm:t>
        <a:bodyPr/>
        <a:lstStyle/>
        <a:p>
          <a:endParaRPr lang="es-ES"/>
        </a:p>
      </dgm:t>
    </dgm:pt>
    <dgm:pt modelId="{050D03BD-F3BD-4D9A-B694-086DE0EA8B8F}" type="sibTrans" cxnId="{AEB24A68-B941-499E-9717-E0AD23B83436}">
      <dgm:prSet/>
      <dgm:spPr/>
      <dgm:t>
        <a:bodyPr/>
        <a:lstStyle/>
        <a:p>
          <a:endParaRPr lang="es-ES"/>
        </a:p>
      </dgm:t>
    </dgm:pt>
    <dgm:pt modelId="{14DD9A31-384C-475C-A820-C1F959240A9B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 smtClean="0"/>
            <a:t>La meta es desarrollar la comprensión del problema del dominio, establecer un marco conceptual arquitectónico, diseñar el plan del proyecto e identificar los riesgos clave.</a:t>
          </a:r>
          <a:endParaRPr lang="es-ES" dirty="0"/>
        </a:p>
      </dgm:t>
    </dgm:pt>
    <dgm:pt modelId="{97CCA813-3BF6-4878-8EB3-57BD80FE5BE4}" type="parTrans" cxnId="{562B43CD-D473-4F33-B744-05AE391BCC4C}">
      <dgm:prSet/>
      <dgm:spPr/>
      <dgm:t>
        <a:bodyPr/>
        <a:lstStyle/>
        <a:p>
          <a:endParaRPr lang="es-ES"/>
        </a:p>
      </dgm:t>
    </dgm:pt>
    <dgm:pt modelId="{1A289468-9854-4C1C-AD8A-E3EA3E1DFEE9}" type="sibTrans" cxnId="{562B43CD-D473-4F33-B744-05AE391BCC4C}">
      <dgm:prSet/>
      <dgm:spPr/>
      <dgm:t>
        <a:bodyPr/>
        <a:lstStyle/>
        <a:p>
          <a:endParaRPr lang="es-ES"/>
        </a:p>
      </dgm:t>
    </dgm:pt>
    <dgm:pt modelId="{D52E9F8D-C4F7-48BF-9E9F-B5C3AC3C04E2}">
      <dgm:prSet phldrT="[Texto]"/>
      <dgm:spPr>
        <a:solidFill>
          <a:schemeClr val="accent3"/>
        </a:solidFill>
      </dgm:spPr>
      <dgm:t>
        <a:bodyPr/>
        <a:lstStyle/>
        <a:p>
          <a:r>
            <a:rPr lang="es-PE" dirty="0" smtClean="0"/>
            <a:t>Al completar esta fase, debe tenerse un modelo de requerimientos para el sistema, que podría ser una serie de casos de uso del UML, una descripción arquitectónica y un plan de desarrollo para el software</a:t>
          </a:r>
          <a:endParaRPr lang="es-ES" dirty="0"/>
        </a:p>
      </dgm:t>
    </dgm:pt>
    <dgm:pt modelId="{43B4353D-913A-4401-B709-6A7FBFFB8597}" type="parTrans" cxnId="{DBD7E88D-527B-4633-8E47-07FBD634EE40}">
      <dgm:prSet/>
      <dgm:spPr/>
      <dgm:t>
        <a:bodyPr/>
        <a:lstStyle/>
        <a:p>
          <a:endParaRPr lang="es-ES"/>
        </a:p>
      </dgm:t>
    </dgm:pt>
    <dgm:pt modelId="{6EB976C2-FF3B-4220-978C-ADB2FBC1A3E6}" type="sibTrans" cxnId="{DBD7E88D-527B-4633-8E47-07FBD634EE40}">
      <dgm:prSet/>
      <dgm:spPr/>
      <dgm:t>
        <a:bodyPr/>
        <a:lstStyle/>
        <a:p>
          <a:endParaRPr lang="es-ES"/>
        </a:p>
      </dgm:t>
    </dgm:pt>
    <dgm:pt modelId="{FA492007-787A-4807-AA15-A2E145822823}">
      <dgm:prSet phldrT="[Texto]"/>
      <dgm:spPr/>
      <dgm:t>
        <a:bodyPr/>
        <a:lstStyle/>
        <a:p>
          <a:r>
            <a:rPr lang="es-ES" dirty="0" smtClean="0"/>
            <a:t>Construcción</a:t>
          </a:r>
          <a:endParaRPr lang="es-ES" dirty="0"/>
        </a:p>
      </dgm:t>
    </dgm:pt>
    <dgm:pt modelId="{833C9804-C5D9-4E7C-999F-54733B4F2457}" type="parTrans" cxnId="{86CC6AF1-49E9-4DA1-A789-72B091C3DE6F}">
      <dgm:prSet/>
      <dgm:spPr/>
      <dgm:t>
        <a:bodyPr/>
        <a:lstStyle/>
        <a:p>
          <a:endParaRPr lang="es-ES"/>
        </a:p>
      </dgm:t>
    </dgm:pt>
    <dgm:pt modelId="{F6424835-2980-4BDC-831F-2980DB2AB6D1}" type="sibTrans" cxnId="{86CC6AF1-49E9-4DA1-A789-72B091C3DE6F}">
      <dgm:prSet/>
      <dgm:spPr/>
      <dgm:t>
        <a:bodyPr/>
        <a:lstStyle/>
        <a:p>
          <a:endParaRPr lang="es-ES"/>
        </a:p>
      </dgm:t>
    </dgm:pt>
    <dgm:pt modelId="{285DC614-EB6C-4530-AB5D-9655BCC060FB}">
      <dgm:prSet phldrT="[Texto]"/>
      <dgm:spPr>
        <a:solidFill>
          <a:schemeClr val="accent4"/>
        </a:solidFill>
      </dgm:spPr>
      <dgm:t>
        <a:bodyPr/>
        <a:lstStyle/>
        <a:p>
          <a:r>
            <a:rPr lang="es-PE" dirty="0" smtClean="0"/>
            <a:t>Incluye diseño, programación y pruebas del sistema</a:t>
          </a:r>
          <a:endParaRPr lang="es-ES" dirty="0"/>
        </a:p>
      </dgm:t>
    </dgm:pt>
    <dgm:pt modelId="{AFB9D664-C418-43EC-9ED5-BD2B1ED55DE9}" type="parTrans" cxnId="{63452984-A734-42DB-A6DC-0D7973096E15}">
      <dgm:prSet/>
      <dgm:spPr/>
      <dgm:t>
        <a:bodyPr/>
        <a:lstStyle/>
        <a:p>
          <a:endParaRPr lang="es-ES"/>
        </a:p>
      </dgm:t>
    </dgm:pt>
    <dgm:pt modelId="{9D04D8E9-86E4-4DD3-917B-CB133A838DB7}" type="sibTrans" cxnId="{63452984-A734-42DB-A6DC-0D7973096E15}">
      <dgm:prSet/>
      <dgm:spPr/>
      <dgm:t>
        <a:bodyPr/>
        <a:lstStyle/>
        <a:p>
          <a:endParaRPr lang="es-ES"/>
        </a:p>
      </dgm:t>
    </dgm:pt>
    <dgm:pt modelId="{12DB47A8-43D0-472B-ACC5-1B2910E349CC}">
      <dgm:prSet phldrT="[Texto]"/>
      <dgm:spPr>
        <a:solidFill>
          <a:schemeClr val="accent4"/>
        </a:solidFill>
      </dgm:spPr>
      <dgm:t>
        <a:bodyPr/>
        <a:lstStyle/>
        <a:p>
          <a:r>
            <a:rPr lang="es-PE" dirty="0" smtClean="0"/>
            <a:t>Al completar ésta fase, debe tenerse un sistema de software funcionando y la documentación relacionada y lista para entregarse al usuario</a:t>
          </a:r>
          <a:r>
            <a:rPr lang="es-ES" dirty="0" smtClean="0"/>
            <a:t>.</a:t>
          </a:r>
          <a:endParaRPr lang="es-ES" dirty="0"/>
        </a:p>
      </dgm:t>
    </dgm:pt>
    <dgm:pt modelId="{29877CF9-8DFF-4C32-9E8D-2BAB3E7ED932}" type="parTrans" cxnId="{2FAE1DC3-DB9A-4392-8A80-7CE7BFFBB663}">
      <dgm:prSet/>
      <dgm:spPr/>
      <dgm:t>
        <a:bodyPr/>
        <a:lstStyle/>
        <a:p>
          <a:endParaRPr lang="es-ES"/>
        </a:p>
      </dgm:t>
    </dgm:pt>
    <dgm:pt modelId="{50485841-5B8E-46C3-952C-A7D7E70ED25C}" type="sibTrans" cxnId="{2FAE1DC3-DB9A-4392-8A80-7CE7BFFBB663}">
      <dgm:prSet/>
      <dgm:spPr/>
      <dgm:t>
        <a:bodyPr/>
        <a:lstStyle/>
        <a:p>
          <a:endParaRPr lang="es-ES"/>
        </a:p>
      </dgm:t>
    </dgm:pt>
    <dgm:pt modelId="{270DDBE3-68AF-4484-9B6A-6EF7C09AE66B}">
      <dgm:prSet phldrT="[Texto]"/>
      <dgm:spPr/>
      <dgm:t>
        <a:bodyPr/>
        <a:lstStyle/>
        <a:p>
          <a:r>
            <a:rPr lang="en-US" dirty="0" smtClean="0"/>
            <a:t>Transición</a:t>
          </a:r>
          <a:endParaRPr lang="es-ES" dirty="0"/>
        </a:p>
      </dgm:t>
    </dgm:pt>
    <dgm:pt modelId="{8EC56829-6F1A-4324-833B-40A86B155950}" type="parTrans" cxnId="{BCFFA881-FA23-402E-AF7E-6D02E4166572}">
      <dgm:prSet/>
      <dgm:spPr/>
      <dgm:t>
        <a:bodyPr/>
        <a:lstStyle/>
        <a:p>
          <a:endParaRPr lang="es-ES"/>
        </a:p>
      </dgm:t>
    </dgm:pt>
    <dgm:pt modelId="{DF350C54-CB6B-4AB5-9B5B-FBD4D7A3C1FE}" type="sibTrans" cxnId="{BCFFA881-FA23-402E-AF7E-6D02E4166572}">
      <dgm:prSet/>
      <dgm:spPr/>
      <dgm:t>
        <a:bodyPr/>
        <a:lstStyle/>
        <a:p>
          <a:endParaRPr lang="es-ES"/>
        </a:p>
      </dgm:t>
    </dgm:pt>
    <dgm:pt modelId="{3DCE2CAA-904B-4004-8618-C37B6C001BF9}">
      <dgm:prSet phldrT="[Texto]"/>
      <dgm:spPr>
        <a:solidFill>
          <a:schemeClr val="accent5"/>
        </a:solidFill>
      </dgm:spPr>
      <dgm:t>
        <a:bodyPr/>
        <a:lstStyle/>
        <a:p>
          <a:r>
            <a:rPr lang="es-PE" dirty="0" smtClean="0"/>
            <a:t>Esta fase se interesa por el cambio del sistema desde la comunidad de desarrollo hacia la comunidad de usuarios, y por ponerlo a funcionar en un ambiente real.</a:t>
          </a:r>
          <a:endParaRPr lang="es-ES" dirty="0"/>
        </a:p>
      </dgm:t>
    </dgm:pt>
    <dgm:pt modelId="{F6B23EE2-81CA-4728-A2EE-6417E737199E}" type="parTrans" cxnId="{0FC68B13-A0BF-46AE-881B-0BBBC453084D}">
      <dgm:prSet/>
      <dgm:spPr/>
      <dgm:t>
        <a:bodyPr/>
        <a:lstStyle/>
        <a:p>
          <a:endParaRPr lang="es-ES"/>
        </a:p>
      </dgm:t>
    </dgm:pt>
    <dgm:pt modelId="{25F9BF17-6047-4CA1-9575-E099FE63B4FD}" type="sibTrans" cxnId="{0FC68B13-A0BF-46AE-881B-0BBBC453084D}">
      <dgm:prSet/>
      <dgm:spPr/>
      <dgm:t>
        <a:bodyPr/>
        <a:lstStyle/>
        <a:p>
          <a:endParaRPr lang="es-ES"/>
        </a:p>
      </dgm:t>
    </dgm:pt>
    <dgm:pt modelId="{CE943D3E-58DA-4BC0-98D3-6DB36AE626B5}">
      <dgm:prSet phldrT="[Texto]"/>
      <dgm:spPr>
        <a:solidFill>
          <a:schemeClr val="accent5"/>
        </a:solidFill>
      </dgm:spPr>
      <dgm:t>
        <a:bodyPr/>
        <a:lstStyle/>
        <a:p>
          <a:r>
            <a:rPr lang="es-PE" dirty="0" smtClean="0"/>
            <a:t>En el complemento de esta fase se debe tener un sistema de software documentado que funcione correctamente en su entorno operacional</a:t>
          </a:r>
          <a:endParaRPr lang="es-ES" dirty="0"/>
        </a:p>
      </dgm:t>
    </dgm:pt>
    <dgm:pt modelId="{455EB92C-1586-4414-92B0-AC66B199A945}" type="parTrans" cxnId="{595AE94B-1617-446E-9EE6-D16DDC9C0756}">
      <dgm:prSet/>
      <dgm:spPr/>
      <dgm:t>
        <a:bodyPr/>
        <a:lstStyle/>
        <a:p>
          <a:endParaRPr lang="es-ES"/>
        </a:p>
      </dgm:t>
    </dgm:pt>
    <dgm:pt modelId="{566048FA-1FB1-4EE2-90CC-10163503983B}" type="sibTrans" cxnId="{595AE94B-1617-446E-9EE6-D16DDC9C0756}">
      <dgm:prSet/>
      <dgm:spPr/>
      <dgm:t>
        <a:bodyPr/>
        <a:lstStyle/>
        <a:p>
          <a:endParaRPr lang="es-ES"/>
        </a:p>
      </dgm:t>
    </dgm:pt>
    <dgm:pt modelId="{0729188C-15B5-4E6D-BB32-EB4512757378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Deben identificarse todas las entidades externas (personas y sistemas) que interactúan con el sistema y definirán dichas interacciones</a:t>
          </a:r>
          <a:endParaRPr lang="es-ES" dirty="0"/>
        </a:p>
      </dgm:t>
    </dgm:pt>
    <dgm:pt modelId="{9F4CA306-15ED-4295-9D3A-1673BBD98981}" type="parTrans" cxnId="{EACFDD6A-89DF-4D18-9636-256A85E70143}">
      <dgm:prSet/>
      <dgm:spPr/>
      <dgm:t>
        <a:bodyPr/>
        <a:lstStyle/>
        <a:p>
          <a:endParaRPr lang="es-PE"/>
        </a:p>
      </dgm:t>
    </dgm:pt>
    <dgm:pt modelId="{98AC0D54-08F4-4A6F-85B6-D50033D60585}" type="sibTrans" cxnId="{EACFDD6A-89DF-4D18-9636-256A85E70143}">
      <dgm:prSet/>
      <dgm:spPr/>
      <dgm:t>
        <a:bodyPr/>
        <a:lstStyle/>
        <a:p>
          <a:endParaRPr lang="es-PE"/>
        </a:p>
      </dgm:t>
    </dgm:pt>
    <dgm:pt modelId="{A2E4FE5B-5422-4A3A-B21F-544A1CA19F65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La meta es establecer un caso empresarial para el sistema</a:t>
          </a:r>
          <a:endParaRPr lang="es-ES" dirty="0"/>
        </a:p>
      </dgm:t>
    </dgm:pt>
    <dgm:pt modelId="{906BC318-5F39-4BD2-B942-3721AF5EB993}" type="parTrans" cxnId="{4F805EB9-63CE-4E9E-876A-C05949A6549E}">
      <dgm:prSet/>
      <dgm:spPr/>
      <dgm:t>
        <a:bodyPr/>
        <a:lstStyle/>
        <a:p>
          <a:endParaRPr lang="es-PE"/>
        </a:p>
      </dgm:t>
    </dgm:pt>
    <dgm:pt modelId="{95E129C7-9394-4EBF-9812-A97F4F950FE8}" type="sibTrans" cxnId="{4F805EB9-63CE-4E9E-876A-C05949A6549E}">
      <dgm:prSet/>
      <dgm:spPr/>
      <dgm:t>
        <a:bodyPr/>
        <a:lstStyle/>
        <a:p>
          <a:endParaRPr lang="es-PE"/>
        </a:p>
      </dgm:t>
    </dgm:pt>
    <dgm:pt modelId="{28B97F5B-88EE-4069-889F-721472CE54E6}" type="pres">
      <dgm:prSet presAssocID="{9CC05671-5159-4962-8D00-FDBE0A236F4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F28CE0A-1BF9-4C64-87AF-019BD72F25E3}" type="pres">
      <dgm:prSet presAssocID="{DF3EDEF1-E83F-499E-86E5-BDD5152734BE}" presName="compNode" presStyleCnt="0"/>
      <dgm:spPr/>
    </dgm:pt>
    <dgm:pt modelId="{D18527D3-9801-46D8-BAB9-615DC2CF61AE}" type="pres">
      <dgm:prSet presAssocID="{DF3EDEF1-E83F-499E-86E5-BDD5152734BE}" presName="aNode" presStyleLbl="bgShp" presStyleIdx="0" presStyleCnt="4"/>
      <dgm:spPr/>
      <dgm:t>
        <a:bodyPr/>
        <a:lstStyle/>
        <a:p>
          <a:endParaRPr lang="es-ES"/>
        </a:p>
      </dgm:t>
    </dgm:pt>
    <dgm:pt modelId="{BC067C1C-3C1D-47E4-B248-59A7CBB6DE68}" type="pres">
      <dgm:prSet presAssocID="{DF3EDEF1-E83F-499E-86E5-BDD5152734BE}" presName="textNode" presStyleLbl="bgShp" presStyleIdx="0" presStyleCnt="4"/>
      <dgm:spPr/>
      <dgm:t>
        <a:bodyPr/>
        <a:lstStyle/>
        <a:p>
          <a:endParaRPr lang="es-ES"/>
        </a:p>
      </dgm:t>
    </dgm:pt>
    <dgm:pt modelId="{F59EE002-7C44-4144-81FD-44D4B13CE0D7}" type="pres">
      <dgm:prSet presAssocID="{DF3EDEF1-E83F-499E-86E5-BDD5152734BE}" presName="compChildNode" presStyleCnt="0"/>
      <dgm:spPr/>
    </dgm:pt>
    <dgm:pt modelId="{C46CA799-7B4A-4784-9470-5F6B3730F264}" type="pres">
      <dgm:prSet presAssocID="{DF3EDEF1-E83F-499E-86E5-BDD5152734BE}" presName="theInnerList" presStyleCnt="0"/>
      <dgm:spPr/>
    </dgm:pt>
    <dgm:pt modelId="{8B425E6E-E499-4957-B088-2446A905F70E}" type="pres">
      <dgm:prSet presAssocID="{A2E4FE5B-5422-4A3A-B21F-544A1CA19F65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A282F56-1349-4B71-87D7-28BFD487E954}" type="pres">
      <dgm:prSet presAssocID="{A2E4FE5B-5422-4A3A-B21F-544A1CA19F65}" presName="aSpace2" presStyleCnt="0"/>
      <dgm:spPr/>
    </dgm:pt>
    <dgm:pt modelId="{AEBA10B5-2F0A-4BA9-A427-D05827CC63F8}" type="pres">
      <dgm:prSet presAssocID="{0729188C-15B5-4E6D-BB32-EB451275737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F57D17E-AEBF-412D-AB18-2C75E02CA5F5}" type="pres">
      <dgm:prSet presAssocID="{DF3EDEF1-E83F-499E-86E5-BDD5152734BE}" presName="aSpace" presStyleCnt="0"/>
      <dgm:spPr/>
    </dgm:pt>
    <dgm:pt modelId="{861D8590-6E9F-4654-A0B6-73419540628F}" type="pres">
      <dgm:prSet presAssocID="{2736EAD5-BA16-4527-9E73-850D4A5070C7}" presName="compNode" presStyleCnt="0"/>
      <dgm:spPr/>
    </dgm:pt>
    <dgm:pt modelId="{DD8A2E2C-3C08-48C2-BACA-AF49C2712F61}" type="pres">
      <dgm:prSet presAssocID="{2736EAD5-BA16-4527-9E73-850D4A5070C7}" presName="aNode" presStyleLbl="bgShp" presStyleIdx="1" presStyleCnt="4"/>
      <dgm:spPr/>
      <dgm:t>
        <a:bodyPr/>
        <a:lstStyle/>
        <a:p>
          <a:endParaRPr lang="es-ES"/>
        </a:p>
      </dgm:t>
    </dgm:pt>
    <dgm:pt modelId="{23129162-1D2B-4EE9-B06A-E5B74C8E3F17}" type="pres">
      <dgm:prSet presAssocID="{2736EAD5-BA16-4527-9E73-850D4A5070C7}" presName="textNode" presStyleLbl="bgShp" presStyleIdx="1" presStyleCnt="4"/>
      <dgm:spPr/>
      <dgm:t>
        <a:bodyPr/>
        <a:lstStyle/>
        <a:p>
          <a:endParaRPr lang="es-ES"/>
        </a:p>
      </dgm:t>
    </dgm:pt>
    <dgm:pt modelId="{D337EB4E-0BBA-4943-9797-1AF48F4A1CDF}" type="pres">
      <dgm:prSet presAssocID="{2736EAD5-BA16-4527-9E73-850D4A5070C7}" presName="compChildNode" presStyleCnt="0"/>
      <dgm:spPr/>
    </dgm:pt>
    <dgm:pt modelId="{714F4EA8-8A38-43F0-B42B-C277CA7090FC}" type="pres">
      <dgm:prSet presAssocID="{2736EAD5-BA16-4527-9E73-850D4A5070C7}" presName="theInnerList" presStyleCnt="0"/>
      <dgm:spPr/>
    </dgm:pt>
    <dgm:pt modelId="{56C43DAA-EDC6-4ADF-86D5-A5B4A45F76C9}" type="pres">
      <dgm:prSet presAssocID="{14DD9A31-384C-475C-A820-C1F959240A9B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C58A3B-C184-42FF-B8CF-28A7A6B9DFAE}" type="pres">
      <dgm:prSet presAssocID="{14DD9A31-384C-475C-A820-C1F959240A9B}" presName="aSpace2" presStyleCnt="0"/>
      <dgm:spPr/>
    </dgm:pt>
    <dgm:pt modelId="{0D325FB5-0871-463C-8727-02424B38648C}" type="pres">
      <dgm:prSet presAssocID="{D52E9F8D-C4F7-48BF-9E9F-B5C3AC3C04E2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86040F-112B-46D9-8951-16944D361AED}" type="pres">
      <dgm:prSet presAssocID="{2736EAD5-BA16-4527-9E73-850D4A5070C7}" presName="aSpace" presStyleCnt="0"/>
      <dgm:spPr/>
    </dgm:pt>
    <dgm:pt modelId="{597E360D-E4F0-4EB7-A957-F3320F7ADCD6}" type="pres">
      <dgm:prSet presAssocID="{FA492007-787A-4807-AA15-A2E145822823}" presName="compNode" presStyleCnt="0"/>
      <dgm:spPr/>
    </dgm:pt>
    <dgm:pt modelId="{36F2E482-CB86-41E6-93CD-DF706C442C70}" type="pres">
      <dgm:prSet presAssocID="{FA492007-787A-4807-AA15-A2E145822823}" presName="aNode" presStyleLbl="bgShp" presStyleIdx="2" presStyleCnt="4"/>
      <dgm:spPr/>
      <dgm:t>
        <a:bodyPr/>
        <a:lstStyle/>
        <a:p>
          <a:endParaRPr lang="es-ES"/>
        </a:p>
      </dgm:t>
    </dgm:pt>
    <dgm:pt modelId="{80C943AA-495F-4153-A067-11181CF1B33D}" type="pres">
      <dgm:prSet presAssocID="{FA492007-787A-4807-AA15-A2E145822823}" presName="textNode" presStyleLbl="bgShp" presStyleIdx="2" presStyleCnt="4"/>
      <dgm:spPr/>
      <dgm:t>
        <a:bodyPr/>
        <a:lstStyle/>
        <a:p>
          <a:endParaRPr lang="es-ES"/>
        </a:p>
      </dgm:t>
    </dgm:pt>
    <dgm:pt modelId="{E4C9DD04-C7FA-468C-94F9-194E9C367065}" type="pres">
      <dgm:prSet presAssocID="{FA492007-787A-4807-AA15-A2E145822823}" presName="compChildNode" presStyleCnt="0"/>
      <dgm:spPr/>
    </dgm:pt>
    <dgm:pt modelId="{8BD198DF-FBCB-4527-84F4-2638CE69B28C}" type="pres">
      <dgm:prSet presAssocID="{FA492007-787A-4807-AA15-A2E145822823}" presName="theInnerList" presStyleCnt="0"/>
      <dgm:spPr/>
    </dgm:pt>
    <dgm:pt modelId="{7F53BD71-6CD2-419C-92F2-A159A5CAC43A}" type="pres">
      <dgm:prSet presAssocID="{285DC614-EB6C-4530-AB5D-9655BCC060FB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A4A819-EE9D-4B3A-BBB2-3B188BF2EFDE}" type="pres">
      <dgm:prSet presAssocID="{285DC614-EB6C-4530-AB5D-9655BCC060FB}" presName="aSpace2" presStyleCnt="0"/>
      <dgm:spPr/>
    </dgm:pt>
    <dgm:pt modelId="{4065B6F9-FD52-4786-BF17-18D4930AFF32}" type="pres">
      <dgm:prSet presAssocID="{12DB47A8-43D0-472B-ACC5-1B2910E349CC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E48D0F-B488-481B-9699-3CBE2D24B4E6}" type="pres">
      <dgm:prSet presAssocID="{FA492007-787A-4807-AA15-A2E145822823}" presName="aSpace" presStyleCnt="0"/>
      <dgm:spPr/>
    </dgm:pt>
    <dgm:pt modelId="{E6E44D4E-01B3-4DD8-8F4D-F2279288AD40}" type="pres">
      <dgm:prSet presAssocID="{270DDBE3-68AF-4484-9B6A-6EF7C09AE66B}" presName="compNode" presStyleCnt="0"/>
      <dgm:spPr/>
    </dgm:pt>
    <dgm:pt modelId="{F956FC4E-A6C2-45BC-BBC0-7098A9DAD11D}" type="pres">
      <dgm:prSet presAssocID="{270DDBE3-68AF-4484-9B6A-6EF7C09AE66B}" presName="aNode" presStyleLbl="bgShp" presStyleIdx="3" presStyleCnt="4"/>
      <dgm:spPr/>
      <dgm:t>
        <a:bodyPr/>
        <a:lstStyle/>
        <a:p>
          <a:endParaRPr lang="es-ES"/>
        </a:p>
      </dgm:t>
    </dgm:pt>
    <dgm:pt modelId="{5E47F33C-8915-41DB-8B6D-54286BB22163}" type="pres">
      <dgm:prSet presAssocID="{270DDBE3-68AF-4484-9B6A-6EF7C09AE66B}" presName="textNode" presStyleLbl="bgShp" presStyleIdx="3" presStyleCnt="4"/>
      <dgm:spPr/>
      <dgm:t>
        <a:bodyPr/>
        <a:lstStyle/>
        <a:p>
          <a:endParaRPr lang="es-ES"/>
        </a:p>
      </dgm:t>
    </dgm:pt>
    <dgm:pt modelId="{DA539735-BAB4-40D7-96CB-E7187A87C962}" type="pres">
      <dgm:prSet presAssocID="{270DDBE3-68AF-4484-9B6A-6EF7C09AE66B}" presName="compChildNode" presStyleCnt="0"/>
      <dgm:spPr/>
    </dgm:pt>
    <dgm:pt modelId="{5ECF4AB1-0CDD-4319-9722-F35FD234B103}" type="pres">
      <dgm:prSet presAssocID="{270DDBE3-68AF-4484-9B6A-6EF7C09AE66B}" presName="theInnerList" presStyleCnt="0"/>
      <dgm:spPr/>
    </dgm:pt>
    <dgm:pt modelId="{9F86797B-282B-4789-84E9-1FFDF7E7C0E7}" type="pres">
      <dgm:prSet presAssocID="{3DCE2CAA-904B-4004-8618-C37B6C001BF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0AAFEA-1987-4EF2-9DD4-61E802EA22DB}" type="pres">
      <dgm:prSet presAssocID="{3DCE2CAA-904B-4004-8618-C37B6C001BF9}" presName="aSpace2" presStyleCnt="0"/>
      <dgm:spPr/>
    </dgm:pt>
    <dgm:pt modelId="{E7BAF631-BA3D-43B3-86E1-F205C57B7851}" type="pres">
      <dgm:prSet presAssocID="{CE943D3E-58DA-4BC0-98D3-6DB36AE626B5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5D6D62C-1F44-42A5-B1F2-7240A5D6F333}" type="presOf" srcId="{D52E9F8D-C4F7-48BF-9E9F-B5C3AC3C04E2}" destId="{0D325FB5-0871-463C-8727-02424B38648C}" srcOrd="0" destOrd="0" presId="urn:microsoft.com/office/officeart/2005/8/layout/lProcess2"/>
    <dgm:cxn modelId="{D267D641-DD43-4474-9B70-D34BEFEF02DD}" type="presOf" srcId="{2736EAD5-BA16-4527-9E73-850D4A5070C7}" destId="{DD8A2E2C-3C08-48C2-BACA-AF49C2712F61}" srcOrd="0" destOrd="0" presId="urn:microsoft.com/office/officeart/2005/8/layout/lProcess2"/>
    <dgm:cxn modelId="{34C5EF0E-B393-4F77-AD75-40B7DB712867}" type="presOf" srcId="{FA492007-787A-4807-AA15-A2E145822823}" destId="{36F2E482-CB86-41E6-93CD-DF706C442C70}" srcOrd="0" destOrd="0" presId="urn:microsoft.com/office/officeart/2005/8/layout/lProcess2"/>
    <dgm:cxn modelId="{B2BF9E03-FA09-4D1E-81EE-9E24CFE4B812}" type="presOf" srcId="{3DCE2CAA-904B-4004-8618-C37B6C001BF9}" destId="{9F86797B-282B-4789-84E9-1FFDF7E7C0E7}" srcOrd="0" destOrd="0" presId="urn:microsoft.com/office/officeart/2005/8/layout/lProcess2"/>
    <dgm:cxn modelId="{AEB24A68-B941-499E-9717-E0AD23B83436}" srcId="{9CC05671-5159-4962-8D00-FDBE0A236F4F}" destId="{2736EAD5-BA16-4527-9E73-850D4A5070C7}" srcOrd="1" destOrd="0" parTransId="{AB61C260-A37B-4C7D-AA2C-7E201B4B2DE3}" sibTransId="{050D03BD-F3BD-4D9A-B694-086DE0EA8B8F}"/>
    <dgm:cxn modelId="{2FAE1DC3-DB9A-4392-8A80-7CE7BFFBB663}" srcId="{FA492007-787A-4807-AA15-A2E145822823}" destId="{12DB47A8-43D0-472B-ACC5-1B2910E349CC}" srcOrd="1" destOrd="0" parTransId="{29877CF9-8DFF-4C32-9E8D-2BAB3E7ED932}" sibTransId="{50485841-5B8E-46C3-952C-A7D7E70ED25C}"/>
    <dgm:cxn modelId="{E01E9F6B-B024-46C1-B979-C260BC17CFCF}" type="presOf" srcId="{12DB47A8-43D0-472B-ACC5-1B2910E349CC}" destId="{4065B6F9-FD52-4786-BF17-18D4930AFF32}" srcOrd="0" destOrd="0" presId="urn:microsoft.com/office/officeart/2005/8/layout/lProcess2"/>
    <dgm:cxn modelId="{86CC6AF1-49E9-4DA1-A789-72B091C3DE6F}" srcId="{9CC05671-5159-4962-8D00-FDBE0A236F4F}" destId="{FA492007-787A-4807-AA15-A2E145822823}" srcOrd="2" destOrd="0" parTransId="{833C9804-C5D9-4E7C-999F-54733B4F2457}" sibTransId="{F6424835-2980-4BDC-831F-2980DB2AB6D1}"/>
    <dgm:cxn modelId="{0FC68B13-A0BF-46AE-881B-0BBBC453084D}" srcId="{270DDBE3-68AF-4484-9B6A-6EF7C09AE66B}" destId="{3DCE2CAA-904B-4004-8618-C37B6C001BF9}" srcOrd="0" destOrd="0" parTransId="{F6B23EE2-81CA-4728-A2EE-6417E737199E}" sibTransId="{25F9BF17-6047-4CA1-9575-E099FE63B4FD}"/>
    <dgm:cxn modelId="{200813B3-C421-403B-AC90-54F9C2D4539D}" type="presOf" srcId="{A2E4FE5B-5422-4A3A-B21F-544A1CA19F65}" destId="{8B425E6E-E499-4957-B088-2446A905F70E}" srcOrd="0" destOrd="0" presId="urn:microsoft.com/office/officeart/2005/8/layout/lProcess2"/>
    <dgm:cxn modelId="{5E929C25-EE17-4F14-938F-DE1F4D08D9C6}" type="presOf" srcId="{2736EAD5-BA16-4527-9E73-850D4A5070C7}" destId="{23129162-1D2B-4EE9-B06A-E5B74C8E3F17}" srcOrd="1" destOrd="0" presId="urn:microsoft.com/office/officeart/2005/8/layout/lProcess2"/>
    <dgm:cxn modelId="{447183CD-9EA1-477F-8723-8E50345617C8}" type="presOf" srcId="{9CC05671-5159-4962-8D00-FDBE0A236F4F}" destId="{28B97F5B-88EE-4069-889F-721472CE54E6}" srcOrd="0" destOrd="0" presId="urn:microsoft.com/office/officeart/2005/8/layout/lProcess2"/>
    <dgm:cxn modelId="{4946C560-146D-45C4-A61C-DB0EF05E5190}" type="presOf" srcId="{285DC614-EB6C-4530-AB5D-9655BCC060FB}" destId="{7F53BD71-6CD2-419C-92F2-A159A5CAC43A}" srcOrd="0" destOrd="0" presId="urn:microsoft.com/office/officeart/2005/8/layout/lProcess2"/>
    <dgm:cxn modelId="{5C0F751D-390E-4A5F-BB8F-2B3072FB13AA}" type="presOf" srcId="{DF3EDEF1-E83F-499E-86E5-BDD5152734BE}" destId="{D18527D3-9801-46D8-BAB9-615DC2CF61AE}" srcOrd="0" destOrd="0" presId="urn:microsoft.com/office/officeart/2005/8/layout/lProcess2"/>
    <dgm:cxn modelId="{4F805EB9-63CE-4E9E-876A-C05949A6549E}" srcId="{DF3EDEF1-E83F-499E-86E5-BDD5152734BE}" destId="{A2E4FE5B-5422-4A3A-B21F-544A1CA19F65}" srcOrd="0" destOrd="0" parTransId="{906BC318-5F39-4BD2-B942-3721AF5EB993}" sibTransId="{95E129C7-9394-4EBF-9812-A97F4F950FE8}"/>
    <dgm:cxn modelId="{F6EB5757-95EF-4C87-A657-B601021CB3FE}" type="presOf" srcId="{FA492007-787A-4807-AA15-A2E145822823}" destId="{80C943AA-495F-4153-A067-11181CF1B33D}" srcOrd="1" destOrd="0" presId="urn:microsoft.com/office/officeart/2005/8/layout/lProcess2"/>
    <dgm:cxn modelId="{BCFFA881-FA23-402E-AF7E-6D02E4166572}" srcId="{9CC05671-5159-4962-8D00-FDBE0A236F4F}" destId="{270DDBE3-68AF-4484-9B6A-6EF7C09AE66B}" srcOrd="3" destOrd="0" parTransId="{8EC56829-6F1A-4324-833B-40A86B155950}" sibTransId="{DF350C54-CB6B-4AB5-9B5B-FBD4D7A3C1FE}"/>
    <dgm:cxn modelId="{B31C99E4-D73B-4C9A-8CDC-A679B89B292C}" type="presOf" srcId="{14DD9A31-384C-475C-A820-C1F959240A9B}" destId="{56C43DAA-EDC6-4ADF-86D5-A5B4A45F76C9}" srcOrd="0" destOrd="0" presId="urn:microsoft.com/office/officeart/2005/8/layout/lProcess2"/>
    <dgm:cxn modelId="{ECA84402-09FF-4FBE-9FEF-E88D08BA5DD8}" type="presOf" srcId="{0729188C-15B5-4E6D-BB32-EB4512757378}" destId="{AEBA10B5-2F0A-4BA9-A427-D05827CC63F8}" srcOrd="0" destOrd="0" presId="urn:microsoft.com/office/officeart/2005/8/layout/lProcess2"/>
    <dgm:cxn modelId="{9B1FB46B-E59C-4975-9311-AC7B88FEB586}" type="presOf" srcId="{270DDBE3-68AF-4484-9B6A-6EF7C09AE66B}" destId="{5E47F33C-8915-41DB-8B6D-54286BB22163}" srcOrd="1" destOrd="0" presId="urn:microsoft.com/office/officeart/2005/8/layout/lProcess2"/>
    <dgm:cxn modelId="{DE3EE8D3-57C3-47F3-A5FC-E1E0F5789F6A}" srcId="{9CC05671-5159-4962-8D00-FDBE0A236F4F}" destId="{DF3EDEF1-E83F-499E-86E5-BDD5152734BE}" srcOrd="0" destOrd="0" parTransId="{69881818-F8AB-4D8F-A3CD-69873478381D}" sibTransId="{11CF4A08-F2D0-4DA6-A0DE-36EBC764CD46}"/>
    <dgm:cxn modelId="{562B43CD-D473-4F33-B744-05AE391BCC4C}" srcId="{2736EAD5-BA16-4527-9E73-850D4A5070C7}" destId="{14DD9A31-384C-475C-A820-C1F959240A9B}" srcOrd="0" destOrd="0" parTransId="{97CCA813-3BF6-4878-8EB3-57BD80FE5BE4}" sibTransId="{1A289468-9854-4C1C-AD8A-E3EA3E1DFEE9}"/>
    <dgm:cxn modelId="{595AE94B-1617-446E-9EE6-D16DDC9C0756}" srcId="{270DDBE3-68AF-4484-9B6A-6EF7C09AE66B}" destId="{CE943D3E-58DA-4BC0-98D3-6DB36AE626B5}" srcOrd="1" destOrd="0" parTransId="{455EB92C-1586-4414-92B0-AC66B199A945}" sibTransId="{566048FA-1FB1-4EE2-90CC-10163503983B}"/>
    <dgm:cxn modelId="{EACFDD6A-89DF-4D18-9636-256A85E70143}" srcId="{DF3EDEF1-E83F-499E-86E5-BDD5152734BE}" destId="{0729188C-15B5-4E6D-BB32-EB4512757378}" srcOrd="1" destOrd="0" parTransId="{9F4CA306-15ED-4295-9D3A-1673BBD98981}" sibTransId="{98AC0D54-08F4-4A6F-85B6-D50033D60585}"/>
    <dgm:cxn modelId="{63452984-A734-42DB-A6DC-0D7973096E15}" srcId="{FA492007-787A-4807-AA15-A2E145822823}" destId="{285DC614-EB6C-4530-AB5D-9655BCC060FB}" srcOrd="0" destOrd="0" parTransId="{AFB9D664-C418-43EC-9ED5-BD2B1ED55DE9}" sibTransId="{9D04D8E9-86E4-4DD3-917B-CB133A838DB7}"/>
    <dgm:cxn modelId="{A6C2AF95-792E-49D7-8224-D707EA6C8E94}" type="presOf" srcId="{DF3EDEF1-E83F-499E-86E5-BDD5152734BE}" destId="{BC067C1C-3C1D-47E4-B248-59A7CBB6DE68}" srcOrd="1" destOrd="0" presId="urn:microsoft.com/office/officeart/2005/8/layout/lProcess2"/>
    <dgm:cxn modelId="{39BCC82F-3257-44E5-A8B9-A72F7523DE84}" type="presOf" srcId="{270DDBE3-68AF-4484-9B6A-6EF7C09AE66B}" destId="{F956FC4E-A6C2-45BC-BBC0-7098A9DAD11D}" srcOrd="0" destOrd="0" presId="urn:microsoft.com/office/officeart/2005/8/layout/lProcess2"/>
    <dgm:cxn modelId="{BED4B75A-38D4-4798-8DFF-07A9DB5AE526}" type="presOf" srcId="{CE943D3E-58DA-4BC0-98D3-6DB36AE626B5}" destId="{E7BAF631-BA3D-43B3-86E1-F205C57B7851}" srcOrd="0" destOrd="0" presId="urn:microsoft.com/office/officeart/2005/8/layout/lProcess2"/>
    <dgm:cxn modelId="{DBD7E88D-527B-4633-8E47-07FBD634EE40}" srcId="{2736EAD5-BA16-4527-9E73-850D4A5070C7}" destId="{D52E9F8D-C4F7-48BF-9E9F-B5C3AC3C04E2}" srcOrd="1" destOrd="0" parTransId="{43B4353D-913A-4401-B709-6A7FBFFB8597}" sibTransId="{6EB976C2-FF3B-4220-978C-ADB2FBC1A3E6}"/>
    <dgm:cxn modelId="{EDBFDAFD-38F4-4E56-8CB2-0F0DA1AB471D}" type="presParOf" srcId="{28B97F5B-88EE-4069-889F-721472CE54E6}" destId="{5F28CE0A-1BF9-4C64-87AF-019BD72F25E3}" srcOrd="0" destOrd="0" presId="urn:microsoft.com/office/officeart/2005/8/layout/lProcess2"/>
    <dgm:cxn modelId="{3459DD84-85DF-48CA-9FD7-67F6ACF8A66F}" type="presParOf" srcId="{5F28CE0A-1BF9-4C64-87AF-019BD72F25E3}" destId="{D18527D3-9801-46D8-BAB9-615DC2CF61AE}" srcOrd="0" destOrd="0" presId="urn:microsoft.com/office/officeart/2005/8/layout/lProcess2"/>
    <dgm:cxn modelId="{23BF87C5-F160-428B-8EE9-B00A52A23D2C}" type="presParOf" srcId="{5F28CE0A-1BF9-4C64-87AF-019BD72F25E3}" destId="{BC067C1C-3C1D-47E4-B248-59A7CBB6DE68}" srcOrd="1" destOrd="0" presId="urn:microsoft.com/office/officeart/2005/8/layout/lProcess2"/>
    <dgm:cxn modelId="{A3ECD3B1-F821-4085-BC7B-C256475723FE}" type="presParOf" srcId="{5F28CE0A-1BF9-4C64-87AF-019BD72F25E3}" destId="{F59EE002-7C44-4144-81FD-44D4B13CE0D7}" srcOrd="2" destOrd="0" presId="urn:microsoft.com/office/officeart/2005/8/layout/lProcess2"/>
    <dgm:cxn modelId="{559943DA-BB9F-42E4-B797-B3730586E8B5}" type="presParOf" srcId="{F59EE002-7C44-4144-81FD-44D4B13CE0D7}" destId="{C46CA799-7B4A-4784-9470-5F6B3730F264}" srcOrd="0" destOrd="0" presId="urn:microsoft.com/office/officeart/2005/8/layout/lProcess2"/>
    <dgm:cxn modelId="{1E5A30FE-9B1A-434B-9A28-1DA9702B7EF4}" type="presParOf" srcId="{C46CA799-7B4A-4784-9470-5F6B3730F264}" destId="{8B425E6E-E499-4957-B088-2446A905F70E}" srcOrd="0" destOrd="0" presId="urn:microsoft.com/office/officeart/2005/8/layout/lProcess2"/>
    <dgm:cxn modelId="{887511BE-FC6B-4798-86DB-E093B35D6AE1}" type="presParOf" srcId="{C46CA799-7B4A-4784-9470-5F6B3730F264}" destId="{0A282F56-1349-4B71-87D7-28BFD487E954}" srcOrd="1" destOrd="0" presId="urn:microsoft.com/office/officeart/2005/8/layout/lProcess2"/>
    <dgm:cxn modelId="{D18DF00F-58AC-4FD2-9F7E-461155BA4C55}" type="presParOf" srcId="{C46CA799-7B4A-4784-9470-5F6B3730F264}" destId="{AEBA10B5-2F0A-4BA9-A427-D05827CC63F8}" srcOrd="2" destOrd="0" presId="urn:microsoft.com/office/officeart/2005/8/layout/lProcess2"/>
    <dgm:cxn modelId="{47407F93-3788-4447-B710-BEA2AA05C445}" type="presParOf" srcId="{28B97F5B-88EE-4069-889F-721472CE54E6}" destId="{8F57D17E-AEBF-412D-AB18-2C75E02CA5F5}" srcOrd="1" destOrd="0" presId="urn:microsoft.com/office/officeart/2005/8/layout/lProcess2"/>
    <dgm:cxn modelId="{D92BB4A7-DD13-482D-9716-C00212EAAC8A}" type="presParOf" srcId="{28B97F5B-88EE-4069-889F-721472CE54E6}" destId="{861D8590-6E9F-4654-A0B6-73419540628F}" srcOrd="2" destOrd="0" presId="urn:microsoft.com/office/officeart/2005/8/layout/lProcess2"/>
    <dgm:cxn modelId="{9C5B1156-729B-41E5-8B43-5C4320066254}" type="presParOf" srcId="{861D8590-6E9F-4654-A0B6-73419540628F}" destId="{DD8A2E2C-3C08-48C2-BACA-AF49C2712F61}" srcOrd="0" destOrd="0" presId="urn:microsoft.com/office/officeart/2005/8/layout/lProcess2"/>
    <dgm:cxn modelId="{5F4A0C0F-BD0D-4227-A962-F7ABE0575ABA}" type="presParOf" srcId="{861D8590-6E9F-4654-A0B6-73419540628F}" destId="{23129162-1D2B-4EE9-B06A-E5B74C8E3F17}" srcOrd="1" destOrd="0" presId="urn:microsoft.com/office/officeart/2005/8/layout/lProcess2"/>
    <dgm:cxn modelId="{B74AEC76-AC73-4FC8-9387-9C33271F5A37}" type="presParOf" srcId="{861D8590-6E9F-4654-A0B6-73419540628F}" destId="{D337EB4E-0BBA-4943-9797-1AF48F4A1CDF}" srcOrd="2" destOrd="0" presId="urn:microsoft.com/office/officeart/2005/8/layout/lProcess2"/>
    <dgm:cxn modelId="{25FB4FF3-3ED6-47E9-A693-9900DB8E3D66}" type="presParOf" srcId="{D337EB4E-0BBA-4943-9797-1AF48F4A1CDF}" destId="{714F4EA8-8A38-43F0-B42B-C277CA7090FC}" srcOrd="0" destOrd="0" presId="urn:microsoft.com/office/officeart/2005/8/layout/lProcess2"/>
    <dgm:cxn modelId="{F422F4FF-2EB0-42B7-8F39-60DC6E056999}" type="presParOf" srcId="{714F4EA8-8A38-43F0-B42B-C277CA7090FC}" destId="{56C43DAA-EDC6-4ADF-86D5-A5B4A45F76C9}" srcOrd="0" destOrd="0" presId="urn:microsoft.com/office/officeart/2005/8/layout/lProcess2"/>
    <dgm:cxn modelId="{7E03A992-0BC5-4B4C-9468-E148D031B32C}" type="presParOf" srcId="{714F4EA8-8A38-43F0-B42B-C277CA7090FC}" destId="{10C58A3B-C184-42FF-B8CF-28A7A6B9DFAE}" srcOrd="1" destOrd="0" presId="urn:microsoft.com/office/officeart/2005/8/layout/lProcess2"/>
    <dgm:cxn modelId="{F83E573A-75BF-4C70-856C-D6AF139925A1}" type="presParOf" srcId="{714F4EA8-8A38-43F0-B42B-C277CA7090FC}" destId="{0D325FB5-0871-463C-8727-02424B38648C}" srcOrd="2" destOrd="0" presId="urn:microsoft.com/office/officeart/2005/8/layout/lProcess2"/>
    <dgm:cxn modelId="{3862F9AB-CD23-4AD2-8A28-92F292C51E42}" type="presParOf" srcId="{28B97F5B-88EE-4069-889F-721472CE54E6}" destId="{4986040F-112B-46D9-8951-16944D361AED}" srcOrd="3" destOrd="0" presId="urn:microsoft.com/office/officeart/2005/8/layout/lProcess2"/>
    <dgm:cxn modelId="{E4097068-F3B7-495E-8A2F-D650824512D2}" type="presParOf" srcId="{28B97F5B-88EE-4069-889F-721472CE54E6}" destId="{597E360D-E4F0-4EB7-A957-F3320F7ADCD6}" srcOrd="4" destOrd="0" presId="urn:microsoft.com/office/officeart/2005/8/layout/lProcess2"/>
    <dgm:cxn modelId="{662E6136-3D7D-4DB5-85AA-B42615D79A62}" type="presParOf" srcId="{597E360D-E4F0-4EB7-A957-F3320F7ADCD6}" destId="{36F2E482-CB86-41E6-93CD-DF706C442C70}" srcOrd="0" destOrd="0" presId="urn:microsoft.com/office/officeart/2005/8/layout/lProcess2"/>
    <dgm:cxn modelId="{20F25877-4C41-4F27-91C6-773F45D91769}" type="presParOf" srcId="{597E360D-E4F0-4EB7-A957-F3320F7ADCD6}" destId="{80C943AA-495F-4153-A067-11181CF1B33D}" srcOrd="1" destOrd="0" presId="urn:microsoft.com/office/officeart/2005/8/layout/lProcess2"/>
    <dgm:cxn modelId="{D3AFDB90-DFCE-46C6-8601-740F5AD19CCF}" type="presParOf" srcId="{597E360D-E4F0-4EB7-A957-F3320F7ADCD6}" destId="{E4C9DD04-C7FA-468C-94F9-194E9C367065}" srcOrd="2" destOrd="0" presId="urn:microsoft.com/office/officeart/2005/8/layout/lProcess2"/>
    <dgm:cxn modelId="{939B3234-C985-419F-B60D-2A72B7BEE769}" type="presParOf" srcId="{E4C9DD04-C7FA-468C-94F9-194E9C367065}" destId="{8BD198DF-FBCB-4527-84F4-2638CE69B28C}" srcOrd="0" destOrd="0" presId="urn:microsoft.com/office/officeart/2005/8/layout/lProcess2"/>
    <dgm:cxn modelId="{73D419AB-3AF4-47FE-A6A5-A4792E921AAC}" type="presParOf" srcId="{8BD198DF-FBCB-4527-84F4-2638CE69B28C}" destId="{7F53BD71-6CD2-419C-92F2-A159A5CAC43A}" srcOrd="0" destOrd="0" presId="urn:microsoft.com/office/officeart/2005/8/layout/lProcess2"/>
    <dgm:cxn modelId="{20E3A47C-C5C2-4F7F-9DF4-83796A13CA1C}" type="presParOf" srcId="{8BD198DF-FBCB-4527-84F4-2638CE69B28C}" destId="{BEA4A819-EE9D-4B3A-BBB2-3B188BF2EFDE}" srcOrd="1" destOrd="0" presId="urn:microsoft.com/office/officeart/2005/8/layout/lProcess2"/>
    <dgm:cxn modelId="{01446FD8-3968-44B3-AB1C-3F6B4826C6A0}" type="presParOf" srcId="{8BD198DF-FBCB-4527-84F4-2638CE69B28C}" destId="{4065B6F9-FD52-4786-BF17-18D4930AFF32}" srcOrd="2" destOrd="0" presId="urn:microsoft.com/office/officeart/2005/8/layout/lProcess2"/>
    <dgm:cxn modelId="{8CA8F065-8DAF-43F1-A853-F0256A1B10AD}" type="presParOf" srcId="{28B97F5B-88EE-4069-889F-721472CE54E6}" destId="{A7E48D0F-B488-481B-9699-3CBE2D24B4E6}" srcOrd="5" destOrd="0" presId="urn:microsoft.com/office/officeart/2005/8/layout/lProcess2"/>
    <dgm:cxn modelId="{E48740C6-EB2B-43A5-B9A4-B58F6759E2D0}" type="presParOf" srcId="{28B97F5B-88EE-4069-889F-721472CE54E6}" destId="{E6E44D4E-01B3-4DD8-8F4D-F2279288AD40}" srcOrd="6" destOrd="0" presId="urn:microsoft.com/office/officeart/2005/8/layout/lProcess2"/>
    <dgm:cxn modelId="{64A56AB1-E77B-45E6-9A2C-9C45CAE88160}" type="presParOf" srcId="{E6E44D4E-01B3-4DD8-8F4D-F2279288AD40}" destId="{F956FC4E-A6C2-45BC-BBC0-7098A9DAD11D}" srcOrd="0" destOrd="0" presId="urn:microsoft.com/office/officeart/2005/8/layout/lProcess2"/>
    <dgm:cxn modelId="{5B2B4995-9326-4A64-A88F-B7FFB7387C16}" type="presParOf" srcId="{E6E44D4E-01B3-4DD8-8F4D-F2279288AD40}" destId="{5E47F33C-8915-41DB-8B6D-54286BB22163}" srcOrd="1" destOrd="0" presId="urn:microsoft.com/office/officeart/2005/8/layout/lProcess2"/>
    <dgm:cxn modelId="{D4CA4988-736A-43C7-9FD8-127373C0F46C}" type="presParOf" srcId="{E6E44D4E-01B3-4DD8-8F4D-F2279288AD40}" destId="{DA539735-BAB4-40D7-96CB-E7187A87C962}" srcOrd="2" destOrd="0" presId="urn:microsoft.com/office/officeart/2005/8/layout/lProcess2"/>
    <dgm:cxn modelId="{36D2428F-7543-4C78-9C7E-95646BE4612B}" type="presParOf" srcId="{DA539735-BAB4-40D7-96CB-E7187A87C962}" destId="{5ECF4AB1-0CDD-4319-9722-F35FD234B103}" srcOrd="0" destOrd="0" presId="urn:microsoft.com/office/officeart/2005/8/layout/lProcess2"/>
    <dgm:cxn modelId="{95EDF17E-499E-4DDE-A71B-19B597C7F056}" type="presParOf" srcId="{5ECF4AB1-0CDD-4319-9722-F35FD234B103}" destId="{9F86797B-282B-4789-84E9-1FFDF7E7C0E7}" srcOrd="0" destOrd="0" presId="urn:microsoft.com/office/officeart/2005/8/layout/lProcess2"/>
    <dgm:cxn modelId="{0D73F359-7B48-4D01-A744-1F2D8025458B}" type="presParOf" srcId="{5ECF4AB1-0CDD-4319-9722-F35FD234B103}" destId="{F00AAFEA-1987-4EF2-9DD4-61E802EA22DB}" srcOrd="1" destOrd="0" presId="urn:microsoft.com/office/officeart/2005/8/layout/lProcess2"/>
    <dgm:cxn modelId="{2EA79A10-31EF-4A04-B656-F3876ECE218F}" type="presParOf" srcId="{5ECF4AB1-0CDD-4319-9722-F35FD234B103}" destId="{E7BAF631-BA3D-43B3-86E1-F205C57B785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6EF15-D69A-45CF-A8C3-FD33281B43E0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4A0423A-B527-40A1-B7E2-051963F66F72}">
      <dgm:prSet phldrT="[Texto]"/>
      <dgm:spPr/>
      <dgm:t>
        <a:bodyPr/>
        <a:lstStyle/>
        <a:p>
          <a:r>
            <a:rPr lang="en-US" dirty="0" smtClean="0"/>
            <a:t>Sprint Planning</a:t>
          </a:r>
          <a:endParaRPr lang="es-ES" dirty="0"/>
        </a:p>
      </dgm:t>
    </dgm:pt>
    <dgm:pt modelId="{336E6783-8B69-48CF-A047-0B69EC40BC47}" type="parTrans" cxnId="{922446A1-D720-461D-8083-50761D879646}">
      <dgm:prSet/>
      <dgm:spPr/>
      <dgm:t>
        <a:bodyPr/>
        <a:lstStyle/>
        <a:p>
          <a:endParaRPr lang="es-ES"/>
        </a:p>
      </dgm:t>
    </dgm:pt>
    <dgm:pt modelId="{CA45DA0C-B538-47E3-9146-876DDF34B9A1}" type="sibTrans" cxnId="{922446A1-D720-461D-8083-50761D879646}">
      <dgm:prSet/>
      <dgm:spPr/>
      <dgm:t>
        <a:bodyPr/>
        <a:lstStyle/>
        <a:p>
          <a:endParaRPr lang="es-ES"/>
        </a:p>
      </dgm:t>
    </dgm:pt>
    <dgm:pt modelId="{7D9681F7-2B71-4872-AA91-6DA86F31F34A}">
      <dgm:prSet phldrT="[Texto]"/>
      <dgm:spPr/>
      <dgm:t>
        <a:bodyPr/>
        <a:lstStyle/>
        <a:p>
          <a:r>
            <a:rPr lang="en-US" dirty="0" smtClean="0"/>
            <a:t>Sprint</a:t>
          </a:r>
          <a:endParaRPr lang="es-ES" dirty="0"/>
        </a:p>
      </dgm:t>
    </dgm:pt>
    <dgm:pt modelId="{E82386D3-57D1-4DAF-8B3C-10CD1F274B5D}" type="parTrans" cxnId="{06BF9503-DE45-4E74-B707-14DCC040D911}">
      <dgm:prSet/>
      <dgm:spPr/>
      <dgm:t>
        <a:bodyPr/>
        <a:lstStyle/>
        <a:p>
          <a:endParaRPr lang="es-ES"/>
        </a:p>
      </dgm:t>
    </dgm:pt>
    <dgm:pt modelId="{EDD0E7A2-DE9F-4CD4-A7CC-F86DEAA54444}" type="sibTrans" cxnId="{06BF9503-DE45-4E74-B707-14DCC040D911}">
      <dgm:prSet/>
      <dgm:spPr/>
      <dgm:t>
        <a:bodyPr/>
        <a:lstStyle/>
        <a:p>
          <a:endParaRPr lang="es-ES"/>
        </a:p>
      </dgm:t>
    </dgm:pt>
    <dgm:pt modelId="{FA6E4861-AB19-4AC1-91AA-B51DC6D16750}">
      <dgm:prSet phldrT="[Texto]"/>
      <dgm:spPr/>
      <dgm:t>
        <a:bodyPr/>
        <a:lstStyle/>
        <a:p>
          <a:r>
            <a:rPr lang="en-US" dirty="0" smtClean="0"/>
            <a:t>Daily meeting</a:t>
          </a:r>
          <a:endParaRPr lang="es-ES" dirty="0"/>
        </a:p>
      </dgm:t>
    </dgm:pt>
    <dgm:pt modelId="{ADB05A0D-BC53-44E2-9AA1-2A60C4D3AF64}" type="parTrans" cxnId="{2607CB44-35A9-4521-A13A-2ED8D543D448}">
      <dgm:prSet/>
      <dgm:spPr/>
      <dgm:t>
        <a:bodyPr/>
        <a:lstStyle/>
        <a:p>
          <a:endParaRPr lang="es-ES"/>
        </a:p>
      </dgm:t>
    </dgm:pt>
    <dgm:pt modelId="{5E86A1AD-7603-4D73-ACCC-E6B6FF281F85}" type="sibTrans" cxnId="{2607CB44-35A9-4521-A13A-2ED8D543D448}">
      <dgm:prSet/>
      <dgm:spPr/>
      <dgm:t>
        <a:bodyPr/>
        <a:lstStyle/>
        <a:p>
          <a:endParaRPr lang="es-ES"/>
        </a:p>
      </dgm:t>
    </dgm:pt>
    <dgm:pt modelId="{106A7C81-3AFC-4BF3-B9C5-A08F1A0DB54D}">
      <dgm:prSet phldrT="[Texto]"/>
      <dgm:spPr/>
      <dgm:t>
        <a:bodyPr/>
        <a:lstStyle/>
        <a:p>
          <a:r>
            <a:rPr lang="en-US" dirty="0" smtClean="0"/>
            <a:t>Sprint Review</a:t>
          </a:r>
          <a:endParaRPr lang="es-ES" dirty="0"/>
        </a:p>
      </dgm:t>
    </dgm:pt>
    <dgm:pt modelId="{C0A1F01D-5639-4FBF-ACBB-49006E58347D}" type="parTrans" cxnId="{4E658873-E128-4438-BEC7-0FE21CBCD184}">
      <dgm:prSet/>
      <dgm:spPr/>
      <dgm:t>
        <a:bodyPr/>
        <a:lstStyle/>
        <a:p>
          <a:endParaRPr lang="es-ES"/>
        </a:p>
      </dgm:t>
    </dgm:pt>
    <dgm:pt modelId="{21F0C7EE-2740-4E41-AC29-03C1889910FB}" type="sibTrans" cxnId="{4E658873-E128-4438-BEC7-0FE21CBCD184}">
      <dgm:prSet/>
      <dgm:spPr/>
      <dgm:t>
        <a:bodyPr/>
        <a:lstStyle/>
        <a:p>
          <a:endParaRPr lang="es-ES"/>
        </a:p>
      </dgm:t>
    </dgm:pt>
    <dgm:pt modelId="{6123329E-E58A-4EF6-BE21-1176D109974F}">
      <dgm:prSet phldrT="[Texto]"/>
      <dgm:spPr/>
      <dgm:t>
        <a:bodyPr/>
        <a:lstStyle/>
        <a:p>
          <a:r>
            <a:rPr lang="en-US" dirty="0" smtClean="0"/>
            <a:t>Sprint Retrospective</a:t>
          </a:r>
          <a:endParaRPr lang="es-ES" dirty="0"/>
        </a:p>
      </dgm:t>
    </dgm:pt>
    <dgm:pt modelId="{CD2A4423-F6C4-42A6-9825-2DB35CDB6085}" type="parTrans" cxnId="{168F7174-887D-401E-920C-FB35085A37C3}">
      <dgm:prSet/>
      <dgm:spPr/>
      <dgm:t>
        <a:bodyPr/>
        <a:lstStyle/>
        <a:p>
          <a:endParaRPr lang="es-ES"/>
        </a:p>
      </dgm:t>
    </dgm:pt>
    <dgm:pt modelId="{50501768-26AB-44C0-B5C5-E3592C2EC156}" type="sibTrans" cxnId="{168F7174-887D-401E-920C-FB35085A37C3}">
      <dgm:prSet/>
      <dgm:spPr/>
      <dgm:t>
        <a:bodyPr/>
        <a:lstStyle/>
        <a:p>
          <a:endParaRPr lang="es-ES"/>
        </a:p>
      </dgm:t>
    </dgm:pt>
    <dgm:pt modelId="{ED893543-FFDB-4228-891F-DF86FDA98EAE}" type="pres">
      <dgm:prSet presAssocID="{3A36EF15-D69A-45CF-A8C3-FD33281B43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A794325-AB32-435F-B5D1-FD7B30A8F2EF}" type="pres">
      <dgm:prSet presAssocID="{3A36EF15-D69A-45CF-A8C3-FD33281B43E0}" presName="cycle" presStyleCnt="0"/>
      <dgm:spPr/>
    </dgm:pt>
    <dgm:pt modelId="{7721ED76-B9CA-4002-90A7-F2D725B4DEA9}" type="pres">
      <dgm:prSet presAssocID="{C4A0423A-B527-40A1-B7E2-051963F66F72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A791D5-400C-450B-8340-570D1A900277}" type="pres">
      <dgm:prSet presAssocID="{CA45DA0C-B538-47E3-9146-876DDF34B9A1}" presName="sibTransFirstNode" presStyleLbl="bgShp" presStyleIdx="0" presStyleCnt="1"/>
      <dgm:spPr/>
      <dgm:t>
        <a:bodyPr/>
        <a:lstStyle/>
        <a:p>
          <a:endParaRPr lang="es-ES"/>
        </a:p>
      </dgm:t>
    </dgm:pt>
    <dgm:pt modelId="{71F4527E-EA79-488E-B79A-0E4BC055470F}" type="pres">
      <dgm:prSet presAssocID="{7D9681F7-2B71-4872-AA91-6DA86F31F34A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304AB9-1E47-4D66-97C1-1BC5AD93F504}" type="pres">
      <dgm:prSet presAssocID="{FA6E4861-AB19-4AC1-91AA-B51DC6D16750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6466FF-D8FF-4F3B-B440-2CC6A3481484}" type="pres">
      <dgm:prSet presAssocID="{106A7C81-3AFC-4BF3-B9C5-A08F1A0DB54D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1382B8-5EC3-4191-96FE-D96A1DE1C044}" type="pres">
      <dgm:prSet presAssocID="{6123329E-E58A-4EF6-BE21-1176D109974F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F89C606-1CD7-48F4-BA23-CD784FD2F6D0}" type="presOf" srcId="{3A36EF15-D69A-45CF-A8C3-FD33281B43E0}" destId="{ED893543-FFDB-4228-891F-DF86FDA98EAE}" srcOrd="0" destOrd="0" presId="urn:microsoft.com/office/officeart/2005/8/layout/cycle3"/>
    <dgm:cxn modelId="{4E658873-E128-4438-BEC7-0FE21CBCD184}" srcId="{3A36EF15-D69A-45CF-A8C3-FD33281B43E0}" destId="{106A7C81-3AFC-4BF3-B9C5-A08F1A0DB54D}" srcOrd="3" destOrd="0" parTransId="{C0A1F01D-5639-4FBF-ACBB-49006E58347D}" sibTransId="{21F0C7EE-2740-4E41-AC29-03C1889910FB}"/>
    <dgm:cxn modelId="{322E8494-D350-4289-9392-D7FD79A6F660}" type="presOf" srcId="{FA6E4861-AB19-4AC1-91AA-B51DC6D16750}" destId="{FF304AB9-1E47-4D66-97C1-1BC5AD93F504}" srcOrd="0" destOrd="0" presId="urn:microsoft.com/office/officeart/2005/8/layout/cycle3"/>
    <dgm:cxn modelId="{340F0376-2EDE-46FF-82BC-5251E7EE0526}" type="presOf" srcId="{106A7C81-3AFC-4BF3-B9C5-A08F1A0DB54D}" destId="{E76466FF-D8FF-4F3B-B440-2CC6A3481484}" srcOrd="0" destOrd="0" presId="urn:microsoft.com/office/officeart/2005/8/layout/cycle3"/>
    <dgm:cxn modelId="{F7737CC0-BD89-498A-B57A-9008D80B6A39}" type="presOf" srcId="{CA45DA0C-B538-47E3-9146-876DDF34B9A1}" destId="{C6A791D5-400C-450B-8340-570D1A900277}" srcOrd="0" destOrd="0" presId="urn:microsoft.com/office/officeart/2005/8/layout/cycle3"/>
    <dgm:cxn modelId="{168F7174-887D-401E-920C-FB35085A37C3}" srcId="{3A36EF15-D69A-45CF-A8C3-FD33281B43E0}" destId="{6123329E-E58A-4EF6-BE21-1176D109974F}" srcOrd="4" destOrd="0" parTransId="{CD2A4423-F6C4-42A6-9825-2DB35CDB6085}" sibTransId="{50501768-26AB-44C0-B5C5-E3592C2EC156}"/>
    <dgm:cxn modelId="{922446A1-D720-461D-8083-50761D879646}" srcId="{3A36EF15-D69A-45CF-A8C3-FD33281B43E0}" destId="{C4A0423A-B527-40A1-B7E2-051963F66F72}" srcOrd="0" destOrd="0" parTransId="{336E6783-8B69-48CF-A047-0B69EC40BC47}" sibTransId="{CA45DA0C-B538-47E3-9146-876DDF34B9A1}"/>
    <dgm:cxn modelId="{7DD6C488-0D6D-42DF-BFDF-9E4EF9D11463}" type="presOf" srcId="{C4A0423A-B527-40A1-B7E2-051963F66F72}" destId="{7721ED76-B9CA-4002-90A7-F2D725B4DEA9}" srcOrd="0" destOrd="0" presId="urn:microsoft.com/office/officeart/2005/8/layout/cycle3"/>
    <dgm:cxn modelId="{2607CB44-35A9-4521-A13A-2ED8D543D448}" srcId="{3A36EF15-D69A-45CF-A8C3-FD33281B43E0}" destId="{FA6E4861-AB19-4AC1-91AA-B51DC6D16750}" srcOrd="2" destOrd="0" parTransId="{ADB05A0D-BC53-44E2-9AA1-2A60C4D3AF64}" sibTransId="{5E86A1AD-7603-4D73-ACCC-E6B6FF281F85}"/>
    <dgm:cxn modelId="{06BF9503-DE45-4E74-B707-14DCC040D911}" srcId="{3A36EF15-D69A-45CF-A8C3-FD33281B43E0}" destId="{7D9681F7-2B71-4872-AA91-6DA86F31F34A}" srcOrd="1" destOrd="0" parTransId="{E82386D3-57D1-4DAF-8B3C-10CD1F274B5D}" sibTransId="{EDD0E7A2-DE9F-4CD4-A7CC-F86DEAA54444}"/>
    <dgm:cxn modelId="{AC6DA43B-CAB2-4B76-864A-0A8EC9C84CC5}" type="presOf" srcId="{6123329E-E58A-4EF6-BE21-1176D109974F}" destId="{141382B8-5EC3-4191-96FE-D96A1DE1C044}" srcOrd="0" destOrd="0" presId="urn:microsoft.com/office/officeart/2005/8/layout/cycle3"/>
    <dgm:cxn modelId="{FC22847A-FBB0-41B6-AC97-C9FACC3F9CF8}" type="presOf" srcId="{7D9681F7-2B71-4872-AA91-6DA86F31F34A}" destId="{71F4527E-EA79-488E-B79A-0E4BC055470F}" srcOrd="0" destOrd="0" presId="urn:microsoft.com/office/officeart/2005/8/layout/cycle3"/>
    <dgm:cxn modelId="{6E27D2BF-AF38-4993-9FD7-D2D1E2A4105E}" type="presParOf" srcId="{ED893543-FFDB-4228-891F-DF86FDA98EAE}" destId="{3A794325-AB32-435F-B5D1-FD7B30A8F2EF}" srcOrd="0" destOrd="0" presId="urn:microsoft.com/office/officeart/2005/8/layout/cycle3"/>
    <dgm:cxn modelId="{2FE65F12-CA59-446B-89EB-F6BD2CB6208E}" type="presParOf" srcId="{3A794325-AB32-435F-B5D1-FD7B30A8F2EF}" destId="{7721ED76-B9CA-4002-90A7-F2D725B4DEA9}" srcOrd="0" destOrd="0" presId="urn:microsoft.com/office/officeart/2005/8/layout/cycle3"/>
    <dgm:cxn modelId="{26A069D8-234D-4D91-BF33-747AB87F26CE}" type="presParOf" srcId="{3A794325-AB32-435F-B5D1-FD7B30A8F2EF}" destId="{C6A791D5-400C-450B-8340-570D1A900277}" srcOrd="1" destOrd="0" presId="urn:microsoft.com/office/officeart/2005/8/layout/cycle3"/>
    <dgm:cxn modelId="{536D5278-8B87-4618-8235-094218C95197}" type="presParOf" srcId="{3A794325-AB32-435F-B5D1-FD7B30A8F2EF}" destId="{71F4527E-EA79-488E-B79A-0E4BC055470F}" srcOrd="2" destOrd="0" presId="urn:microsoft.com/office/officeart/2005/8/layout/cycle3"/>
    <dgm:cxn modelId="{E563F496-BFD8-40E0-B3CA-972E9026DE06}" type="presParOf" srcId="{3A794325-AB32-435F-B5D1-FD7B30A8F2EF}" destId="{FF304AB9-1E47-4D66-97C1-1BC5AD93F504}" srcOrd="3" destOrd="0" presId="urn:microsoft.com/office/officeart/2005/8/layout/cycle3"/>
    <dgm:cxn modelId="{495F6221-63B1-41C8-83C9-BEECD0F6434E}" type="presParOf" srcId="{3A794325-AB32-435F-B5D1-FD7B30A8F2EF}" destId="{E76466FF-D8FF-4F3B-B440-2CC6A3481484}" srcOrd="4" destOrd="0" presId="urn:microsoft.com/office/officeart/2005/8/layout/cycle3"/>
    <dgm:cxn modelId="{A1004BB8-A4FA-4541-8F70-DDA21C416971}" type="presParOf" srcId="{3A794325-AB32-435F-B5D1-FD7B30A8F2EF}" destId="{141382B8-5EC3-4191-96FE-D96A1DE1C04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C05671-5159-4962-8D00-FDBE0A236F4F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F3EDEF1-E83F-499E-86E5-BDD5152734BE}">
      <dgm:prSet phldrT="[Texto]"/>
      <dgm:spPr/>
      <dgm:t>
        <a:bodyPr/>
        <a:lstStyle/>
        <a:p>
          <a:r>
            <a:rPr lang="en-US" b="0" dirty="0" err="1" smtClean="0"/>
            <a:t>Planificación</a:t>
          </a:r>
          <a:r>
            <a:rPr lang="en-US" b="0" dirty="0" smtClean="0"/>
            <a:t> de la </a:t>
          </a:r>
          <a:r>
            <a:rPr lang="en-US" b="0" dirty="0" err="1" smtClean="0"/>
            <a:t>iteración</a:t>
          </a:r>
          <a:endParaRPr lang="es-ES" b="0" dirty="0"/>
        </a:p>
      </dgm:t>
    </dgm:pt>
    <dgm:pt modelId="{69881818-F8AB-4D8F-A3CD-69873478381D}" type="parTrans" cxnId="{DE3EE8D3-57C3-47F3-A5FC-E1E0F5789F6A}">
      <dgm:prSet/>
      <dgm:spPr/>
      <dgm:t>
        <a:bodyPr/>
        <a:lstStyle/>
        <a:p>
          <a:endParaRPr lang="es-ES"/>
        </a:p>
      </dgm:t>
    </dgm:pt>
    <dgm:pt modelId="{11CF4A08-F2D0-4DA6-A0DE-36EBC764CD46}" type="sibTrans" cxnId="{DE3EE8D3-57C3-47F3-A5FC-E1E0F5789F6A}">
      <dgm:prSet/>
      <dgm:spPr/>
      <dgm:t>
        <a:bodyPr/>
        <a:lstStyle/>
        <a:p>
          <a:endParaRPr lang="es-ES"/>
        </a:p>
      </dgm:t>
    </dgm:pt>
    <dgm:pt modelId="{A2E6298E-CB2C-4783-8A0A-E04116364F58}">
      <dgm:prSet phldrT="[Texto]"/>
      <dgm:spPr/>
      <dgm:t>
        <a:bodyPr/>
        <a:lstStyle/>
        <a:p>
          <a:pPr algn="ctr"/>
          <a:r>
            <a:rPr lang="es-ES" b="0" dirty="0" smtClean="0"/>
            <a:t>Primera parte:  </a:t>
          </a:r>
          <a:r>
            <a:rPr lang="es-ES" dirty="0" smtClean="0"/>
            <a:t>Cliente presenta requisitos priorizados y el equipo examina y resuelve dudas con cliente y selecciona objetivos prioritarios.</a:t>
          </a:r>
          <a:endParaRPr lang="es-ES" dirty="0"/>
        </a:p>
      </dgm:t>
    </dgm:pt>
    <dgm:pt modelId="{1BB4C599-4232-45C4-9863-3AF44C6101AA}" type="parTrans" cxnId="{ECDC9606-F0BE-478F-B95B-C8D50237EEC5}">
      <dgm:prSet/>
      <dgm:spPr/>
      <dgm:t>
        <a:bodyPr/>
        <a:lstStyle/>
        <a:p>
          <a:endParaRPr lang="es-ES"/>
        </a:p>
      </dgm:t>
    </dgm:pt>
    <dgm:pt modelId="{9029815B-3F9F-4D79-9536-9FBBD6759D27}" type="sibTrans" cxnId="{ECDC9606-F0BE-478F-B95B-C8D50237EEC5}">
      <dgm:prSet/>
      <dgm:spPr/>
      <dgm:t>
        <a:bodyPr/>
        <a:lstStyle/>
        <a:p>
          <a:endParaRPr lang="es-ES"/>
        </a:p>
      </dgm:t>
    </dgm:pt>
    <dgm:pt modelId="{8AFF400E-8225-4DCD-B494-467F7211F655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Segunda parte:</a:t>
          </a:r>
        </a:p>
        <a:p>
          <a:r>
            <a:rPr lang="es-ES" dirty="0" smtClean="0"/>
            <a:t>Equipo planifica iteración, elabora su táctica para obtener mejor resultado. </a:t>
          </a:r>
          <a:endParaRPr lang="es-ES" dirty="0"/>
        </a:p>
      </dgm:t>
    </dgm:pt>
    <dgm:pt modelId="{22305FF4-2494-400E-A9E2-A9AFB31B41F9}" type="parTrans" cxnId="{88AFC326-E2AA-410F-BC3A-6661CDF376E7}">
      <dgm:prSet/>
      <dgm:spPr/>
      <dgm:t>
        <a:bodyPr/>
        <a:lstStyle/>
        <a:p>
          <a:endParaRPr lang="es-ES"/>
        </a:p>
      </dgm:t>
    </dgm:pt>
    <dgm:pt modelId="{54D586F6-860A-4B9F-A85D-DF910C17F0C7}" type="sibTrans" cxnId="{88AFC326-E2AA-410F-BC3A-6661CDF376E7}">
      <dgm:prSet/>
      <dgm:spPr/>
      <dgm:t>
        <a:bodyPr/>
        <a:lstStyle/>
        <a:p>
          <a:endParaRPr lang="es-ES"/>
        </a:p>
      </dgm:t>
    </dgm:pt>
    <dgm:pt modelId="{2736EAD5-BA16-4527-9E73-850D4A5070C7}">
      <dgm:prSet phldrT="[Texto]"/>
      <dgm:spPr/>
      <dgm:t>
        <a:bodyPr/>
        <a:lstStyle/>
        <a:p>
          <a:r>
            <a:rPr lang="en-US" b="0" dirty="0" err="1" smtClean="0"/>
            <a:t>Ejecución</a:t>
          </a:r>
          <a:r>
            <a:rPr lang="en-US" b="0" dirty="0" smtClean="0"/>
            <a:t> de la </a:t>
          </a:r>
          <a:r>
            <a:rPr lang="en-US" b="0" dirty="0" err="1" smtClean="0"/>
            <a:t>iteración</a:t>
          </a:r>
          <a:endParaRPr lang="es-ES" b="0" dirty="0"/>
        </a:p>
      </dgm:t>
    </dgm:pt>
    <dgm:pt modelId="{AB61C260-A37B-4C7D-AA2C-7E201B4B2DE3}" type="parTrans" cxnId="{AEB24A68-B941-499E-9717-E0AD23B83436}">
      <dgm:prSet/>
      <dgm:spPr/>
      <dgm:t>
        <a:bodyPr/>
        <a:lstStyle/>
        <a:p>
          <a:endParaRPr lang="es-ES"/>
        </a:p>
      </dgm:t>
    </dgm:pt>
    <dgm:pt modelId="{050D03BD-F3BD-4D9A-B694-086DE0EA8B8F}" type="sibTrans" cxnId="{AEB24A68-B941-499E-9717-E0AD23B83436}">
      <dgm:prSet/>
      <dgm:spPr/>
      <dgm:t>
        <a:bodyPr/>
        <a:lstStyle/>
        <a:p>
          <a:endParaRPr lang="es-ES"/>
        </a:p>
      </dgm:t>
    </dgm:pt>
    <dgm:pt modelId="{14DD9A31-384C-475C-A820-C1F959240A9B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 smtClean="0"/>
            <a:t>El proyecto se ejecuta en bloques temporales con tiempos cortos.</a:t>
          </a:r>
        </a:p>
        <a:p>
          <a:r>
            <a:rPr lang="es-ES" dirty="0" smtClean="0"/>
            <a:t>La iteración debe producir resultado completo.</a:t>
          </a:r>
          <a:endParaRPr lang="es-ES" dirty="0"/>
        </a:p>
      </dgm:t>
    </dgm:pt>
    <dgm:pt modelId="{97CCA813-3BF6-4878-8EB3-57BD80FE5BE4}" type="parTrans" cxnId="{562B43CD-D473-4F33-B744-05AE391BCC4C}">
      <dgm:prSet/>
      <dgm:spPr/>
      <dgm:t>
        <a:bodyPr/>
        <a:lstStyle/>
        <a:p>
          <a:endParaRPr lang="es-ES"/>
        </a:p>
      </dgm:t>
    </dgm:pt>
    <dgm:pt modelId="{1A289468-9854-4C1C-AD8A-E3EA3E1DFEE9}" type="sibTrans" cxnId="{562B43CD-D473-4F33-B744-05AE391BCC4C}">
      <dgm:prSet/>
      <dgm:spPr/>
      <dgm:t>
        <a:bodyPr/>
        <a:lstStyle/>
        <a:p>
          <a:endParaRPr lang="es-ES"/>
        </a:p>
      </dgm:t>
    </dgm:pt>
    <dgm:pt modelId="{D52E9F8D-C4F7-48BF-9E9F-B5C3AC3C04E2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 smtClean="0"/>
            <a:t>Cada día el equipo realiza una reunión de sincronización.</a:t>
          </a:r>
        </a:p>
        <a:p>
          <a:r>
            <a:rPr lang="es-ES" dirty="0" smtClean="0"/>
            <a:t>El facilitador se encarga de que el equipo cumpla con su compromiso y productividad.</a:t>
          </a:r>
          <a:endParaRPr lang="es-ES" dirty="0"/>
        </a:p>
      </dgm:t>
    </dgm:pt>
    <dgm:pt modelId="{43B4353D-913A-4401-B709-6A7FBFFB8597}" type="parTrans" cxnId="{DBD7E88D-527B-4633-8E47-07FBD634EE40}">
      <dgm:prSet/>
      <dgm:spPr/>
      <dgm:t>
        <a:bodyPr/>
        <a:lstStyle/>
        <a:p>
          <a:endParaRPr lang="es-ES"/>
        </a:p>
      </dgm:t>
    </dgm:pt>
    <dgm:pt modelId="{6EB976C2-FF3B-4220-978C-ADB2FBC1A3E6}" type="sibTrans" cxnId="{DBD7E88D-527B-4633-8E47-07FBD634EE40}">
      <dgm:prSet/>
      <dgm:spPr/>
      <dgm:t>
        <a:bodyPr/>
        <a:lstStyle/>
        <a:p>
          <a:endParaRPr lang="es-ES"/>
        </a:p>
      </dgm:t>
    </dgm:pt>
    <dgm:pt modelId="{FA492007-787A-4807-AA15-A2E145822823}">
      <dgm:prSet phldrT="[Texto]"/>
      <dgm:spPr/>
      <dgm:t>
        <a:bodyPr/>
        <a:lstStyle/>
        <a:p>
          <a:r>
            <a:rPr lang="es-ES" dirty="0" smtClean="0"/>
            <a:t>Reunión diaria de sincronización del equipo</a:t>
          </a:r>
          <a:endParaRPr lang="es-ES" dirty="0"/>
        </a:p>
      </dgm:t>
    </dgm:pt>
    <dgm:pt modelId="{833C9804-C5D9-4E7C-999F-54733B4F2457}" type="parTrans" cxnId="{86CC6AF1-49E9-4DA1-A789-72B091C3DE6F}">
      <dgm:prSet/>
      <dgm:spPr/>
      <dgm:t>
        <a:bodyPr/>
        <a:lstStyle/>
        <a:p>
          <a:endParaRPr lang="es-ES"/>
        </a:p>
      </dgm:t>
    </dgm:pt>
    <dgm:pt modelId="{F6424835-2980-4BDC-831F-2980DB2AB6D1}" type="sibTrans" cxnId="{86CC6AF1-49E9-4DA1-A789-72B091C3DE6F}">
      <dgm:prSet/>
      <dgm:spPr/>
      <dgm:t>
        <a:bodyPr/>
        <a:lstStyle/>
        <a:p>
          <a:endParaRPr lang="es-ES"/>
        </a:p>
      </dgm:t>
    </dgm:pt>
    <dgm:pt modelId="{285DC614-EB6C-4530-AB5D-9655BCC060FB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 smtClean="0"/>
            <a:t>Transferencia de información y la colaboración entre el equipo para aumentar productividad.</a:t>
          </a:r>
          <a:endParaRPr lang="es-ES" dirty="0"/>
        </a:p>
      </dgm:t>
    </dgm:pt>
    <dgm:pt modelId="{AFB9D664-C418-43EC-9ED5-BD2B1ED55DE9}" type="parTrans" cxnId="{63452984-A734-42DB-A6DC-0D7973096E15}">
      <dgm:prSet/>
      <dgm:spPr/>
      <dgm:t>
        <a:bodyPr/>
        <a:lstStyle/>
        <a:p>
          <a:endParaRPr lang="es-ES"/>
        </a:p>
      </dgm:t>
    </dgm:pt>
    <dgm:pt modelId="{9D04D8E9-86E4-4DD3-917B-CB133A838DB7}" type="sibTrans" cxnId="{63452984-A734-42DB-A6DC-0D7973096E15}">
      <dgm:prSet/>
      <dgm:spPr/>
      <dgm:t>
        <a:bodyPr/>
        <a:lstStyle/>
        <a:p>
          <a:endParaRPr lang="es-ES"/>
        </a:p>
      </dgm:t>
    </dgm:pt>
    <dgm:pt modelId="{12DB47A8-43D0-472B-ACC5-1B2910E349CC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 smtClean="0"/>
            <a:t>Cada miembro del equipo inspecciona el trabajo que el resto está realizando para hacer las adaptaciones necesarias. </a:t>
          </a:r>
          <a:endParaRPr lang="es-ES" dirty="0"/>
        </a:p>
      </dgm:t>
    </dgm:pt>
    <dgm:pt modelId="{29877CF9-8DFF-4C32-9E8D-2BAB3E7ED932}" type="parTrans" cxnId="{2FAE1DC3-DB9A-4392-8A80-7CE7BFFBB663}">
      <dgm:prSet/>
      <dgm:spPr/>
      <dgm:t>
        <a:bodyPr/>
        <a:lstStyle/>
        <a:p>
          <a:endParaRPr lang="es-ES"/>
        </a:p>
      </dgm:t>
    </dgm:pt>
    <dgm:pt modelId="{50485841-5B8E-46C3-952C-A7D7E70ED25C}" type="sibTrans" cxnId="{2FAE1DC3-DB9A-4392-8A80-7CE7BFFBB663}">
      <dgm:prSet/>
      <dgm:spPr/>
      <dgm:t>
        <a:bodyPr/>
        <a:lstStyle/>
        <a:p>
          <a:endParaRPr lang="es-ES"/>
        </a:p>
      </dgm:t>
    </dgm:pt>
    <dgm:pt modelId="{270DDBE3-68AF-4484-9B6A-6EF7C09AE66B}">
      <dgm:prSet phldrT="[Texto]"/>
      <dgm:spPr/>
      <dgm:t>
        <a:bodyPr/>
        <a:lstStyle/>
        <a:p>
          <a:r>
            <a:rPr lang="en-US" dirty="0" err="1" smtClean="0"/>
            <a:t>Demostración</a:t>
          </a:r>
          <a:r>
            <a:rPr lang="en-US" dirty="0" smtClean="0"/>
            <a:t> de </a:t>
          </a:r>
          <a:r>
            <a:rPr lang="en-US" dirty="0" err="1" smtClean="0"/>
            <a:t>requisitos</a:t>
          </a:r>
          <a:r>
            <a:rPr lang="en-US" dirty="0" smtClean="0"/>
            <a:t> </a:t>
          </a:r>
          <a:r>
            <a:rPr lang="en-US" dirty="0" err="1" smtClean="0"/>
            <a:t>completados</a:t>
          </a:r>
          <a:r>
            <a:rPr lang="en-US" dirty="0" smtClean="0"/>
            <a:t> </a:t>
          </a:r>
          <a:endParaRPr lang="es-ES" dirty="0"/>
        </a:p>
      </dgm:t>
    </dgm:pt>
    <dgm:pt modelId="{8EC56829-6F1A-4324-833B-40A86B155950}" type="parTrans" cxnId="{BCFFA881-FA23-402E-AF7E-6D02E4166572}">
      <dgm:prSet/>
      <dgm:spPr/>
      <dgm:t>
        <a:bodyPr/>
        <a:lstStyle/>
        <a:p>
          <a:endParaRPr lang="es-ES"/>
        </a:p>
      </dgm:t>
    </dgm:pt>
    <dgm:pt modelId="{DF350C54-CB6B-4AB5-9B5B-FBD4D7A3C1FE}" type="sibTrans" cxnId="{BCFFA881-FA23-402E-AF7E-6D02E4166572}">
      <dgm:prSet/>
      <dgm:spPr/>
      <dgm:t>
        <a:bodyPr/>
        <a:lstStyle/>
        <a:p>
          <a:endParaRPr lang="es-ES"/>
        </a:p>
      </dgm:t>
    </dgm:pt>
    <dgm:pt modelId="{3DCE2CAA-904B-4004-8618-C37B6C001BF9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 smtClean="0"/>
            <a:t>Es una </a:t>
          </a:r>
          <a:r>
            <a:rPr lang="es-ES" dirty="0" err="1" smtClean="0"/>
            <a:t>reunón</a:t>
          </a:r>
          <a:r>
            <a:rPr lang="es-ES" dirty="0" smtClean="0"/>
            <a:t> donde el equipo presenta al cliente los requisitos completados en la iteración</a:t>
          </a:r>
          <a:endParaRPr lang="es-ES" dirty="0"/>
        </a:p>
      </dgm:t>
    </dgm:pt>
    <dgm:pt modelId="{F6B23EE2-81CA-4728-A2EE-6417E737199E}" type="parTrans" cxnId="{0FC68B13-A0BF-46AE-881B-0BBBC453084D}">
      <dgm:prSet/>
      <dgm:spPr/>
      <dgm:t>
        <a:bodyPr/>
        <a:lstStyle/>
        <a:p>
          <a:endParaRPr lang="es-ES"/>
        </a:p>
      </dgm:t>
    </dgm:pt>
    <dgm:pt modelId="{25F9BF17-6047-4CA1-9575-E099FE63B4FD}" type="sibTrans" cxnId="{0FC68B13-A0BF-46AE-881B-0BBBC453084D}">
      <dgm:prSet/>
      <dgm:spPr/>
      <dgm:t>
        <a:bodyPr/>
        <a:lstStyle/>
        <a:p>
          <a:endParaRPr lang="es-ES"/>
        </a:p>
      </dgm:t>
    </dgm:pt>
    <dgm:pt modelId="{CE943D3E-58DA-4BC0-98D3-6DB36AE626B5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 smtClean="0"/>
            <a:t>En función de los resultados, cliente realiza las adaptaciones necesarias de manera objetiva</a:t>
          </a:r>
          <a:endParaRPr lang="es-ES" dirty="0"/>
        </a:p>
      </dgm:t>
    </dgm:pt>
    <dgm:pt modelId="{455EB92C-1586-4414-92B0-AC66B199A945}" type="parTrans" cxnId="{595AE94B-1617-446E-9EE6-D16DDC9C0756}">
      <dgm:prSet/>
      <dgm:spPr/>
      <dgm:t>
        <a:bodyPr/>
        <a:lstStyle/>
        <a:p>
          <a:endParaRPr lang="es-ES"/>
        </a:p>
      </dgm:t>
    </dgm:pt>
    <dgm:pt modelId="{566048FA-1FB1-4EE2-90CC-10163503983B}" type="sibTrans" cxnId="{595AE94B-1617-446E-9EE6-D16DDC9C0756}">
      <dgm:prSet/>
      <dgm:spPr/>
      <dgm:t>
        <a:bodyPr/>
        <a:lstStyle/>
        <a:p>
          <a:endParaRPr lang="es-ES"/>
        </a:p>
      </dgm:t>
    </dgm:pt>
    <dgm:pt modelId="{650AC8B0-4D58-4BB8-AFFA-B96FBE83FB02}">
      <dgm:prSet phldrT="[Texto]"/>
      <dgm:spPr/>
      <dgm:t>
        <a:bodyPr/>
        <a:lstStyle/>
        <a:p>
          <a:r>
            <a:rPr lang="en-US" dirty="0" err="1" smtClean="0"/>
            <a:t>Retrospectiva</a:t>
          </a:r>
          <a:endParaRPr lang="es-ES" dirty="0"/>
        </a:p>
      </dgm:t>
    </dgm:pt>
    <dgm:pt modelId="{DDC8374B-80FD-4601-A53C-6F56A7AF2129}" type="parTrans" cxnId="{E37896BA-C3BA-4F32-86BD-F3B75429519E}">
      <dgm:prSet/>
      <dgm:spPr/>
      <dgm:t>
        <a:bodyPr/>
        <a:lstStyle/>
        <a:p>
          <a:endParaRPr lang="es-ES"/>
        </a:p>
      </dgm:t>
    </dgm:pt>
    <dgm:pt modelId="{D5EE001E-B37D-4CDA-9AA0-DD4C39F6F4B4}" type="sibTrans" cxnId="{E37896BA-C3BA-4F32-86BD-F3B75429519E}">
      <dgm:prSet/>
      <dgm:spPr/>
      <dgm:t>
        <a:bodyPr/>
        <a:lstStyle/>
        <a:p>
          <a:endParaRPr lang="es-ES"/>
        </a:p>
      </dgm:t>
    </dgm:pt>
    <dgm:pt modelId="{87041B1D-9CAD-4A10-A6E4-3E9ACA22D83F}">
      <dgm:prSet phldrT="[Texto]"/>
      <dgm:spPr>
        <a:solidFill>
          <a:schemeClr val="accent6"/>
        </a:solidFill>
      </dgm:spPr>
      <dgm:t>
        <a:bodyPr/>
        <a:lstStyle/>
        <a:p>
          <a:r>
            <a:rPr lang="es-ES" dirty="0" smtClean="0"/>
            <a:t>Para mejorar la productividad y calidad del producto.</a:t>
          </a:r>
          <a:endParaRPr lang="es-ES" dirty="0"/>
        </a:p>
      </dgm:t>
    </dgm:pt>
    <dgm:pt modelId="{F6D2EA7F-8587-48F8-9401-B51C8CCC5A02}" type="parTrans" cxnId="{35EB7D41-FEE7-43D7-B7B5-0808D000859B}">
      <dgm:prSet/>
      <dgm:spPr/>
      <dgm:t>
        <a:bodyPr/>
        <a:lstStyle/>
        <a:p>
          <a:endParaRPr lang="es-ES"/>
        </a:p>
      </dgm:t>
    </dgm:pt>
    <dgm:pt modelId="{8420110E-CF9D-487B-87E0-548033B73FBF}" type="sibTrans" cxnId="{35EB7D41-FEE7-43D7-B7B5-0808D000859B}">
      <dgm:prSet/>
      <dgm:spPr/>
      <dgm:t>
        <a:bodyPr/>
        <a:lstStyle/>
        <a:p>
          <a:endParaRPr lang="es-ES"/>
        </a:p>
      </dgm:t>
    </dgm:pt>
    <dgm:pt modelId="{D96790FB-914A-4EE7-BEA5-664884F4FC6B}">
      <dgm:prSet phldrT="[Texto]"/>
      <dgm:spPr/>
      <dgm:t>
        <a:bodyPr/>
        <a:lstStyle/>
        <a:p>
          <a:r>
            <a:rPr lang="es-ES" dirty="0" smtClean="0"/>
            <a:t>El equipo analiza su manera de trabajar y si esta consiguiendo los objetivos planeados desde un principio.</a:t>
          </a:r>
          <a:endParaRPr lang="es-ES" dirty="0"/>
        </a:p>
      </dgm:t>
    </dgm:pt>
    <dgm:pt modelId="{3AE209BC-571A-460C-99BF-3A78B20056A5}" type="parTrans" cxnId="{2B0F122B-F3D6-4034-8C8E-0DA14203C6A6}">
      <dgm:prSet/>
      <dgm:spPr/>
      <dgm:t>
        <a:bodyPr/>
        <a:lstStyle/>
        <a:p>
          <a:endParaRPr lang="es-ES"/>
        </a:p>
      </dgm:t>
    </dgm:pt>
    <dgm:pt modelId="{8FB4D3CF-6DB3-452D-94FB-34E59470167D}" type="sibTrans" cxnId="{2B0F122B-F3D6-4034-8C8E-0DA14203C6A6}">
      <dgm:prSet/>
      <dgm:spPr/>
      <dgm:t>
        <a:bodyPr/>
        <a:lstStyle/>
        <a:p>
          <a:endParaRPr lang="es-ES"/>
        </a:p>
      </dgm:t>
    </dgm:pt>
    <dgm:pt modelId="{28B97F5B-88EE-4069-889F-721472CE54E6}" type="pres">
      <dgm:prSet presAssocID="{9CC05671-5159-4962-8D00-FDBE0A236F4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F28CE0A-1BF9-4C64-87AF-019BD72F25E3}" type="pres">
      <dgm:prSet presAssocID="{DF3EDEF1-E83F-499E-86E5-BDD5152734BE}" presName="compNode" presStyleCnt="0"/>
      <dgm:spPr/>
    </dgm:pt>
    <dgm:pt modelId="{D18527D3-9801-46D8-BAB9-615DC2CF61AE}" type="pres">
      <dgm:prSet presAssocID="{DF3EDEF1-E83F-499E-86E5-BDD5152734BE}" presName="aNode" presStyleLbl="bgShp" presStyleIdx="0" presStyleCnt="5"/>
      <dgm:spPr/>
      <dgm:t>
        <a:bodyPr/>
        <a:lstStyle/>
        <a:p>
          <a:endParaRPr lang="es-ES"/>
        </a:p>
      </dgm:t>
    </dgm:pt>
    <dgm:pt modelId="{BC067C1C-3C1D-47E4-B248-59A7CBB6DE68}" type="pres">
      <dgm:prSet presAssocID="{DF3EDEF1-E83F-499E-86E5-BDD5152734BE}" presName="textNode" presStyleLbl="bgShp" presStyleIdx="0" presStyleCnt="5"/>
      <dgm:spPr/>
      <dgm:t>
        <a:bodyPr/>
        <a:lstStyle/>
        <a:p>
          <a:endParaRPr lang="es-ES"/>
        </a:p>
      </dgm:t>
    </dgm:pt>
    <dgm:pt modelId="{F59EE002-7C44-4144-81FD-44D4B13CE0D7}" type="pres">
      <dgm:prSet presAssocID="{DF3EDEF1-E83F-499E-86E5-BDD5152734BE}" presName="compChildNode" presStyleCnt="0"/>
      <dgm:spPr/>
    </dgm:pt>
    <dgm:pt modelId="{C46CA799-7B4A-4784-9470-5F6B3730F264}" type="pres">
      <dgm:prSet presAssocID="{DF3EDEF1-E83F-499E-86E5-BDD5152734BE}" presName="theInnerList" presStyleCnt="0"/>
      <dgm:spPr/>
    </dgm:pt>
    <dgm:pt modelId="{DB3FFFE3-9976-4B3A-B45D-60D64E594698}" type="pres">
      <dgm:prSet presAssocID="{A2E6298E-CB2C-4783-8A0A-E04116364F58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CB7064-417A-4285-BD07-8E34D32A4864}" type="pres">
      <dgm:prSet presAssocID="{A2E6298E-CB2C-4783-8A0A-E04116364F58}" presName="aSpace2" presStyleCnt="0"/>
      <dgm:spPr/>
    </dgm:pt>
    <dgm:pt modelId="{54546347-61EE-412D-9650-DCF80726D719}" type="pres">
      <dgm:prSet presAssocID="{8AFF400E-8225-4DCD-B494-467F7211F655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57D17E-AEBF-412D-AB18-2C75E02CA5F5}" type="pres">
      <dgm:prSet presAssocID="{DF3EDEF1-E83F-499E-86E5-BDD5152734BE}" presName="aSpace" presStyleCnt="0"/>
      <dgm:spPr/>
    </dgm:pt>
    <dgm:pt modelId="{861D8590-6E9F-4654-A0B6-73419540628F}" type="pres">
      <dgm:prSet presAssocID="{2736EAD5-BA16-4527-9E73-850D4A5070C7}" presName="compNode" presStyleCnt="0"/>
      <dgm:spPr/>
    </dgm:pt>
    <dgm:pt modelId="{DD8A2E2C-3C08-48C2-BACA-AF49C2712F61}" type="pres">
      <dgm:prSet presAssocID="{2736EAD5-BA16-4527-9E73-850D4A5070C7}" presName="aNode" presStyleLbl="bgShp" presStyleIdx="1" presStyleCnt="5"/>
      <dgm:spPr/>
      <dgm:t>
        <a:bodyPr/>
        <a:lstStyle/>
        <a:p>
          <a:endParaRPr lang="es-ES"/>
        </a:p>
      </dgm:t>
    </dgm:pt>
    <dgm:pt modelId="{23129162-1D2B-4EE9-B06A-E5B74C8E3F17}" type="pres">
      <dgm:prSet presAssocID="{2736EAD5-BA16-4527-9E73-850D4A5070C7}" presName="textNode" presStyleLbl="bgShp" presStyleIdx="1" presStyleCnt="5"/>
      <dgm:spPr/>
      <dgm:t>
        <a:bodyPr/>
        <a:lstStyle/>
        <a:p>
          <a:endParaRPr lang="es-ES"/>
        </a:p>
      </dgm:t>
    </dgm:pt>
    <dgm:pt modelId="{D337EB4E-0BBA-4943-9797-1AF48F4A1CDF}" type="pres">
      <dgm:prSet presAssocID="{2736EAD5-BA16-4527-9E73-850D4A5070C7}" presName="compChildNode" presStyleCnt="0"/>
      <dgm:spPr/>
    </dgm:pt>
    <dgm:pt modelId="{714F4EA8-8A38-43F0-B42B-C277CA7090FC}" type="pres">
      <dgm:prSet presAssocID="{2736EAD5-BA16-4527-9E73-850D4A5070C7}" presName="theInnerList" presStyleCnt="0"/>
      <dgm:spPr/>
    </dgm:pt>
    <dgm:pt modelId="{56C43DAA-EDC6-4ADF-86D5-A5B4A45F76C9}" type="pres">
      <dgm:prSet presAssocID="{14DD9A31-384C-475C-A820-C1F959240A9B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C58A3B-C184-42FF-B8CF-28A7A6B9DFAE}" type="pres">
      <dgm:prSet presAssocID="{14DD9A31-384C-475C-A820-C1F959240A9B}" presName="aSpace2" presStyleCnt="0"/>
      <dgm:spPr/>
    </dgm:pt>
    <dgm:pt modelId="{0D325FB5-0871-463C-8727-02424B38648C}" type="pres">
      <dgm:prSet presAssocID="{D52E9F8D-C4F7-48BF-9E9F-B5C3AC3C04E2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86040F-112B-46D9-8951-16944D361AED}" type="pres">
      <dgm:prSet presAssocID="{2736EAD5-BA16-4527-9E73-850D4A5070C7}" presName="aSpace" presStyleCnt="0"/>
      <dgm:spPr/>
    </dgm:pt>
    <dgm:pt modelId="{597E360D-E4F0-4EB7-A957-F3320F7ADCD6}" type="pres">
      <dgm:prSet presAssocID="{FA492007-787A-4807-AA15-A2E145822823}" presName="compNode" presStyleCnt="0"/>
      <dgm:spPr/>
    </dgm:pt>
    <dgm:pt modelId="{36F2E482-CB86-41E6-93CD-DF706C442C70}" type="pres">
      <dgm:prSet presAssocID="{FA492007-787A-4807-AA15-A2E145822823}" presName="aNode" presStyleLbl="bgShp" presStyleIdx="2" presStyleCnt="5"/>
      <dgm:spPr/>
      <dgm:t>
        <a:bodyPr/>
        <a:lstStyle/>
        <a:p>
          <a:endParaRPr lang="es-ES"/>
        </a:p>
      </dgm:t>
    </dgm:pt>
    <dgm:pt modelId="{80C943AA-495F-4153-A067-11181CF1B33D}" type="pres">
      <dgm:prSet presAssocID="{FA492007-787A-4807-AA15-A2E145822823}" presName="textNode" presStyleLbl="bgShp" presStyleIdx="2" presStyleCnt="5"/>
      <dgm:spPr/>
      <dgm:t>
        <a:bodyPr/>
        <a:lstStyle/>
        <a:p>
          <a:endParaRPr lang="es-ES"/>
        </a:p>
      </dgm:t>
    </dgm:pt>
    <dgm:pt modelId="{E4C9DD04-C7FA-468C-94F9-194E9C367065}" type="pres">
      <dgm:prSet presAssocID="{FA492007-787A-4807-AA15-A2E145822823}" presName="compChildNode" presStyleCnt="0"/>
      <dgm:spPr/>
    </dgm:pt>
    <dgm:pt modelId="{8BD198DF-FBCB-4527-84F4-2638CE69B28C}" type="pres">
      <dgm:prSet presAssocID="{FA492007-787A-4807-AA15-A2E145822823}" presName="theInnerList" presStyleCnt="0"/>
      <dgm:spPr/>
    </dgm:pt>
    <dgm:pt modelId="{7F53BD71-6CD2-419C-92F2-A159A5CAC43A}" type="pres">
      <dgm:prSet presAssocID="{285DC614-EB6C-4530-AB5D-9655BCC060FB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A4A819-EE9D-4B3A-BBB2-3B188BF2EFDE}" type="pres">
      <dgm:prSet presAssocID="{285DC614-EB6C-4530-AB5D-9655BCC060FB}" presName="aSpace2" presStyleCnt="0"/>
      <dgm:spPr/>
    </dgm:pt>
    <dgm:pt modelId="{4065B6F9-FD52-4786-BF17-18D4930AFF32}" type="pres">
      <dgm:prSet presAssocID="{12DB47A8-43D0-472B-ACC5-1B2910E349CC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E48D0F-B488-481B-9699-3CBE2D24B4E6}" type="pres">
      <dgm:prSet presAssocID="{FA492007-787A-4807-AA15-A2E145822823}" presName="aSpace" presStyleCnt="0"/>
      <dgm:spPr/>
    </dgm:pt>
    <dgm:pt modelId="{E6E44D4E-01B3-4DD8-8F4D-F2279288AD40}" type="pres">
      <dgm:prSet presAssocID="{270DDBE3-68AF-4484-9B6A-6EF7C09AE66B}" presName="compNode" presStyleCnt="0"/>
      <dgm:spPr/>
    </dgm:pt>
    <dgm:pt modelId="{F956FC4E-A6C2-45BC-BBC0-7098A9DAD11D}" type="pres">
      <dgm:prSet presAssocID="{270DDBE3-68AF-4484-9B6A-6EF7C09AE66B}" presName="aNode" presStyleLbl="bgShp" presStyleIdx="3" presStyleCnt="5"/>
      <dgm:spPr/>
      <dgm:t>
        <a:bodyPr/>
        <a:lstStyle/>
        <a:p>
          <a:endParaRPr lang="es-ES"/>
        </a:p>
      </dgm:t>
    </dgm:pt>
    <dgm:pt modelId="{5E47F33C-8915-41DB-8B6D-54286BB22163}" type="pres">
      <dgm:prSet presAssocID="{270DDBE3-68AF-4484-9B6A-6EF7C09AE66B}" presName="textNode" presStyleLbl="bgShp" presStyleIdx="3" presStyleCnt="5"/>
      <dgm:spPr/>
      <dgm:t>
        <a:bodyPr/>
        <a:lstStyle/>
        <a:p>
          <a:endParaRPr lang="es-ES"/>
        </a:p>
      </dgm:t>
    </dgm:pt>
    <dgm:pt modelId="{DA539735-BAB4-40D7-96CB-E7187A87C962}" type="pres">
      <dgm:prSet presAssocID="{270DDBE3-68AF-4484-9B6A-6EF7C09AE66B}" presName="compChildNode" presStyleCnt="0"/>
      <dgm:spPr/>
    </dgm:pt>
    <dgm:pt modelId="{5ECF4AB1-0CDD-4319-9722-F35FD234B103}" type="pres">
      <dgm:prSet presAssocID="{270DDBE3-68AF-4484-9B6A-6EF7C09AE66B}" presName="theInnerList" presStyleCnt="0"/>
      <dgm:spPr/>
    </dgm:pt>
    <dgm:pt modelId="{9F86797B-282B-4789-84E9-1FFDF7E7C0E7}" type="pres">
      <dgm:prSet presAssocID="{3DCE2CAA-904B-4004-8618-C37B6C001BF9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0AAFEA-1987-4EF2-9DD4-61E802EA22DB}" type="pres">
      <dgm:prSet presAssocID="{3DCE2CAA-904B-4004-8618-C37B6C001BF9}" presName="aSpace2" presStyleCnt="0"/>
      <dgm:spPr/>
    </dgm:pt>
    <dgm:pt modelId="{E7BAF631-BA3D-43B3-86E1-F205C57B7851}" type="pres">
      <dgm:prSet presAssocID="{CE943D3E-58DA-4BC0-98D3-6DB36AE626B5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7434DD-D1BC-4ACA-B677-D1657028C235}" type="pres">
      <dgm:prSet presAssocID="{270DDBE3-68AF-4484-9B6A-6EF7C09AE66B}" presName="aSpace" presStyleCnt="0"/>
      <dgm:spPr/>
    </dgm:pt>
    <dgm:pt modelId="{20D534F8-2319-4A28-846A-656B3B988DC9}" type="pres">
      <dgm:prSet presAssocID="{650AC8B0-4D58-4BB8-AFFA-B96FBE83FB02}" presName="compNode" presStyleCnt="0"/>
      <dgm:spPr/>
    </dgm:pt>
    <dgm:pt modelId="{62FF8529-0F1F-4622-8255-DFB725E4B53B}" type="pres">
      <dgm:prSet presAssocID="{650AC8B0-4D58-4BB8-AFFA-B96FBE83FB02}" presName="aNode" presStyleLbl="bgShp" presStyleIdx="4" presStyleCnt="5" custLinFactNeighborX="13215" custLinFactNeighborY="-3399"/>
      <dgm:spPr/>
      <dgm:t>
        <a:bodyPr/>
        <a:lstStyle/>
        <a:p>
          <a:endParaRPr lang="es-ES"/>
        </a:p>
      </dgm:t>
    </dgm:pt>
    <dgm:pt modelId="{8E5D8E07-263A-4B56-B775-6AD8166E18E4}" type="pres">
      <dgm:prSet presAssocID="{650AC8B0-4D58-4BB8-AFFA-B96FBE83FB02}" presName="textNode" presStyleLbl="bgShp" presStyleIdx="4" presStyleCnt="5"/>
      <dgm:spPr/>
      <dgm:t>
        <a:bodyPr/>
        <a:lstStyle/>
        <a:p>
          <a:endParaRPr lang="es-ES"/>
        </a:p>
      </dgm:t>
    </dgm:pt>
    <dgm:pt modelId="{2E3F32FD-F8CA-4EDC-B3F0-B88B77D72CD2}" type="pres">
      <dgm:prSet presAssocID="{650AC8B0-4D58-4BB8-AFFA-B96FBE83FB02}" presName="compChildNode" presStyleCnt="0"/>
      <dgm:spPr/>
    </dgm:pt>
    <dgm:pt modelId="{79FF11E1-5F6A-4402-A4B5-B9C6D2F2A838}" type="pres">
      <dgm:prSet presAssocID="{650AC8B0-4D58-4BB8-AFFA-B96FBE83FB02}" presName="theInnerList" presStyleCnt="0"/>
      <dgm:spPr/>
    </dgm:pt>
    <dgm:pt modelId="{0985AE5D-A606-450E-8A04-696E00EBB8E2}" type="pres">
      <dgm:prSet presAssocID="{87041B1D-9CAD-4A10-A6E4-3E9ACA22D83F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A20969-F6F3-4D26-84BB-7649C6FDCA30}" type="pres">
      <dgm:prSet presAssocID="{87041B1D-9CAD-4A10-A6E4-3E9ACA22D83F}" presName="aSpace2" presStyleCnt="0"/>
      <dgm:spPr/>
    </dgm:pt>
    <dgm:pt modelId="{D1504CEF-055A-41D5-94B0-DC84CAB6250C}" type="pres">
      <dgm:prSet presAssocID="{D96790FB-914A-4EE7-BEA5-664884F4FC6B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B69A078-AEB1-412D-99A7-79E5437C93CE}" type="presOf" srcId="{8AFF400E-8225-4DCD-B494-467F7211F655}" destId="{54546347-61EE-412D-9650-DCF80726D719}" srcOrd="0" destOrd="0" presId="urn:microsoft.com/office/officeart/2005/8/layout/lProcess2"/>
    <dgm:cxn modelId="{C13133C7-9040-4034-BA45-32CB9A5CB4B9}" type="presOf" srcId="{DF3EDEF1-E83F-499E-86E5-BDD5152734BE}" destId="{BC067C1C-3C1D-47E4-B248-59A7CBB6DE68}" srcOrd="1" destOrd="0" presId="urn:microsoft.com/office/officeart/2005/8/layout/lProcess2"/>
    <dgm:cxn modelId="{AEB24A68-B941-499E-9717-E0AD23B83436}" srcId="{9CC05671-5159-4962-8D00-FDBE0A236F4F}" destId="{2736EAD5-BA16-4527-9E73-850D4A5070C7}" srcOrd="1" destOrd="0" parTransId="{AB61C260-A37B-4C7D-AA2C-7E201B4B2DE3}" sibTransId="{050D03BD-F3BD-4D9A-B694-086DE0EA8B8F}"/>
    <dgm:cxn modelId="{2FAE1DC3-DB9A-4392-8A80-7CE7BFFBB663}" srcId="{FA492007-787A-4807-AA15-A2E145822823}" destId="{12DB47A8-43D0-472B-ACC5-1B2910E349CC}" srcOrd="1" destOrd="0" parTransId="{29877CF9-8DFF-4C32-9E8D-2BAB3E7ED932}" sibTransId="{50485841-5B8E-46C3-952C-A7D7E70ED25C}"/>
    <dgm:cxn modelId="{86CC6AF1-49E9-4DA1-A789-72B091C3DE6F}" srcId="{9CC05671-5159-4962-8D00-FDBE0A236F4F}" destId="{FA492007-787A-4807-AA15-A2E145822823}" srcOrd="2" destOrd="0" parTransId="{833C9804-C5D9-4E7C-999F-54733B4F2457}" sibTransId="{F6424835-2980-4BDC-831F-2980DB2AB6D1}"/>
    <dgm:cxn modelId="{0FC68B13-A0BF-46AE-881B-0BBBC453084D}" srcId="{270DDBE3-68AF-4484-9B6A-6EF7C09AE66B}" destId="{3DCE2CAA-904B-4004-8618-C37B6C001BF9}" srcOrd="0" destOrd="0" parTransId="{F6B23EE2-81CA-4728-A2EE-6417E737199E}" sibTransId="{25F9BF17-6047-4CA1-9575-E099FE63B4FD}"/>
    <dgm:cxn modelId="{4E46C18B-4779-4BE2-B03A-A7FAE3368EF7}" type="presOf" srcId="{D96790FB-914A-4EE7-BEA5-664884F4FC6B}" destId="{D1504CEF-055A-41D5-94B0-DC84CAB6250C}" srcOrd="0" destOrd="0" presId="urn:microsoft.com/office/officeart/2005/8/layout/lProcess2"/>
    <dgm:cxn modelId="{9BD60D24-1125-4782-8002-4DFD453BAB80}" type="presOf" srcId="{285DC614-EB6C-4530-AB5D-9655BCC060FB}" destId="{7F53BD71-6CD2-419C-92F2-A159A5CAC43A}" srcOrd="0" destOrd="0" presId="urn:microsoft.com/office/officeart/2005/8/layout/lProcess2"/>
    <dgm:cxn modelId="{E37896BA-C3BA-4F32-86BD-F3B75429519E}" srcId="{9CC05671-5159-4962-8D00-FDBE0A236F4F}" destId="{650AC8B0-4D58-4BB8-AFFA-B96FBE83FB02}" srcOrd="4" destOrd="0" parTransId="{DDC8374B-80FD-4601-A53C-6F56A7AF2129}" sibTransId="{D5EE001E-B37D-4CDA-9AA0-DD4C39F6F4B4}"/>
    <dgm:cxn modelId="{DE8D1E4C-A60E-477C-BE0A-AF795715AEAD}" type="presOf" srcId="{9CC05671-5159-4962-8D00-FDBE0A236F4F}" destId="{28B97F5B-88EE-4069-889F-721472CE54E6}" srcOrd="0" destOrd="0" presId="urn:microsoft.com/office/officeart/2005/8/layout/lProcess2"/>
    <dgm:cxn modelId="{C7678C9F-CDB6-47A4-8819-40D09E2225B6}" type="presOf" srcId="{87041B1D-9CAD-4A10-A6E4-3E9ACA22D83F}" destId="{0985AE5D-A606-450E-8A04-696E00EBB8E2}" srcOrd="0" destOrd="0" presId="urn:microsoft.com/office/officeart/2005/8/layout/lProcess2"/>
    <dgm:cxn modelId="{BA52812A-03B2-4EE3-AB25-24CC9F7DA65F}" type="presOf" srcId="{CE943D3E-58DA-4BC0-98D3-6DB36AE626B5}" destId="{E7BAF631-BA3D-43B3-86E1-F205C57B7851}" srcOrd="0" destOrd="0" presId="urn:microsoft.com/office/officeart/2005/8/layout/lProcess2"/>
    <dgm:cxn modelId="{AA650D1F-3171-4DDC-A58E-198115F5DA85}" type="presOf" srcId="{A2E6298E-CB2C-4783-8A0A-E04116364F58}" destId="{DB3FFFE3-9976-4B3A-B45D-60D64E594698}" srcOrd="0" destOrd="0" presId="urn:microsoft.com/office/officeart/2005/8/layout/lProcess2"/>
    <dgm:cxn modelId="{BCFFA881-FA23-402E-AF7E-6D02E4166572}" srcId="{9CC05671-5159-4962-8D00-FDBE0A236F4F}" destId="{270DDBE3-68AF-4484-9B6A-6EF7C09AE66B}" srcOrd="3" destOrd="0" parTransId="{8EC56829-6F1A-4324-833B-40A86B155950}" sibTransId="{DF350C54-CB6B-4AB5-9B5B-FBD4D7A3C1FE}"/>
    <dgm:cxn modelId="{4D172A74-CF64-4CD3-BF1B-D2CA8AEC9E9A}" type="presOf" srcId="{FA492007-787A-4807-AA15-A2E145822823}" destId="{80C943AA-495F-4153-A067-11181CF1B33D}" srcOrd="1" destOrd="0" presId="urn:microsoft.com/office/officeart/2005/8/layout/lProcess2"/>
    <dgm:cxn modelId="{2B0F122B-F3D6-4034-8C8E-0DA14203C6A6}" srcId="{650AC8B0-4D58-4BB8-AFFA-B96FBE83FB02}" destId="{D96790FB-914A-4EE7-BEA5-664884F4FC6B}" srcOrd="1" destOrd="0" parTransId="{3AE209BC-571A-460C-99BF-3A78B20056A5}" sibTransId="{8FB4D3CF-6DB3-452D-94FB-34E59470167D}"/>
    <dgm:cxn modelId="{DE3EE8D3-57C3-47F3-A5FC-E1E0F5789F6A}" srcId="{9CC05671-5159-4962-8D00-FDBE0A236F4F}" destId="{DF3EDEF1-E83F-499E-86E5-BDD5152734BE}" srcOrd="0" destOrd="0" parTransId="{69881818-F8AB-4D8F-A3CD-69873478381D}" sibTransId="{11CF4A08-F2D0-4DA6-A0DE-36EBC764CD46}"/>
    <dgm:cxn modelId="{562B43CD-D473-4F33-B744-05AE391BCC4C}" srcId="{2736EAD5-BA16-4527-9E73-850D4A5070C7}" destId="{14DD9A31-384C-475C-A820-C1F959240A9B}" srcOrd="0" destOrd="0" parTransId="{97CCA813-3BF6-4878-8EB3-57BD80FE5BE4}" sibTransId="{1A289468-9854-4C1C-AD8A-E3EA3E1DFEE9}"/>
    <dgm:cxn modelId="{595AE94B-1617-446E-9EE6-D16DDC9C0756}" srcId="{270DDBE3-68AF-4484-9B6A-6EF7C09AE66B}" destId="{CE943D3E-58DA-4BC0-98D3-6DB36AE626B5}" srcOrd="1" destOrd="0" parTransId="{455EB92C-1586-4414-92B0-AC66B199A945}" sibTransId="{566048FA-1FB1-4EE2-90CC-10163503983B}"/>
    <dgm:cxn modelId="{8B27D482-3523-4EFD-AC74-E5A1B5DB5B39}" type="presOf" srcId="{270DDBE3-68AF-4484-9B6A-6EF7C09AE66B}" destId="{F956FC4E-A6C2-45BC-BBC0-7098A9DAD11D}" srcOrd="0" destOrd="0" presId="urn:microsoft.com/office/officeart/2005/8/layout/lProcess2"/>
    <dgm:cxn modelId="{63452984-A734-42DB-A6DC-0D7973096E15}" srcId="{FA492007-787A-4807-AA15-A2E145822823}" destId="{285DC614-EB6C-4530-AB5D-9655BCC060FB}" srcOrd="0" destOrd="0" parTransId="{AFB9D664-C418-43EC-9ED5-BD2B1ED55DE9}" sibTransId="{9D04D8E9-86E4-4DD3-917B-CB133A838DB7}"/>
    <dgm:cxn modelId="{F2F3E9A6-FF8C-4B70-A2C1-74BD622B3D43}" type="presOf" srcId="{3DCE2CAA-904B-4004-8618-C37B6C001BF9}" destId="{9F86797B-282B-4789-84E9-1FFDF7E7C0E7}" srcOrd="0" destOrd="0" presId="urn:microsoft.com/office/officeart/2005/8/layout/lProcess2"/>
    <dgm:cxn modelId="{35EB7D41-FEE7-43D7-B7B5-0808D000859B}" srcId="{650AC8B0-4D58-4BB8-AFFA-B96FBE83FB02}" destId="{87041B1D-9CAD-4A10-A6E4-3E9ACA22D83F}" srcOrd="0" destOrd="0" parTransId="{F6D2EA7F-8587-48F8-9401-B51C8CCC5A02}" sibTransId="{8420110E-CF9D-487B-87E0-548033B73FBF}"/>
    <dgm:cxn modelId="{6AC72271-FFF6-4F61-95AC-A83AFB55537B}" type="presOf" srcId="{2736EAD5-BA16-4527-9E73-850D4A5070C7}" destId="{23129162-1D2B-4EE9-B06A-E5B74C8E3F17}" srcOrd="1" destOrd="0" presId="urn:microsoft.com/office/officeart/2005/8/layout/lProcess2"/>
    <dgm:cxn modelId="{783B704D-0913-4147-834B-78AD195DF2A2}" type="presOf" srcId="{650AC8B0-4D58-4BB8-AFFA-B96FBE83FB02}" destId="{8E5D8E07-263A-4B56-B775-6AD8166E18E4}" srcOrd="1" destOrd="0" presId="urn:microsoft.com/office/officeart/2005/8/layout/lProcess2"/>
    <dgm:cxn modelId="{CDDCE11A-24FB-420D-96E7-3C8E2D0E2AFD}" type="presOf" srcId="{FA492007-787A-4807-AA15-A2E145822823}" destId="{36F2E482-CB86-41E6-93CD-DF706C442C70}" srcOrd="0" destOrd="0" presId="urn:microsoft.com/office/officeart/2005/8/layout/lProcess2"/>
    <dgm:cxn modelId="{F05B3A75-56BE-4D7B-BC5F-B35E9B80FFCF}" type="presOf" srcId="{12DB47A8-43D0-472B-ACC5-1B2910E349CC}" destId="{4065B6F9-FD52-4786-BF17-18D4930AFF32}" srcOrd="0" destOrd="0" presId="urn:microsoft.com/office/officeart/2005/8/layout/lProcess2"/>
    <dgm:cxn modelId="{8B5F5E41-805F-4248-AF18-8209053B2E27}" type="presOf" srcId="{650AC8B0-4D58-4BB8-AFFA-B96FBE83FB02}" destId="{62FF8529-0F1F-4622-8255-DFB725E4B53B}" srcOrd="0" destOrd="0" presId="urn:microsoft.com/office/officeart/2005/8/layout/lProcess2"/>
    <dgm:cxn modelId="{2E2B1701-F1A9-4B90-8199-2179E93C7BB5}" type="presOf" srcId="{2736EAD5-BA16-4527-9E73-850D4A5070C7}" destId="{DD8A2E2C-3C08-48C2-BACA-AF49C2712F61}" srcOrd="0" destOrd="0" presId="urn:microsoft.com/office/officeart/2005/8/layout/lProcess2"/>
    <dgm:cxn modelId="{88AFC326-E2AA-410F-BC3A-6661CDF376E7}" srcId="{DF3EDEF1-E83F-499E-86E5-BDD5152734BE}" destId="{8AFF400E-8225-4DCD-B494-467F7211F655}" srcOrd="1" destOrd="0" parTransId="{22305FF4-2494-400E-A9E2-A9AFB31B41F9}" sibTransId="{54D586F6-860A-4B9F-A85D-DF910C17F0C7}"/>
    <dgm:cxn modelId="{ECDC9606-F0BE-478F-B95B-C8D50237EEC5}" srcId="{DF3EDEF1-E83F-499E-86E5-BDD5152734BE}" destId="{A2E6298E-CB2C-4783-8A0A-E04116364F58}" srcOrd="0" destOrd="0" parTransId="{1BB4C599-4232-45C4-9863-3AF44C6101AA}" sibTransId="{9029815B-3F9F-4D79-9536-9FBBD6759D27}"/>
    <dgm:cxn modelId="{E5A05254-6B15-4936-AC9F-E0F1D5426876}" type="presOf" srcId="{DF3EDEF1-E83F-499E-86E5-BDD5152734BE}" destId="{D18527D3-9801-46D8-BAB9-615DC2CF61AE}" srcOrd="0" destOrd="0" presId="urn:microsoft.com/office/officeart/2005/8/layout/lProcess2"/>
    <dgm:cxn modelId="{6611E987-6D8E-440C-9388-3D1E6144E173}" type="presOf" srcId="{D52E9F8D-C4F7-48BF-9E9F-B5C3AC3C04E2}" destId="{0D325FB5-0871-463C-8727-02424B38648C}" srcOrd="0" destOrd="0" presId="urn:microsoft.com/office/officeart/2005/8/layout/lProcess2"/>
    <dgm:cxn modelId="{DBD7E88D-527B-4633-8E47-07FBD634EE40}" srcId="{2736EAD5-BA16-4527-9E73-850D4A5070C7}" destId="{D52E9F8D-C4F7-48BF-9E9F-B5C3AC3C04E2}" srcOrd="1" destOrd="0" parTransId="{43B4353D-913A-4401-B709-6A7FBFFB8597}" sibTransId="{6EB976C2-FF3B-4220-978C-ADB2FBC1A3E6}"/>
    <dgm:cxn modelId="{219827ED-FAF2-42E2-B657-074F336104A4}" type="presOf" srcId="{14DD9A31-384C-475C-A820-C1F959240A9B}" destId="{56C43DAA-EDC6-4ADF-86D5-A5B4A45F76C9}" srcOrd="0" destOrd="0" presId="urn:microsoft.com/office/officeart/2005/8/layout/lProcess2"/>
    <dgm:cxn modelId="{C7740702-3D08-453E-AC91-52191E566C26}" type="presOf" srcId="{270DDBE3-68AF-4484-9B6A-6EF7C09AE66B}" destId="{5E47F33C-8915-41DB-8B6D-54286BB22163}" srcOrd="1" destOrd="0" presId="urn:microsoft.com/office/officeart/2005/8/layout/lProcess2"/>
    <dgm:cxn modelId="{1D9FF073-9A07-4938-9A42-4C6068E1C51D}" type="presParOf" srcId="{28B97F5B-88EE-4069-889F-721472CE54E6}" destId="{5F28CE0A-1BF9-4C64-87AF-019BD72F25E3}" srcOrd="0" destOrd="0" presId="urn:microsoft.com/office/officeart/2005/8/layout/lProcess2"/>
    <dgm:cxn modelId="{16466CAD-AD76-4CB7-A0ED-087B5B90DB47}" type="presParOf" srcId="{5F28CE0A-1BF9-4C64-87AF-019BD72F25E3}" destId="{D18527D3-9801-46D8-BAB9-615DC2CF61AE}" srcOrd="0" destOrd="0" presId="urn:microsoft.com/office/officeart/2005/8/layout/lProcess2"/>
    <dgm:cxn modelId="{CEFD8F39-26F3-4EAC-AD4C-E95CA3917206}" type="presParOf" srcId="{5F28CE0A-1BF9-4C64-87AF-019BD72F25E3}" destId="{BC067C1C-3C1D-47E4-B248-59A7CBB6DE68}" srcOrd="1" destOrd="0" presId="urn:microsoft.com/office/officeart/2005/8/layout/lProcess2"/>
    <dgm:cxn modelId="{CC67CF77-E88D-400D-8F69-3F3797CA9988}" type="presParOf" srcId="{5F28CE0A-1BF9-4C64-87AF-019BD72F25E3}" destId="{F59EE002-7C44-4144-81FD-44D4B13CE0D7}" srcOrd="2" destOrd="0" presId="urn:microsoft.com/office/officeart/2005/8/layout/lProcess2"/>
    <dgm:cxn modelId="{40FC49E5-E996-473C-8687-876AEF5B1074}" type="presParOf" srcId="{F59EE002-7C44-4144-81FD-44D4B13CE0D7}" destId="{C46CA799-7B4A-4784-9470-5F6B3730F264}" srcOrd="0" destOrd="0" presId="urn:microsoft.com/office/officeart/2005/8/layout/lProcess2"/>
    <dgm:cxn modelId="{B7B937C7-A927-416E-BEEE-96456CE34D99}" type="presParOf" srcId="{C46CA799-7B4A-4784-9470-5F6B3730F264}" destId="{DB3FFFE3-9976-4B3A-B45D-60D64E594698}" srcOrd="0" destOrd="0" presId="urn:microsoft.com/office/officeart/2005/8/layout/lProcess2"/>
    <dgm:cxn modelId="{3E07A03C-8C9F-463A-8965-0549863EB437}" type="presParOf" srcId="{C46CA799-7B4A-4784-9470-5F6B3730F264}" destId="{8DCB7064-417A-4285-BD07-8E34D32A4864}" srcOrd="1" destOrd="0" presId="urn:microsoft.com/office/officeart/2005/8/layout/lProcess2"/>
    <dgm:cxn modelId="{A429A1E4-A70C-4332-A45B-C0482DE5B51C}" type="presParOf" srcId="{C46CA799-7B4A-4784-9470-5F6B3730F264}" destId="{54546347-61EE-412D-9650-DCF80726D719}" srcOrd="2" destOrd="0" presId="urn:microsoft.com/office/officeart/2005/8/layout/lProcess2"/>
    <dgm:cxn modelId="{C1E99662-14CA-4B35-88CB-EDD4FA1C5BFD}" type="presParOf" srcId="{28B97F5B-88EE-4069-889F-721472CE54E6}" destId="{8F57D17E-AEBF-412D-AB18-2C75E02CA5F5}" srcOrd="1" destOrd="0" presId="urn:microsoft.com/office/officeart/2005/8/layout/lProcess2"/>
    <dgm:cxn modelId="{1ACB6D08-698F-47AB-81B0-11E4E611313B}" type="presParOf" srcId="{28B97F5B-88EE-4069-889F-721472CE54E6}" destId="{861D8590-6E9F-4654-A0B6-73419540628F}" srcOrd="2" destOrd="0" presId="urn:microsoft.com/office/officeart/2005/8/layout/lProcess2"/>
    <dgm:cxn modelId="{100B18FD-C94A-43CB-AC1E-D0675D708539}" type="presParOf" srcId="{861D8590-6E9F-4654-A0B6-73419540628F}" destId="{DD8A2E2C-3C08-48C2-BACA-AF49C2712F61}" srcOrd="0" destOrd="0" presId="urn:microsoft.com/office/officeart/2005/8/layout/lProcess2"/>
    <dgm:cxn modelId="{3A1312D7-C2CE-4CC4-99C1-781C721DA695}" type="presParOf" srcId="{861D8590-6E9F-4654-A0B6-73419540628F}" destId="{23129162-1D2B-4EE9-B06A-E5B74C8E3F17}" srcOrd="1" destOrd="0" presId="urn:microsoft.com/office/officeart/2005/8/layout/lProcess2"/>
    <dgm:cxn modelId="{1469898B-08C6-4349-815D-EBDED3B6093F}" type="presParOf" srcId="{861D8590-6E9F-4654-A0B6-73419540628F}" destId="{D337EB4E-0BBA-4943-9797-1AF48F4A1CDF}" srcOrd="2" destOrd="0" presId="urn:microsoft.com/office/officeart/2005/8/layout/lProcess2"/>
    <dgm:cxn modelId="{E9699B43-E7A3-484A-AE2D-8B6AF34E2152}" type="presParOf" srcId="{D337EB4E-0BBA-4943-9797-1AF48F4A1CDF}" destId="{714F4EA8-8A38-43F0-B42B-C277CA7090FC}" srcOrd="0" destOrd="0" presId="urn:microsoft.com/office/officeart/2005/8/layout/lProcess2"/>
    <dgm:cxn modelId="{16976545-15B6-4153-83DC-085B5F826961}" type="presParOf" srcId="{714F4EA8-8A38-43F0-B42B-C277CA7090FC}" destId="{56C43DAA-EDC6-4ADF-86D5-A5B4A45F76C9}" srcOrd="0" destOrd="0" presId="urn:microsoft.com/office/officeart/2005/8/layout/lProcess2"/>
    <dgm:cxn modelId="{52563E1A-2C44-45BE-95A3-1A051BE73371}" type="presParOf" srcId="{714F4EA8-8A38-43F0-B42B-C277CA7090FC}" destId="{10C58A3B-C184-42FF-B8CF-28A7A6B9DFAE}" srcOrd="1" destOrd="0" presId="urn:microsoft.com/office/officeart/2005/8/layout/lProcess2"/>
    <dgm:cxn modelId="{D8EBE937-EC45-48FF-A986-A87D67915F39}" type="presParOf" srcId="{714F4EA8-8A38-43F0-B42B-C277CA7090FC}" destId="{0D325FB5-0871-463C-8727-02424B38648C}" srcOrd="2" destOrd="0" presId="urn:microsoft.com/office/officeart/2005/8/layout/lProcess2"/>
    <dgm:cxn modelId="{A7B6BB01-D5E0-4AB1-8D1E-1920C733BACD}" type="presParOf" srcId="{28B97F5B-88EE-4069-889F-721472CE54E6}" destId="{4986040F-112B-46D9-8951-16944D361AED}" srcOrd="3" destOrd="0" presId="urn:microsoft.com/office/officeart/2005/8/layout/lProcess2"/>
    <dgm:cxn modelId="{C4FA3BE8-2D6E-4898-BE0A-2CAF5306354F}" type="presParOf" srcId="{28B97F5B-88EE-4069-889F-721472CE54E6}" destId="{597E360D-E4F0-4EB7-A957-F3320F7ADCD6}" srcOrd="4" destOrd="0" presId="urn:microsoft.com/office/officeart/2005/8/layout/lProcess2"/>
    <dgm:cxn modelId="{37D511EF-3FDE-4D97-8CEB-7AC906634EA1}" type="presParOf" srcId="{597E360D-E4F0-4EB7-A957-F3320F7ADCD6}" destId="{36F2E482-CB86-41E6-93CD-DF706C442C70}" srcOrd="0" destOrd="0" presId="urn:microsoft.com/office/officeart/2005/8/layout/lProcess2"/>
    <dgm:cxn modelId="{817E4655-FF37-493D-B04F-7C1CA7C51E1F}" type="presParOf" srcId="{597E360D-E4F0-4EB7-A957-F3320F7ADCD6}" destId="{80C943AA-495F-4153-A067-11181CF1B33D}" srcOrd="1" destOrd="0" presId="urn:microsoft.com/office/officeart/2005/8/layout/lProcess2"/>
    <dgm:cxn modelId="{AA746933-CC13-4B04-8262-F5CDF56D767E}" type="presParOf" srcId="{597E360D-E4F0-4EB7-A957-F3320F7ADCD6}" destId="{E4C9DD04-C7FA-468C-94F9-194E9C367065}" srcOrd="2" destOrd="0" presId="urn:microsoft.com/office/officeart/2005/8/layout/lProcess2"/>
    <dgm:cxn modelId="{5C98DB4F-F3DE-4CA4-86EA-82085DD4ECFA}" type="presParOf" srcId="{E4C9DD04-C7FA-468C-94F9-194E9C367065}" destId="{8BD198DF-FBCB-4527-84F4-2638CE69B28C}" srcOrd="0" destOrd="0" presId="urn:microsoft.com/office/officeart/2005/8/layout/lProcess2"/>
    <dgm:cxn modelId="{A80801BF-DC24-4921-AE26-CD79F779DA74}" type="presParOf" srcId="{8BD198DF-FBCB-4527-84F4-2638CE69B28C}" destId="{7F53BD71-6CD2-419C-92F2-A159A5CAC43A}" srcOrd="0" destOrd="0" presId="urn:microsoft.com/office/officeart/2005/8/layout/lProcess2"/>
    <dgm:cxn modelId="{BA95DD62-9456-4723-9164-E412EF532C3A}" type="presParOf" srcId="{8BD198DF-FBCB-4527-84F4-2638CE69B28C}" destId="{BEA4A819-EE9D-4B3A-BBB2-3B188BF2EFDE}" srcOrd="1" destOrd="0" presId="urn:microsoft.com/office/officeart/2005/8/layout/lProcess2"/>
    <dgm:cxn modelId="{003E09EE-FAF9-4A49-AC96-8B8714F12BDA}" type="presParOf" srcId="{8BD198DF-FBCB-4527-84F4-2638CE69B28C}" destId="{4065B6F9-FD52-4786-BF17-18D4930AFF32}" srcOrd="2" destOrd="0" presId="urn:microsoft.com/office/officeart/2005/8/layout/lProcess2"/>
    <dgm:cxn modelId="{54BB8392-4042-4454-B3B8-50F50790BF50}" type="presParOf" srcId="{28B97F5B-88EE-4069-889F-721472CE54E6}" destId="{A7E48D0F-B488-481B-9699-3CBE2D24B4E6}" srcOrd="5" destOrd="0" presId="urn:microsoft.com/office/officeart/2005/8/layout/lProcess2"/>
    <dgm:cxn modelId="{C7FB253C-6B40-468A-A12F-173CA32228BC}" type="presParOf" srcId="{28B97F5B-88EE-4069-889F-721472CE54E6}" destId="{E6E44D4E-01B3-4DD8-8F4D-F2279288AD40}" srcOrd="6" destOrd="0" presId="urn:microsoft.com/office/officeart/2005/8/layout/lProcess2"/>
    <dgm:cxn modelId="{8B55CBFC-842B-4520-B1CC-6D14728CB711}" type="presParOf" srcId="{E6E44D4E-01B3-4DD8-8F4D-F2279288AD40}" destId="{F956FC4E-A6C2-45BC-BBC0-7098A9DAD11D}" srcOrd="0" destOrd="0" presId="urn:microsoft.com/office/officeart/2005/8/layout/lProcess2"/>
    <dgm:cxn modelId="{F71E0EF4-1BF1-4390-8EDD-905B0E2049FD}" type="presParOf" srcId="{E6E44D4E-01B3-4DD8-8F4D-F2279288AD40}" destId="{5E47F33C-8915-41DB-8B6D-54286BB22163}" srcOrd="1" destOrd="0" presId="urn:microsoft.com/office/officeart/2005/8/layout/lProcess2"/>
    <dgm:cxn modelId="{71385532-6B7B-42F2-8C8C-18CFB272CB90}" type="presParOf" srcId="{E6E44D4E-01B3-4DD8-8F4D-F2279288AD40}" destId="{DA539735-BAB4-40D7-96CB-E7187A87C962}" srcOrd="2" destOrd="0" presId="urn:microsoft.com/office/officeart/2005/8/layout/lProcess2"/>
    <dgm:cxn modelId="{167E2655-138E-48E3-AA87-7B3D0A496DCF}" type="presParOf" srcId="{DA539735-BAB4-40D7-96CB-E7187A87C962}" destId="{5ECF4AB1-0CDD-4319-9722-F35FD234B103}" srcOrd="0" destOrd="0" presId="urn:microsoft.com/office/officeart/2005/8/layout/lProcess2"/>
    <dgm:cxn modelId="{62AC1324-13D7-4870-ACD0-813DD94438D4}" type="presParOf" srcId="{5ECF4AB1-0CDD-4319-9722-F35FD234B103}" destId="{9F86797B-282B-4789-84E9-1FFDF7E7C0E7}" srcOrd="0" destOrd="0" presId="urn:microsoft.com/office/officeart/2005/8/layout/lProcess2"/>
    <dgm:cxn modelId="{ED0A2FCD-EE09-4799-9383-5035CD7A1849}" type="presParOf" srcId="{5ECF4AB1-0CDD-4319-9722-F35FD234B103}" destId="{F00AAFEA-1987-4EF2-9DD4-61E802EA22DB}" srcOrd="1" destOrd="0" presId="urn:microsoft.com/office/officeart/2005/8/layout/lProcess2"/>
    <dgm:cxn modelId="{9F60C404-C2E6-4790-A456-B2EF97E0A634}" type="presParOf" srcId="{5ECF4AB1-0CDD-4319-9722-F35FD234B103}" destId="{E7BAF631-BA3D-43B3-86E1-F205C57B7851}" srcOrd="2" destOrd="0" presId="urn:microsoft.com/office/officeart/2005/8/layout/lProcess2"/>
    <dgm:cxn modelId="{428DB0E8-16B0-444F-9D06-85DCCCD7F9F4}" type="presParOf" srcId="{28B97F5B-88EE-4069-889F-721472CE54E6}" destId="{B97434DD-D1BC-4ACA-B677-D1657028C235}" srcOrd="7" destOrd="0" presId="urn:microsoft.com/office/officeart/2005/8/layout/lProcess2"/>
    <dgm:cxn modelId="{0774BA99-5C4A-4B27-A457-557788D962BA}" type="presParOf" srcId="{28B97F5B-88EE-4069-889F-721472CE54E6}" destId="{20D534F8-2319-4A28-846A-656B3B988DC9}" srcOrd="8" destOrd="0" presId="urn:microsoft.com/office/officeart/2005/8/layout/lProcess2"/>
    <dgm:cxn modelId="{0C2C2422-1E77-4ECC-B5A3-B8220FBAB76C}" type="presParOf" srcId="{20D534F8-2319-4A28-846A-656B3B988DC9}" destId="{62FF8529-0F1F-4622-8255-DFB725E4B53B}" srcOrd="0" destOrd="0" presId="urn:microsoft.com/office/officeart/2005/8/layout/lProcess2"/>
    <dgm:cxn modelId="{BDC58115-FCFF-4309-A031-02B21C33DCE7}" type="presParOf" srcId="{20D534F8-2319-4A28-846A-656B3B988DC9}" destId="{8E5D8E07-263A-4B56-B775-6AD8166E18E4}" srcOrd="1" destOrd="0" presId="urn:microsoft.com/office/officeart/2005/8/layout/lProcess2"/>
    <dgm:cxn modelId="{78363BAA-EF44-4BDB-B1E1-C6E503F2C179}" type="presParOf" srcId="{20D534F8-2319-4A28-846A-656B3B988DC9}" destId="{2E3F32FD-F8CA-4EDC-B3F0-B88B77D72CD2}" srcOrd="2" destOrd="0" presId="urn:microsoft.com/office/officeart/2005/8/layout/lProcess2"/>
    <dgm:cxn modelId="{7A671D2D-381E-4772-A507-4ACC2C2E04CA}" type="presParOf" srcId="{2E3F32FD-F8CA-4EDC-B3F0-B88B77D72CD2}" destId="{79FF11E1-5F6A-4402-A4B5-B9C6D2F2A838}" srcOrd="0" destOrd="0" presId="urn:microsoft.com/office/officeart/2005/8/layout/lProcess2"/>
    <dgm:cxn modelId="{DE8657AC-46DD-4286-A255-8341BEF2F096}" type="presParOf" srcId="{79FF11E1-5F6A-4402-A4B5-B9C6D2F2A838}" destId="{0985AE5D-A606-450E-8A04-696E00EBB8E2}" srcOrd="0" destOrd="0" presId="urn:microsoft.com/office/officeart/2005/8/layout/lProcess2"/>
    <dgm:cxn modelId="{F7B3DECC-898D-4676-9118-5869A17B69B3}" type="presParOf" srcId="{79FF11E1-5F6A-4402-A4B5-B9C6D2F2A838}" destId="{79A20969-F6F3-4D26-84BB-7649C6FDCA30}" srcOrd="1" destOrd="0" presId="urn:microsoft.com/office/officeart/2005/8/layout/lProcess2"/>
    <dgm:cxn modelId="{C7CDFA37-C660-4B28-9014-67D133F52262}" type="presParOf" srcId="{79FF11E1-5F6A-4402-A4B5-B9C6D2F2A838}" destId="{D1504CEF-055A-41D5-94B0-DC84CAB6250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C05671-5159-4962-8D00-FDBE0A236F4F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F3EDEF1-E83F-499E-86E5-BDD5152734BE}">
      <dgm:prSet phldrT="[Texto]" custT="1"/>
      <dgm:spPr/>
      <dgm:t>
        <a:bodyPr/>
        <a:lstStyle/>
        <a:p>
          <a:r>
            <a:rPr lang="en-US" sz="1900" b="1" u="none" dirty="0" err="1" smtClean="0"/>
            <a:t>Exploración</a:t>
          </a:r>
          <a:endParaRPr lang="en-US" sz="1900" b="1" u="none" dirty="0" smtClean="0"/>
        </a:p>
        <a:p>
          <a:r>
            <a:rPr lang="es-PE" sz="1600" b="0" u="none" dirty="0" smtClean="0"/>
            <a:t>El cliente y equipo realizan actividades de preparación.</a:t>
          </a:r>
          <a:endParaRPr lang="es-ES" sz="1600" b="0" u="none" dirty="0"/>
        </a:p>
      </dgm:t>
    </dgm:pt>
    <dgm:pt modelId="{69881818-F8AB-4D8F-A3CD-69873478381D}" type="parTrans" cxnId="{DE3EE8D3-57C3-47F3-A5FC-E1E0F5789F6A}">
      <dgm:prSet/>
      <dgm:spPr/>
      <dgm:t>
        <a:bodyPr/>
        <a:lstStyle/>
        <a:p>
          <a:endParaRPr lang="es-ES" u="none"/>
        </a:p>
      </dgm:t>
    </dgm:pt>
    <dgm:pt modelId="{11CF4A08-F2D0-4DA6-A0DE-36EBC764CD46}" type="sibTrans" cxnId="{DE3EE8D3-57C3-47F3-A5FC-E1E0F5789F6A}">
      <dgm:prSet/>
      <dgm:spPr/>
      <dgm:t>
        <a:bodyPr/>
        <a:lstStyle/>
        <a:p>
          <a:endParaRPr lang="es-ES" u="none"/>
        </a:p>
      </dgm:t>
    </dgm:pt>
    <dgm:pt modelId="{A2E6298E-CB2C-4783-8A0A-E04116364F58}">
      <dgm:prSet phldrT="[Texto]"/>
      <dgm:spPr/>
      <dgm:t>
        <a:bodyPr/>
        <a:lstStyle/>
        <a:p>
          <a:pPr algn="ctr"/>
          <a:r>
            <a:rPr lang="es-ES" u="none" dirty="0" smtClean="0"/>
            <a:t>Cliente: Elabora historias de usuario primarias.</a:t>
          </a:r>
        </a:p>
        <a:p>
          <a:pPr algn="ctr"/>
          <a:r>
            <a:rPr lang="es-ES" u="none" dirty="0" smtClean="0"/>
            <a:t>El cliente se retroalimenta de necesidades de desarrolladores.</a:t>
          </a:r>
          <a:endParaRPr lang="es-ES" u="none" dirty="0"/>
        </a:p>
      </dgm:t>
    </dgm:pt>
    <dgm:pt modelId="{1BB4C599-4232-45C4-9863-3AF44C6101AA}" type="parTrans" cxnId="{ECDC9606-F0BE-478F-B95B-C8D50237EEC5}">
      <dgm:prSet/>
      <dgm:spPr/>
      <dgm:t>
        <a:bodyPr/>
        <a:lstStyle/>
        <a:p>
          <a:endParaRPr lang="es-ES" u="none"/>
        </a:p>
      </dgm:t>
    </dgm:pt>
    <dgm:pt modelId="{9029815B-3F9F-4D79-9536-9FBBD6759D27}" type="sibTrans" cxnId="{ECDC9606-F0BE-478F-B95B-C8D50237EEC5}">
      <dgm:prSet/>
      <dgm:spPr/>
      <dgm:t>
        <a:bodyPr/>
        <a:lstStyle/>
        <a:p>
          <a:endParaRPr lang="es-ES" u="none"/>
        </a:p>
      </dgm:t>
    </dgm:pt>
    <dgm:pt modelId="{8AFF400E-8225-4DCD-B494-467F7211F655}">
      <dgm:prSet phldrT="[Texto]"/>
      <dgm:spPr>
        <a:solidFill>
          <a:schemeClr val="accent2"/>
        </a:solidFill>
      </dgm:spPr>
      <dgm:t>
        <a:bodyPr/>
        <a:lstStyle/>
        <a:p>
          <a:r>
            <a:rPr lang="es-ES" u="none" dirty="0" smtClean="0"/>
            <a:t>Equipo de desarrollo: Evaluar la tecnología con la que cuenta.</a:t>
          </a:r>
        </a:p>
        <a:p>
          <a:r>
            <a:rPr lang="es-ES" u="none" dirty="0" smtClean="0"/>
            <a:t>Estimar el tiempo de implementación de historias del usuario y organizar las historias.</a:t>
          </a:r>
          <a:endParaRPr lang="es-ES" u="none" dirty="0"/>
        </a:p>
      </dgm:t>
    </dgm:pt>
    <dgm:pt modelId="{22305FF4-2494-400E-A9E2-A9AFB31B41F9}" type="parTrans" cxnId="{88AFC326-E2AA-410F-BC3A-6661CDF376E7}">
      <dgm:prSet/>
      <dgm:spPr/>
      <dgm:t>
        <a:bodyPr/>
        <a:lstStyle/>
        <a:p>
          <a:endParaRPr lang="es-ES" u="none"/>
        </a:p>
      </dgm:t>
    </dgm:pt>
    <dgm:pt modelId="{54D586F6-860A-4B9F-A85D-DF910C17F0C7}" type="sibTrans" cxnId="{88AFC326-E2AA-410F-BC3A-6661CDF376E7}">
      <dgm:prSet/>
      <dgm:spPr/>
      <dgm:t>
        <a:bodyPr/>
        <a:lstStyle/>
        <a:p>
          <a:endParaRPr lang="es-ES" u="none"/>
        </a:p>
      </dgm:t>
    </dgm:pt>
    <dgm:pt modelId="{2736EAD5-BA16-4527-9E73-850D4A5070C7}">
      <dgm:prSet phldrT="[Texto]" custT="1"/>
      <dgm:spPr/>
      <dgm:t>
        <a:bodyPr/>
        <a:lstStyle/>
        <a:p>
          <a:r>
            <a:rPr lang="en-US" sz="1900" b="1" u="none" dirty="0" err="1" smtClean="0"/>
            <a:t>Planificación</a:t>
          </a:r>
          <a:endParaRPr lang="en-US" sz="1900" b="1" u="none" dirty="0" smtClean="0"/>
        </a:p>
        <a:p>
          <a:r>
            <a:rPr lang="es-ES" sz="1600" b="0" u="none" dirty="0" smtClean="0"/>
            <a:t>Reuniones para acordar ciertos puntos.</a:t>
          </a:r>
          <a:endParaRPr lang="es-ES" sz="1600" b="0" u="none" dirty="0"/>
        </a:p>
      </dgm:t>
    </dgm:pt>
    <dgm:pt modelId="{AB61C260-A37B-4C7D-AA2C-7E201B4B2DE3}" type="parTrans" cxnId="{AEB24A68-B941-499E-9717-E0AD23B83436}">
      <dgm:prSet/>
      <dgm:spPr/>
      <dgm:t>
        <a:bodyPr/>
        <a:lstStyle/>
        <a:p>
          <a:endParaRPr lang="es-ES" u="none"/>
        </a:p>
      </dgm:t>
    </dgm:pt>
    <dgm:pt modelId="{050D03BD-F3BD-4D9A-B694-086DE0EA8B8F}" type="sibTrans" cxnId="{AEB24A68-B941-499E-9717-E0AD23B83436}">
      <dgm:prSet/>
      <dgm:spPr/>
      <dgm:t>
        <a:bodyPr/>
        <a:lstStyle/>
        <a:p>
          <a:endParaRPr lang="es-ES" u="none"/>
        </a:p>
      </dgm:t>
    </dgm:pt>
    <dgm:pt modelId="{14DD9A31-384C-475C-A820-C1F959240A9B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es-ES" sz="1100" u="none" dirty="0" smtClean="0"/>
            <a:t>Plan de entregas: Los clientes asignan prioridades a las historias de usuario.</a:t>
          </a:r>
        </a:p>
        <a:p>
          <a:r>
            <a:rPr lang="es-ES" sz="1100" u="none" dirty="0" smtClean="0"/>
            <a:t>Estimando el tiempo, se confecciona cronograma.</a:t>
          </a:r>
          <a:endParaRPr lang="es-ES" sz="1100" u="none" dirty="0"/>
        </a:p>
      </dgm:t>
    </dgm:pt>
    <dgm:pt modelId="{97CCA813-3BF6-4878-8EB3-57BD80FE5BE4}" type="parTrans" cxnId="{562B43CD-D473-4F33-B744-05AE391BCC4C}">
      <dgm:prSet/>
      <dgm:spPr/>
      <dgm:t>
        <a:bodyPr/>
        <a:lstStyle/>
        <a:p>
          <a:endParaRPr lang="es-ES" u="none"/>
        </a:p>
      </dgm:t>
    </dgm:pt>
    <dgm:pt modelId="{1A289468-9854-4C1C-AD8A-E3EA3E1DFEE9}" type="sibTrans" cxnId="{562B43CD-D473-4F33-B744-05AE391BCC4C}">
      <dgm:prSet/>
      <dgm:spPr/>
      <dgm:t>
        <a:bodyPr/>
        <a:lstStyle/>
        <a:p>
          <a:endParaRPr lang="es-ES" u="none"/>
        </a:p>
      </dgm:t>
    </dgm:pt>
    <dgm:pt modelId="{D52E9F8D-C4F7-48BF-9E9F-B5C3AC3C04E2}">
      <dgm:prSet phldrT="[Texto]"/>
      <dgm:spPr>
        <a:solidFill>
          <a:schemeClr val="accent3"/>
        </a:solidFill>
      </dgm:spPr>
      <dgm:t>
        <a:bodyPr/>
        <a:lstStyle/>
        <a:p>
          <a:r>
            <a:rPr lang="es-ES" u="none" dirty="0" smtClean="0"/>
            <a:t>Plan de iteraciones: Se planifica el trabajo a realizar.</a:t>
          </a:r>
          <a:endParaRPr lang="es-ES" u="none" dirty="0"/>
        </a:p>
      </dgm:t>
    </dgm:pt>
    <dgm:pt modelId="{43B4353D-913A-4401-B709-6A7FBFFB8597}" type="parTrans" cxnId="{DBD7E88D-527B-4633-8E47-07FBD634EE40}">
      <dgm:prSet/>
      <dgm:spPr/>
      <dgm:t>
        <a:bodyPr/>
        <a:lstStyle/>
        <a:p>
          <a:endParaRPr lang="es-ES" u="none"/>
        </a:p>
      </dgm:t>
    </dgm:pt>
    <dgm:pt modelId="{6EB976C2-FF3B-4220-978C-ADB2FBC1A3E6}" type="sibTrans" cxnId="{DBD7E88D-527B-4633-8E47-07FBD634EE40}">
      <dgm:prSet/>
      <dgm:spPr/>
      <dgm:t>
        <a:bodyPr/>
        <a:lstStyle/>
        <a:p>
          <a:endParaRPr lang="es-ES" u="none"/>
        </a:p>
      </dgm:t>
    </dgm:pt>
    <dgm:pt modelId="{FA492007-787A-4807-AA15-A2E145822823}">
      <dgm:prSet phldrT="[Texto]"/>
      <dgm:spPr/>
      <dgm:t>
        <a:bodyPr/>
        <a:lstStyle/>
        <a:p>
          <a:r>
            <a:rPr lang="es-ES" b="1" u="none" dirty="0" smtClean="0"/>
            <a:t>Iteraciones</a:t>
          </a:r>
          <a:endParaRPr lang="es-ES" b="1" u="none" dirty="0"/>
        </a:p>
      </dgm:t>
    </dgm:pt>
    <dgm:pt modelId="{833C9804-C5D9-4E7C-999F-54733B4F2457}" type="parTrans" cxnId="{86CC6AF1-49E9-4DA1-A789-72B091C3DE6F}">
      <dgm:prSet/>
      <dgm:spPr/>
      <dgm:t>
        <a:bodyPr/>
        <a:lstStyle/>
        <a:p>
          <a:endParaRPr lang="es-ES" u="none"/>
        </a:p>
      </dgm:t>
    </dgm:pt>
    <dgm:pt modelId="{F6424835-2980-4BDC-831F-2980DB2AB6D1}" type="sibTrans" cxnId="{86CC6AF1-49E9-4DA1-A789-72B091C3DE6F}">
      <dgm:prSet/>
      <dgm:spPr/>
      <dgm:t>
        <a:bodyPr/>
        <a:lstStyle/>
        <a:p>
          <a:endParaRPr lang="es-ES" u="none"/>
        </a:p>
      </dgm:t>
    </dgm:pt>
    <dgm:pt modelId="{285DC614-EB6C-4530-AB5D-9655BCC060FB}">
      <dgm:prSet phldrT="[Texto]"/>
      <dgm:spPr>
        <a:solidFill>
          <a:schemeClr val="accent4"/>
        </a:solidFill>
      </dgm:spPr>
      <dgm:t>
        <a:bodyPr/>
        <a:lstStyle/>
        <a:p>
          <a:r>
            <a:rPr lang="es-ES" u="none" dirty="0" smtClean="0"/>
            <a:t>Historia de usuario implementadas en versiones ejecutables.</a:t>
          </a:r>
        </a:p>
        <a:p>
          <a:endParaRPr lang="es-ES" u="none" dirty="0" smtClean="0"/>
        </a:p>
        <a:p>
          <a:r>
            <a:rPr lang="es-ES" u="none" dirty="0" smtClean="0"/>
            <a:t>Antes de terminar, se ejecutan las pruebas funcionales por parte del cliente.</a:t>
          </a:r>
        </a:p>
        <a:p>
          <a:endParaRPr lang="es-ES" u="none" dirty="0"/>
        </a:p>
      </dgm:t>
    </dgm:pt>
    <dgm:pt modelId="{AFB9D664-C418-43EC-9ED5-BD2B1ED55DE9}" type="parTrans" cxnId="{63452984-A734-42DB-A6DC-0D7973096E15}">
      <dgm:prSet/>
      <dgm:spPr/>
      <dgm:t>
        <a:bodyPr/>
        <a:lstStyle/>
        <a:p>
          <a:endParaRPr lang="es-ES" u="none"/>
        </a:p>
      </dgm:t>
    </dgm:pt>
    <dgm:pt modelId="{9D04D8E9-86E4-4DD3-917B-CB133A838DB7}" type="sibTrans" cxnId="{63452984-A734-42DB-A6DC-0D7973096E15}">
      <dgm:prSet/>
      <dgm:spPr/>
      <dgm:t>
        <a:bodyPr/>
        <a:lstStyle/>
        <a:p>
          <a:endParaRPr lang="es-ES" u="none"/>
        </a:p>
      </dgm:t>
    </dgm:pt>
    <dgm:pt modelId="{270DDBE3-68AF-4484-9B6A-6EF7C09AE66B}">
      <dgm:prSet phldrT="[Texto]"/>
      <dgm:spPr/>
      <dgm:t>
        <a:bodyPr/>
        <a:lstStyle/>
        <a:p>
          <a:r>
            <a:rPr lang="es-ES" b="1" u="none" dirty="0" smtClean="0"/>
            <a:t>Producción</a:t>
          </a:r>
          <a:endParaRPr lang="es-ES" b="1" u="none" dirty="0"/>
        </a:p>
      </dgm:t>
    </dgm:pt>
    <dgm:pt modelId="{8EC56829-6F1A-4324-833B-40A86B155950}" type="parTrans" cxnId="{BCFFA881-FA23-402E-AF7E-6D02E4166572}">
      <dgm:prSet/>
      <dgm:spPr/>
      <dgm:t>
        <a:bodyPr/>
        <a:lstStyle/>
        <a:p>
          <a:endParaRPr lang="es-ES" u="none"/>
        </a:p>
      </dgm:t>
    </dgm:pt>
    <dgm:pt modelId="{DF350C54-CB6B-4AB5-9B5B-FBD4D7A3C1FE}" type="sibTrans" cxnId="{BCFFA881-FA23-402E-AF7E-6D02E4166572}">
      <dgm:prSet/>
      <dgm:spPr/>
      <dgm:t>
        <a:bodyPr/>
        <a:lstStyle/>
        <a:p>
          <a:endParaRPr lang="es-ES" u="none"/>
        </a:p>
      </dgm:t>
    </dgm:pt>
    <dgm:pt modelId="{3DCE2CAA-904B-4004-8618-C37B6C001BF9}">
      <dgm:prSet phldrT="[Texto]"/>
      <dgm:spPr>
        <a:solidFill>
          <a:schemeClr val="accent5"/>
        </a:solidFill>
      </dgm:spPr>
      <dgm:t>
        <a:bodyPr/>
        <a:lstStyle/>
        <a:p>
          <a:r>
            <a:rPr lang="es-ES" u="none" dirty="0" smtClean="0"/>
            <a:t>El software se deriva a la producción.</a:t>
          </a:r>
        </a:p>
        <a:p>
          <a:endParaRPr lang="es-ES" u="none" dirty="0" smtClean="0"/>
        </a:p>
        <a:p>
          <a:r>
            <a:rPr lang="es-ES" u="none" dirty="0" smtClean="0"/>
            <a:t>Se realizan pruebas que certifiquen las funciones requeridas.</a:t>
          </a:r>
        </a:p>
      </dgm:t>
    </dgm:pt>
    <dgm:pt modelId="{F6B23EE2-81CA-4728-A2EE-6417E737199E}" type="parTrans" cxnId="{0FC68B13-A0BF-46AE-881B-0BBBC453084D}">
      <dgm:prSet/>
      <dgm:spPr/>
      <dgm:t>
        <a:bodyPr/>
        <a:lstStyle/>
        <a:p>
          <a:endParaRPr lang="es-ES" u="none"/>
        </a:p>
      </dgm:t>
    </dgm:pt>
    <dgm:pt modelId="{25F9BF17-6047-4CA1-9575-E099FE63B4FD}" type="sibTrans" cxnId="{0FC68B13-A0BF-46AE-881B-0BBBC453084D}">
      <dgm:prSet/>
      <dgm:spPr/>
      <dgm:t>
        <a:bodyPr/>
        <a:lstStyle/>
        <a:p>
          <a:endParaRPr lang="es-ES" u="none"/>
        </a:p>
      </dgm:t>
    </dgm:pt>
    <dgm:pt modelId="{650AC8B0-4D58-4BB8-AFFA-B96FBE83FB02}">
      <dgm:prSet phldrT="[Texto]"/>
      <dgm:spPr/>
      <dgm:t>
        <a:bodyPr/>
        <a:lstStyle/>
        <a:p>
          <a:r>
            <a:rPr lang="en-US" b="1" u="none" dirty="0" err="1" smtClean="0"/>
            <a:t>Mantenimiento</a:t>
          </a:r>
          <a:endParaRPr lang="es-ES" b="1" u="none" dirty="0"/>
        </a:p>
      </dgm:t>
    </dgm:pt>
    <dgm:pt modelId="{DDC8374B-80FD-4601-A53C-6F56A7AF2129}" type="parTrans" cxnId="{E37896BA-C3BA-4F32-86BD-F3B75429519E}">
      <dgm:prSet/>
      <dgm:spPr/>
      <dgm:t>
        <a:bodyPr/>
        <a:lstStyle/>
        <a:p>
          <a:endParaRPr lang="es-ES" u="none"/>
        </a:p>
      </dgm:t>
    </dgm:pt>
    <dgm:pt modelId="{D5EE001E-B37D-4CDA-9AA0-DD4C39F6F4B4}" type="sibTrans" cxnId="{E37896BA-C3BA-4F32-86BD-F3B75429519E}">
      <dgm:prSet/>
      <dgm:spPr/>
      <dgm:t>
        <a:bodyPr/>
        <a:lstStyle/>
        <a:p>
          <a:endParaRPr lang="es-ES" u="none"/>
        </a:p>
      </dgm:t>
    </dgm:pt>
    <dgm:pt modelId="{87041B1D-9CAD-4A10-A6E4-3E9ACA22D83F}">
      <dgm:prSet phldrT="[Texto]"/>
      <dgm:spPr>
        <a:solidFill>
          <a:schemeClr val="accent6"/>
        </a:solidFill>
      </dgm:spPr>
      <dgm:t>
        <a:bodyPr/>
        <a:lstStyle/>
        <a:p>
          <a:r>
            <a:rPr lang="es-ES" u="none" dirty="0" smtClean="0"/>
            <a:t>Idear nuevas tecnologías, idear recodificaciones para enfrentar los cambios.</a:t>
          </a:r>
        </a:p>
        <a:p>
          <a:endParaRPr lang="es-ES" u="none" dirty="0"/>
        </a:p>
      </dgm:t>
    </dgm:pt>
    <dgm:pt modelId="{F6D2EA7F-8587-48F8-9401-B51C8CCC5A02}" type="parTrans" cxnId="{35EB7D41-FEE7-43D7-B7B5-0808D000859B}">
      <dgm:prSet/>
      <dgm:spPr/>
      <dgm:t>
        <a:bodyPr/>
        <a:lstStyle/>
        <a:p>
          <a:endParaRPr lang="es-ES" u="none"/>
        </a:p>
      </dgm:t>
    </dgm:pt>
    <dgm:pt modelId="{8420110E-CF9D-487B-87E0-548033B73FBF}" type="sibTrans" cxnId="{35EB7D41-FEE7-43D7-B7B5-0808D000859B}">
      <dgm:prSet/>
      <dgm:spPr/>
      <dgm:t>
        <a:bodyPr/>
        <a:lstStyle/>
        <a:p>
          <a:endParaRPr lang="es-ES" u="none"/>
        </a:p>
      </dgm:t>
    </dgm:pt>
    <dgm:pt modelId="{07D2808D-03B6-4C3B-AA4B-BC75B1DBAD52}">
      <dgm:prSet phldrT="[Texto]"/>
      <dgm:spPr/>
      <dgm:t>
        <a:bodyPr/>
        <a:lstStyle/>
        <a:p>
          <a:r>
            <a:rPr lang="en-US" b="1" u="none" dirty="0" err="1" smtClean="0"/>
            <a:t>Muerte</a:t>
          </a:r>
          <a:endParaRPr lang="es-ES" b="1" u="none" dirty="0"/>
        </a:p>
      </dgm:t>
    </dgm:pt>
    <dgm:pt modelId="{7D5D6134-1B74-4389-AE5C-049205B52B94}" type="parTrans" cxnId="{81FAA5CF-A132-48E1-A9DB-0373C36604E8}">
      <dgm:prSet/>
      <dgm:spPr/>
      <dgm:t>
        <a:bodyPr/>
        <a:lstStyle/>
        <a:p>
          <a:endParaRPr lang="es-ES" u="none"/>
        </a:p>
      </dgm:t>
    </dgm:pt>
    <dgm:pt modelId="{85326EC6-733E-4FE6-8386-2E76919D0C99}" type="sibTrans" cxnId="{81FAA5CF-A132-48E1-A9DB-0373C36604E8}">
      <dgm:prSet/>
      <dgm:spPr/>
      <dgm:t>
        <a:bodyPr/>
        <a:lstStyle/>
        <a:p>
          <a:endParaRPr lang="es-ES" u="none"/>
        </a:p>
      </dgm:t>
    </dgm:pt>
    <dgm:pt modelId="{57C4DB0E-F17A-4353-A6CB-18A438A54993}">
      <dgm:prSet phldrT="[Texto]"/>
      <dgm:spPr>
        <a:solidFill>
          <a:schemeClr val="accent6"/>
        </a:solidFill>
      </dgm:spPr>
      <dgm:t>
        <a:bodyPr/>
        <a:lstStyle/>
        <a:p>
          <a:r>
            <a:rPr lang="es-ES" u="none" dirty="0" smtClean="0"/>
            <a:t>Se finaliza cuando el cliente está satisfecho con el producto y no tiene más características por agregar. o no tiene más historias de usuario que entregar </a:t>
          </a:r>
          <a:endParaRPr lang="es-ES" u="none" dirty="0"/>
        </a:p>
      </dgm:t>
    </dgm:pt>
    <dgm:pt modelId="{EEF15276-674B-4878-BDBE-35CB42E9EA61}" type="parTrans" cxnId="{8D4EC40B-654A-4774-95C7-72E1681BF27C}">
      <dgm:prSet/>
      <dgm:spPr/>
      <dgm:t>
        <a:bodyPr/>
        <a:lstStyle/>
        <a:p>
          <a:endParaRPr lang="es-ES" u="none"/>
        </a:p>
      </dgm:t>
    </dgm:pt>
    <dgm:pt modelId="{4003B1C2-C91A-44E9-87FF-EC01EC59ECEC}" type="sibTrans" cxnId="{8D4EC40B-654A-4774-95C7-72E1681BF27C}">
      <dgm:prSet/>
      <dgm:spPr/>
      <dgm:t>
        <a:bodyPr/>
        <a:lstStyle/>
        <a:p>
          <a:endParaRPr lang="es-ES" u="none"/>
        </a:p>
      </dgm:t>
    </dgm:pt>
    <dgm:pt modelId="{EB99D853-A593-4326-8F9B-37E2E9F77031}">
      <dgm:prSet phldrT="[Texto]"/>
      <dgm:spPr>
        <a:solidFill>
          <a:schemeClr val="accent3"/>
        </a:solidFill>
      </dgm:spPr>
      <dgm:t>
        <a:bodyPr/>
        <a:lstStyle/>
        <a:p>
          <a:r>
            <a:rPr lang="es-PE" u="none" noProof="0" dirty="0" smtClean="0"/>
            <a:t>Reuniones diarias de seguimiento: Comunicar avances y las dificultades</a:t>
          </a:r>
          <a:endParaRPr lang="es-PE" u="none" noProof="0" dirty="0"/>
        </a:p>
      </dgm:t>
    </dgm:pt>
    <dgm:pt modelId="{C6F09052-0D69-4213-88A9-5B0DABD4B2E0}" type="parTrans" cxnId="{5DFEC13B-D6F6-49F8-90B6-AC91191C9AA1}">
      <dgm:prSet/>
      <dgm:spPr/>
      <dgm:t>
        <a:bodyPr/>
        <a:lstStyle/>
        <a:p>
          <a:endParaRPr lang="es-ES" u="none"/>
        </a:p>
      </dgm:t>
    </dgm:pt>
    <dgm:pt modelId="{4A66BEB2-4EE8-47BF-83CD-B435B6DDBC38}" type="sibTrans" cxnId="{5DFEC13B-D6F6-49F8-90B6-AC91191C9AA1}">
      <dgm:prSet/>
      <dgm:spPr/>
      <dgm:t>
        <a:bodyPr/>
        <a:lstStyle/>
        <a:p>
          <a:endParaRPr lang="es-ES" u="none"/>
        </a:p>
      </dgm:t>
    </dgm:pt>
    <dgm:pt modelId="{28B97F5B-88EE-4069-889F-721472CE54E6}" type="pres">
      <dgm:prSet presAssocID="{9CC05671-5159-4962-8D00-FDBE0A236F4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F28CE0A-1BF9-4C64-87AF-019BD72F25E3}" type="pres">
      <dgm:prSet presAssocID="{DF3EDEF1-E83F-499E-86E5-BDD5152734BE}" presName="compNode" presStyleCnt="0"/>
      <dgm:spPr/>
    </dgm:pt>
    <dgm:pt modelId="{D18527D3-9801-46D8-BAB9-615DC2CF61AE}" type="pres">
      <dgm:prSet presAssocID="{DF3EDEF1-E83F-499E-86E5-BDD5152734BE}" presName="aNode" presStyleLbl="bgShp" presStyleIdx="0" presStyleCnt="6"/>
      <dgm:spPr/>
      <dgm:t>
        <a:bodyPr/>
        <a:lstStyle/>
        <a:p>
          <a:endParaRPr lang="es-ES"/>
        </a:p>
      </dgm:t>
    </dgm:pt>
    <dgm:pt modelId="{BC067C1C-3C1D-47E4-B248-59A7CBB6DE68}" type="pres">
      <dgm:prSet presAssocID="{DF3EDEF1-E83F-499E-86E5-BDD5152734BE}" presName="textNode" presStyleLbl="bgShp" presStyleIdx="0" presStyleCnt="6"/>
      <dgm:spPr/>
      <dgm:t>
        <a:bodyPr/>
        <a:lstStyle/>
        <a:p>
          <a:endParaRPr lang="es-ES"/>
        </a:p>
      </dgm:t>
    </dgm:pt>
    <dgm:pt modelId="{F59EE002-7C44-4144-81FD-44D4B13CE0D7}" type="pres">
      <dgm:prSet presAssocID="{DF3EDEF1-E83F-499E-86E5-BDD5152734BE}" presName="compChildNode" presStyleCnt="0"/>
      <dgm:spPr/>
    </dgm:pt>
    <dgm:pt modelId="{C46CA799-7B4A-4784-9470-5F6B3730F264}" type="pres">
      <dgm:prSet presAssocID="{DF3EDEF1-E83F-499E-86E5-BDD5152734BE}" presName="theInnerList" presStyleCnt="0"/>
      <dgm:spPr/>
    </dgm:pt>
    <dgm:pt modelId="{DB3FFFE3-9976-4B3A-B45D-60D64E594698}" type="pres">
      <dgm:prSet presAssocID="{A2E6298E-CB2C-4783-8A0A-E04116364F58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CB7064-417A-4285-BD07-8E34D32A4864}" type="pres">
      <dgm:prSet presAssocID="{A2E6298E-CB2C-4783-8A0A-E04116364F58}" presName="aSpace2" presStyleCnt="0"/>
      <dgm:spPr/>
    </dgm:pt>
    <dgm:pt modelId="{54546347-61EE-412D-9650-DCF80726D719}" type="pres">
      <dgm:prSet presAssocID="{8AFF400E-8225-4DCD-B494-467F7211F655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57D17E-AEBF-412D-AB18-2C75E02CA5F5}" type="pres">
      <dgm:prSet presAssocID="{DF3EDEF1-E83F-499E-86E5-BDD5152734BE}" presName="aSpace" presStyleCnt="0"/>
      <dgm:spPr/>
    </dgm:pt>
    <dgm:pt modelId="{861D8590-6E9F-4654-A0B6-73419540628F}" type="pres">
      <dgm:prSet presAssocID="{2736EAD5-BA16-4527-9E73-850D4A5070C7}" presName="compNode" presStyleCnt="0"/>
      <dgm:spPr/>
    </dgm:pt>
    <dgm:pt modelId="{DD8A2E2C-3C08-48C2-BACA-AF49C2712F61}" type="pres">
      <dgm:prSet presAssocID="{2736EAD5-BA16-4527-9E73-850D4A5070C7}" presName="aNode" presStyleLbl="bgShp" presStyleIdx="1" presStyleCnt="6"/>
      <dgm:spPr/>
      <dgm:t>
        <a:bodyPr/>
        <a:lstStyle/>
        <a:p>
          <a:endParaRPr lang="es-ES"/>
        </a:p>
      </dgm:t>
    </dgm:pt>
    <dgm:pt modelId="{23129162-1D2B-4EE9-B06A-E5B74C8E3F17}" type="pres">
      <dgm:prSet presAssocID="{2736EAD5-BA16-4527-9E73-850D4A5070C7}" presName="textNode" presStyleLbl="bgShp" presStyleIdx="1" presStyleCnt="6"/>
      <dgm:spPr/>
      <dgm:t>
        <a:bodyPr/>
        <a:lstStyle/>
        <a:p>
          <a:endParaRPr lang="es-ES"/>
        </a:p>
      </dgm:t>
    </dgm:pt>
    <dgm:pt modelId="{D337EB4E-0BBA-4943-9797-1AF48F4A1CDF}" type="pres">
      <dgm:prSet presAssocID="{2736EAD5-BA16-4527-9E73-850D4A5070C7}" presName="compChildNode" presStyleCnt="0"/>
      <dgm:spPr/>
    </dgm:pt>
    <dgm:pt modelId="{714F4EA8-8A38-43F0-B42B-C277CA7090FC}" type="pres">
      <dgm:prSet presAssocID="{2736EAD5-BA16-4527-9E73-850D4A5070C7}" presName="theInnerList" presStyleCnt="0"/>
      <dgm:spPr/>
    </dgm:pt>
    <dgm:pt modelId="{56C43DAA-EDC6-4ADF-86D5-A5B4A45F76C9}" type="pres">
      <dgm:prSet presAssocID="{14DD9A31-384C-475C-A820-C1F959240A9B}" presName="childNode" presStyleLbl="node1" presStyleIdx="2" presStyleCnt="9" custScaleY="13813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C58A3B-C184-42FF-B8CF-28A7A6B9DFAE}" type="pres">
      <dgm:prSet presAssocID="{14DD9A31-384C-475C-A820-C1F959240A9B}" presName="aSpace2" presStyleCnt="0"/>
      <dgm:spPr/>
    </dgm:pt>
    <dgm:pt modelId="{0D325FB5-0871-463C-8727-02424B38648C}" type="pres">
      <dgm:prSet presAssocID="{D52E9F8D-C4F7-48BF-9E9F-B5C3AC3C04E2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C5BE75-5644-433C-A3CA-9F51BEDCD07B}" type="pres">
      <dgm:prSet presAssocID="{D52E9F8D-C4F7-48BF-9E9F-B5C3AC3C04E2}" presName="aSpace2" presStyleCnt="0"/>
      <dgm:spPr/>
    </dgm:pt>
    <dgm:pt modelId="{B4B380BA-3A58-449F-906E-5DA8D83FB5E8}" type="pres">
      <dgm:prSet presAssocID="{EB99D853-A593-4326-8F9B-37E2E9F77031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86040F-112B-46D9-8951-16944D361AED}" type="pres">
      <dgm:prSet presAssocID="{2736EAD5-BA16-4527-9E73-850D4A5070C7}" presName="aSpace" presStyleCnt="0"/>
      <dgm:spPr/>
    </dgm:pt>
    <dgm:pt modelId="{597E360D-E4F0-4EB7-A957-F3320F7ADCD6}" type="pres">
      <dgm:prSet presAssocID="{FA492007-787A-4807-AA15-A2E145822823}" presName="compNode" presStyleCnt="0"/>
      <dgm:spPr/>
    </dgm:pt>
    <dgm:pt modelId="{36F2E482-CB86-41E6-93CD-DF706C442C70}" type="pres">
      <dgm:prSet presAssocID="{FA492007-787A-4807-AA15-A2E145822823}" presName="aNode" presStyleLbl="bgShp" presStyleIdx="2" presStyleCnt="6"/>
      <dgm:spPr/>
      <dgm:t>
        <a:bodyPr/>
        <a:lstStyle/>
        <a:p>
          <a:endParaRPr lang="es-ES"/>
        </a:p>
      </dgm:t>
    </dgm:pt>
    <dgm:pt modelId="{80C943AA-495F-4153-A067-11181CF1B33D}" type="pres">
      <dgm:prSet presAssocID="{FA492007-787A-4807-AA15-A2E145822823}" presName="textNode" presStyleLbl="bgShp" presStyleIdx="2" presStyleCnt="6"/>
      <dgm:spPr/>
      <dgm:t>
        <a:bodyPr/>
        <a:lstStyle/>
        <a:p>
          <a:endParaRPr lang="es-ES"/>
        </a:p>
      </dgm:t>
    </dgm:pt>
    <dgm:pt modelId="{E4C9DD04-C7FA-468C-94F9-194E9C367065}" type="pres">
      <dgm:prSet presAssocID="{FA492007-787A-4807-AA15-A2E145822823}" presName="compChildNode" presStyleCnt="0"/>
      <dgm:spPr/>
    </dgm:pt>
    <dgm:pt modelId="{8BD198DF-FBCB-4527-84F4-2638CE69B28C}" type="pres">
      <dgm:prSet presAssocID="{FA492007-787A-4807-AA15-A2E145822823}" presName="theInnerList" presStyleCnt="0"/>
      <dgm:spPr/>
    </dgm:pt>
    <dgm:pt modelId="{7F53BD71-6CD2-419C-92F2-A159A5CAC43A}" type="pres">
      <dgm:prSet presAssocID="{285DC614-EB6C-4530-AB5D-9655BCC060FB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E48D0F-B488-481B-9699-3CBE2D24B4E6}" type="pres">
      <dgm:prSet presAssocID="{FA492007-787A-4807-AA15-A2E145822823}" presName="aSpace" presStyleCnt="0"/>
      <dgm:spPr/>
    </dgm:pt>
    <dgm:pt modelId="{E6E44D4E-01B3-4DD8-8F4D-F2279288AD40}" type="pres">
      <dgm:prSet presAssocID="{270DDBE3-68AF-4484-9B6A-6EF7C09AE66B}" presName="compNode" presStyleCnt="0"/>
      <dgm:spPr/>
    </dgm:pt>
    <dgm:pt modelId="{F956FC4E-A6C2-45BC-BBC0-7098A9DAD11D}" type="pres">
      <dgm:prSet presAssocID="{270DDBE3-68AF-4484-9B6A-6EF7C09AE66B}" presName="aNode" presStyleLbl="bgShp" presStyleIdx="3" presStyleCnt="6"/>
      <dgm:spPr/>
      <dgm:t>
        <a:bodyPr/>
        <a:lstStyle/>
        <a:p>
          <a:endParaRPr lang="es-ES"/>
        </a:p>
      </dgm:t>
    </dgm:pt>
    <dgm:pt modelId="{5E47F33C-8915-41DB-8B6D-54286BB22163}" type="pres">
      <dgm:prSet presAssocID="{270DDBE3-68AF-4484-9B6A-6EF7C09AE66B}" presName="textNode" presStyleLbl="bgShp" presStyleIdx="3" presStyleCnt="6"/>
      <dgm:spPr/>
      <dgm:t>
        <a:bodyPr/>
        <a:lstStyle/>
        <a:p>
          <a:endParaRPr lang="es-ES"/>
        </a:p>
      </dgm:t>
    </dgm:pt>
    <dgm:pt modelId="{DA539735-BAB4-40D7-96CB-E7187A87C962}" type="pres">
      <dgm:prSet presAssocID="{270DDBE3-68AF-4484-9B6A-6EF7C09AE66B}" presName="compChildNode" presStyleCnt="0"/>
      <dgm:spPr/>
    </dgm:pt>
    <dgm:pt modelId="{5ECF4AB1-0CDD-4319-9722-F35FD234B103}" type="pres">
      <dgm:prSet presAssocID="{270DDBE3-68AF-4484-9B6A-6EF7C09AE66B}" presName="theInnerList" presStyleCnt="0"/>
      <dgm:spPr/>
    </dgm:pt>
    <dgm:pt modelId="{9F86797B-282B-4789-84E9-1FFDF7E7C0E7}" type="pres">
      <dgm:prSet presAssocID="{3DCE2CAA-904B-4004-8618-C37B6C001BF9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7434DD-D1BC-4ACA-B677-D1657028C235}" type="pres">
      <dgm:prSet presAssocID="{270DDBE3-68AF-4484-9B6A-6EF7C09AE66B}" presName="aSpace" presStyleCnt="0"/>
      <dgm:spPr/>
    </dgm:pt>
    <dgm:pt modelId="{20D534F8-2319-4A28-846A-656B3B988DC9}" type="pres">
      <dgm:prSet presAssocID="{650AC8B0-4D58-4BB8-AFFA-B96FBE83FB02}" presName="compNode" presStyleCnt="0"/>
      <dgm:spPr/>
    </dgm:pt>
    <dgm:pt modelId="{62FF8529-0F1F-4622-8255-DFB725E4B53B}" type="pres">
      <dgm:prSet presAssocID="{650AC8B0-4D58-4BB8-AFFA-B96FBE83FB02}" presName="aNode" presStyleLbl="bgShp" presStyleIdx="4" presStyleCnt="6" custLinFactNeighborX="1628"/>
      <dgm:spPr/>
      <dgm:t>
        <a:bodyPr/>
        <a:lstStyle/>
        <a:p>
          <a:endParaRPr lang="es-ES"/>
        </a:p>
      </dgm:t>
    </dgm:pt>
    <dgm:pt modelId="{8E5D8E07-263A-4B56-B775-6AD8166E18E4}" type="pres">
      <dgm:prSet presAssocID="{650AC8B0-4D58-4BB8-AFFA-B96FBE83FB02}" presName="textNode" presStyleLbl="bgShp" presStyleIdx="4" presStyleCnt="6"/>
      <dgm:spPr/>
      <dgm:t>
        <a:bodyPr/>
        <a:lstStyle/>
        <a:p>
          <a:endParaRPr lang="es-ES"/>
        </a:p>
      </dgm:t>
    </dgm:pt>
    <dgm:pt modelId="{2E3F32FD-F8CA-4EDC-B3F0-B88B77D72CD2}" type="pres">
      <dgm:prSet presAssocID="{650AC8B0-4D58-4BB8-AFFA-B96FBE83FB02}" presName="compChildNode" presStyleCnt="0"/>
      <dgm:spPr/>
    </dgm:pt>
    <dgm:pt modelId="{79FF11E1-5F6A-4402-A4B5-B9C6D2F2A838}" type="pres">
      <dgm:prSet presAssocID="{650AC8B0-4D58-4BB8-AFFA-B96FBE83FB02}" presName="theInnerList" presStyleCnt="0"/>
      <dgm:spPr/>
    </dgm:pt>
    <dgm:pt modelId="{0985AE5D-A606-450E-8A04-696E00EBB8E2}" type="pres">
      <dgm:prSet presAssocID="{87041B1D-9CAD-4A10-A6E4-3E9ACA22D83F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4ADB4A-547F-403E-9CD8-BAFB73ADE34A}" type="pres">
      <dgm:prSet presAssocID="{650AC8B0-4D58-4BB8-AFFA-B96FBE83FB02}" presName="aSpace" presStyleCnt="0"/>
      <dgm:spPr/>
    </dgm:pt>
    <dgm:pt modelId="{F5480E29-FC08-4ED2-AD7D-6F0D56ED396D}" type="pres">
      <dgm:prSet presAssocID="{07D2808D-03B6-4C3B-AA4B-BC75B1DBAD52}" presName="compNode" presStyleCnt="0"/>
      <dgm:spPr/>
    </dgm:pt>
    <dgm:pt modelId="{3AC37D7B-FAD3-4A36-8768-8CF9C0896822}" type="pres">
      <dgm:prSet presAssocID="{07D2808D-03B6-4C3B-AA4B-BC75B1DBAD52}" presName="aNode" presStyleLbl="bgShp" presStyleIdx="5" presStyleCnt="6" custLinFactNeighborX="13215" custLinFactNeighborY="-3399"/>
      <dgm:spPr/>
      <dgm:t>
        <a:bodyPr/>
        <a:lstStyle/>
        <a:p>
          <a:endParaRPr lang="es-ES"/>
        </a:p>
      </dgm:t>
    </dgm:pt>
    <dgm:pt modelId="{3DF155CF-10D7-48B8-9D9D-C4018FCB4CA6}" type="pres">
      <dgm:prSet presAssocID="{07D2808D-03B6-4C3B-AA4B-BC75B1DBAD52}" presName="textNode" presStyleLbl="bgShp" presStyleIdx="5" presStyleCnt="6"/>
      <dgm:spPr/>
      <dgm:t>
        <a:bodyPr/>
        <a:lstStyle/>
        <a:p>
          <a:endParaRPr lang="es-ES"/>
        </a:p>
      </dgm:t>
    </dgm:pt>
    <dgm:pt modelId="{3A9B93D0-793B-4C63-AF5C-C990676746AA}" type="pres">
      <dgm:prSet presAssocID="{07D2808D-03B6-4C3B-AA4B-BC75B1DBAD52}" presName="compChildNode" presStyleCnt="0"/>
      <dgm:spPr/>
    </dgm:pt>
    <dgm:pt modelId="{3A6012E5-8CBA-4326-957D-89984A8F630A}" type="pres">
      <dgm:prSet presAssocID="{07D2808D-03B6-4C3B-AA4B-BC75B1DBAD52}" presName="theInnerList" presStyleCnt="0"/>
      <dgm:spPr/>
    </dgm:pt>
    <dgm:pt modelId="{0052BA4D-CD07-4A6D-ABA0-1ABF6766936F}" type="pres">
      <dgm:prSet presAssocID="{57C4DB0E-F17A-4353-A6CB-18A438A54993}" presName="childNode" presStyleLbl="node1" presStyleIdx="8" presStyleCnt="9" custLinFactNeighborX="2897" custLinFactNeighborY="136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B69A078-AEB1-412D-99A7-79E5437C93CE}" type="presOf" srcId="{8AFF400E-8225-4DCD-B494-467F7211F655}" destId="{54546347-61EE-412D-9650-DCF80726D719}" srcOrd="0" destOrd="0" presId="urn:microsoft.com/office/officeart/2005/8/layout/lProcess2"/>
    <dgm:cxn modelId="{C13133C7-9040-4034-BA45-32CB9A5CB4B9}" type="presOf" srcId="{DF3EDEF1-E83F-499E-86E5-BDD5152734BE}" destId="{BC067C1C-3C1D-47E4-B248-59A7CBB6DE68}" srcOrd="1" destOrd="0" presId="urn:microsoft.com/office/officeart/2005/8/layout/lProcess2"/>
    <dgm:cxn modelId="{AEB24A68-B941-499E-9717-E0AD23B83436}" srcId="{9CC05671-5159-4962-8D00-FDBE0A236F4F}" destId="{2736EAD5-BA16-4527-9E73-850D4A5070C7}" srcOrd="1" destOrd="0" parTransId="{AB61C260-A37B-4C7D-AA2C-7E201B4B2DE3}" sibTransId="{050D03BD-F3BD-4D9A-B694-086DE0EA8B8F}"/>
    <dgm:cxn modelId="{3C010856-A63E-4596-8618-92E5AB77F7C8}" type="presOf" srcId="{EB99D853-A593-4326-8F9B-37E2E9F77031}" destId="{B4B380BA-3A58-449F-906E-5DA8D83FB5E8}" srcOrd="0" destOrd="0" presId="urn:microsoft.com/office/officeart/2005/8/layout/lProcess2"/>
    <dgm:cxn modelId="{86CC6AF1-49E9-4DA1-A789-72B091C3DE6F}" srcId="{9CC05671-5159-4962-8D00-FDBE0A236F4F}" destId="{FA492007-787A-4807-AA15-A2E145822823}" srcOrd="2" destOrd="0" parTransId="{833C9804-C5D9-4E7C-999F-54733B4F2457}" sibTransId="{F6424835-2980-4BDC-831F-2980DB2AB6D1}"/>
    <dgm:cxn modelId="{0B636343-DEF1-4CC5-AD6A-F93A0F8E97EF}" type="presOf" srcId="{57C4DB0E-F17A-4353-A6CB-18A438A54993}" destId="{0052BA4D-CD07-4A6D-ABA0-1ABF6766936F}" srcOrd="0" destOrd="0" presId="urn:microsoft.com/office/officeart/2005/8/layout/lProcess2"/>
    <dgm:cxn modelId="{0FC68B13-A0BF-46AE-881B-0BBBC453084D}" srcId="{270DDBE3-68AF-4484-9B6A-6EF7C09AE66B}" destId="{3DCE2CAA-904B-4004-8618-C37B6C001BF9}" srcOrd="0" destOrd="0" parTransId="{F6B23EE2-81CA-4728-A2EE-6417E737199E}" sibTransId="{25F9BF17-6047-4CA1-9575-E099FE63B4FD}"/>
    <dgm:cxn modelId="{CE396433-0DDE-4864-BA49-51BED354B2F2}" type="presOf" srcId="{07D2808D-03B6-4C3B-AA4B-BC75B1DBAD52}" destId="{3DF155CF-10D7-48B8-9D9D-C4018FCB4CA6}" srcOrd="1" destOrd="0" presId="urn:microsoft.com/office/officeart/2005/8/layout/lProcess2"/>
    <dgm:cxn modelId="{9BD60D24-1125-4782-8002-4DFD453BAB80}" type="presOf" srcId="{285DC614-EB6C-4530-AB5D-9655BCC060FB}" destId="{7F53BD71-6CD2-419C-92F2-A159A5CAC43A}" srcOrd="0" destOrd="0" presId="urn:microsoft.com/office/officeart/2005/8/layout/lProcess2"/>
    <dgm:cxn modelId="{D26CDE80-BBE0-4889-BF35-4E83CD001BB5}" type="presOf" srcId="{07D2808D-03B6-4C3B-AA4B-BC75B1DBAD52}" destId="{3AC37D7B-FAD3-4A36-8768-8CF9C0896822}" srcOrd="0" destOrd="0" presId="urn:microsoft.com/office/officeart/2005/8/layout/lProcess2"/>
    <dgm:cxn modelId="{81FAA5CF-A132-48E1-A9DB-0373C36604E8}" srcId="{9CC05671-5159-4962-8D00-FDBE0A236F4F}" destId="{07D2808D-03B6-4C3B-AA4B-BC75B1DBAD52}" srcOrd="5" destOrd="0" parTransId="{7D5D6134-1B74-4389-AE5C-049205B52B94}" sibTransId="{85326EC6-733E-4FE6-8386-2E76919D0C99}"/>
    <dgm:cxn modelId="{E37896BA-C3BA-4F32-86BD-F3B75429519E}" srcId="{9CC05671-5159-4962-8D00-FDBE0A236F4F}" destId="{650AC8B0-4D58-4BB8-AFFA-B96FBE83FB02}" srcOrd="4" destOrd="0" parTransId="{DDC8374B-80FD-4601-A53C-6F56A7AF2129}" sibTransId="{D5EE001E-B37D-4CDA-9AA0-DD4C39F6F4B4}"/>
    <dgm:cxn modelId="{DE8D1E4C-A60E-477C-BE0A-AF795715AEAD}" type="presOf" srcId="{9CC05671-5159-4962-8D00-FDBE0A236F4F}" destId="{28B97F5B-88EE-4069-889F-721472CE54E6}" srcOrd="0" destOrd="0" presId="urn:microsoft.com/office/officeart/2005/8/layout/lProcess2"/>
    <dgm:cxn modelId="{C7678C9F-CDB6-47A4-8819-40D09E2225B6}" type="presOf" srcId="{87041B1D-9CAD-4A10-A6E4-3E9ACA22D83F}" destId="{0985AE5D-A606-450E-8A04-696E00EBB8E2}" srcOrd="0" destOrd="0" presId="urn:microsoft.com/office/officeart/2005/8/layout/lProcess2"/>
    <dgm:cxn modelId="{AA650D1F-3171-4DDC-A58E-198115F5DA85}" type="presOf" srcId="{A2E6298E-CB2C-4783-8A0A-E04116364F58}" destId="{DB3FFFE3-9976-4B3A-B45D-60D64E594698}" srcOrd="0" destOrd="0" presId="urn:microsoft.com/office/officeart/2005/8/layout/lProcess2"/>
    <dgm:cxn modelId="{BCFFA881-FA23-402E-AF7E-6D02E4166572}" srcId="{9CC05671-5159-4962-8D00-FDBE0A236F4F}" destId="{270DDBE3-68AF-4484-9B6A-6EF7C09AE66B}" srcOrd="3" destOrd="0" parTransId="{8EC56829-6F1A-4324-833B-40A86B155950}" sibTransId="{DF350C54-CB6B-4AB5-9B5B-FBD4D7A3C1FE}"/>
    <dgm:cxn modelId="{4D172A74-CF64-4CD3-BF1B-D2CA8AEC9E9A}" type="presOf" srcId="{FA492007-787A-4807-AA15-A2E145822823}" destId="{80C943AA-495F-4153-A067-11181CF1B33D}" srcOrd="1" destOrd="0" presId="urn:microsoft.com/office/officeart/2005/8/layout/lProcess2"/>
    <dgm:cxn modelId="{DE3EE8D3-57C3-47F3-A5FC-E1E0F5789F6A}" srcId="{9CC05671-5159-4962-8D00-FDBE0A236F4F}" destId="{DF3EDEF1-E83F-499E-86E5-BDD5152734BE}" srcOrd="0" destOrd="0" parTransId="{69881818-F8AB-4D8F-A3CD-69873478381D}" sibTransId="{11CF4A08-F2D0-4DA6-A0DE-36EBC764CD46}"/>
    <dgm:cxn modelId="{562B43CD-D473-4F33-B744-05AE391BCC4C}" srcId="{2736EAD5-BA16-4527-9E73-850D4A5070C7}" destId="{14DD9A31-384C-475C-A820-C1F959240A9B}" srcOrd="0" destOrd="0" parTransId="{97CCA813-3BF6-4878-8EB3-57BD80FE5BE4}" sibTransId="{1A289468-9854-4C1C-AD8A-E3EA3E1DFEE9}"/>
    <dgm:cxn modelId="{8B27D482-3523-4EFD-AC74-E5A1B5DB5B39}" type="presOf" srcId="{270DDBE3-68AF-4484-9B6A-6EF7C09AE66B}" destId="{F956FC4E-A6C2-45BC-BBC0-7098A9DAD11D}" srcOrd="0" destOrd="0" presId="urn:microsoft.com/office/officeart/2005/8/layout/lProcess2"/>
    <dgm:cxn modelId="{63452984-A734-42DB-A6DC-0D7973096E15}" srcId="{FA492007-787A-4807-AA15-A2E145822823}" destId="{285DC614-EB6C-4530-AB5D-9655BCC060FB}" srcOrd="0" destOrd="0" parTransId="{AFB9D664-C418-43EC-9ED5-BD2B1ED55DE9}" sibTransId="{9D04D8E9-86E4-4DD3-917B-CB133A838DB7}"/>
    <dgm:cxn modelId="{F2F3E9A6-FF8C-4B70-A2C1-74BD622B3D43}" type="presOf" srcId="{3DCE2CAA-904B-4004-8618-C37B6C001BF9}" destId="{9F86797B-282B-4789-84E9-1FFDF7E7C0E7}" srcOrd="0" destOrd="0" presId="urn:microsoft.com/office/officeart/2005/8/layout/lProcess2"/>
    <dgm:cxn modelId="{35EB7D41-FEE7-43D7-B7B5-0808D000859B}" srcId="{650AC8B0-4D58-4BB8-AFFA-B96FBE83FB02}" destId="{87041B1D-9CAD-4A10-A6E4-3E9ACA22D83F}" srcOrd="0" destOrd="0" parTransId="{F6D2EA7F-8587-48F8-9401-B51C8CCC5A02}" sibTransId="{8420110E-CF9D-487B-87E0-548033B73FBF}"/>
    <dgm:cxn modelId="{6AC72271-FFF6-4F61-95AC-A83AFB55537B}" type="presOf" srcId="{2736EAD5-BA16-4527-9E73-850D4A5070C7}" destId="{23129162-1D2B-4EE9-B06A-E5B74C8E3F17}" srcOrd="1" destOrd="0" presId="urn:microsoft.com/office/officeart/2005/8/layout/lProcess2"/>
    <dgm:cxn modelId="{783B704D-0913-4147-834B-78AD195DF2A2}" type="presOf" srcId="{650AC8B0-4D58-4BB8-AFFA-B96FBE83FB02}" destId="{8E5D8E07-263A-4B56-B775-6AD8166E18E4}" srcOrd="1" destOrd="0" presId="urn:microsoft.com/office/officeart/2005/8/layout/lProcess2"/>
    <dgm:cxn modelId="{CDDCE11A-24FB-420D-96E7-3C8E2D0E2AFD}" type="presOf" srcId="{FA492007-787A-4807-AA15-A2E145822823}" destId="{36F2E482-CB86-41E6-93CD-DF706C442C70}" srcOrd="0" destOrd="0" presId="urn:microsoft.com/office/officeart/2005/8/layout/lProcess2"/>
    <dgm:cxn modelId="{8B5F5E41-805F-4248-AF18-8209053B2E27}" type="presOf" srcId="{650AC8B0-4D58-4BB8-AFFA-B96FBE83FB02}" destId="{62FF8529-0F1F-4622-8255-DFB725E4B53B}" srcOrd="0" destOrd="0" presId="urn:microsoft.com/office/officeart/2005/8/layout/lProcess2"/>
    <dgm:cxn modelId="{2E2B1701-F1A9-4B90-8199-2179E93C7BB5}" type="presOf" srcId="{2736EAD5-BA16-4527-9E73-850D4A5070C7}" destId="{DD8A2E2C-3C08-48C2-BACA-AF49C2712F61}" srcOrd="0" destOrd="0" presId="urn:microsoft.com/office/officeart/2005/8/layout/lProcess2"/>
    <dgm:cxn modelId="{88AFC326-E2AA-410F-BC3A-6661CDF376E7}" srcId="{DF3EDEF1-E83F-499E-86E5-BDD5152734BE}" destId="{8AFF400E-8225-4DCD-B494-467F7211F655}" srcOrd="1" destOrd="0" parTransId="{22305FF4-2494-400E-A9E2-A9AFB31B41F9}" sibTransId="{54D586F6-860A-4B9F-A85D-DF910C17F0C7}"/>
    <dgm:cxn modelId="{ECDC9606-F0BE-478F-B95B-C8D50237EEC5}" srcId="{DF3EDEF1-E83F-499E-86E5-BDD5152734BE}" destId="{A2E6298E-CB2C-4783-8A0A-E04116364F58}" srcOrd="0" destOrd="0" parTransId="{1BB4C599-4232-45C4-9863-3AF44C6101AA}" sibTransId="{9029815B-3F9F-4D79-9536-9FBBD6759D27}"/>
    <dgm:cxn modelId="{E5A05254-6B15-4936-AC9F-E0F1D5426876}" type="presOf" srcId="{DF3EDEF1-E83F-499E-86E5-BDD5152734BE}" destId="{D18527D3-9801-46D8-BAB9-615DC2CF61AE}" srcOrd="0" destOrd="0" presId="urn:microsoft.com/office/officeart/2005/8/layout/lProcess2"/>
    <dgm:cxn modelId="{6611E987-6D8E-440C-9388-3D1E6144E173}" type="presOf" srcId="{D52E9F8D-C4F7-48BF-9E9F-B5C3AC3C04E2}" destId="{0D325FB5-0871-463C-8727-02424B38648C}" srcOrd="0" destOrd="0" presId="urn:microsoft.com/office/officeart/2005/8/layout/lProcess2"/>
    <dgm:cxn modelId="{DBD7E88D-527B-4633-8E47-07FBD634EE40}" srcId="{2736EAD5-BA16-4527-9E73-850D4A5070C7}" destId="{D52E9F8D-C4F7-48BF-9E9F-B5C3AC3C04E2}" srcOrd="1" destOrd="0" parTransId="{43B4353D-913A-4401-B709-6A7FBFFB8597}" sibTransId="{6EB976C2-FF3B-4220-978C-ADB2FBC1A3E6}"/>
    <dgm:cxn modelId="{8D4EC40B-654A-4774-95C7-72E1681BF27C}" srcId="{07D2808D-03B6-4C3B-AA4B-BC75B1DBAD52}" destId="{57C4DB0E-F17A-4353-A6CB-18A438A54993}" srcOrd="0" destOrd="0" parTransId="{EEF15276-674B-4878-BDBE-35CB42E9EA61}" sibTransId="{4003B1C2-C91A-44E9-87FF-EC01EC59ECEC}"/>
    <dgm:cxn modelId="{219827ED-FAF2-42E2-B657-074F336104A4}" type="presOf" srcId="{14DD9A31-384C-475C-A820-C1F959240A9B}" destId="{56C43DAA-EDC6-4ADF-86D5-A5B4A45F76C9}" srcOrd="0" destOrd="0" presId="urn:microsoft.com/office/officeart/2005/8/layout/lProcess2"/>
    <dgm:cxn modelId="{C7740702-3D08-453E-AC91-52191E566C26}" type="presOf" srcId="{270DDBE3-68AF-4484-9B6A-6EF7C09AE66B}" destId="{5E47F33C-8915-41DB-8B6D-54286BB22163}" srcOrd="1" destOrd="0" presId="urn:microsoft.com/office/officeart/2005/8/layout/lProcess2"/>
    <dgm:cxn modelId="{5DFEC13B-D6F6-49F8-90B6-AC91191C9AA1}" srcId="{2736EAD5-BA16-4527-9E73-850D4A5070C7}" destId="{EB99D853-A593-4326-8F9B-37E2E9F77031}" srcOrd="2" destOrd="0" parTransId="{C6F09052-0D69-4213-88A9-5B0DABD4B2E0}" sibTransId="{4A66BEB2-4EE8-47BF-83CD-B435B6DDBC38}"/>
    <dgm:cxn modelId="{1D9FF073-9A07-4938-9A42-4C6068E1C51D}" type="presParOf" srcId="{28B97F5B-88EE-4069-889F-721472CE54E6}" destId="{5F28CE0A-1BF9-4C64-87AF-019BD72F25E3}" srcOrd="0" destOrd="0" presId="urn:microsoft.com/office/officeart/2005/8/layout/lProcess2"/>
    <dgm:cxn modelId="{16466CAD-AD76-4CB7-A0ED-087B5B90DB47}" type="presParOf" srcId="{5F28CE0A-1BF9-4C64-87AF-019BD72F25E3}" destId="{D18527D3-9801-46D8-BAB9-615DC2CF61AE}" srcOrd="0" destOrd="0" presId="urn:microsoft.com/office/officeart/2005/8/layout/lProcess2"/>
    <dgm:cxn modelId="{CEFD8F39-26F3-4EAC-AD4C-E95CA3917206}" type="presParOf" srcId="{5F28CE0A-1BF9-4C64-87AF-019BD72F25E3}" destId="{BC067C1C-3C1D-47E4-B248-59A7CBB6DE68}" srcOrd="1" destOrd="0" presId="urn:microsoft.com/office/officeart/2005/8/layout/lProcess2"/>
    <dgm:cxn modelId="{CC67CF77-E88D-400D-8F69-3F3797CA9988}" type="presParOf" srcId="{5F28CE0A-1BF9-4C64-87AF-019BD72F25E3}" destId="{F59EE002-7C44-4144-81FD-44D4B13CE0D7}" srcOrd="2" destOrd="0" presId="urn:microsoft.com/office/officeart/2005/8/layout/lProcess2"/>
    <dgm:cxn modelId="{40FC49E5-E996-473C-8687-876AEF5B1074}" type="presParOf" srcId="{F59EE002-7C44-4144-81FD-44D4B13CE0D7}" destId="{C46CA799-7B4A-4784-9470-5F6B3730F264}" srcOrd="0" destOrd="0" presId="urn:microsoft.com/office/officeart/2005/8/layout/lProcess2"/>
    <dgm:cxn modelId="{B7B937C7-A927-416E-BEEE-96456CE34D99}" type="presParOf" srcId="{C46CA799-7B4A-4784-9470-5F6B3730F264}" destId="{DB3FFFE3-9976-4B3A-B45D-60D64E594698}" srcOrd="0" destOrd="0" presId="urn:microsoft.com/office/officeart/2005/8/layout/lProcess2"/>
    <dgm:cxn modelId="{3E07A03C-8C9F-463A-8965-0549863EB437}" type="presParOf" srcId="{C46CA799-7B4A-4784-9470-5F6B3730F264}" destId="{8DCB7064-417A-4285-BD07-8E34D32A4864}" srcOrd="1" destOrd="0" presId="urn:microsoft.com/office/officeart/2005/8/layout/lProcess2"/>
    <dgm:cxn modelId="{A429A1E4-A70C-4332-A45B-C0482DE5B51C}" type="presParOf" srcId="{C46CA799-7B4A-4784-9470-5F6B3730F264}" destId="{54546347-61EE-412D-9650-DCF80726D719}" srcOrd="2" destOrd="0" presId="urn:microsoft.com/office/officeart/2005/8/layout/lProcess2"/>
    <dgm:cxn modelId="{C1E99662-14CA-4B35-88CB-EDD4FA1C5BFD}" type="presParOf" srcId="{28B97F5B-88EE-4069-889F-721472CE54E6}" destId="{8F57D17E-AEBF-412D-AB18-2C75E02CA5F5}" srcOrd="1" destOrd="0" presId="urn:microsoft.com/office/officeart/2005/8/layout/lProcess2"/>
    <dgm:cxn modelId="{1ACB6D08-698F-47AB-81B0-11E4E611313B}" type="presParOf" srcId="{28B97F5B-88EE-4069-889F-721472CE54E6}" destId="{861D8590-6E9F-4654-A0B6-73419540628F}" srcOrd="2" destOrd="0" presId="urn:microsoft.com/office/officeart/2005/8/layout/lProcess2"/>
    <dgm:cxn modelId="{100B18FD-C94A-43CB-AC1E-D0675D708539}" type="presParOf" srcId="{861D8590-6E9F-4654-A0B6-73419540628F}" destId="{DD8A2E2C-3C08-48C2-BACA-AF49C2712F61}" srcOrd="0" destOrd="0" presId="urn:microsoft.com/office/officeart/2005/8/layout/lProcess2"/>
    <dgm:cxn modelId="{3A1312D7-C2CE-4CC4-99C1-781C721DA695}" type="presParOf" srcId="{861D8590-6E9F-4654-A0B6-73419540628F}" destId="{23129162-1D2B-4EE9-B06A-E5B74C8E3F17}" srcOrd="1" destOrd="0" presId="urn:microsoft.com/office/officeart/2005/8/layout/lProcess2"/>
    <dgm:cxn modelId="{1469898B-08C6-4349-815D-EBDED3B6093F}" type="presParOf" srcId="{861D8590-6E9F-4654-A0B6-73419540628F}" destId="{D337EB4E-0BBA-4943-9797-1AF48F4A1CDF}" srcOrd="2" destOrd="0" presId="urn:microsoft.com/office/officeart/2005/8/layout/lProcess2"/>
    <dgm:cxn modelId="{E9699B43-E7A3-484A-AE2D-8B6AF34E2152}" type="presParOf" srcId="{D337EB4E-0BBA-4943-9797-1AF48F4A1CDF}" destId="{714F4EA8-8A38-43F0-B42B-C277CA7090FC}" srcOrd="0" destOrd="0" presId="urn:microsoft.com/office/officeart/2005/8/layout/lProcess2"/>
    <dgm:cxn modelId="{16976545-15B6-4153-83DC-085B5F826961}" type="presParOf" srcId="{714F4EA8-8A38-43F0-B42B-C277CA7090FC}" destId="{56C43DAA-EDC6-4ADF-86D5-A5B4A45F76C9}" srcOrd="0" destOrd="0" presId="urn:microsoft.com/office/officeart/2005/8/layout/lProcess2"/>
    <dgm:cxn modelId="{52563E1A-2C44-45BE-95A3-1A051BE73371}" type="presParOf" srcId="{714F4EA8-8A38-43F0-B42B-C277CA7090FC}" destId="{10C58A3B-C184-42FF-B8CF-28A7A6B9DFAE}" srcOrd="1" destOrd="0" presId="urn:microsoft.com/office/officeart/2005/8/layout/lProcess2"/>
    <dgm:cxn modelId="{D8EBE937-EC45-48FF-A986-A87D67915F39}" type="presParOf" srcId="{714F4EA8-8A38-43F0-B42B-C277CA7090FC}" destId="{0D325FB5-0871-463C-8727-02424B38648C}" srcOrd="2" destOrd="0" presId="urn:microsoft.com/office/officeart/2005/8/layout/lProcess2"/>
    <dgm:cxn modelId="{CD8105FD-BB25-40D7-B21E-49A1DC446C95}" type="presParOf" srcId="{714F4EA8-8A38-43F0-B42B-C277CA7090FC}" destId="{0EC5BE75-5644-433C-A3CA-9F51BEDCD07B}" srcOrd="3" destOrd="0" presId="urn:microsoft.com/office/officeart/2005/8/layout/lProcess2"/>
    <dgm:cxn modelId="{5D80D3C6-B291-4857-9108-22F583D3DFA1}" type="presParOf" srcId="{714F4EA8-8A38-43F0-B42B-C277CA7090FC}" destId="{B4B380BA-3A58-449F-906E-5DA8D83FB5E8}" srcOrd="4" destOrd="0" presId="urn:microsoft.com/office/officeart/2005/8/layout/lProcess2"/>
    <dgm:cxn modelId="{A7B6BB01-D5E0-4AB1-8D1E-1920C733BACD}" type="presParOf" srcId="{28B97F5B-88EE-4069-889F-721472CE54E6}" destId="{4986040F-112B-46D9-8951-16944D361AED}" srcOrd="3" destOrd="0" presId="urn:microsoft.com/office/officeart/2005/8/layout/lProcess2"/>
    <dgm:cxn modelId="{C4FA3BE8-2D6E-4898-BE0A-2CAF5306354F}" type="presParOf" srcId="{28B97F5B-88EE-4069-889F-721472CE54E6}" destId="{597E360D-E4F0-4EB7-A957-F3320F7ADCD6}" srcOrd="4" destOrd="0" presId="urn:microsoft.com/office/officeart/2005/8/layout/lProcess2"/>
    <dgm:cxn modelId="{37D511EF-3FDE-4D97-8CEB-7AC906634EA1}" type="presParOf" srcId="{597E360D-E4F0-4EB7-A957-F3320F7ADCD6}" destId="{36F2E482-CB86-41E6-93CD-DF706C442C70}" srcOrd="0" destOrd="0" presId="urn:microsoft.com/office/officeart/2005/8/layout/lProcess2"/>
    <dgm:cxn modelId="{817E4655-FF37-493D-B04F-7C1CA7C51E1F}" type="presParOf" srcId="{597E360D-E4F0-4EB7-A957-F3320F7ADCD6}" destId="{80C943AA-495F-4153-A067-11181CF1B33D}" srcOrd="1" destOrd="0" presId="urn:microsoft.com/office/officeart/2005/8/layout/lProcess2"/>
    <dgm:cxn modelId="{AA746933-CC13-4B04-8262-F5CDF56D767E}" type="presParOf" srcId="{597E360D-E4F0-4EB7-A957-F3320F7ADCD6}" destId="{E4C9DD04-C7FA-468C-94F9-194E9C367065}" srcOrd="2" destOrd="0" presId="urn:microsoft.com/office/officeart/2005/8/layout/lProcess2"/>
    <dgm:cxn modelId="{5C98DB4F-F3DE-4CA4-86EA-82085DD4ECFA}" type="presParOf" srcId="{E4C9DD04-C7FA-468C-94F9-194E9C367065}" destId="{8BD198DF-FBCB-4527-84F4-2638CE69B28C}" srcOrd="0" destOrd="0" presId="urn:microsoft.com/office/officeart/2005/8/layout/lProcess2"/>
    <dgm:cxn modelId="{A80801BF-DC24-4921-AE26-CD79F779DA74}" type="presParOf" srcId="{8BD198DF-FBCB-4527-84F4-2638CE69B28C}" destId="{7F53BD71-6CD2-419C-92F2-A159A5CAC43A}" srcOrd="0" destOrd="0" presId="urn:microsoft.com/office/officeart/2005/8/layout/lProcess2"/>
    <dgm:cxn modelId="{54BB8392-4042-4454-B3B8-50F50790BF50}" type="presParOf" srcId="{28B97F5B-88EE-4069-889F-721472CE54E6}" destId="{A7E48D0F-B488-481B-9699-3CBE2D24B4E6}" srcOrd="5" destOrd="0" presId="urn:microsoft.com/office/officeart/2005/8/layout/lProcess2"/>
    <dgm:cxn modelId="{C7FB253C-6B40-468A-A12F-173CA32228BC}" type="presParOf" srcId="{28B97F5B-88EE-4069-889F-721472CE54E6}" destId="{E6E44D4E-01B3-4DD8-8F4D-F2279288AD40}" srcOrd="6" destOrd="0" presId="urn:microsoft.com/office/officeart/2005/8/layout/lProcess2"/>
    <dgm:cxn modelId="{8B55CBFC-842B-4520-B1CC-6D14728CB711}" type="presParOf" srcId="{E6E44D4E-01B3-4DD8-8F4D-F2279288AD40}" destId="{F956FC4E-A6C2-45BC-BBC0-7098A9DAD11D}" srcOrd="0" destOrd="0" presId="urn:microsoft.com/office/officeart/2005/8/layout/lProcess2"/>
    <dgm:cxn modelId="{F71E0EF4-1BF1-4390-8EDD-905B0E2049FD}" type="presParOf" srcId="{E6E44D4E-01B3-4DD8-8F4D-F2279288AD40}" destId="{5E47F33C-8915-41DB-8B6D-54286BB22163}" srcOrd="1" destOrd="0" presId="urn:microsoft.com/office/officeart/2005/8/layout/lProcess2"/>
    <dgm:cxn modelId="{71385532-6B7B-42F2-8C8C-18CFB272CB90}" type="presParOf" srcId="{E6E44D4E-01B3-4DD8-8F4D-F2279288AD40}" destId="{DA539735-BAB4-40D7-96CB-E7187A87C962}" srcOrd="2" destOrd="0" presId="urn:microsoft.com/office/officeart/2005/8/layout/lProcess2"/>
    <dgm:cxn modelId="{167E2655-138E-48E3-AA87-7B3D0A496DCF}" type="presParOf" srcId="{DA539735-BAB4-40D7-96CB-E7187A87C962}" destId="{5ECF4AB1-0CDD-4319-9722-F35FD234B103}" srcOrd="0" destOrd="0" presId="urn:microsoft.com/office/officeart/2005/8/layout/lProcess2"/>
    <dgm:cxn modelId="{62AC1324-13D7-4870-ACD0-813DD94438D4}" type="presParOf" srcId="{5ECF4AB1-0CDD-4319-9722-F35FD234B103}" destId="{9F86797B-282B-4789-84E9-1FFDF7E7C0E7}" srcOrd="0" destOrd="0" presId="urn:microsoft.com/office/officeart/2005/8/layout/lProcess2"/>
    <dgm:cxn modelId="{428DB0E8-16B0-444F-9D06-85DCCCD7F9F4}" type="presParOf" srcId="{28B97F5B-88EE-4069-889F-721472CE54E6}" destId="{B97434DD-D1BC-4ACA-B677-D1657028C235}" srcOrd="7" destOrd="0" presId="urn:microsoft.com/office/officeart/2005/8/layout/lProcess2"/>
    <dgm:cxn modelId="{0774BA99-5C4A-4B27-A457-557788D962BA}" type="presParOf" srcId="{28B97F5B-88EE-4069-889F-721472CE54E6}" destId="{20D534F8-2319-4A28-846A-656B3B988DC9}" srcOrd="8" destOrd="0" presId="urn:microsoft.com/office/officeart/2005/8/layout/lProcess2"/>
    <dgm:cxn modelId="{0C2C2422-1E77-4ECC-B5A3-B8220FBAB76C}" type="presParOf" srcId="{20D534F8-2319-4A28-846A-656B3B988DC9}" destId="{62FF8529-0F1F-4622-8255-DFB725E4B53B}" srcOrd="0" destOrd="0" presId="urn:microsoft.com/office/officeart/2005/8/layout/lProcess2"/>
    <dgm:cxn modelId="{BDC58115-FCFF-4309-A031-02B21C33DCE7}" type="presParOf" srcId="{20D534F8-2319-4A28-846A-656B3B988DC9}" destId="{8E5D8E07-263A-4B56-B775-6AD8166E18E4}" srcOrd="1" destOrd="0" presId="urn:microsoft.com/office/officeart/2005/8/layout/lProcess2"/>
    <dgm:cxn modelId="{78363BAA-EF44-4BDB-B1E1-C6E503F2C179}" type="presParOf" srcId="{20D534F8-2319-4A28-846A-656B3B988DC9}" destId="{2E3F32FD-F8CA-4EDC-B3F0-B88B77D72CD2}" srcOrd="2" destOrd="0" presId="urn:microsoft.com/office/officeart/2005/8/layout/lProcess2"/>
    <dgm:cxn modelId="{7A671D2D-381E-4772-A507-4ACC2C2E04CA}" type="presParOf" srcId="{2E3F32FD-F8CA-4EDC-B3F0-B88B77D72CD2}" destId="{79FF11E1-5F6A-4402-A4B5-B9C6D2F2A838}" srcOrd="0" destOrd="0" presId="urn:microsoft.com/office/officeart/2005/8/layout/lProcess2"/>
    <dgm:cxn modelId="{DE8657AC-46DD-4286-A255-8341BEF2F096}" type="presParOf" srcId="{79FF11E1-5F6A-4402-A4B5-B9C6D2F2A838}" destId="{0985AE5D-A606-450E-8A04-696E00EBB8E2}" srcOrd="0" destOrd="0" presId="urn:microsoft.com/office/officeart/2005/8/layout/lProcess2"/>
    <dgm:cxn modelId="{1C1CDF80-CA82-4926-A870-F4902CB47B0E}" type="presParOf" srcId="{28B97F5B-88EE-4069-889F-721472CE54E6}" destId="{E94ADB4A-547F-403E-9CD8-BAFB73ADE34A}" srcOrd="9" destOrd="0" presId="urn:microsoft.com/office/officeart/2005/8/layout/lProcess2"/>
    <dgm:cxn modelId="{49FAB7D9-7758-4B2B-B471-CE672BBC9B5B}" type="presParOf" srcId="{28B97F5B-88EE-4069-889F-721472CE54E6}" destId="{F5480E29-FC08-4ED2-AD7D-6F0D56ED396D}" srcOrd="10" destOrd="0" presId="urn:microsoft.com/office/officeart/2005/8/layout/lProcess2"/>
    <dgm:cxn modelId="{6BF78D7C-BCE2-4723-921F-06B0CC9032D3}" type="presParOf" srcId="{F5480E29-FC08-4ED2-AD7D-6F0D56ED396D}" destId="{3AC37D7B-FAD3-4A36-8768-8CF9C0896822}" srcOrd="0" destOrd="0" presId="urn:microsoft.com/office/officeart/2005/8/layout/lProcess2"/>
    <dgm:cxn modelId="{9B640E05-F541-45BC-B33E-F7F7FDE8A729}" type="presParOf" srcId="{F5480E29-FC08-4ED2-AD7D-6F0D56ED396D}" destId="{3DF155CF-10D7-48B8-9D9D-C4018FCB4CA6}" srcOrd="1" destOrd="0" presId="urn:microsoft.com/office/officeart/2005/8/layout/lProcess2"/>
    <dgm:cxn modelId="{6A23E266-15F8-419F-B032-88A10E8562B1}" type="presParOf" srcId="{F5480E29-FC08-4ED2-AD7D-6F0D56ED396D}" destId="{3A9B93D0-793B-4C63-AF5C-C990676746AA}" srcOrd="2" destOrd="0" presId="urn:microsoft.com/office/officeart/2005/8/layout/lProcess2"/>
    <dgm:cxn modelId="{88A0B682-1600-4C17-BBF5-80A3B76D98D5}" type="presParOf" srcId="{3A9B93D0-793B-4C63-AF5C-C990676746AA}" destId="{3A6012E5-8CBA-4326-957D-89984A8F630A}" srcOrd="0" destOrd="0" presId="urn:microsoft.com/office/officeart/2005/8/layout/lProcess2"/>
    <dgm:cxn modelId="{2899D5CC-A8E2-4B69-8D38-B7FAB892185B}" type="presParOf" srcId="{3A6012E5-8CBA-4326-957D-89984A8F630A}" destId="{0052BA4D-CD07-4A6D-ABA0-1ABF676693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95322-7F53-4FE6-9E27-C9503105F3A3}">
      <dsp:nvSpPr>
        <dsp:cNvPr id="0" name=""/>
        <dsp:cNvSpPr/>
      </dsp:nvSpPr>
      <dsp:spPr>
        <a:xfrm>
          <a:off x="1883229" y="1156615"/>
          <a:ext cx="2191654" cy="21526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Metodología</a:t>
          </a:r>
          <a:endParaRPr lang="es-PE" sz="2400" kern="1200" dirty="0"/>
        </a:p>
      </dsp:txBody>
      <dsp:txXfrm>
        <a:off x="2204189" y="1471863"/>
        <a:ext cx="1549734" cy="1522151"/>
      </dsp:txXfrm>
    </dsp:sp>
    <dsp:sp modelId="{78F03A52-DD90-4A07-8C34-8824F91FBA70}">
      <dsp:nvSpPr>
        <dsp:cNvPr id="0" name=""/>
        <dsp:cNvSpPr/>
      </dsp:nvSpPr>
      <dsp:spPr>
        <a:xfrm>
          <a:off x="2291313" y="235969"/>
          <a:ext cx="1331997" cy="133199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Fases</a:t>
          </a:r>
          <a:endParaRPr lang="es-PE" sz="1300" kern="1200" dirty="0"/>
        </a:p>
      </dsp:txBody>
      <dsp:txXfrm>
        <a:off x="2486379" y="431035"/>
        <a:ext cx="941865" cy="941865"/>
      </dsp:txXfrm>
    </dsp:sp>
    <dsp:sp modelId="{31778B54-556A-4B78-8639-3AB8486FBEDA}">
      <dsp:nvSpPr>
        <dsp:cNvPr id="0" name=""/>
        <dsp:cNvSpPr/>
      </dsp:nvSpPr>
      <dsp:spPr>
        <a:xfrm>
          <a:off x="3633049" y="1085014"/>
          <a:ext cx="1331997" cy="133199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 smtClean="0"/>
            <a:t>Documentación</a:t>
          </a:r>
          <a:endParaRPr lang="es-PE" sz="1100" kern="1200" dirty="0"/>
        </a:p>
      </dsp:txBody>
      <dsp:txXfrm>
        <a:off x="3828115" y="1280080"/>
        <a:ext cx="941865" cy="941865"/>
      </dsp:txXfrm>
    </dsp:sp>
    <dsp:sp modelId="{3796E7F1-CA04-451E-9300-738C8F62B363}">
      <dsp:nvSpPr>
        <dsp:cNvPr id="0" name=""/>
        <dsp:cNvSpPr/>
      </dsp:nvSpPr>
      <dsp:spPr>
        <a:xfrm>
          <a:off x="3164485" y="2687153"/>
          <a:ext cx="1331997" cy="133199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Técnicas y herramientas</a:t>
          </a:r>
          <a:endParaRPr lang="es-PE" sz="1300" kern="1200" dirty="0"/>
        </a:p>
      </dsp:txBody>
      <dsp:txXfrm>
        <a:off x="3359551" y="2882219"/>
        <a:ext cx="941865" cy="941865"/>
      </dsp:txXfrm>
    </dsp:sp>
    <dsp:sp modelId="{89AB498E-FC43-45EA-85F5-DE5F079CB8B6}">
      <dsp:nvSpPr>
        <dsp:cNvPr id="0" name=""/>
        <dsp:cNvSpPr/>
      </dsp:nvSpPr>
      <dsp:spPr>
        <a:xfrm>
          <a:off x="1450772" y="2654518"/>
          <a:ext cx="1331997" cy="133199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Métodos</a:t>
          </a:r>
          <a:endParaRPr lang="es-PE" sz="1300" kern="1200" dirty="0"/>
        </a:p>
      </dsp:txBody>
      <dsp:txXfrm>
        <a:off x="1645838" y="2849584"/>
        <a:ext cx="941865" cy="941865"/>
      </dsp:txXfrm>
    </dsp:sp>
    <dsp:sp modelId="{A87F8E32-1BB7-4529-89AB-5FB2C292A140}">
      <dsp:nvSpPr>
        <dsp:cNvPr id="0" name=""/>
        <dsp:cNvSpPr/>
      </dsp:nvSpPr>
      <dsp:spPr>
        <a:xfrm>
          <a:off x="938651" y="1085020"/>
          <a:ext cx="1331997" cy="133199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Control y evaluación</a:t>
          </a:r>
          <a:endParaRPr lang="es-PE" sz="1300" kern="1200" dirty="0"/>
        </a:p>
      </dsp:txBody>
      <dsp:txXfrm>
        <a:off x="1133717" y="1280086"/>
        <a:ext cx="941865" cy="9418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527D3-9801-46D8-BAB9-615DC2CF61AE}">
      <dsp:nvSpPr>
        <dsp:cNvPr id="0" name=""/>
        <dsp:cNvSpPr/>
      </dsp:nvSpPr>
      <dsp:spPr>
        <a:xfrm>
          <a:off x="2528" y="0"/>
          <a:ext cx="2481518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kern="1200" dirty="0" smtClean="0"/>
            <a:t>Concepción</a:t>
          </a:r>
          <a:endParaRPr lang="es-ES" sz="3300" b="0" kern="1200" dirty="0"/>
        </a:p>
      </dsp:txBody>
      <dsp:txXfrm>
        <a:off x="2528" y="0"/>
        <a:ext cx="2481518" cy="1614206"/>
      </dsp:txXfrm>
    </dsp:sp>
    <dsp:sp modelId="{8B425E6E-E499-4957-B088-2446A905F70E}">
      <dsp:nvSpPr>
        <dsp:cNvPr id="0" name=""/>
        <dsp:cNvSpPr/>
      </dsp:nvSpPr>
      <dsp:spPr>
        <a:xfrm>
          <a:off x="250680" y="1615782"/>
          <a:ext cx="1985214" cy="162235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La meta es establecer un caso empresarial para el sistema</a:t>
          </a:r>
          <a:endParaRPr lang="es-ES" sz="1300" kern="1200" dirty="0"/>
        </a:p>
      </dsp:txBody>
      <dsp:txXfrm>
        <a:off x="298197" y="1663299"/>
        <a:ext cx="1890180" cy="1527316"/>
      </dsp:txXfrm>
    </dsp:sp>
    <dsp:sp modelId="{AEBA10B5-2F0A-4BA9-A427-D05827CC63F8}">
      <dsp:nvSpPr>
        <dsp:cNvPr id="0" name=""/>
        <dsp:cNvSpPr/>
      </dsp:nvSpPr>
      <dsp:spPr>
        <a:xfrm>
          <a:off x="250680" y="3487725"/>
          <a:ext cx="1985214" cy="162235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Deben identificarse todas las entidades externas (personas y sistemas) que interactúan con el sistema y definirán dichas interacciones</a:t>
          </a:r>
          <a:endParaRPr lang="es-ES" sz="1300" kern="1200" dirty="0"/>
        </a:p>
      </dsp:txBody>
      <dsp:txXfrm>
        <a:off x="298197" y="3535242"/>
        <a:ext cx="1890180" cy="1527316"/>
      </dsp:txXfrm>
    </dsp:sp>
    <dsp:sp modelId="{DD8A2E2C-3C08-48C2-BACA-AF49C2712F61}">
      <dsp:nvSpPr>
        <dsp:cNvPr id="0" name=""/>
        <dsp:cNvSpPr/>
      </dsp:nvSpPr>
      <dsp:spPr>
        <a:xfrm>
          <a:off x="2670161" y="0"/>
          <a:ext cx="2481518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kern="1200" dirty="0" smtClean="0"/>
            <a:t>Elaboración</a:t>
          </a:r>
          <a:endParaRPr lang="es-ES" sz="3300" b="0" kern="1200" dirty="0"/>
        </a:p>
      </dsp:txBody>
      <dsp:txXfrm>
        <a:off x="2670161" y="0"/>
        <a:ext cx="2481518" cy="1614206"/>
      </dsp:txXfrm>
    </dsp:sp>
    <dsp:sp modelId="{56C43DAA-EDC6-4ADF-86D5-A5B4A45F76C9}">
      <dsp:nvSpPr>
        <dsp:cNvPr id="0" name=""/>
        <dsp:cNvSpPr/>
      </dsp:nvSpPr>
      <dsp:spPr>
        <a:xfrm>
          <a:off x="2918313" y="1615782"/>
          <a:ext cx="1985214" cy="1622350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La meta es desarrollar la comprensión del problema del dominio, establecer un marco conceptual arquitectónico, diseñar el plan del proyecto e identificar los riesgos clave.</a:t>
          </a:r>
          <a:endParaRPr lang="es-ES" sz="1300" kern="1200" dirty="0"/>
        </a:p>
      </dsp:txBody>
      <dsp:txXfrm>
        <a:off x="2965830" y="1663299"/>
        <a:ext cx="1890180" cy="1527316"/>
      </dsp:txXfrm>
    </dsp:sp>
    <dsp:sp modelId="{0D325FB5-0871-463C-8727-02424B38648C}">
      <dsp:nvSpPr>
        <dsp:cNvPr id="0" name=""/>
        <dsp:cNvSpPr/>
      </dsp:nvSpPr>
      <dsp:spPr>
        <a:xfrm>
          <a:off x="2918313" y="3487725"/>
          <a:ext cx="1985214" cy="1622350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Al completar esta fase, debe tenerse un modelo de requerimientos para el sistema, que podría ser una serie de casos de uso del UML, una descripción arquitectónica y un plan de desarrollo para el software</a:t>
          </a:r>
          <a:endParaRPr lang="es-ES" sz="1300" kern="1200" dirty="0"/>
        </a:p>
      </dsp:txBody>
      <dsp:txXfrm>
        <a:off x="2965830" y="3535242"/>
        <a:ext cx="1890180" cy="1527316"/>
      </dsp:txXfrm>
    </dsp:sp>
    <dsp:sp modelId="{36F2E482-CB86-41E6-93CD-DF706C442C70}">
      <dsp:nvSpPr>
        <dsp:cNvPr id="0" name=""/>
        <dsp:cNvSpPr/>
      </dsp:nvSpPr>
      <dsp:spPr>
        <a:xfrm>
          <a:off x="5337793" y="0"/>
          <a:ext cx="2481518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Construcción</a:t>
          </a:r>
          <a:endParaRPr lang="es-ES" sz="3300" kern="1200" dirty="0"/>
        </a:p>
      </dsp:txBody>
      <dsp:txXfrm>
        <a:off x="5337793" y="0"/>
        <a:ext cx="2481518" cy="1614206"/>
      </dsp:txXfrm>
    </dsp:sp>
    <dsp:sp modelId="{7F53BD71-6CD2-419C-92F2-A159A5CAC43A}">
      <dsp:nvSpPr>
        <dsp:cNvPr id="0" name=""/>
        <dsp:cNvSpPr/>
      </dsp:nvSpPr>
      <dsp:spPr>
        <a:xfrm>
          <a:off x="5585945" y="1615782"/>
          <a:ext cx="1985214" cy="1622350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Incluye diseño, programación y pruebas del sistema</a:t>
          </a:r>
          <a:endParaRPr lang="es-ES" sz="1300" kern="1200" dirty="0"/>
        </a:p>
      </dsp:txBody>
      <dsp:txXfrm>
        <a:off x="5633462" y="1663299"/>
        <a:ext cx="1890180" cy="1527316"/>
      </dsp:txXfrm>
    </dsp:sp>
    <dsp:sp modelId="{4065B6F9-FD52-4786-BF17-18D4930AFF32}">
      <dsp:nvSpPr>
        <dsp:cNvPr id="0" name=""/>
        <dsp:cNvSpPr/>
      </dsp:nvSpPr>
      <dsp:spPr>
        <a:xfrm>
          <a:off x="5585945" y="3487725"/>
          <a:ext cx="1985214" cy="1622350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Al completar ésta fase, debe tenerse un sistema de software funcionando y la documentación relacionada y lista para entregarse al usuario</a:t>
          </a:r>
          <a:r>
            <a:rPr lang="es-ES" sz="1300" kern="1200" dirty="0" smtClean="0"/>
            <a:t>.</a:t>
          </a:r>
          <a:endParaRPr lang="es-ES" sz="1300" kern="1200" dirty="0"/>
        </a:p>
      </dsp:txBody>
      <dsp:txXfrm>
        <a:off x="5633462" y="3535242"/>
        <a:ext cx="1890180" cy="1527316"/>
      </dsp:txXfrm>
    </dsp:sp>
    <dsp:sp modelId="{F956FC4E-A6C2-45BC-BBC0-7098A9DAD11D}">
      <dsp:nvSpPr>
        <dsp:cNvPr id="0" name=""/>
        <dsp:cNvSpPr/>
      </dsp:nvSpPr>
      <dsp:spPr>
        <a:xfrm>
          <a:off x="8005426" y="0"/>
          <a:ext cx="2481518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Transición</a:t>
          </a:r>
          <a:endParaRPr lang="es-ES" sz="3300" kern="1200" dirty="0"/>
        </a:p>
      </dsp:txBody>
      <dsp:txXfrm>
        <a:off x="8005426" y="0"/>
        <a:ext cx="2481518" cy="1614206"/>
      </dsp:txXfrm>
    </dsp:sp>
    <dsp:sp modelId="{9F86797B-282B-4789-84E9-1FFDF7E7C0E7}">
      <dsp:nvSpPr>
        <dsp:cNvPr id="0" name=""/>
        <dsp:cNvSpPr/>
      </dsp:nvSpPr>
      <dsp:spPr>
        <a:xfrm>
          <a:off x="8253578" y="1615782"/>
          <a:ext cx="1985214" cy="1622350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Esta fase se interesa por el cambio del sistema desde la comunidad de desarrollo hacia la comunidad de usuarios, y por ponerlo a funcionar en un ambiente real.</a:t>
          </a:r>
          <a:endParaRPr lang="es-ES" sz="1300" kern="1200" dirty="0"/>
        </a:p>
      </dsp:txBody>
      <dsp:txXfrm>
        <a:off x="8301095" y="1663299"/>
        <a:ext cx="1890180" cy="1527316"/>
      </dsp:txXfrm>
    </dsp:sp>
    <dsp:sp modelId="{E7BAF631-BA3D-43B3-86E1-F205C57B7851}">
      <dsp:nvSpPr>
        <dsp:cNvPr id="0" name=""/>
        <dsp:cNvSpPr/>
      </dsp:nvSpPr>
      <dsp:spPr>
        <a:xfrm>
          <a:off x="8253578" y="3487725"/>
          <a:ext cx="1985214" cy="1622350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En el complemento de esta fase se debe tener un sistema de software documentado que funcione correctamente en su entorno operacional</a:t>
          </a:r>
          <a:endParaRPr lang="es-ES" sz="1300" kern="1200" dirty="0"/>
        </a:p>
      </dsp:txBody>
      <dsp:txXfrm>
        <a:off x="8301095" y="3535242"/>
        <a:ext cx="1890180" cy="15273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791D5-400C-450B-8340-570D1A900277}">
      <dsp:nvSpPr>
        <dsp:cNvPr id="0" name=""/>
        <dsp:cNvSpPr/>
      </dsp:nvSpPr>
      <dsp:spPr>
        <a:xfrm>
          <a:off x="576495" y="265462"/>
          <a:ext cx="4317534" cy="4317534"/>
        </a:xfrm>
        <a:prstGeom prst="circularArrow">
          <a:avLst>
            <a:gd name="adj1" fmla="val 5544"/>
            <a:gd name="adj2" fmla="val 330680"/>
            <a:gd name="adj3" fmla="val 13839574"/>
            <a:gd name="adj4" fmla="val 17347349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1ED76-B9CA-4002-90A7-F2D725B4DEA9}">
      <dsp:nvSpPr>
        <dsp:cNvPr id="0" name=""/>
        <dsp:cNvSpPr/>
      </dsp:nvSpPr>
      <dsp:spPr>
        <a:xfrm>
          <a:off x="1752277" y="289494"/>
          <a:ext cx="1965969" cy="9829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Sprint Planning</a:t>
          </a:r>
          <a:endParaRPr lang="es-ES" sz="2500" kern="1200" dirty="0"/>
        </a:p>
      </dsp:txBody>
      <dsp:txXfrm>
        <a:off x="1800262" y="337479"/>
        <a:ext cx="1869999" cy="887014"/>
      </dsp:txXfrm>
    </dsp:sp>
    <dsp:sp modelId="{71F4527E-EA79-488E-B79A-0E4BC055470F}">
      <dsp:nvSpPr>
        <dsp:cNvPr id="0" name=""/>
        <dsp:cNvSpPr/>
      </dsp:nvSpPr>
      <dsp:spPr>
        <a:xfrm>
          <a:off x="3503330" y="1561709"/>
          <a:ext cx="1965969" cy="9829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Sprint</a:t>
          </a:r>
          <a:endParaRPr lang="es-ES" sz="2500" kern="1200" dirty="0"/>
        </a:p>
      </dsp:txBody>
      <dsp:txXfrm>
        <a:off x="3551315" y="1609694"/>
        <a:ext cx="1869999" cy="887014"/>
      </dsp:txXfrm>
    </dsp:sp>
    <dsp:sp modelId="{FF304AB9-1E47-4D66-97C1-1BC5AD93F504}">
      <dsp:nvSpPr>
        <dsp:cNvPr id="0" name=""/>
        <dsp:cNvSpPr/>
      </dsp:nvSpPr>
      <dsp:spPr>
        <a:xfrm>
          <a:off x="2834487" y="3620195"/>
          <a:ext cx="1965969" cy="9829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Daily meeting</a:t>
          </a:r>
          <a:endParaRPr lang="es-ES" sz="2500" kern="1200" dirty="0"/>
        </a:p>
      </dsp:txBody>
      <dsp:txXfrm>
        <a:off x="2882472" y="3668180"/>
        <a:ext cx="1869999" cy="887014"/>
      </dsp:txXfrm>
    </dsp:sp>
    <dsp:sp modelId="{E76466FF-D8FF-4F3B-B440-2CC6A3481484}">
      <dsp:nvSpPr>
        <dsp:cNvPr id="0" name=""/>
        <dsp:cNvSpPr/>
      </dsp:nvSpPr>
      <dsp:spPr>
        <a:xfrm>
          <a:off x="670067" y="3620195"/>
          <a:ext cx="1965969" cy="9829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Sprint Review</a:t>
          </a:r>
          <a:endParaRPr lang="es-ES" sz="2500" kern="1200" dirty="0"/>
        </a:p>
      </dsp:txBody>
      <dsp:txXfrm>
        <a:off x="718052" y="3668180"/>
        <a:ext cx="1869999" cy="887014"/>
      </dsp:txXfrm>
    </dsp:sp>
    <dsp:sp modelId="{141382B8-5EC3-4191-96FE-D96A1DE1C044}">
      <dsp:nvSpPr>
        <dsp:cNvPr id="0" name=""/>
        <dsp:cNvSpPr/>
      </dsp:nvSpPr>
      <dsp:spPr>
        <a:xfrm>
          <a:off x="1224" y="1561709"/>
          <a:ext cx="1965969" cy="98298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Sprint Retrospective</a:t>
          </a:r>
          <a:endParaRPr lang="es-ES" sz="2500" kern="1200" dirty="0"/>
        </a:p>
      </dsp:txBody>
      <dsp:txXfrm>
        <a:off x="49209" y="1609694"/>
        <a:ext cx="1869999" cy="887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527D3-9801-46D8-BAB9-615DC2CF61AE}">
      <dsp:nvSpPr>
        <dsp:cNvPr id="0" name=""/>
        <dsp:cNvSpPr/>
      </dsp:nvSpPr>
      <dsp:spPr>
        <a:xfrm>
          <a:off x="5633" y="0"/>
          <a:ext cx="1977020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err="1" smtClean="0"/>
            <a:t>Planificación</a:t>
          </a:r>
          <a:r>
            <a:rPr lang="en-US" sz="2500" b="0" kern="1200" dirty="0" smtClean="0"/>
            <a:t> de la </a:t>
          </a:r>
          <a:r>
            <a:rPr lang="en-US" sz="2500" b="0" kern="1200" dirty="0" err="1" smtClean="0"/>
            <a:t>iteración</a:t>
          </a:r>
          <a:endParaRPr lang="es-ES" sz="2500" b="0" kern="1200" dirty="0"/>
        </a:p>
      </dsp:txBody>
      <dsp:txXfrm>
        <a:off x="5633" y="0"/>
        <a:ext cx="1977020" cy="1614206"/>
      </dsp:txXfrm>
    </dsp:sp>
    <dsp:sp modelId="{DB3FFFE3-9976-4B3A-B45D-60D64E594698}">
      <dsp:nvSpPr>
        <dsp:cNvPr id="0" name=""/>
        <dsp:cNvSpPr/>
      </dsp:nvSpPr>
      <dsp:spPr>
        <a:xfrm>
          <a:off x="203335" y="1615782"/>
          <a:ext cx="1581616" cy="1622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kern="1200" dirty="0" smtClean="0"/>
            <a:t>Primera parte:  </a:t>
          </a:r>
          <a:r>
            <a:rPr lang="es-ES" sz="1300" kern="1200" dirty="0" smtClean="0"/>
            <a:t>Cliente presenta requisitos priorizados y el equipo examina y resuelve dudas con cliente y selecciona objetivos prioritarios.</a:t>
          </a:r>
          <a:endParaRPr lang="es-ES" sz="1300" kern="1200" dirty="0"/>
        </a:p>
      </dsp:txBody>
      <dsp:txXfrm>
        <a:off x="249659" y="1662106"/>
        <a:ext cx="1488968" cy="1529702"/>
      </dsp:txXfrm>
    </dsp:sp>
    <dsp:sp modelId="{54546347-61EE-412D-9650-DCF80726D719}">
      <dsp:nvSpPr>
        <dsp:cNvPr id="0" name=""/>
        <dsp:cNvSpPr/>
      </dsp:nvSpPr>
      <dsp:spPr>
        <a:xfrm>
          <a:off x="203335" y="3487725"/>
          <a:ext cx="1581616" cy="162235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Segunda parte: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Equipo planifica iteración, elabora su táctica para obtener mejor resultado. </a:t>
          </a:r>
          <a:endParaRPr lang="es-ES" sz="1300" kern="1200" dirty="0"/>
        </a:p>
      </dsp:txBody>
      <dsp:txXfrm>
        <a:off x="249659" y="3534049"/>
        <a:ext cx="1488968" cy="1529702"/>
      </dsp:txXfrm>
    </dsp:sp>
    <dsp:sp modelId="{DD8A2E2C-3C08-48C2-BACA-AF49C2712F61}">
      <dsp:nvSpPr>
        <dsp:cNvPr id="0" name=""/>
        <dsp:cNvSpPr/>
      </dsp:nvSpPr>
      <dsp:spPr>
        <a:xfrm>
          <a:off x="2130930" y="0"/>
          <a:ext cx="1977020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err="1" smtClean="0"/>
            <a:t>Ejecución</a:t>
          </a:r>
          <a:r>
            <a:rPr lang="en-US" sz="2500" b="0" kern="1200" dirty="0" smtClean="0"/>
            <a:t> de la </a:t>
          </a:r>
          <a:r>
            <a:rPr lang="en-US" sz="2500" b="0" kern="1200" dirty="0" err="1" smtClean="0"/>
            <a:t>iteración</a:t>
          </a:r>
          <a:endParaRPr lang="es-ES" sz="2500" b="0" kern="1200" dirty="0"/>
        </a:p>
      </dsp:txBody>
      <dsp:txXfrm>
        <a:off x="2130930" y="0"/>
        <a:ext cx="1977020" cy="1614206"/>
      </dsp:txXfrm>
    </dsp:sp>
    <dsp:sp modelId="{56C43DAA-EDC6-4ADF-86D5-A5B4A45F76C9}">
      <dsp:nvSpPr>
        <dsp:cNvPr id="0" name=""/>
        <dsp:cNvSpPr/>
      </dsp:nvSpPr>
      <dsp:spPr>
        <a:xfrm>
          <a:off x="2328632" y="1615782"/>
          <a:ext cx="1581616" cy="1622350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El proyecto se ejecuta en bloques temporales con tiempos cortos.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La iteración debe producir resultado completo.</a:t>
          </a:r>
          <a:endParaRPr lang="es-ES" sz="1300" kern="1200" dirty="0"/>
        </a:p>
      </dsp:txBody>
      <dsp:txXfrm>
        <a:off x="2374956" y="1662106"/>
        <a:ext cx="1488968" cy="1529702"/>
      </dsp:txXfrm>
    </dsp:sp>
    <dsp:sp modelId="{0D325FB5-0871-463C-8727-02424B38648C}">
      <dsp:nvSpPr>
        <dsp:cNvPr id="0" name=""/>
        <dsp:cNvSpPr/>
      </dsp:nvSpPr>
      <dsp:spPr>
        <a:xfrm>
          <a:off x="2328632" y="3487725"/>
          <a:ext cx="1581616" cy="1622350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Cada día el equipo realiza una reunión de sincronización.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El facilitador se encarga de que el equipo cumpla con su compromiso y productividad.</a:t>
          </a:r>
          <a:endParaRPr lang="es-ES" sz="1300" kern="1200" dirty="0"/>
        </a:p>
      </dsp:txBody>
      <dsp:txXfrm>
        <a:off x="2374956" y="3534049"/>
        <a:ext cx="1488968" cy="1529702"/>
      </dsp:txXfrm>
    </dsp:sp>
    <dsp:sp modelId="{36F2E482-CB86-41E6-93CD-DF706C442C70}">
      <dsp:nvSpPr>
        <dsp:cNvPr id="0" name=""/>
        <dsp:cNvSpPr/>
      </dsp:nvSpPr>
      <dsp:spPr>
        <a:xfrm>
          <a:off x="4256226" y="0"/>
          <a:ext cx="1977020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Reunión diaria de sincronización del equipo</a:t>
          </a:r>
          <a:endParaRPr lang="es-ES" sz="2500" kern="1200" dirty="0"/>
        </a:p>
      </dsp:txBody>
      <dsp:txXfrm>
        <a:off x="4256226" y="0"/>
        <a:ext cx="1977020" cy="1614206"/>
      </dsp:txXfrm>
    </dsp:sp>
    <dsp:sp modelId="{7F53BD71-6CD2-419C-92F2-A159A5CAC43A}">
      <dsp:nvSpPr>
        <dsp:cNvPr id="0" name=""/>
        <dsp:cNvSpPr/>
      </dsp:nvSpPr>
      <dsp:spPr>
        <a:xfrm>
          <a:off x="4453928" y="1615782"/>
          <a:ext cx="1581616" cy="1622350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Transferencia de información y la colaboración entre el equipo para aumentar productividad.</a:t>
          </a:r>
          <a:endParaRPr lang="es-ES" sz="1300" kern="1200" dirty="0"/>
        </a:p>
      </dsp:txBody>
      <dsp:txXfrm>
        <a:off x="4500252" y="1662106"/>
        <a:ext cx="1488968" cy="1529702"/>
      </dsp:txXfrm>
    </dsp:sp>
    <dsp:sp modelId="{4065B6F9-FD52-4786-BF17-18D4930AFF32}">
      <dsp:nvSpPr>
        <dsp:cNvPr id="0" name=""/>
        <dsp:cNvSpPr/>
      </dsp:nvSpPr>
      <dsp:spPr>
        <a:xfrm>
          <a:off x="4453928" y="3487725"/>
          <a:ext cx="1581616" cy="1622350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Cada miembro del equipo inspecciona el trabajo que el resto está realizando para hacer las adaptaciones necesarias. </a:t>
          </a:r>
          <a:endParaRPr lang="es-ES" sz="1300" kern="1200" dirty="0"/>
        </a:p>
      </dsp:txBody>
      <dsp:txXfrm>
        <a:off x="4500252" y="3534049"/>
        <a:ext cx="1488968" cy="1529702"/>
      </dsp:txXfrm>
    </dsp:sp>
    <dsp:sp modelId="{F956FC4E-A6C2-45BC-BBC0-7098A9DAD11D}">
      <dsp:nvSpPr>
        <dsp:cNvPr id="0" name=""/>
        <dsp:cNvSpPr/>
      </dsp:nvSpPr>
      <dsp:spPr>
        <a:xfrm>
          <a:off x="6381523" y="0"/>
          <a:ext cx="1977020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Demostración</a:t>
          </a:r>
          <a:r>
            <a:rPr lang="en-US" sz="2500" kern="1200" dirty="0" smtClean="0"/>
            <a:t> de </a:t>
          </a:r>
          <a:r>
            <a:rPr lang="en-US" sz="2500" kern="1200" dirty="0" err="1" smtClean="0"/>
            <a:t>requisitos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completados</a:t>
          </a:r>
          <a:r>
            <a:rPr lang="en-US" sz="2500" kern="1200" dirty="0" smtClean="0"/>
            <a:t> </a:t>
          </a:r>
          <a:endParaRPr lang="es-ES" sz="2500" kern="1200" dirty="0"/>
        </a:p>
      </dsp:txBody>
      <dsp:txXfrm>
        <a:off x="6381523" y="0"/>
        <a:ext cx="1977020" cy="1614206"/>
      </dsp:txXfrm>
    </dsp:sp>
    <dsp:sp modelId="{9F86797B-282B-4789-84E9-1FFDF7E7C0E7}">
      <dsp:nvSpPr>
        <dsp:cNvPr id="0" name=""/>
        <dsp:cNvSpPr/>
      </dsp:nvSpPr>
      <dsp:spPr>
        <a:xfrm>
          <a:off x="6579225" y="1615782"/>
          <a:ext cx="1581616" cy="1622350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Es una </a:t>
          </a:r>
          <a:r>
            <a:rPr lang="es-ES" sz="1300" kern="1200" dirty="0" err="1" smtClean="0"/>
            <a:t>reunón</a:t>
          </a:r>
          <a:r>
            <a:rPr lang="es-ES" sz="1300" kern="1200" dirty="0" smtClean="0"/>
            <a:t> donde el equipo presenta al cliente los requisitos completados en la iteración</a:t>
          </a:r>
          <a:endParaRPr lang="es-ES" sz="1300" kern="1200" dirty="0"/>
        </a:p>
      </dsp:txBody>
      <dsp:txXfrm>
        <a:off x="6625549" y="1662106"/>
        <a:ext cx="1488968" cy="1529702"/>
      </dsp:txXfrm>
    </dsp:sp>
    <dsp:sp modelId="{E7BAF631-BA3D-43B3-86E1-F205C57B7851}">
      <dsp:nvSpPr>
        <dsp:cNvPr id="0" name=""/>
        <dsp:cNvSpPr/>
      </dsp:nvSpPr>
      <dsp:spPr>
        <a:xfrm>
          <a:off x="6579225" y="3487725"/>
          <a:ext cx="1581616" cy="1622350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En función de los resultados, cliente realiza las adaptaciones necesarias de manera objetiva</a:t>
          </a:r>
          <a:endParaRPr lang="es-ES" sz="1300" kern="1200" dirty="0"/>
        </a:p>
      </dsp:txBody>
      <dsp:txXfrm>
        <a:off x="6625549" y="3534049"/>
        <a:ext cx="1488968" cy="1529702"/>
      </dsp:txXfrm>
    </dsp:sp>
    <dsp:sp modelId="{62FF8529-0F1F-4622-8255-DFB725E4B53B}">
      <dsp:nvSpPr>
        <dsp:cNvPr id="0" name=""/>
        <dsp:cNvSpPr/>
      </dsp:nvSpPr>
      <dsp:spPr>
        <a:xfrm>
          <a:off x="8512453" y="0"/>
          <a:ext cx="1977020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Retrospectiva</a:t>
          </a:r>
          <a:endParaRPr lang="es-ES" sz="2500" kern="1200" dirty="0"/>
        </a:p>
      </dsp:txBody>
      <dsp:txXfrm>
        <a:off x="8512453" y="0"/>
        <a:ext cx="1977020" cy="1614206"/>
      </dsp:txXfrm>
    </dsp:sp>
    <dsp:sp modelId="{0985AE5D-A606-450E-8A04-696E00EBB8E2}">
      <dsp:nvSpPr>
        <dsp:cNvPr id="0" name=""/>
        <dsp:cNvSpPr/>
      </dsp:nvSpPr>
      <dsp:spPr>
        <a:xfrm>
          <a:off x="8704522" y="1615782"/>
          <a:ext cx="1581616" cy="1622350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Para mejorar la productividad y calidad del producto.</a:t>
          </a:r>
          <a:endParaRPr lang="es-ES" sz="1300" kern="1200" dirty="0"/>
        </a:p>
      </dsp:txBody>
      <dsp:txXfrm>
        <a:off x="8750846" y="1662106"/>
        <a:ext cx="1488968" cy="1529702"/>
      </dsp:txXfrm>
    </dsp:sp>
    <dsp:sp modelId="{D1504CEF-055A-41D5-94B0-DC84CAB6250C}">
      <dsp:nvSpPr>
        <dsp:cNvPr id="0" name=""/>
        <dsp:cNvSpPr/>
      </dsp:nvSpPr>
      <dsp:spPr>
        <a:xfrm>
          <a:off x="8704522" y="3487725"/>
          <a:ext cx="1581616" cy="16223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El equipo analiza su manera de trabajar y si esta consiguiendo los objetivos planeados desde un principio.</a:t>
          </a:r>
          <a:endParaRPr lang="es-ES" sz="1300" kern="1200" dirty="0"/>
        </a:p>
      </dsp:txBody>
      <dsp:txXfrm>
        <a:off x="8750846" y="3534049"/>
        <a:ext cx="1488968" cy="1529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527D3-9801-46D8-BAB9-615DC2CF61AE}">
      <dsp:nvSpPr>
        <dsp:cNvPr id="0" name=""/>
        <dsp:cNvSpPr/>
      </dsp:nvSpPr>
      <dsp:spPr>
        <a:xfrm>
          <a:off x="4161" y="0"/>
          <a:ext cx="1644102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u="none" kern="1200" dirty="0" err="1" smtClean="0"/>
            <a:t>Exploración</a:t>
          </a:r>
          <a:endParaRPr lang="en-US" sz="1900" b="1" u="none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kern="1200" dirty="0" smtClean="0"/>
            <a:t>El cliente y equipo realizan actividades de preparación.</a:t>
          </a:r>
          <a:endParaRPr lang="es-ES" sz="1600" b="0" u="none" kern="1200" dirty="0"/>
        </a:p>
      </dsp:txBody>
      <dsp:txXfrm>
        <a:off x="4161" y="0"/>
        <a:ext cx="1644102" cy="1614206"/>
      </dsp:txXfrm>
    </dsp:sp>
    <dsp:sp modelId="{DB3FFFE3-9976-4B3A-B45D-60D64E594698}">
      <dsp:nvSpPr>
        <dsp:cNvPr id="0" name=""/>
        <dsp:cNvSpPr/>
      </dsp:nvSpPr>
      <dsp:spPr>
        <a:xfrm>
          <a:off x="168571" y="1615782"/>
          <a:ext cx="1315281" cy="1622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/>
            <a:t>Cliente: Elabora historias de usuario primarias.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/>
            <a:t>El cliente se retroalimenta de necesidades de desarrolladores.</a:t>
          </a:r>
          <a:endParaRPr lang="es-ES" sz="1200" u="none" kern="1200" dirty="0"/>
        </a:p>
      </dsp:txBody>
      <dsp:txXfrm>
        <a:off x="207094" y="1654305"/>
        <a:ext cx="1238235" cy="1545304"/>
      </dsp:txXfrm>
    </dsp:sp>
    <dsp:sp modelId="{54546347-61EE-412D-9650-DCF80726D719}">
      <dsp:nvSpPr>
        <dsp:cNvPr id="0" name=""/>
        <dsp:cNvSpPr/>
      </dsp:nvSpPr>
      <dsp:spPr>
        <a:xfrm>
          <a:off x="168571" y="3487725"/>
          <a:ext cx="1315281" cy="162235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/>
            <a:t>Equipo de desarrollo: Evaluar la tecnología con la que cuenta.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/>
            <a:t>Estimar el tiempo de implementación de historias del usuario y organizar las historias.</a:t>
          </a:r>
          <a:endParaRPr lang="es-ES" sz="1200" u="none" kern="1200" dirty="0"/>
        </a:p>
      </dsp:txBody>
      <dsp:txXfrm>
        <a:off x="207094" y="3526248"/>
        <a:ext cx="1238235" cy="1545304"/>
      </dsp:txXfrm>
    </dsp:sp>
    <dsp:sp modelId="{DD8A2E2C-3C08-48C2-BACA-AF49C2712F61}">
      <dsp:nvSpPr>
        <dsp:cNvPr id="0" name=""/>
        <dsp:cNvSpPr/>
      </dsp:nvSpPr>
      <dsp:spPr>
        <a:xfrm>
          <a:off x="1771571" y="0"/>
          <a:ext cx="1644102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u="none" kern="1200" dirty="0" err="1" smtClean="0"/>
            <a:t>Planificación</a:t>
          </a:r>
          <a:endParaRPr lang="en-US" sz="1900" b="1" u="none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u="none" kern="1200" dirty="0" smtClean="0"/>
            <a:t>Reuniones para acordar ciertos puntos.</a:t>
          </a:r>
          <a:endParaRPr lang="es-ES" sz="1600" b="0" u="none" kern="1200" dirty="0"/>
        </a:p>
      </dsp:txBody>
      <dsp:txXfrm>
        <a:off x="1771571" y="0"/>
        <a:ext cx="1644102" cy="1614206"/>
      </dsp:txXfrm>
    </dsp:sp>
    <dsp:sp modelId="{56C43DAA-EDC6-4ADF-86D5-A5B4A45F76C9}">
      <dsp:nvSpPr>
        <dsp:cNvPr id="0" name=""/>
        <dsp:cNvSpPr/>
      </dsp:nvSpPr>
      <dsp:spPr>
        <a:xfrm>
          <a:off x="1935981" y="1614726"/>
          <a:ext cx="1315281" cy="1309188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u="none" kern="1200" dirty="0" smtClean="0"/>
            <a:t>Plan de entregas: Los clientes asignan prioridades a las historias de usuario.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u="none" kern="1200" dirty="0" smtClean="0"/>
            <a:t>Estimando el tiempo, se confecciona cronograma.</a:t>
          </a:r>
          <a:endParaRPr lang="es-ES" sz="1100" u="none" kern="1200" dirty="0"/>
        </a:p>
      </dsp:txBody>
      <dsp:txXfrm>
        <a:off x="1974326" y="1653071"/>
        <a:ext cx="1238591" cy="1232498"/>
      </dsp:txXfrm>
    </dsp:sp>
    <dsp:sp modelId="{0D325FB5-0871-463C-8727-02424B38648C}">
      <dsp:nvSpPr>
        <dsp:cNvPr id="0" name=""/>
        <dsp:cNvSpPr/>
      </dsp:nvSpPr>
      <dsp:spPr>
        <a:xfrm>
          <a:off x="1935981" y="3069729"/>
          <a:ext cx="1315281" cy="947794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/>
            <a:t>Plan de iteraciones: Se planifica el trabajo a realizar.</a:t>
          </a:r>
          <a:endParaRPr lang="es-ES" sz="1200" u="none" kern="1200" dirty="0"/>
        </a:p>
      </dsp:txBody>
      <dsp:txXfrm>
        <a:off x="1963741" y="3097489"/>
        <a:ext cx="1259761" cy="892274"/>
      </dsp:txXfrm>
    </dsp:sp>
    <dsp:sp modelId="{B4B380BA-3A58-449F-906E-5DA8D83FB5E8}">
      <dsp:nvSpPr>
        <dsp:cNvPr id="0" name=""/>
        <dsp:cNvSpPr/>
      </dsp:nvSpPr>
      <dsp:spPr>
        <a:xfrm>
          <a:off x="1935981" y="4163338"/>
          <a:ext cx="1315281" cy="947794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u="none" kern="1200" noProof="0" dirty="0" smtClean="0"/>
            <a:t>Reuniones diarias de seguimiento: Comunicar avances y las dificultades</a:t>
          </a:r>
          <a:endParaRPr lang="es-PE" sz="1200" u="none" kern="1200" noProof="0" dirty="0"/>
        </a:p>
      </dsp:txBody>
      <dsp:txXfrm>
        <a:off x="1963741" y="4191098"/>
        <a:ext cx="1259761" cy="892274"/>
      </dsp:txXfrm>
    </dsp:sp>
    <dsp:sp modelId="{36F2E482-CB86-41E6-93CD-DF706C442C70}">
      <dsp:nvSpPr>
        <dsp:cNvPr id="0" name=""/>
        <dsp:cNvSpPr/>
      </dsp:nvSpPr>
      <dsp:spPr>
        <a:xfrm>
          <a:off x="3538981" y="0"/>
          <a:ext cx="1644102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u="none" kern="1200" dirty="0" smtClean="0"/>
            <a:t>Iteraciones</a:t>
          </a:r>
          <a:endParaRPr lang="es-ES" sz="1800" b="1" u="none" kern="1200" dirty="0"/>
        </a:p>
      </dsp:txBody>
      <dsp:txXfrm>
        <a:off x="3538981" y="0"/>
        <a:ext cx="1644102" cy="1614206"/>
      </dsp:txXfrm>
    </dsp:sp>
    <dsp:sp modelId="{7F53BD71-6CD2-419C-92F2-A159A5CAC43A}">
      <dsp:nvSpPr>
        <dsp:cNvPr id="0" name=""/>
        <dsp:cNvSpPr/>
      </dsp:nvSpPr>
      <dsp:spPr>
        <a:xfrm>
          <a:off x="3703391" y="1614206"/>
          <a:ext cx="1315281" cy="3497446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/>
            <a:t>Historia de usuario implementadas en versiones ejecutables.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u="none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/>
            <a:t>Antes de terminar, se ejecutan las pruebas funcionales por parte del cliente.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u="none" kern="1200" dirty="0"/>
        </a:p>
      </dsp:txBody>
      <dsp:txXfrm>
        <a:off x="3741914" y="1652729"/>
        <a:ext cx="1238235" cy="3420400"/>
      </dsp:txXfrm>
    </dsp:sp>
    <dsp:sp modelId="{F956FC4E-A6C2-45BC-BBC0-7098A9DAD11D}">
      <dsp:nvSpPr>
        <dsp:cNvPr id="0" name=""/>
        <dsp:cNvSpPr/>
      </dsp:nvSpPr>
      <dsp:spPr>
        <a:xfrm>
          <a:off x="5306390" y="0"/>
          <a:ext cx="1644102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u="none" kern="1200" dirty="0" smtClean="0"/>
            <a:t>Producción</a:t>
          </a:r>
          <a:endParaRPr lang="es-ES" sz="1800" b="1" u="none" kern="1200" dirty="0"/>
        </a:p>
      </dsp:txBody>
      <dsp:txXfrm>
        <a:off x="5306390" y="0"/>
        <a:ext cx="1644102" cy="1614206"/>
      </dsp:txXfrm>
    </dsp:sp>
    <dsp:sp modelId="{9F86797B-282B-4789-84E9-1FFDF7E7C0E7}">
      <dsp:nvSpPr>
        <dsp:cNvPr id="0" name=""/>
        <dsp:cNvSpPr/>
      </dsp:nvSpPr>
      <dsp:spPr>
        <a:xfrm>
          <a:off x="5470801" y="1614206"/>
          <a:ext cx="1315281" cy="3497446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/>
            <a:t>El software se deriva a la producción.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u="none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/>
            <a:t>Se realizan pruebas que certifiquen las funciones requeridas.</a:t>
          </a:r>
        </a:p>
      </dsp:txBody>
      <dsp:txXfrm>
        <a:off x="5509324" y="1652729"/>
        <a:ext cx="1238235" cy="3420400"/>
      </dsp:txXfrm>
    </dsp:sp>
    <dsp:sp modelId="{62FF8529-0F1F-4622-8255-DFB725E4B53B}">
      <dsp:nvSpPr>
        <dsp:cNvPr id="0" name=""/>
        <dsp:cNvSpPr/>
      </dsp:nvSpPr>
      <dsp:spPr>
        <a:xfrm>
          <a:off x="7100566" y="0"/>
          <a:ext cx="1644102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none" kern="1200" dirty="0" err="1" smtClean="0"/>
            <a:t>Mantenimiento</a:t>
          </a:r>
          <a:endParaRPr lang="es-ES" sz="1800" b="1" u="none" kern="1200" dirty="0"/>
        </a:p>
      </dsp:txBody>
      <dsp:txXfrm>
        <a:off x="7100566" y="0"/>
        <a:ext cx="1644102" cy="1614206"/>
      </dsp:txXfrm>
    </dsp:sp>
    <dsp:sp modelId="{0985AE5D-A606-450E-8A04-696E00EBB8E2}">
      <dsp:nvSpPr>
        <dsp:cNvPr id="0" name=""/>
        <dsp:cNvSpPr/>
      </dsp:nvSpPr>
      <dsp:spPr>
        <a:xfrm>
          <a:off x="7238210" y="1614206"/>
          <a:ext cx="1315281" cy="3497446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/>
            <a:t>Idear nuevas tecnologías, idear recodificaciones para enfrentar los cambios.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u="none" kern="1200" dirty="0"/>
        </a:p>
      </dsp:txBody>
      <dsp:txXfrm>
        <a:off x="7276733" y="1652729"/>
        <a:ext cx="1238235" cy="3420400"/>
      </dsp:txXfrm>
    </dsp:sp>
    <dsp:sp modelId="{3AC37D7B-FAD3-4A36-8768-8CF9C0896822}">
      <dsp:nvSpPr>
        <dsp:cNvPr id="0" name=""/>
        <dsp:cNvSpPr/>
      </dsp:nvSpPr>
      <dsp:spPr>
        <a:xfrm>
          <a:off x="8845371" y="0"/>
          <a:ext cx="1644102" cy="538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none" kern="1200" dirty="0" err="1" smtClean="0"/>
            <a:t>Muerte</a:t>
          </a:r>
          <a:endParaRPr lang="es-ES" sz="1800" b="1" u="none" kern="1200" dirty="0"/>
        </a:p>
      </dsp:txBody>
      <dsp:txXfrm>
        <a:off x="8845371" y="0"/>
        <a:ext cx="1644102" cy="1614206"/>
      </dsp:txXfrm>
    </dsp:sp>
    <dsp:sp modelId="{0052BA4D-CD07-4A6D-ABA0-1ABF6766936F}">
      <dsp:nvSpPr>
        <dsp:cNvPr id="0" name=""/>
        <dsp:cNvSpPr/>
      </dsp:nvSpPr>
      <dsp:spPr>
        <a:xfrm>
          <a:off x="9043724" y="1661841"/>
          <a:ext cx="1315281" cy="3497446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/>
            <a:t>Se finaliza cuando el cliente está satisfecho con el producto y no tiene más características por agregar. o no tiene más historias de usuario que entregar </a:t>
          </a:r>
          <a:endParaRPr lang="es-ES" sz="1200" u="none" kern="1200" dirty="0"/>
        </a:p>
      </dsp:txBody>
      <dsp:txXfrm>
        <a:off x="9082247" y="1700364"/>
        <a:ext cx="1238235" cy="342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3295" y="1606731"/>
            <a:ext cx="6973873" cy="1933303"/>
          </a:xfrm>
        </p:spPr>
        <p:txBody>
          <a:bodyPr/>
          <a:lstStyle/>
          <a:p>
            <a:r>
              <a:rPr lang="es-PE" sz="4000" b="1" dirty="0" smtClean="0"/>
              <a:t>METODOLOGÍA DE DESARROLLO DE SOFTWARE</a:t>
            </a:r>
            <a:endParaRPr lang="en-US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03039" y="3540034"/>
            <a:ext cx="6815669" cy="1320802"/>
          </a:xfrm>
        </p:spPr>
        <p:txBody>
          <a:bodyPr>
            <a:normAutofit/>
          </a:bodyPr>
          <a:lstStyle/>
          <a:p>
            <a:r>
              <a:rPr lang="es-PE" dirty="0" smtClean="0"/>
              <a:t>Integrantes: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048000" y="4172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dirty="0"/>
              <a:t>García Arteaga </a:t>
            </a:r>
            <a:r>
              <a:rPr lang="es-PE" dirty="0" err="1"/>
              <a:t>Merly</a:t>
            </a:r>
            <a:r>
              <a:rPr lang="es-PE" dirty="0"/>
              <a:t> </a:t>
            </a:r>
          </a:p>
          <a:p>
            <a:pPr algn="ctr"/>
            <a:r>
              <a:rPr lang="es-PE" dirty="0"/>
              <a:t>Montenegro </a:t>
            </a:r>
            <a:r>
              <a:rPr lang="es-PE" dirty="0" err="1"/>
              <a:t>Chavez</a:t>
            </a:r>
            <a:r>
              <a:rPr lang="es-PE" dirty="0"/>
              <a:t> William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814077378"/>
              </p:ext>
            </p:extLst>
          </p:nvPr>
        </p:nvGraphicFramePr>
        <p:xfrm>
          <a:off x="836023" y="757646"/>
          <a:ext cx="10489474" cy="538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4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8"/>
          <p:cNvSpPr txBox="1">
            <a:spLocks/>
          </p:cNvSpPr>
          <p:nvPr/>
        </p:nvSpPr>
        <p:spPr>
          <a:xfrm>
            <a:off x="3819522" y="1023984"/>
            <a:ext cx="3718455" cy="79538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EXTREME PROGRAMMING</a:t>
            </a:r>
          </a:p>
        </p:txBody>
      </p:sp>
      <p:sp>
        <p:nvSpPr>
          <p:cNvPr id="4" name="Marcador de texto 10"/>
          <p:cNvSpPr txBox="1">
            <a:spLocks/>
          </p:cNvSpPr>
          <p:nvPr/>
        </p:nvSpPr>
        <p:spPr>
          <a:xfrm>
            <a:off x="1384300" y="2489200"/>
            <a:ext cx="8851899" cy="34496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PE" sz="2200" dirty="0" smtClean="0"/>
              <a:t>Pone </a:t>
            </a:r>
            <a:r>
              <a:rPr lang="es-ES" sz="2200" dirty="0" smtClean="0"/>
              <a:t>más </a:t>
            </a:r>
            <a:r>
              <a:rPr lang="es-ES" sz="2200" dirty="0"/>
              <a:t>énfasis en </a:t>
            </a:r>
            <a:r>
              <a:rPr lang="es-ES" sz="2200" dirty="0" smtClean="0"/>
              <a:t>la adaptabilidad que en la previsibilidad</a:t>
            </a:r>
          </a:p>
          <a:p>
            <a:r>
              <a:rPr lang="en-US" sz="2200" dirty="0" err="1"/>
              <a:t>Desarrollo</a:t>
            </a:r>
            <a:r>
              <a:rPr lang="en-US" sz="2200" dirty="0"/>
              <a:t> </a:t>
            </a:r>
            <a:r>
              <a:rPr lang="en-US" sz="2200" dirty="0" err="1"/>
              <a:t>iterativo</a:t>
            </a:r>
            <a:r>
              <a:rPr lang="en-US" sz="2200" dirty="0"/>
              <a:t> e </a:t>
            </a:r>
            <a:r>
              <a:rPr lang="en-US" sz="2200" dirty="0" smtClean="0"/>
              <a:t>incremental</a:t>
            </a:r>
          </a:p>
          <a:p>
            <a:r>
              <a:rPr lang="es-ES" sz="2200" dirty="0"/>
              <a:t>Pruebas unitarias continuas, </a:t>
            </a:r>
            <a:r>
              <a:rPr lang="es-ES" sz="2200" dirty="0" smtClean="0"/>
              <a:t>frecuentemente.</a:t>
            </a:r>
          </a:p>
          <a:p>
            <a:r>
              <a:rPr lang="en-US" sz="2200" dirty="0" err="1"/>
              <a:t>Programación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 smtClean="0"/>
              <a:t>parejas</a:t>
            </a:r>
            <a:endParaRPr lang="en-US" sz="2200" dirty="0" smtClean="0"/>
          </a:p>
          <a:p>
            <a:r>
              <a:rPr lang="es-ES" sz="2200" dirty="0"/>
              <a:t>Frecuente interacción del equipo </a:t>
            </a:r>
            <a:r>
              <a:rPr lang="es-ES" sz="2200" dirty="0" smtClean="0"/>
              <a:t>de programación </a:t>
            </a:r>
            <a:r>
              <a:rPr lang="es-ES" sz="2200" dirty="0"/>
              <a:t>con el cliente o </a:t>
            </a:r>
            <a:r>
              <a:rPr lang="es-ES" sz="2200" dirty="0" smtClean="0"/>
              <a:t>usuario</a:t>
            </a:r>
          </a:p>
          <a:p>
            <a:r>
              <a:rPr lang="es-ES" sz="2200" dirty="0"/>
              <a:t>Corrección de todos los errores antes de añadir </a:t>
            </a:r>
            <a:r>
              <a:rPr lang="es-ES" sz="2200" dirty="0" smtClean="0"/>
              <a:t>nueva </a:t>
            </a:r>
            <a:r>
              <a:rPr lang="es-ES" sz="2200" dirty="0"/>
              <a:t>funcionalidad</a:t>
            </a:r>
            <a:r>
              <a:rPr lang="es-ES" sz="2200" dirty="0" smtClean="0"/>
              <a:t>.</a:t>
            </a:r>
          </a:p>
          <a:p>
            <a:r>
              <a:rPr lang="en-US" sz="2200" dirty="0" err="1" smtClean="0"/>
              <a:t>Reescribir</a:t>
            </a:r>
            <a:r>
              <a:rPr lang="en-US" sz="2200" dirty="0" smtClean="0"/>
              <a:t> </a:t>
            </a:r>
            <a:r>
              <a:rPr lang="en-US" sz="2200" dirty="0" err="1" smtClean="0"/>
              <a:t>ciertas</a:t>
            </a:r>
            <a:r>
              <a:rPr lang="en-US" sz="2200" dirty="0" smtClean="0"/>
              <a:t> </a:t>
            </a:r>
            <a:r>
              <a:rPr lang="en-US" sz="2200" dirty="0" err="1"/>
              <a:t>partes</a:t>
            </a:r>
            <a:r>
              <a:rPr lang="en-US" sz="2200" dirty="0"/>
              <a:t> del </a:t>
            </a:r>
            <a:r>
              <a:rPr lang="en-US" sz="2200" dirty="0" err="1"/>
              <a:t>código</a:t>
            </a:r>
            <a:r>
              <a:rPr lang="en-US" sz="2200" dirty="0"/>
              <a:t> para </a:t>
            </a:r>
            <a:r>
              <a:rPr lang="en-US" sz="2200" dirty="0" err="1"/>
              <a:t>aumentar</a:t>
            </a:r>
            <a:r>
              <a:rPr lang="en-US" sz="2200" dirty="0"/>
              <a:t> </a:t>
            </a:r>
            <a:r>
              <a:rPr lang="en-US" sz="2200" dirty="0" err="1" smtClean="0"/>
              <a:t>su</a:t>
            </a:r>
            <a:r>
              <a:rPr lang="en-US" sz="2200" dirty="0"/>
              <a:t> </a:t>
            </a:r>
            <a:r>
              <a:rPr lang="en-US" sz="2200" dirty="0" err="1"/>
              <a:t>legibilidad</a:t>
            </a:r>
            <a:r>
              <a:rPr lang="en-US" sz="2200" dirty="0"/>
              <a:t> y </a:t>
            </a:r>
            <a:r>
              <a:rPr lang="en-US" sz="2200" dirty="0" err="1" smtClean="0"/>
              <a:t>mantenibilidad</a:t>
            </a:r>
            <a:endParaRPr lang="en-US" sz="2200" dirty="0" smtClean="0"/>
          </a:p>
          <a:p>
            <a:r>
              <a:rPr lang="en-US" sz="2200" dirty="0" err="1"/>
              <a:t>Propiedad</a:t>
            </a:r>
            <a:r>
              <a:rPr lang="en-US" sz="2200" dirty="0"/>
              <a:t> del </a:t>
            </a:r>
            <a:r>
              <a:rPr lang="en-US" sz="2200" dirty="0" err="1"/>
              <a:t>código</a:t>
            </a:r>
            <a:r>
              <a:rPr lang="en-US" sz="2200" dirty="0"/>
              <a:t> </a:t>
            </a:r>
            <a:r>
              <a:rPr lang="en-US" sz="2200" dirty="0" err="1" smtClean="0"/>
              <a:t>compartida</a:t>
            </a:r>
            <a:endParaRPr lang="en-US" sz="2200" dirty="0" smtClean="0"/>
          </a:p>
          <a:p>
            <a:r>
              <a:rPr lang="en-US" sz="2200" dirty="0" err="1"/>
              <a:t>Simplicidad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el </a:t>
            </a:r>
            <a:r>
              <a:rPr lang="en-US" sz="2200" dirty="0" err="1"/>
              <a:t>código</a:t>
            </a:r>
            <a:endParaRPr lang="es-ES" sz="2200" dirty="0"/>
          </a:p>
          <a:p>
            <a:endParaRPr lang="es-ES" sz="1800" dirty="0"/>
          </a:p>
          <a:p>
            <a:endParaRPr lang="es-E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3859211" y="2154283"/>
            <a:ext cx="3448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95" t="1069" r="442" b="828"/>
          <a:stretch/>
        </p:blipFill>
        <p:spPr>
          <a:xfrm>
            <a:off x="1242061" y="704851"/>
            <a:ext cx="9662160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496404980"/>
              </p:ext>
            </p:extLst>
          </p:nvPr>
        </p:nvGraphicFramePr>
        <p:xfrm>
          <a:off x="836023" y="757646"/>
          <a:ext cx="10489474" cy="538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90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853543" y="895578"/>
            <a:ext cx="3516086" cy="486908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3848325" y="1457597"/>
            <a:ext cx="3448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2351314" y="2132656"/>
            <a:ext cx="83384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Espinoza,  A.  (2013</a:t>
            </a:r>
            <a:r>
              <a:rPr lang="es-PE" i="1" dirty="0"/>
              <a:t>). Manual  para  elegir  una  metodología  de  desarrollo  de  software dentro  de  un  proyecto  informático</a:t>
            </a:r>
            <a:r>
              <a:rPr lang="es-PE" dirty="0"/>
              <a:t>(Tesis  de  </a:t>
            </a:r>
            <a:r>
              <a:rPr lang="es-PE" dirty="0" smtClean="0"/>
              <a:t>pregrado). </a:t>
            </a:r>
            <a:r>
              <a:rPr lang="es-PE" dirty="0"/>
              <a:t>Universidad  de  </a:t>
            </a:r>
            <a:r>
              <a:rPr lang="es-PE" dirty="0" smtClean="0"/>
              <a:t>Piura. Piura</a:t>
            </a:r>
            <a:r>
              <a:rPr lang="es-PE" dirty="0"/>
              <a:t>, </a:t>
            </a:r>
            <a:r>
              <a:rPr lang="es-PE" dirty="0" smtClean="0"/>
              <a:t>Perú</a:t>
            </a:r>
          </a:p>
          <a:p>
            <a:endParaRPr lang="es-PE" dirty="0" smtClean="0"/>
          </a:p>
          <a:p>
            <a:r>
              <a:rPr lang="es-PE" dirty="0" err="1" smtClean="0"/>
              <a:t>Maida</a:t>
            </a:r>
            <a:r>
              <a:rPr lang="es-PE" dirty="0"/>
              <a:t>, </a:t>
            </a:r>
            <a:r>
              <a:rPr lang="es-PE" dirty="0" smtClean="0"/>
              <a:t>E, </a:t>
            </a:r>
            <a:r>
              <a:rPr lang="es-PE" dirty="0" err="1"/>
              <a:t>Pacienzia</a:t>
            </a:r>
            <a:r>
              <a:rPr lang="es-PE" dirty="0"/>
              <a:t>, J</a:t>
            </a:r>
            <a:r>
              <a:rPr lang="es-PE" dirty="0" smtClean="0"/>
              <a:t>. (2015) </a:t>
            </a:r>
            <a:r>
              <a:rPr lang="es-PE" i="1" dirty="0"/>
              <a:t>Metodologías de desarrollo de </a:t>
            </a:r>
            <a:r>
              <a:rPr lang="es-PE" i="1" dirty="0" smtClean="0"/>
              <a:t>software</a:t>
            </a:r>
            <a:r>
              <a:rPr lang="es-PE" dirty="0" smtClean="0"/>
              <a:t>(Tesis de pregrado). </a:t>
            </a:r>
            <a:r>
              <a:rPr lang="es-PE" dirty="0"/>
              <a:t>Universidad Católica </a:t>
            </a:r>
            <a:r>
              <a:rPr lang="es-PE" dirty="0" smtClean="0"/>
              <a:t>Argentina</a:t>
            </a:r>
          </a:p>
          <a:p>
            <a:endParaRPr lang="es-PE" dirty="0"/>
          </a:p>
          <a:p>
            <a:r>
              <a:rPr lang="es-PE" dirty="0" err="1" smtClean="0"/>
              <a:t>Somerville,I</a:t>
            </a:r>
            <a:r>
              <a:rPr lang="es-PE" dirty="0" smtClean="0"/>
              <a:t>. (2011) </a:t>
            </a:r>
            <a:r>
              <a:rPr lang="es-PE" i="1" dirty="0" smtClean="0"/>
              <a:t>Ingeniería de software.</a:t>
            </a:r>
            <a:r>
              <a:rPr lang="es-PE" dirty="0" smtClean="0"/>
              <a:t> México: Pearson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215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099457" y="754289"/>
            <a:ext cx="2633663" cy="541338"/>
          </a:xfrm>
        </p:spPr>
        <p:txBody>
          <a:bodyPr>
            <a:noAutofit/>
          </a:bodyPr>
          <a:lstStyle/>
          <a:p>
            <a:r>
              <a:rPr lang="es-PE" sz="3600" dirty="0" smtClean="0"/>
              <a:t>Definición</a:t>
            </a:r>
            <a:endParaRPr lang="es-PE" sz="3600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1032554" y="1375955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077685" y="1917426"/>
            <a:ext cx="50509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/>
              <a:t>Conjunto de procedimientos, técnicas, herramientas y un soporte documental que ayuda a los desarrolladores a realizar nuevo </a:t>
            </a:r>
            <a:r>
              <a:rPr lang="es-PE" sz="2000" dirty="0" smtClean="0"/>
              <a:t>software.</a:t>
            </a:r>
            <a:endParaRPr lang="es-PE" sz="2000" dirty="0"/>
          </a:p>
        </p:txBody>
      </p:sp>
      <p:sp>
        <p:nvSpPr>
          <p:cNvPr id="9" name="Rectángulo 8"/>
          <p:cNvSpPr/>
          <p:nvPr/>
        </p:nvSpPr>
        <p:spPr>
          <a:xfrm>
            <a:off x="1066800" y="3150505"/>
            <a:ext cx="50945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/>
              <a:t>Tiene que ver, por tanto, con la comunicación, la manipulación de modelos y el intercambio de información y datos entre las partes involucradas cuya finalidad es desarrollar productos o soluciones para un cliente o mercado en particular, teniendo en cuenta factores como los costes, la planificación, la calidad y las dificultades asociadas.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861398035"/>
              </p:ext>
            </p:extLst>
          </p:nvPr>
        </p:nvGraphicFramePr>
        <p:xfrm>
          <a:off x="5765799" y="1393371"/>
          <a:ext cx="5958114" cy="4168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46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347654" y="2837058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TIPOS DE METODOLOGÍA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METODOLOGÍA TRADICIONAL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698172" y="2629879"/>
            <a:ext cx="9339941" cy="334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s-PE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Denominadas </a:t>
            </a:r>
            <a:r>
              <a:rPr lang="es-PE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metodologías pesadas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s-PE" sz="2400" dirty="0"/>
              <a:t>Centran su atención en llevar una documentación exhaustiva de todo el proyecto, la planificación y control del mismo, en especificaciones precisas de requisitos y modelado y en cumplir con un plan de trabajo, definido todo esto, en la fase inicial del desarrollo del proyecto</a:t>
            </a:r>
            <a:r>
              <a:rPr lang="es-PE" sz="2400" dirty="0" smtClean="0"/>
              <a:t>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s-PE" sz="2400" dirty="0"/>
              <a:t>N</a:t>
            </a:r>
            <a:r>
              <a:rPr lang="es-PE" sz="2400" dirty="0" smtClean="0"/>
              <a:t>o </a:t>
            </a:r>
            <a:r>
              <a:rPr lang="es-PE" sz="2400" dirty="0"/>
              <a:t>se adaptan adecuadamente a los cambios, por lo que no son métodos adecuados cuando se trabaja en un entorno, donde los requisitos no pueden predecirse o bien pueden variar.</a:t>
            </a:r>
            <a:endParaRPr lang="es-P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6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293811" y="1658983"/>
            <a:ext cx="3448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1371600" y="936171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RUP</a:t>
            </a:r>
            <a:endParaRPr lang="es-PE" sz="40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40835" y="2163236"/>
            <a:ext cx="9248936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</a:t>
            </a:r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</a:t>
            </a:r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metodología de desarrollo de </a:t>
            </a:r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que </a:t>
            </a:r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derivó del trabajo sobre el UML y el proceso asociado de desarrollo de software </a:t>
            </a:r>
            <a:r>
              <a:rPr lang="es-P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unificado.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s-EC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 objetivo es  asegurar la producción de software de alta calidad que satisfaga los requerimientos de los usuarios finales (respetando  cronograma y presupuesto</a:t>
            </a:r>
            <a:r>
              <a:rPr lang="es-EC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Unifica los mejores elementos de metodologías anteriores.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Preparado para desarrollar grandes y complejos proyectos.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Orientado a Objetos.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Utiliza el UML como lenguaje de representación visual</a:t>
            </a:r>
            <a:r>
              <a:rPr lang="es-PE" sz="2000" dirty="0"/>
              <a:t>. </a:t>
            </a:r>
            <a:endParaRPr lang="es-P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065" y="798873"/>
            <a:ext cx="8332335" cy="48671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78971" y="478971"/>
            <a:ext cx="2764972" cy="5889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4400" dirty="0" smtClean="0">
                <a:solidFill>
                  <a:srgbClr val="002060"/>
                </a:solidFill>
              </a:rPr>
              <a:t>Fases</a:t>
            </a:r>
          </a:p>
          <a:p>
            <a:pPr algn="ctr"/>
            <a:r>
              <a:rPr lang="es-PE" sz="4400" dirty="0" smtClean="0">
                <a:solidFill>
                  <a:srgbClr val="002060"/>
                </a:solidFill>
              </a:rPr>
              <a:t>de desarrollo</a:t>
            </a:r>
            <a:endParaRPr lang="es-PE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3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48873874"/>
              </p:ext>
            </p:extLst>
          </p:nvPr>
        </p:nvGraphicFramePr>
        <p:xfrm>
          <a:off x="836023" y="757646"/>
          <a:ext cx="10489474" cy="538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31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METODOLOGÍA ÁGIL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250199"/>
          </a:xfrm>
        </p:spPr>
        <p:txBody>
          <a:bodyPr/>
          <a:lstStyle/>
          <a:p>
            <a:r>
              <a:rPr lang="es-ES" dirty="0" smtClean="0"/>
              <a:t>Se basan en </a:t>
            </a:r>
            <a:r>
              <a:rPr lang="es-ES" dirty="0"/>
              <a:t>la </a:t>
            </a:r>
            <a:r>
              <a:rPr lang="es-ES" b="1" dirty="0"/>
              <a:t>adaptabilidad</a:t>
            </a:r>
            <a:r>
              <a:rPr lang="es-ES" dirty="0"/>
              <a:t> de los procesos de desarrollo.</a:t>
            </a:r>
          </a:p>
          <a:p>
            <a:r>
              <a:rPr lang="es-ES" dirty="0"/>
              <a:t>Proporcionan una </a:t>
            </a:r>
            <a:r>
              <a:rPr lang="es-ES" b="1" dirty="0"/>
              <a:t>serie de </a:t>
            </a:r>
            <a:r>
              <a:rPr lang="es-ES" b="1" dirty="0" smtClean="0"/>
              <a:t>pautas </a:t>
            </a:r>
            <a:r>
              <a:rPr lang="es-ES" b="1" dirty="0"/>
              <a:t>y</a:t>
            </a:r>
            <a:r>
              <a:rPr lang="es-ES" dirty="0"/>
              <a:t> </a:t>
            </a:r>
            <a:r>
              <a:rPr lang="es-ES" b="1" dirty="0"/>
              <a:t>principios</a:t>
            </a:r>
            <a:r>
              <a:rPr lang="es-ES" dirty="0"/>
              <a:t> junto a técnicas pragmáticas que hacen que la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entrega</a:t>
            </a:r>
            <a:r>
              <a:rPr lang="es-ES" dirty="0"/>
              <a:t> del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proyecto</a:t>
            </a:r>
            <a:r>
              <a:rPr lang="es-ES" dirty="0" smtClean="0"/>
              <a:t> sea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menos complicada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/>
              <a:t>y más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satisfactoria</a:t>
            </a:r>
            <a:r>
              <a:rPr lang="es-ES" dirty="0"/>
              <a:t> tanto para los clientes como para los equipos de trabajo,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generando</a:t>
            </a:r>
            <a:r>
              <a:rPr lang="es-ES" dirty="0"/>
              <a:t> poca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documentación</a:t>
            </a:r>
            <a:r>
              <a:rPr lang="es-ES" dirty="0"/>
              <a:t> y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no haciendo uso </a:t>
            </a:r>
            <a:r>
              <a:rPr lang="es-ES" dirty="0"/>
              <a:t>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métodos formales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8"/>
          <p:cNvSpPr txBox="1">
            <a:spLocks/>
          </p:cNvSpPr>
          <p:nvPr/>
        </p:nvSpPr>
        <p:spPr>
          <a:xfrm>
            <a:off x="1293811" y="982663"/>
            <a:ext cx="3718455" cy="6763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4000" dirty="0" smtClean="0"/>
              <a:t>SCRUM</a:t>
            </a:r>
            <a:endParaRPr lang="en-US" sz="4000" dirty="0"/>
          </a:p>
        </p:txBody>
      </p:sp>
      <p:graphicFrame>
        <p:nvGraphicFramePr>
          <p:cNvPr id="6" name="Marcador de contenid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025717"/>
              </p:ext>
            </p:extLst>
          </p:nvPr>
        </p:nvGraphicFramePr>
        <p:xfrm>
          <a:off x="5418138" y="982663"/>
          <a:ext cx="5470525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texto 10"/>
          <p:cNvSpPr txBox="1">
            <a:spLocks/>
          </p:cNvSpPr>
          <p:nvPr/>
        </p:nvSpPr>
        <p:spPr>
          <a:xfrm>
            <a:off x="1293811" y="1841864"/>
            <a:ext cx="3826829" cy="403347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800" dirty="0" smtClean="0"/>
              <a:t>Proceso ágil y liviano que sirve para administrar y controlar el desarrollo de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Se </a:t>
            </a:r>
            <a:r>
              <a:rPr lang="en-US" sz="1800" dirty="0" err="1" smtClean="0"/>
              <a:t>realiza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forma </a:t>
            </a:r>
            <a:r>
              <a:rPr lang="en-US" sz="1800" dirty="0" err="1" smtClean="0"/>
              <a:t>iterativa</a:t>
            </a:r>
            <a:r>
              <a:rPr lang="en-US" sz="1800" dirty="0" smtClean="0"/>
              <a:t> e incremental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bloques</a:t>
            </a:r>
            <a:r>
              <a:rPr lang="en-US" sz="1800" dirty="0" smtClean="0"/>
              <a:t> </a:t>
            </a:r>
            <a:r>
              <a:rPr lang="en-US" sz="1800" dirty="0" err="1" smtClean="0"/>
              <a:t>cortos</a:t>
            </a:r>
            <a:r>
              <a:rPr lang="en-US" sz="1800" dirty="0" smtClean="0"/>
              <a:t> y </a:t>
            </a:r>
            <a:r>
              <a:rPr lang="en-US" sz="1800" dirty="0" err="1" smtClean="0"/>
              <a:t>fijos</a:t>
            </a:r>
            <a:r>
              <a:rPr lang="en-US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 smtClean="0"/>
              <a:t>Iteraciones duran entre 2 y 4 semanas.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 smtClean="0"/>
              <a:t>Prioriza el trabajo en función del valor que tenga para el negocio.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 smtClean="0"/>
              <a:t>Se adapta a los cambios de los requerimientos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1293811" y="1658983"/>
            <a:ext cx="3448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423</TotalTime>
  <Words>1086</Words>
  <Application>Microsoft Office PowerPoint</Application>
  <PresentationFormat>Panorámica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Orgánico</vt:lpstr>
      <vt:lpstr>METODOLOGÍA DE DESARROLLO DE SOFTWARE</vt:lpstr>
      <vt:lpstr>Definición</vt:lpstr>
      <vt:lpstr>Presentación de PowerPoint</vt:lpstr>
      <vt:lpstr>METODOLOGÍA TRADICIONAL</vt:lpstr>
      <vt:lpstr>Presentación de PowerPoint</vt:lpstr>
      <vt:lpstr>Presentación de PowerPoint</vt:lpstr>
      <vt:lpstr>Presentación de PowerPoint</vt:lpstr>
      <vt:lpstr>METODOLOGÍA ÁGIL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DESARROLLO DE SOFTWARE</dc:title>
  <dc:creator>LENOVO</dc:creator>
  <cp:lastModifiedBy>USER</cp:lastModifiedBy>
  <cp:revision>44</cp:revision>
  <dcterms:created xsi:type="dcterms:W3CDTF">2020-07-19T03:25:57Z</dcterms:created>
  <dcterms:modified xsi:type="dcterms:W3CDTF">2020-07-21T14:23:49Z</dcterms:modified>
</cp:coreProperties>
</file>