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48" r:id="rId2"/>
    <p:sldMasterId id="2147483879" r:id="rId3"/>
  </p:sldMasterIdLst>
  <p:notesMasterIdLst>
    <p:notesMasterId r:id="rId15"/>
  </p:notesMasterIdLst>
  <p:sldIdLst>
    <p:sldId id="268" r:id="rId4"/>
    <p:sldId id="272" r:id="rId5"/>
    <p:sldId id="291" r:id="rId6"/>
    <p:sldId id="292" r:id="rId7"/>
    <p:sldId id="293" r:id="rId8"/>
    <p:sldId id="259" r:id="rId9"/>
    <p:sldId id="269" r:id="rId10"/>
    <p:sldId id="288" r:id="rId11"/>
    <p:sldId id="281" r:id="rId12"/>
    <p:sldId id="286"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666"/>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p:cViewPr varScale="1">
        <p:scale>
          <a:sx n="79" d="100"/>
          <a:sy n="79" d="100"/>
        </p:scale>
        <p:origin x="10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1C9C8-3BF7-4B9E-AC7E-8A0BB61E185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611CCAA0-C028-49E8-984B-6C07A73C96BF}">
      <dgm:prSet phldrT="[Text]"/>
      <dgm:spPr/>
      <dgm:t>
        <a:bodyPr/>
        <a:lstStyle/>
        <a:p>
          <a:r>
            <a:rPr lang="en-IN" b="1" dirty="0"/>
            <a:t>Group Leader</a:t>
          </a:r>
        </a:p>
        <a:p>
          <a:r>
            <a:rPr lang="en-IN" dirty="0"/>
            <a:t>JAHIRUL HOSSAIN</a:t>
          </a:r>
        </a:p>
      </dgm:t>
    </dgm:pt>
    <dgm:pt modelId="{6D41E5AB-A231-4ED4-BBC4-A2B506A14209}" type="parTrans" cxnId="{4C8B03B8-C5E3-43C3-8B5F-FC244C0D04D9}">
      <dgm:prSet/>
      <dgm:spPr/>
      <dgm:t>
        <a:bodyPr/>
        <a:lstStyle/>
        <a:p>
          <a:endParaRPr lang="en-IN"/>
        </a:p>
      </dgm:t>
    </dgm:pt>
    <dgm:pt modelId="{FE0F017F-D388-4A93-89A3-203589AA2B8B}" type="sibTrans" cxnId="{4C8B03B8-C5E3-43C3-8B5F-FC244C0D04D9}">
      <dgm:prSet/>
      <dgm:spPr/>
      <dgm:t>
        <a:bodyPr/>
        <a:lstStyle/>
        <a:p>
          <a:endParaRPr lang="en-IN"/>
        </a:p>
      </dgm:t>
    </dgm:pt>
    <dgm:pt modelId="{4ABDC2F6-1789-4517-9099-A47B86C65C43}">
      <dgm:prSet phldrT="[Text]"/>
      <dgm:spPr/>
      <dgm:t>
        <a:bodyPr/>
        <a:lstStyle/>
        <a:p>
          <a:r>
            <a:rPr lang="en-IN" b="1" dirty="0"/>
            <a:t>Group Member</a:t>
          </a:r>
        </a:p>
        <a:p>
          <a:r>
            <a:rPr lang="en-IN" b="0" dirty="0"/>
            <a:t>Sushma </a:t>
          </a:r>
          <a:r>
            <a:rPr lang="en-IN" b="0" dirty="0" err="1"/>
            <a:t>Karjol</a:t>
          </a:r>
          <a:endParaRPr lang="en-IN" b="0" dirty="0"/>
        </a:p>
      </dgm:t>
    </dgm:pt>
    <dgm:pt modelId="{D176731F-7B9D-4F9F-B446-E71AC2966F28}" type="parTrans" cxnId="{AACEC173-6824-479B-B57C-43EE66E44B17}">
      <dgm:prSet/>
      <dgm:spPr/>
      <dgm:t>
        <a:bodyPr/>
        <a:lstStyle/>
        <a:p>
          <a:endParaRPr lang="en-IN"/>
        </a:p>
      </dgm:t>
    </dgm:pt>
    <dgm:pt modelId="{BADE97E9-B7D9-47C8-9F56-F22C96ED1516}" type="sibTrans" cxnId="{AACEC173-6824-479B-B57C-43EE66E44B17}">
      <dgm:prSet/>
      <dgm:spPr/>
      <dgm:t>
        <a:bodyPr/>
        <a:lstStyle/>
        <a:p>
          <a:endParaRPr lang="en-IN"/>
        </a:p>
      </dgm:t>
    </dgm:pt>
    <dgm:pt modelId="{E22ABA7F-8AC8-4E3C-8015-45F4D2095AF1}">
      <dgm:prSet phldrT="[Text]"/>
      <dgm:spPr/>
      <dgm:t>
        <a:bodyPr/>
        <a:lstStyle/>
        <a:p>
          <a:r>
            <a:rPr lang="en-IN" b="1" dirty="0"/>
            <a:t>Group Member</a:t>
          </a:r>
        </a:p>
        <a:p>
          <a:r>
            <a:rPr lang="en-IN" b="0" dirty="0" err="1"/>
            <a:t>Ruthika</a:t>
          </a:r>
          <a:r>
            <a:rPr lang="en-IN" b="0" dirty="0"/>
            <a:t> M T</a:t>
          </a:r>
        </a:p>
      </dgm:t>
    </dgm:pt>
    <dgm:pt modelId="{D84B1E20-B24C-49C8-86F6-6D1424F2DB3F}" type="parTrans" cxnId="{2EF45633-3308-478C-8288-FC3DF52C62DE}">
      <dgm:prSet/>
      <dgm:spPr/>
      <dgm:t>
        <a:bodyPr/>
        <a:lstStyle/>
        <a:p>
          <a:endParaRPr lang="en-IN"/>
        </a:p>
      </dgm:t>
    </dgm:pt>
    <dgm:pt modelId="{90D37743-ABB3-407F-92BE-10A886BF4876}" type="sibTrans" cxnId="{2EF45633-3308-478C-8288-FC3DF52C62DE}">
      <dgm:prSet/>
      <dgm:spPr/>
      <dgm:t>
        <a:bodyPr/>
        <a:lstStyle/>
        <a:p>
          <a:endParaRPr lang="en-IN"/>
        </a:p>
      </dgm:t>
    </dgm:pt>
    <dgm:pt modelId="{22DA5F3A-71E9-44EB-A24F-39D9F456DD9D}">
      <dgm:prSet phldrT="[Text]"/>
      <dgm:spPr/>
      <dgm:t>
        <a:bodyPr/>
        <a:lstStyle/>
        <a:p>
          <a:r>
            <a:rPr lang="en-IN" b="1" dirty="0"/>
            <a:t>Group Member</a:t>
          </a:r>
        </a:p>
        <a:p>
          <a:r>
            <a:rPr lang="en-IN" dirty="0"/>
            <a:t>Sneha N</a:t>
          </a:r>
        </a:p>
      </dgm:t>
    </dgm:pt>
    <dgm:pt modelId="{E16E87C7-1534-4350-9E2F-61131D0C04D5}" type="parTrans" cxnId="{B5492E57-536A-4590-B3FC-656FD435E5F2}">
      <dgm:prSet/>
      <dgm:spPr/>
      <dgm:t>
        <a:bodyPr/>
        <a:lstStyle/>
        <a:p>
          <a:endParaRPr lang="en-IN"/>
        </a:p>
      </dgm:t>
    </dgm:pt>
    <dgm:pt modelId="{D306BB07-2758-455C-8A6E-B2FF8E3C7F2E}" type="sibTrans" cxnId="{B5492E57-536A-4590-B3FC-656FD435E5F2}">
      <dgm:prSet/>
      <dgm:spPr/>
      <dgm:t>
        <a:bodyPr/>
        <a:lstStyle/>
        <a:p>
          <a:endParaRPr lang="en-IN"/>
        </a:p>
      </dgm:t>
    </dgm:pt>
    <dgm:pt modelId="{12C0A28D-214E-4A9D-A91B-B2B66E123C2B}">
      <dgm:prSet phldrT="[Text]"/>
      <dgm:spPr/>
      <dgm:t>
        <a:bodyPr/>
        <a:lstStyle/>
        <a:p>
          <a:r>
            <a:rPr lang="en-IN" b="1" dirty="0"/>
            <a:t>Group Member</a:t>
          </a:r>
        </a:p>
        <a:p>
          <a:r>
            <a:rPr lang="en-IN" dirty="0" err="1"/>
            <a:t>Shubhash</a:t>
          </a:r>
          <a:r>
            <a:rPr lang="en-IN" dirty="0"/>
            <a:t> Chandra Yadav</a:t>
          </a:r>
        </a:p>
      </dgm:t>
    </dgm:pt>
    <dgm:pt modelId="{71333BA4-6336-4378-AE91-E7406EF209B9}" type="parTrans" cxnId="{BDAAB3EE-A23B-4796-82AB-FDC21DE56E7F}">
      <dgm:prSet/>
      <dgm:spPr/>
      <dgm:t>
        <a:bodyPr/>
        <a:lstStyle/>
        <a:p>
          <a:endParaRPr lang="en-IN"/>
        </a:p>
      </dgm:t>
    </dgm:pt>
    <dgm:pt modelId="{95ABB413-A190-4116-AA8C-9993CC446D9C}" type="sibTrans" cxnId="{BDAAB3EE-A23B-4796-82AB-FDC21DE56E7F}">
      <dgm:prSet/>
      <dgm:spPr/>
      <dgm:t>
        <a:bodyPr/>
        <a:lstStyle/>
        <a:p>
          <a:endParaRPr lang="en-IN"/>
        </a:p>
      </dgm:t>
    </dgm:pt>
    <dgm:pt modelId="{2DB427C5-C1B7-48E1-A92C-B674F14488AA}" type="pres">
      <dgm:prSet presAssocID="{0941C9C8-3BF7-4B9E-AC7E-8A0BB61E1850}" presName="Name0" presStyleCnt="0">
        <dgm:presLayoutVars>
          <dgm:orgChart val="1"/>
          <dgm:chPref val="1"/>
          <dgm:dir/>
          <dgm:animOne val="branch"/>
          <dgm:animLvl val="lvl"/>
          <dgm:resizeHandles/>
        </dgm:presLayoutVars>
      </dgm:prSet>
      <dgm:spPr/>
    </dgm:pt>
    <dgm:pt modelId="{87BB0C48-B2FE-47A9-B3C6-D07F2672E8FA}" type="pres">
      <dgm:prSet presAssocID="{611CCAA0-C028-49E8-984B-6C07A73C96BF}" presName="hierRoot1" presStyleCnt="0">
        <dgm:presLayoutVars>
          <dgm:hierBranch val="init"/>
        </dgm:presLayoutVars>
      </dgm:prSet>
      <dgm:spPr/>
    </dgm:pt>
    <dgm:pt modelId="{0F11E8D4-119B-495C-B564-7766B7972C83}" type="pres">
      <dgm:prSet presAssocID="{611CCAA0-C028-49E8-984B-6C07A73C96BF}" presName="rootComposite1" presStyleCnt="0"/>
      <dgm:spPr/>
    </dgm:pt>
    <dgm:pt modelId="{7E024E47-5CB2-4BC9-ADB8-62A673BF5E6E}" type="pres">
      <dgm:prSet presAssocID="{611CCAA0-C028-49E8-984B-6C07A73C96BF}" presName="rootText1" presStyleLbl="alignAcc1" presStyleIdx="0" presStyleCnt="0">
        <dgm:presLayoutVars>
          <dgm:chPref val="3"/>
        </dgm:presLayoutVars>
      </dgm:prSet>
      <dgm:spPr/>
    </dgm:pt>
    <dgm:pt modelId="{71FC6859-CBFE-4625-884F-5DD653A585D1}" type="pres">
      <dgm:prSet presAssocID="{611CCAA0-C028-49E8-984B-6C07A73C96BF}" presName="topArc1" presStyleLbl="parChTrans1D1" presStyleIdx="0" presStyleCnt="10"/>
      <dgm:spPr/>
    </dgm:pt>
    <dgm:pt modelId="{86AF0705-E9B1-4F2B-8A78-3ADE183A2089}" type="pres">
      <dgm:prSet presAssocID="{611CCAA0-C028-49E8-984B-6C07A73C96BF}" presName="bottomArc1" presStyleLbl="parChTrans1D1" presStyleIdx="1" presStyleCnt="10"/>
      <dgm:spPr/>
    </dgm:pt>
    <dgm:pt modelId="{31636B80-5293-46FD-9560-0A9289DCB374}" type="pres">
      <dgm:prSet presAssocID="{611CCAA0-C028-49E8-984B-6C07A73C96BF}" presName="topConnNode1" presStyleLbl="node1" presStyleIdx="0" presStyleCnt="0"/>
      <dgm:spPr/>
    </dgm:pt>
    <dgm:pt modelId="{25F5869A-35C4-42EC-B278-452E4B3745A2}" type="pres">
      <dgm:prSet presAssocID="{611CCAA0-C028-49E8-984B-6C07A73C96BF}" presName="hierChild2" presStyleCnt="0"/>
      <dgm:spPr/>
    </dgm:pt>
    <dgm:pt modelId="{2C8E513C-68C2-4753-8328-2194EAA2E126}" type="pres">
      <dgm:prSet presAssocID="{D176731F-7B9D-4F9F-B446-E71AC2966F28}" presName="Name28" presStyleLbl="parChTrans1D2" presStyleIdx="0" presStyleCnt="4"/>
      <dgm:spPr/>
    </dgm:pt>
    <dgm:pt modelId="{21CEF3DF-C84F-4AF6-9537-2D6687AB966E}" type="pres">
      <dgm:prSet presAssocID="{4ABDC2F6-1789-4517-9099-A47B86C65C43}" presName="hierRoot2" presStyleCnt="0">
        <dgm:presLayoutVars>
          <dgm:hierBranch val="init"/>
        </dgm:presLayoutVars>
      </dgm:prSet>
      <dgm:spPr/>
    </dgm:pt>
    <dgm:pt modelId="{A6C98268-C5C2-4F32-B16B-B47DFABC7FDD}" type="pres">
      <dgm:prSet presAssocID="{4ABDC2F6-1789-4517-9099-A47B86C65C43}" presName="rootComposite2" presStyleCnt="0"/>
      <dgm:spPr/>
    </dgm:pt>
    <dgm:pt modelId="{E23DBF71-029F-4759-BE46-46F90CBB21EC}" type="pres">
      <dgm:prSet presAssocID="{4ABDC2F6-1789-4517-9099-A47B86C65C43}" presName="rootText2" presStyleLbl="alignAcc1" presStyleIdx="0" presStyleCnt="0">
        <dgm:presLayoutVars>
          <dgm:chPref val="3"/>
        </dgm:presLayoutVars>
      </dgm:prSet>
      <dgm:spPr/>
    </dgm:pt>
    <dgm:pt modelId="{DD4AB9CD-7769-4A64-B490-C9DEB32BDFBC}" type="pres">
      <dgm:prSet presAssocID="{4ABDC2F6-1789-4517-9099-A47B86C65C43}" presName="topArc2" presStyleLbl="parChTrans1D1" presStyleIdx="2" presStyleCnt="10"/>
      <dgm:spPr/>
    </dgm:pt>
    <dgm:pt modelId="{7B151B16-7E77-4833-A3AE-197C523752E0}" type="pres">
      <dgm:prSet presAssocID="{4ABDC2F6-1789-4517-9099-A47B86C65C43}" presName="bottomArc2" presStyleLbl="parChTrans1D1" presStyleIdx="3" presStyleCnt="10"/>
      <dgm:spPr/>
    </dgm:pt>
    <dgm:pt modelId="{9427B105-E29B-403A-B8C7-9BCA5D20B019}" type="pres">
      <dgm:prSet presAssocID="{4ABDC2F6-1789-4517-9099-A47B86C65C43}" presName="topConnNode2" presStyleLbl="node2" presStyleIdx="0" presStyleCnt="0"/>
      <dgm:spPr/>
    </dgm:pt>
    <dgm:pt modelId="{DF9F7386-7487-4BBD-A6D7-1A0CC8AB7D57}" type="pres">
      <dgm:prSet presAssocID="{4ABDC2F6-1789-4517-9099-A47B86C65C43}" presName="hierChild4" presStyleCnt="0"/>
      <dgm:spPr/>
    </dgm:pt>
    <dgm:pt modelId="{01F96C0B-64C8-4857-A403-B2E09DDF34C4}" type="pres">
      <dgm:prSet presAssocID="{4ABDC2F6-1789-4517-9099-A47B86C65C43}" presName="hierChild5" presStyleCnt="0"/>
      <dgm:spPr/>
    </dgm:pt>
    <dgm:pt modelId="{414177BF-939D-4C97-81BE-5DB4F383F0ED}" type="pres">
      <dgm:prSet presAssocID="{D84B1E20-B24C-49C8-86F6-6D1424F2DB3F}" presName="Name28" presStyleLbl="parChTrans1D2" presStyleIdx="1" presStyleCnt="4"/>
      <dgm:spPr/>
    </dgm:pt>
    <dgm:pt modelId="{702D47B6-9941-42B9-A558-2A1E98DDAD1E}" type="pres">
      <dgm:prSet presAssocID="{E22ABA7F-8AC8-4E3C-8015-45F4D2095AF1}" presName="hierRoot2" presStyleCnt="0">
        <dgm:presLayoutVars>
          <dgm:hierBranch val="init"/>
        </dgm:presLayoutVars>
      </dgm:prSet>
      <dgm:spPr/>
    </dgm:pt>
    <dgm:pt modelId="{A22CDCBC-2560-4F20-961B-1F6116ADE047}" type="pres">
      <dgm:prSet presAssocID="{E22ABA7F-8AC8-4E3C-8015-45F4D2095AF1}" presName="rootComposite2" presStyleCnt="0"/>
      <dgm:spPr/>
    </dgm:pt>
    <dgm:pt modelId="{C9EEACF4-A29D-4718-A86D-F630644A595E}" type="pres">
      <dgm:prSet presAssocID="{E22ABA7F-8AC8-4E3C-8015-45F4D2095AF1}" presName="rootText2" presStyleLbl="alignAcc1" presStyleIdx="0" presStyleCnt="0">
        <dgm:presLayoutVars>
          <dgm:chPref val="3"/>
        </dgm:presLayoutVars>
      </dgm:prSet>
      <dgm:spPr/>
    </dgm:pt>
    <dgm:pt modelId="{C6451B1D-30DB-4F5A-BB1B-77926958D82C}" type="pres">
      <dgm:prSet presAssocID="{E22ABA7F-8AC8-4E3C-8015-45F4D2095AF1}" presName="topArc2" presStyleLbl="parChTrans1D1" presStyleIdx="4" presStyleCnt="10"/>
      <dgm:spPr/>
    </dgm:pt>
    <dgm:pt modelId="{634AB51E-0C7A-4C0A-9083-22BE0ED0056F}" type="pres">
      <dgm:prSet presAssocID="{E22ABA7F-8AC8-4E3C-8015-45F4D2095AF1}" presName="bottomArc2" presStyleLbl="parChTrans1D1" presStyleIdx="5" presStyleCnt="10"/>
      <dgm:spPr/>
    </dgm:pt>
    <dgm:pt modelId="{0DEE648D-7E44-437E-8277-51F9253C8953}" type="pres">
      <dgm:prSet presAssocID="{E22ABA7F-8AC8-4E3C-8015-45F4D2095AF1}" presName="topConnNode2" presStyleLbl="node2" presStyleIdx="0" presStyleCnt="0"/>
      <dgm:spPr/>
    </dgm:pt>
    <dgm:pt modelId="{2E649175-8A2E-4AB3-B9AF-10E4B37F0DED}" type="pres">
      <dgm:prSet presAssocID="{E22ABA7F-8AC8-4E3C-8015-45F4D2095AF1}" presName="hierChild4" presStyleCnt="0"/>
      <dgm:spPr/>
    </dgm:pt>
    <dgm:pt modelId="{C900D875-F93E-4497-A3C1-1ECF1D53303A}" type="pres">
      <dgm:prSet presAssocID="{E22ABA7F-8AC8-4E3C-8015-45F4D2095AF1}" presName="hierChild5" presStyleCnt="0"/>
      <dgm:spPr/>
    </dgm:pt>
    <dgm:pt modelId="{1D0ABAAD-6F39-44DF-B7C3-3590509E7A6E}" type="pres">
      <dgm:prSet presAssocID="{E16E87C7-1534-4350-9E2F-61131D0C04D5}" presName="Name28" presStyleLbl="parChTrans1D2" presStyleIdx="2" presStyleCnt="4"/>
      <dgm:spPr/>
    </dgm:pt>
    <dgm:pt modelId="{A2229208-5C3F-4A1C-B72C-E13923424688}" type="pres">
      <dgm:prSet presAssocID="{22DA5F3A-71E9-44EB-A24F-39D9F456DD9D}" presName="hierRoot2" presStyleCnt="0">
        <dgm:presLayoutVars>
          <dgm:hierBranch val="init"/>
        </dgm:presLayoutVars>
      </dgm:prSet>
      <dgm:spPr/>
    </dgm:pt>
    <dgm:pt modelId="{B3DC5637-0F6A-4698-81A1-2F280ED5A682}" type="pres">
      <dgm:prSet presAssocID="{22DA5F3A-71E9-44EB-A24F-39D9F456DD9D}" presName="rootComposite2" presStyleCnt="0"/>
      <dgm:spPr/>
    </dgm:pt>
    <dgm:pt modelId="{4A0C017D-DAF5-47BD-BD9E-BEDE276CC624}" type="pres">
      <dgm:prSet presAssocID="{22DA5F3A-71E9-44EB-A24F-39D9F456DD9D}" presName="rootText2" presStyleLbl="alignAcc1" presStyleIdx="0" presStyleCnt="0">
        <dgm:presLayoutVars>
          <dgm:chPref val="3"/>
        </dgm:presLayoutVars>
      </dgm:prSet>
      <dgm:spPr/>
    </dgm:pt>
    <dgm:pt modelId="{47550D03-FFAF-408F-A2C7-B8C71EE26D95}" type="pres">
      <dgm:prSet presAssocID="{22DA5F3A-71E9-44EB-A24F-39D9F456DD9D}" presName="topArc2" presStyleLbl="parChTrans1D1" presStyleIdx="6" presStyleCnt="10"/>
      <dgm:spPr/>
    </dgm:pt>
    <dgm:pt modelId="{867FBE1C-74AB-4397-A8E6-3DAFA07E421B}" type="pres">
      <dgm:prSet presAssocID="{22DA5F3A-71E9-44EB-A24F-39D9F456DD9D}" presName="bottomArc2" presStyleLbl="parChTrans1D1" presStyleIdx="7" presStyleCnt="10"/>
      <dgm:spPr/>
    </dgm:pt>
    <dgm:pt modelId="{DC947AEF-BF53-49DA-BFAA-145DAA06F145}" type="pres">
      <dgm:prSet presAssocID="{22DA5F3A-71E9-44EB-A24F-39D9F456DD9D}" presName="topConnNode2" presStyleLbl="node2" presStyleIdx="0" presStyleCnt="0"/>
      <dgm:spPr/>
    </dgm:pt>
    <dgm:pt modelId="{4CDD00F5-BB0A-415E-9C4E-45788636910C}" type="pres">
      <dgm:prSet presAssocID="{22DA5F3A-71E9-44EB-A24F-39D9F456DD9D}" presName="hierChild4" presStyleCnt="0"/>
      <dgm:spPr/>
    </dgm:pt>
    <dgm:pt modelId="{EA3345C8-5854-4782-8E91-FB3898B88668}" type="pres">
      <dgm:prSet presAssocID="{22DA5F3A-71E9-44EB-A24F-39D9F456DD9D}" presName="hierChild5" presStyleCnt="0"/>
      <dgm:spPr/>
    </dgm:pt>
    <dgm:pt modelId="{2020BC94-07EF-44AE-8422-048BC1A05E0A}" type="pres">
      <dgm:prSet presAssocID="{71333BA4-6336-4378-AE91-E7406EF209B9}" presName="Name28" presStyleLbl="parChTrans1D2" presStyleIdx="3" presStyleCnt="4"/>
      <dgm:spPr/>
    </dgm:pt>
    <dgm:pt modelId="{662DF8CD-90EE-45EF-AE43-0822D70E5079}" type="pres">
      <dgm:prSet presAssocID="{12C0A28D-214E-4A9D-A91B-B2B66E123C2B}" presName="hierRoot2" presStyleCnt="0">
        <dgm:presLayoutVars>
          <dgm:hierBranch val="init"/>
        </dgm:presLayoutVars>
      </dgm:prSet>
      <dgm:spPr/>
    </dgm:pt>
    <dgm:pt modelId="{C6C4CB7C-CBD2-4E46-8308-B8A0DEB92205}" type="pres">
      <dgm:prSet presAssocID="{12C0A28D-214E-4A9D-A91B-B2B66E123C2B}" presName="rootComposite2" presStyleCnt="0"/>
      <dgm:spPr/>
    </dgm:pt>
    <dgm:pt modelId="{16EAA060-51B9-45B3-9339-12D8E15F8CED}" type="pres">
      <dgm:prSet presAssocID="{12C0A28D-214E-4A9D-A91B-B2B66E123C2B}" presName="rootText2" presStyleLbl="alignAcc1" presStyleIdx="0" presStyleCnt="0">
        <dgm:presLayoutVars>
          <dgm:chPref val="3"/>
        </dgm:presLayoutVars>
      </dgm:prSet>
      <dgm:spPr/>
    </dgm:pt>
    <dgm:pt modelId="{99A310DD-602E-4402-ADE7-E53FBE5E8506}" type="pres">
      <dgm:prSet presAssocID="{12C0A28D-214E-4A9D-A91B-B2B66E123C2B}" presName="topArc2" presStyleLbl="parChTrans1D1" presStyleIdx="8" presStyleCnt="10"/>
      <dgm:spPr/>
    </dgm:pt>
    <dgm:pt modelId="{DB92AEA7-ADD5-4BA5-9B7F-85C1F7D1E606}" type="pres">
      <dgm:prSet presAssocID="{12C0A28D-214E-4A9D-A91B-B2B66E123C2B}" presName="bottomArc2" presStyleLbl="parChTrans1D1" presStyleIdx="9" presStyleCnt="10"/>
      <dgm:spPr/>
    </dgm:pt>
    <dgm:pt modelId="{3D67ABAD-9203-4EDA-A71A-1171EF683ABF}" type="pres">
      <dgm:prSet presAssocID="{12C0A28D-214E-4A9D-A91B-B2B66E123C2B}" presName="topConnNode2" presStyleLbl="node2" presStyleIdx="0" presStyleCnt="0"/>
      <dgm:spPr/>
    </dgm:pt>
    <dgm:pt modelId="{26902380-392E-47BC-86AB-FE4DEFD4AE4B}" type="pres">
      <dgm:prSet presAssocID="{12C0A28D-214E-4A9D-A91B-B2B66E123C2B}" presName="hierChild4" presStyleCnt="0"/>
      <dgm:spPr/>
    </dgm:pt>
    <dgm:pt modelId="{07DE5B03-C543-49C9-A6EB-1ED3E635A16E}" type="pres">
      <dgm:prSet presAssocID="{12C0A28D-214E-4A9D-A91B-B2B66E123C2B}" presName="hierChild5" presStyleCnt="0"/>
      <dgm:spPr/>
    </dgm:pt>
    <dgm:pt modelId="{F9E58BEF-363D-4ED2-A8ED-0B4786D73A08}" type="pres">
      <dgm:prSet presAssocID="{611CCAA0-C028-49E8-984B-6C07A73C96BF}" presName="hierChild3" presStyleCnt="0"/>
      <dgm:spPr/>
    </dgm:pt>
  </dgm:ptLst>
  <dgm:cxnLst>
    <dgm:cxn modelId="{7FD8930C-C260-4EBC-9E9C-B001A08C5FFF}" type="presOf" srcId="{12C0A28D-214E-4A9D-A91B-B2B66E123C2B}" destId="{3D67ABAD-9203-4EDA-A71A-1171EF683ABF}" srcOrd="1" destOrd="0" presId="urn:microsoft.com/office/officeart/2008/layout/HalfCircleOrganizationChart"/>
    <dgm:cxn modelId="{90F68313-4059-46AD-A6E9-7A67EE7311F7}" type="presOf" srcId="{D176731F-7B9D-4F9F-B446-E71AC2966F28}" destId="{2C8E513C-68C2-4753-8328-2194EAA2E126}" srcOrd="0" destOrd="0" presId="urn:microsoft.com/office/officeart/2008/layout/HalfCircleOrganizationChart"/>
    <dgm:cxn modelId="{10601F20-8CF3-45BF-974A-7F083D8DC673}" type="presOf" srcId="{E22ABA7F-8AC8-4E3C-8015-45F4D2095AF1}" destId="{0DEE648D-7E44-437E-8277-51F9253C8953}" srcOrd="1" destOrd="0" presId="urn:microsoft.com/office/officeart/2008/layout/HalfCircleOrganizationChart"/>
    <dgm:cxn modelId="{F0C12131-5DE6-4428-BEB3-F95C080B0CCD}" type="presOf" srcId="{22DA5F3A-71E9-44EB-A24F-39D9F456DD9D}" destId="{DC947AEF-BF53-49DA-BFAA-145DAA06F145}" srcOrd="1" destOrd="0" presId="urn:microsoft.com/office/officeart/2008/layout/HalfCircleOrganizationChart"/>
    <dgm:cxn modelId="{2EF45633-3308-478C-8288-FC3DF52C62DE}" srcId="{611CCAA0-C028-49E8-984B-6C07A73C96BF}" destId="{E22ABA7F-8AC8-4E3C-8015-45F4D2095AF1}" srcOrd="1" destOrd="0" parTransId="{D84B1E20-B24C-49C8-86F6-6D1424F2DB3F}" sibTransId="{90D37743-ABB3-407F-92BE-10A886BF4876}"/>
    <dgm:cxn modelId="{C72CA053-9B42-49DA-84FB-81E7E244708B}" type="presOf" srcId="{0941C9C8-3BF7-4B9E-AC7E-8A0BB61E1850}" destId="{2DB427C5-C1B7-48E1-A92C-B674F14488AA}" srcOrd="0" destOrd="0" presId="urn:microsoft.com/office/officeart/2008/layout/HalfCircleOrganizationChart"/>
    <dgm:cxn modelId="{AACEC173-6824-479B-B57C-43EE66E44B17}" srcId="{611CCAA0-C028-49E8-984B-6C07A73C96BF}" destId="{4ABDC2F6-1789-4517-9099-A47B86C65C43}" srcOrd="0" destOrd="0" parTransId="{D176731F-7B9D-4F9F-B446-E71AC2966F28}" sibTransId="{BADE97E9-B7D9-47C8-9F56-F22C96ED1516}"/>
    <dgm:cxn modelId="{B5492E57-536A-4590-B3FC-656FD435E5F2}" srcId="{611CCAA0-C028-49E8-984B-6C07A73C96BF}" destId="{22DA5F3A-71E9-44EB-A24F-39D9F456DD9D}" srcOrd="2" destOrd="0" parTransId="{E16E87C7-1534-4350-9E2F-61131D0C04D5}" sibTransId="{D306BB07-2758-455C-8A6E-B2FF8E3C7F2E}"/>
    <dgm:cxn modelId="{E53C8659-FF0D-42E0-9ED4-8C96B65A477E}" type="presOf" srcId="{4ABDC2F6-1789-4517-9099-A47B86C65C43}" destId="{E23DBF71-029F-4759-BE46-46F90CBB21EC}" srcOrd="0" destOrd="0" presId="urn:microsoft.com/office/officeart/2008/layout/HalfCircleOrganizationChart"/>
    <dgm:cxn modelId="{D1EF8659-FC1E-4E76-8AB2-F3445E8E63B1}" type="presOf" srcId="{E22ABA7F-8AC8-4E3C-8015-45F4D2095AF1}" destId="{C9EEACF4-A29D-4718-A86D-F630644A595E}" srcOrd="0" destOrd="0" presId="urn:microsoft.com/office/officeart/2008/layout/HalfCircleOrganizationChart"/>
    <dgm:cxn modelId="{098BAB97-9119-4608-8C75-77B7D2693B99}" type="presOf" srcId="{D84B1E20-B24C-49C8-86F6-6D1424F2DB3F}" destId="{414177BF-939D-4C97-81BE-5DB4F383F0ED}" srcOrd="0" destOrd="0" presId="urn:microsoft.com/office/officeart/2008/layout/HalfCircleOrganizationChart"/>
    <dgm:cxn modelId="{4C8B03B8-C5E3-43C3-8B5F-FC244C0D04D9}" srcId="{0941C9C8-3BF7-4B9E-AC7E-8A0BB61E1850}" destId="{611CCAA0-C028-49E8-984B-6C07A73C96BF}" srcOrd="0" destOrd="0" parTransId="{6D41E5AB-A231-4ED4-BBC4-A2B506A14209}" sibTransId="{FE0F017F-D388-4A93-89A3-203589AA2B8B}"/>
    <dgm:cxn modelId="{7F9F53B9-76B9-4CE5-B22A-A404C95C8B4B}" type="presOf" srcId="{22DA5F3A-71E9-44EB-A24F-39D9F456DD9D}" destId="{4A0C017D-DAF5-47BD-BD9E-BEDE276CC624}" srcOrd="0" destOrd="0" presId="urn:microsoft.com/office/officeart/2008/layout/HalfCircleOrganizationChart"/>
    <dgm:cxn modelId="{5953C5C4-BBFE-40C2-BF4C-29013B5858D3}" type="presOf" srcId="{E16E87C7-1534-4350-9E2F-61131D0C04D5}" destId="{1D0ABAAD-6F39-44DF-B7C3-3590509E7A6E}" srcOrd="0" destOrd="0" presId="urn:microsoft.com/office/officeart/2008/layout/HalfCircleOrganizationChart"/>
    <dgm:cxn modelId="{597268DC-2BFC-400A-95AF-D787BC388C61}" type="presOf" srcId="{71333BA4-6336-4378-AE91-E7406EF209B9}" destId="{2020BC94-07EF-44AE-8422-048BC1A05E0A}" srcOrd="0" destOrd="0" presId="urn:microsoft.com/office/officeart/2008/layout/HalfCircleOrganizationChart"/>
    <dgm:cxn modelId="{593918E1-70BD-4140-8625-61A6CDE7DC4D}" type="presOf" srcId="{4ABDC2F6-1789-4517-9099-A47B86C65C43}" destId="{9427B105-E29B-403A-B8C7-9BCA5D20B019}" srcOrd="1" destOrd="0" presId="urn:microsoft.com/office/officeart/2008/layout/HalfCircleOrganizationChart"/>
    <dgm:cxn modelId="{BDAAB3EE-A23B-4796-82AB-FDC21DE56E7F}" srcId="{611CCAA0-C028-49E8-984B-6C07A73C96BF}" destId="{12C0A28D-214E-4A9D-A91B-B2B66E123C2B}" srcOrd="3" destOrd="0" parTransId="{71333BA4-6336-4378-AE91-E7406EF209B9}" sibTransId="{95ABB413-A190-4116-AA8C-9993CC446D9C}"/>
    <dgm:cxn modelId="{28CA0BF0-C638-437A-AB7B-181C8DD38276}" type="presOf" srcId="{611CCAA0-C028-49E8-984B-6C07A73C96BF}" destId="{31636B80-5293-46FD-9560-0A9289DCB374}" srcOrd="1" destOrd="0" presId="urn:microsoft.com/office/officeart/2008/layout/HalfCircleOrganizationChart"/>
    <dgm:cxn modelId="{805F5DF1-321B-435F-B645-3AF07E2979B5}" type="presOf" srcId="{12C0A28D-214E-4A9D-A91B-B2B66E123C2B}" destId="{16EAA060-51B9-45B3-9339-12D8E15F8CED}" srcOrd="0" destOrd="0" presId="urn:microsoft.com/office/officeart/2008/layout/HalfCircleOrganizationChart"/>
    <dgm:cxn modelId="{5BDAAEF6-C682-4C0B-96AA-93EA3DEA98D0}" type="presOf" srcId="{611CCAA0-C028-49E8-984B-6C07A73C96BF}" destId="{7E024E47-5CB2-4BC9-ADB8-62A673BF5E6E}" srcOrd="0" destOrd="0" presId="urn:microsoft.com/office/officeart/2008/layout/HalfCircleOrganizationChart"/>
    <dgm:cxn modelId="{FE803F29-FD83-4C78-B172-4B086986B4D1}" type="presParOf" srcId="{2DB427C5-C1B7-48E1-A92C-B674F14488AA}" destId="{87BB0C48-B2FE-47A9-B3C6-D07F2672E8FA}" srcOrd="0" destOrd="0" presId="urn:microsoft.com/office/officeart/2008/layout/HalfCircleOrganizationChart"/>
    <dgm:cxn modelId="{39D1272D-F978-4C85-9A78-3450460F062F}" type="presParOf" srcId="{87BB0C48-B2FE-47A9-B3C6-D07F2672E8FA}" destId="{0F11E8D4-119B-495C-B564-7766B7972C83}" srcOrd="0" destOrd="0" presId="urn:microsoft.com/office/officeart/2008/layout/HalfCircleOrganizationChart"/>
    <dgm:cxn modelId="{58E88111-5BE8-4592-B53A-18FB66BD36ED}" type="presParOf" srcId="{0F11E8D4-119B-495C-B564-7766B7972C83}" destId="{7E024E47-5CB2-4BC9-ADB8-62A673BF5E6E}" srcOrd="0" destOrd="0" presId="urn:microsoft.com/office/officeart/2008/layout/HalfCircleOrganizationChart"/>
    <dgm:cxn modelId="{8AEC5F18-E564-46C7-80BE-7C17AE17A4E7}" type="presParOf" srcId="{0F11E8D4-119B-495C-B564-7766B7972C83}" destId="{71FC6859-CBFE-4625-884F-5DD653A585D1}" srcOrd="1" destOrd="0" presId="urn:microsoft.com/office/officeart/2008/layout/HalfCircleOrganizationChart"/>
    <dgm:cxn modelId="{274A61AE-142E-4DD0-921B-310B53DABEB2}" type="presParOf" srcId="{0F11E8D4-119B-495C-B564-7766B7972C83}" destId="{86AF0705-E9B1-4F2B-8A78-3ADE183A2089}" srcOrd="2" destOrd="0" presId="urn:microsoft.com/office/officeart/2008/layout/HalfCircleOrganizationChart"/>
    <dgm:cxn modelId="{8F75D594-3C16-4EBF-B07B-99F266A1DF09}" type="presParOf" srcId="{0F11E8D4-119B-495C-B564-7766B7972C83}" destId="{31636B80-5293-46FD-9560-0A9289DCB374}" srcOrd="3" destOrd="0" presId="urn:microsoft.com/office/officeart/2008/layout/HalfCircleOrganizationChart"/>
    <dgm:cxn modelId="{70594A23-7BF6-4C27-8A75-9DCC21E536F7}" type="presParOf" srcId="{87BB0C48-B2FE-47A9-B3C6-D07F2672E8FA}" destId="{25F5869A-35C4-42EC-B278-452E4B3745A2}" srcOrd="1" destOrd="0" presId="urn:microsoft.com/office/officeart/2008/layout/HalfCircleOrganizationChart"/>
    <dgm:cxn modelId="{EA605C4F-393C-440B-98AF-A43B6E1D604B}" type="presParOf" srcId="{25F5869A-35C4-42EC-B278-452E4B3745A2}" destId="{2C8E513C-68C2-4753-8328-2194EAA2E126}" srcOrd="0" destOrd="0" presId="urn:microsoft.com/office/officeart/2008/layout/HalfCircleOrganizationChart"/>
    <dgm:cxn modelId="{F580EE84-80A2-49EF-9AD0-818847C1A064}" type="presParOf" srcId="{25F5869A-35C4-42EC-B278-452E4B3745A2}" destId="{21CEF3DF-C84F-4AF6-9537-2D6687AB966E}" srcOrd="1" destOrd="0" presId="urn:microsoft.com/office/officeart/2008/layout/HalfCircleOrganizationChart"/>
    <dgm:cxn modelId="{29F77D01-C989-42BB-B069-B1A8E7044270}" type="presParOf" srcId="{21CEF3DF-C84F-4AF6-9537-2D6687AB966E}" destId="{A6C98268-C5C2-4F32-B16B-B47DFABC7FDD}" srcOrd="0" destOrd="0" presId="urn:microsoft.com/office/officeart/2008/layout/HalfCircleOrganizationChart"/>
    <dgm:cxn modelId="{E4F702AE-F392-41B0-A3B4-F073F28CA4A6}" type="presParOf" srcId="{A6C98268-C5C2-4F32-B16B-B47DFABC7FDD}" destId="{E23DBF71-029F-4759-BE46-46F90CBB21EC}" srcOrd="0" destOrd="0" presId="urn:microsoft.com/office/officeart/2008/layout/HalfCircleOrganizationChart"/>
    <dgm:cxn modelId="{77E77D93-F9A0-4E2A-AD8E-6EE9C4D42D30}" type="presParOf" srcId="{A6C98268-C5C2-4F32-B16B-B47DFABC7FDD}" destId="{DD4AB9CD-7769-4A64-B490-C9DEB32BDFBC}" srcOrd="1" destOrd="0" presId="urn:microsoft.com/office/officeart/2008/layout/HalfCircleOrganizationChart"/>
    <dgm:cxn modelId="{DB1B97E5-D3F4-45B3-B129-9AAB8AF66C13}" type="presParOf" srcId="{A6C98268-C5C2-4F32-B16B-B47DFABC7FDD}" destId="{7B151B16-7E77-4833-A3AE-197C523752E0}" srcOrd="2" destOrd="0" presId="urn:microsoft.com/office/officeart/2008/layout/HalfCircleOrganizationChart"/>
    <dgm:cxn modelId="{AC833F75-A3D3-4079-9055-32126E2D518A}" type="presParOf" srcId="{A6C98268-C5C2-4F32-B16B-B47DFABC7FDD}" destId="{9427B105-E29B-403A-B8C7-9BCA5D20B019}" srcOrd="3" destOrd="0" presId="urn:microsoft.com/office/officeart/2008/layout/HalfCircleOrganizationChart"/>
    <dgm:cxn modelId="{9A480DFD-3D0D-4C75-8AD8-E1038480A0C5}" type="presParOf" srcId="{21CEF3DF-C84F-4AF6-9537-2D6687AB966E}" destId="{DF9F7386-7487-4BBD-A6D7-1A0CC8AB7D57}" srcOrd="1" destOrd="0" presId="urn:microsoft.com/office/officeart/2008/layout/HalfCircleOrganizationChart"/>
    <dgm:cxn modelId="{CD4D5EDB-9AA1-41E5-B0B0-BCDD2D191CC8}" type="presParOf" srcId="{21CEF3DF-C84F-4AF6-9537-2D6687AB966E}" destId="{01F96C0B-64C8-4857-A403-B2E09DDF34C4}" srcOrd="2" destOrd="0" presId="urn:microsoft.com/office/officeart/2008/layout/HalfCircleOrganizationChart"/>
    <dgm:cxn modelId="{FA8E74C0-941A-4E15-83B5-1F11C2084A2F}" type="presParOf" srcId="{25F5869A-35C4-42EC-B278-452E4B3745A2}" destId="{414177BF-939D-4C97-81BE-5DB4F383F0ED}" srcOrd="2" destOrd="0" presId="urn:microsoft.com/office/officeart/2008/layout/HalfCircleOrganizationChart"/>
    <dgm:cxn modelId="{E33EA418-7195-44E9-ACA8-0AB1FA4145B2}" type="presParOf" srcId="{25F5869A-35C4-42EC-B278-452E4B3745A2}" destId="{702D47B6-9941-42B9-A558-2A1E98DDAD1E}" srcOrd="3" destOrd="0" presId="urn:microsoft.com/office/officeart/2008/layout/HalfCircleOrganizationChart"/>
    <dgm:cxn modelId="{5E9255EF-E97B-40A9-8C9A-7284619E8F5F}" type="presParOf" srcId="{702D47B6-9941-42B9-A558-2A1E98DDAD1E}" destId="{A22CDCBC-2560-4F20-961B-1F6116ADE047}" srcOrd="0" destOrd="0" presId="urn:microsoft.com/office/officeart/2008/layout/HalfCircleOrganizationChart"/>
    <dgm:cxn modelId="{84966753-5101-46B0-AC54-10A09F10DD3C}" type="presParOf" srcId="{A22CDCBC-2560-4F20-961B-1F6116ADE047}" destId="{C9EEACF4-A29D-4718-A86D-F630644A595E}" srcOrd="0" destOrd="0" presId="urn:microsoft.com/office/officeart/2008/layout/HalfCircleOrganizationChart"/>
    <dgm:cxn modelId="{43B942A9-F1D9-40B8-B1D6-4CEE3F4947B9}" type="presParOf" srcId="{A22CDCBC-2560-4F20-961B-1F6116ADE047}" destId="{C6451B1D-30DB-4F5A-BB1B-77926958D82C}" srcOrd="1" destOrd="0" presId="urn:microsoft.com/office/officeart/2008/layout/HalfCircleOrganizationChart"/>
    <dgm:cxn modelId="{CF524F27-AC71-4D57-8959-486AFC75E0EB}" type="presParOf" srcId="{A22CDCBC-2560-4F20-961B-1F6116ADE047}" destId="{634AB51E-0C7A-4C0A-9083-22BE0ED0056F}" srcOrd="2" destOrd="0" presId="urn:microsoft.com/office/officeart/2008/layout/HalfCircleOrganizationChart"/>
    <dgm:cxn modelId="{885D24E2-CCBD-42A0-88A2-5459613D66B6}" type="presParOf" srcId="{A22CDCBC-2560-4F20-961B-1F6116ADE047}" destId="{0DEE648D-7E44-437E-8277-51F9253C8953}" srcOrd="3" destOrd="0" presId="urn:microsoft.com/office/officeart/2008/layout/HalfCircleOrganizationChart"/>
    <dgm:cxn modelId="{D352CA90-F87B-40F8-97F4-166CD6D5EA2C}" type="presParOf" srcId="{702D47B6-9941-42B9-A558-2A1E98DDAD1E}" destId="{2E649175-8A2E-4AB3-B9AF-10E4B37F0DED}" srcOrd="1" destOrd="0" presId="urn:microsoft.com/office/officeart/2008/layout/HalfCircleOrganizationChart"/>
    <dgm:cxn modelId="{347D79A6-1E9F-486A-BE2D-87493BDDF5AC}" type="presParOf" srcId="{702D47B6-9941-42B9-A558-2A1E98DDAD1E}" destId="{C900D875-F93E-4497-A3C1-1ECF1D53303A}" srcOrd="2" destOrd="0" presId="urn:microsoft.com/office/officeart/2008/layout/HalfCircleOrganizationChart"/>
    <dgm:cxn modelId="{282A1215-2D57-47C0-A70A-9F9EA82FC26D}" type="presParOf" srcId="{25F5869A-35C4-42EC-B278-452E4B3745A2}" destId="{1D0ABAAD-6F39-44DF-B7C3-3590509E7A6E}" srcOrd="4" destOrd="0" presId="urn:microsoft.com/office/officeart/2008/layout/HalfCircleOrganizationChart"/>
    <dgm:cxn modelId="{C054107E-2910-4FC2-8E33-F11BF5A30ED6}" type="presParOf" srcId="{25F5869A-35C4-42EC-B278-452E4B3745A2}" destId="{A2229208-5C3F-4A1C-B72C-E13923424688}" srcOrd="5" destOrd="0" presId="urn:microsoft.com/office/officeart/2008/layout/HalfCircleOrganizationChart"/>
    <dgm:cxn modelId="{4A746144-2B30-4C12-AA6C-0D34C19915E6}" type="presParOf" srcId="{A2229208-5C3F-4A1C-B72C-E13923424688}" destId="{B3DC5637-0F6A-4698-81A1-2F280ED5A682}" srcOrd="0" destOrd="0" presId="urn:microsoft.com/office/officeart/2008/layout/HalfCircleOrganizationChart"/>
    <dgm:cxn modelId="{0C0A5698-9853-4B9B-BB65-0ECB000AD270}" type="presParOf" srcId="{B3DC5637-0F6A-4698-81A1-2F280ED5A682}" destId="{4A0C017D-DAF5-47BD-BD9E-BEDE276CC624}" srcOrd="0" destOrd="0" presId="urn:microsoft.com/office/officeart/2008/layout/HalfCircleOrganizationChart"/>
    <dgm:cxn modelId="{93C152BD-E384-49C8-AA75-FFF52E79CB42}" type="presParOf" srcId="{B3DC5637-0F6A-4698-81A1-2F280ED5A682}" destId="{47550D03-FFAF-408F-A2C7-B8C71EE26D95}" srcOrd="1" destOrd="0" presId="urn:microsoft.com/office/officeart/2008/layout/HalfCircleOrganizationChart"/>
    <dgm:cxn modelId="{18BC7E91-BF9C-4C70-BFFF-0C7084AC60CC}" type="presParOf" srcId="{B3DC5637-0F6A-4698-81A1-2F280ED5A682}" destId="{867FBE1C-74AB-4397-A8E6-3DAFA07E421B}" srcOrd="2" destOrd="0" presId="urn:microsoft.com/office/officeart/2008/layout/HalfCircleOrganizationChart"/>
    <dgm:cxn modelId="{A91E297D-F2AC-46FE-85B8-CDBC9120298E}" type="presParOf" srcId="{B3DC5637-0F6A-4698-81A1-2F280ED5A682}" destId="{DC947AEF-BF53-49DA-BFAA-145DAA06F145}" srcOrd="3" destOrd="0" presId="urn:microsoft.com/office/officeart/2008/layout/HalfCircleOrganizationChart"/>
    <dgm:cxn modelId="{6C445A17-A874-4860-93FD-B5EFB49C5EFA}" type="presParOf" srcId="{A2229208-5C3F-4A1C-B72C-E13923424688}" destId="{4CDD00F5-BB0A-415E-9C4E-45788636910C}" srcOrd="1" destOrd="0" presId="urn:microsoft.com/office/officeart/2008/layout/HalfCircleOrganizationChart"/>
    <dgm:cxn modelId="{FA8B603A-7BBF-42AB-88CF-359380C65509}" type="presParOf" srcId="{A2229208-5C3F-4A1C-B72C-E13923424688}" destId="{EA3345C8-5854-4782-8E91-FB3898B88668}" srcOrd="2" destOrd="0" presId="urn:microsoft.com/office/officeart/2008/layout/HalfCircleOrganizationChart"/>
    <dgm:cxn modelId="{F8A8AAA8-8210-4EE2-94CB-3969A1EA9316}" type="presParOf" srcId="{25F5869A-35C4-42EC-B278-452E4B3745A2}" destId="{2020BC94-07EF-44AE-8422-048BC1A05E0A}" srcOrd="6" destOrd="0" presId="urn:microsoft.com/office/officeart/2008/layout/HalfCircleOrganizationChart"/>
    <dgm:cxn modelId="{DA30DCF3-D05C-4F4A-ACEC-9BC192BB9F8D}" type="presParOf" srcId="{25F5869A-35C4-42EC-B278-452E4B3745A2}" destId="{662DF8CD-90EE-45EF-AE43-0822D70E5079}" srcOrd="7" destOrd="0" presId="urn:microsoft.com/office/officeart/2008/layout/HalfCircleOrganizationChart"/>
    <dgm:cxn modelId="{CD638BC8-58AF-4B24-99A3-E5888BA97A83}" type="presParOf" srcId="{662DF8CD-90EE-45EF-AE43-0822D70E5079}" destId="{C6C4CB7C-CBD2-4E46-8308-B8A0DEB92205}" srcOrd="0" destOrd="0" presId="urn:microsoft.com/office/officeart/2008/layout/HalfCircleOrganizationChart"/>
    <dgm:cxn modelId="{1D3025D6-543D-4624-89EB-67DF2FEAC72D}" type="presParOf" srcId="{C6C4CB7C-CBD2-4E46-8308-B8A0DEB92205}" destId="{16EAA060-51B9-45B3-9339-12D8E15F8CED}" srcOrd="0" destOrd="0" presId="urn:microsoft.com/office/officeart/2008/layout/HalfCircleOrganizationChart"/>
    <dgm:cxn modelId="{ED7EB725-ED23-4DB4-B3C3-2B4D581C6FA3}" type="presParOf" srcId="{C6C4CB7C-CBD2-4E46-8308-B8A0DEB92205}" destId="{99A310DD-602E-4402-ADE7-E53FBE5E8506}" srcOrd="1" destOrd="0" presId="urn:microsoft.com/office/officeart/2008/layout/HalfCircleOrganizationChart"/>
    <dgm:cxn modelId="{A1E04632-1FE1-4737-9BC2-C5C6FF15A2D4}" type="presParOf" srcId="{C6C4CB7C-CBD2-4E46-8308-B8A0DEB92205}" destId="{DB92AEA7-ADD5-4BA5-9B7F-85C1F7D1E606}" srcOrd="2" destOrd="0" presId="urn:microsoft.com/office/officeart/2008/layout/HalfCircleOrganizationChart"/>
    <dgm:cxn modelId="{569AE5FF-0DC0-4207-BA39-11369D57C8FC}" type="presParOf" srcId="{C6C4CB7C-CBD2-4E46-8308-B8A0DEB92205}" destId="{3D67ABAD-9203-4EDA-A71A-1171EF683ABF}" srcOrd="3" destOrd="0" presId="urn:microsoft.com/office/officeart/2008/layout/HalfCircleOrganizationChart"/>
    <dgm:cxn modelId="{6F94A3B2-67D2-4619-B569-A20C91899B7F}" type="presParOf" srcId="{662DF8CD-90EE-45EF-AE43-0822D70E5079}" destId="{26902380-392E-47BC-86AB-FE4DEFD4AE4B}" srcOrd="1" destOrd="0" presId="urn:microsoft.com/office/officeart/2008/layout/HalfCircleOrganizationChart"/>
    <dgm:cxn modelId="{AABCDF7F-ECB2-4319-8C5E-AF0C7E4FBEAD}" type="presParOf" srcId="{662DF8CD-90EE-45EF-AE43-0822D70E5079}" destId="{07DE5B03-C543-49C9-A6EB-1ED3E635A16E}" srcOrd="2" destOrd="0" presId="urn:microsoft.com/office/officeart/2008/layout/HalfCircleOrganizationChart"/>
    <dgm:cxn modelId="{9E10C331-CFB1-45ED-A860-E5CD3598D1BB}" type="presParOf" srcId="{87BB0C48-B2FE-47A9-B3C6-D07F2672E8FA}" destId="{F9E58BEF-363D-4ED2-A8ED-0B4786D73A08}"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0BC94-07EF-44AE-8422-048BC1A05E0A}">
      <dsp:nvSpPr>
        <dsp:cNvPr id="0" name=""/>
        <dsp:cNvSpPr/>
      </dsp:nvSpPr>
      <dsp:spPr>
        <a:xfrm>
          <a:off x="4061298" y="2049645"/>
          <a:ext cx="3180833" cy="368030"/>
        </a:xfrm>
        <a:custGeom>
          <a:avLst/>
          <a:gdLst/>
          <a:ahLst/>
          <a:cxnLst/>
          <a:rect l="0" t="0" r="0" b="0"/>
          <a:pathLst>
            <a:path>
              <a:moveTo>
                <a:pt x="0" y="0"/>
              </a:moveTo>
              <a:lnTo>
                <a:pt x="0" y="184015"/>
              </a:lnTo>
              <a:lnTo>
                <a:pt x="3180833" y="184015"/>
              </a:lnTo>
              <a:lnTo>
                <a:pt x="3180833" y="36803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0ABAAD-6F39-44DF-B7C3-3590509E7A6E}">
      <dsp:nvSpPr>
        <dsp:cNvPr id="0" name=""/>
        <dsp:cNvSpPr/>
      </dsp:nvSpPr>
      <dsp:spPr>
        <a:xfrm>
          <a:off x="4061298" y="2049645"/>
          <a:ext cx="1060277" cy="368030"/>
        </a:xfrm>
        <a:custGeom>
          <a:avLst/>
          <a:gdLst/>
          <a:ahLst/>
          <a:cxnLst/>
          <a:rect l="0" t="0" r="0" b="0"/>
          <a:pathLst>
            <a:path>
              <a:moveTo>
                <a:pt x="0" y="0"/>
              </a:moveTo>
              <a:lnTo>
                <a:pt x="0" y="184015"/>
              </a:lnTo>
              <a:lnTo>
                <a:pt x="1060277" y="184015"/>
              </a:lnTo>
              <a:lnTo>
                <a:pt x="1060277" y="36803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4177BF-939D-4C97-81BE-5DB4F383F0ED}">
      <dsp:nvSpPr>
        <dsp:cNvPr id="0" name=""/>
        <dsp:cNvSpPr/>
      </dsp:nvSpPr>
      <dsp:spPr>
        <a:xfrm>
          <a:off x="3001020" y="2049645"/>
          <a:ext cx="1060277" cy="368030"/>
        </a:xfrm>
        <a:custGeom>
          <a:avLst/>
          <a:gdLst/>
          <a:ahLst/>
          <a:cxnLst/>
          <a:rect l="0" t="0" r="0" b="0"/>
          <a:pathLst>
            <a:path>
              <a:moveTo>
                <a:pt x="1060277" y="0"/>
              </a:moveTo>
              <a:lnTo>
                <a:pt x="1060277" y="184015"/>
              </a:lnTo>
              <a:lnTo>
                <a:pt x="0" y="184015"/>
              </a:lnTo>
              <a:lnTo>
                <a:pt x="0" y="36803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8E513C-68C2-4753-8328-2194EAA2E126}">
      <dsp:nvSpPr>
        <dsp:cNvPr id="0" name=""/>
        <dsp:cNvSpPr/>
      </dsp:nvSpPr>
      <dsp:spPr>
        <a:xfrm>
          <a:off x="880464" y="2049645"/>
          <a:ext cx="3180833" cy="368030"/>
        </a:xfrm>
        <a:custGeom>
          <a:avLst/>
          <a:gdLst/>
          <a:ahLst/>
          <a:cxnLst/>
          <a:rect l="0" t="0" r="0" b="0"/>
          <a:pathLst>
            <a:path>
              <a:moveTo>
                <a:pt x="3180833" y="0"/>
              </a:moveTo>
              <a:lnTo>
                <a:pt x="3180833" y="184015"/>
              </a:lnTo>
              <a:lnTo>
                <a:pt x="0" y="184015"/>
              </a:lnTo>
              <a:lnTo>
                <a:pt x="0" y="36803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C6859-CBFE-4625-884F-5DD653A585D1}">
      <dsp:nvSpPr>
        <dsp:cNvPr id="0" name=""/>
        <dsp:cNvSpPr/>
      </dsp:nvSpPr>
      <dsp:spPr>
        <a:xfrm>
          <a:off x="3623166" y="1173383"/>
          <a:ext cx="876262" cy="876262"/>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F0705-E9B1-4F2B-8A78-3ADE183A2089}">
      <dsp:nvSpPr>
        <dsp:cNvPr id="0" name=""/>
        <dsp:cNvSpPr/>
      </dsp:nvSpPr>
      <dsp:spPr>
        <a:xfrm>
          <a:off x="3623166" y="1173383"/>
          <a:ext cx="876262" cy="876262"/>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24E47-5CB2-4BC9-ADB8-62A673BF5E6E}">
      <dsp:nvSpPr>
        <dsp:cNvPr id="0" name=""/>
        <dsp:cNvSpPr/>
      </dsp:nvSpPr>
      <dsp:spPr>
        <a:xfrm>
          <a:off x="3185035" y="1331110"/>
          <a:ext cx="1752525" cy="56080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Group Leader</a:t>
          </a:r>
        </a:p>
        <a:p>
          <a:pPr marL="0" lvl="0" indent="0" algn="ctr" defTabSz="533400">
            <a:lnSpc>
              <a:spcPct val="90000"/>
            </a:lnSpc>
            <a:spcBef>
              <a:spcPct val="0"/>
            </a:spcBef>
            <a:spcAft>
              <a:spcPct val="35000"/>
            </a:spcAft>
            <a:buNone/>
          </a:pPr>
          <a:r>
            <a:rPr lang="en-IN" sz="1200" kern="1200" dirty="0"/>
            <a:t>JAHIRUL HOSSAIN</a:t>
          </a:r>
        </a:p>
      </dsp:txBody>
      <dsp:txXfrm>
        <a:off x="3185035" y="1331110"/>
        <a:ext cx="1752525" cy="560808"/>
      </dsp:txXfrm>
    </dsp:sp>
    <dsp:sp modelId="{DD4AB9CD-7769-4A64-B490-C9DEB32BDFBC}">
      <dsp:nvSpPr>
        <dsp:cNvPr id="0" name=""/>
        <dsp:cNvSpPr/>
      </dsp:nvSpPr>
      <dsp:spPr>
        <a:xfrm>
          <a:off x="442332" y="2417676"/>
          <a:ext cx="876262" cy="876262"/>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51B16-7E77-4833-A3AE-197C523752E0}">
      <dsp:nvSpPr>
        <dsp:cNvPr id="0" name=""/>
        <dsp:cNvSpPr/>
      </dsp:nvSpPr>
      <dsp:spPr>
        <a:xfrm>
          <a:off x="442332" y="2417676"/>
          <a:ext cx="876262" cy="876262"/>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3DBF71-029F-4759-BE46-46F90CBB21EC}">
      <dsp:nvSpPr>
        <dsp:cNvPr id="0" name=""/>
        <dsp:cNvSpPr/>
      </dsp:nvSpPr>
      <dsp:spPr>
        <a:xfrm>
          <a:off x="4201" y="2575403"/>
          <a:ext cx="1752525" cy="56080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Group Member</a:t>
          </a:r>
        </a:p>
        <a:p>
          <a:pPr marL="0" lvl="0" indent="0" algn="ctr" defTabSz="533400">
            <a:lnSpc>
              <a:spcPct val="90000"/>
            </a:lnSpc>
            <a:spcBef>
              <a:spcPct val="0"/>
            </a:spcBef>
            <a:spcAft>
              <a:spcPct val="35000"/>
            </a:spcAft>
            <a:buNone/>
          </a:pPr>
          <a:r>
            <a:rPr lang="en-IN" sz="1200" b="0" kern="1200" dirty="0"/>
            <a:t>Sushma </a:t>
          </a:r>
          <a:r>
            <a:rPr lang="en-IN" sz="1200" b="0" kern="1200" dirty="0" err="1"/>
            <a:t>Karjol</a:t>
          </a:r>
          <a:endParaRPr lang="en-IN" sz="1200" b="0" kern="1200" dirty="0"/>
        </a:p>
      </dsp:txBody>
      <dsp:txXfrm>
        <a:off x="4201" y="2575403"/>
        <a:ext cx="1752525" cy="560808"/>
      </dsp:txXfrm>
    </dsp:sp>
    <dsp:sp modelId="{C6451B1D-30DB-4F5A-BB1B-77926958D82C}">
      <dsp:nvSpPr>
        <dsp:cNvPr id="0" name=""/>
        <dsp:cNvSpPr/>
      </dsp:nvSpPr>
      <dsp:spPr>
        <a:xfrm>
          <a:off x="2562888" y="2417676"/>
          <a:ext cx="876262" cy="876262"/>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4AB51E-0C7A-4C0A-9083-22BE0ED0056F}">
      <dsp:nvSpPr>
        <dsp:cNvPr id="0" name=""/>
        <dsp:cNvSpPr/>
      </dsp:nvSpPr>
      <dsp:spPr>
        <a:xfrm>
          <a:off x="2562888" y="2417676"/>
          <a:ext cx="876262" cy="876262"/>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EACF4-A29D-4718-A86D-F630644A595E}">
      <dsp:nvSpPr>
        <dsp:cNvPr id="0" name=""/>
        <dsp:cNvSpPr/>
      </dsp:nvSpPr>
      <dsp:spPr>
        <a:xfrm>
          <a:off x="2124757" y="2575403"/>
          <a:ext cx="1752525" cy="56080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Group Member</a:t>
          </a:r>
        </a:p>
        <a:p>
          <a:pPr marL="0" lvl="0" indent="0" algn="ctr" defTabSz="533400">
            <a:lnSpc>
              <a:spcPct val="90000"/>
            </a:lnSpc>
            <a:spcBef>
              <a:spcPct val="0"/>
            </a:spcBef>
            <a:spcAft>
              <a:spcPct val="35000"/>
            </a:spcAft>
            <a:buNone/>
          </a:pPr>
          <a:r>
            <a:rPr lang="en-IN" sz="1200" b="0" kern="1200" dirty="0" err="1"/>
            <a:t>Ruthika</a:t>
          </a:r>
          <a:r>
            <a:rPr lang="en-IN" sz="1200" b="0" kern="1200" dirty="0"/>
            <a:t> M T</a:t>
          </a:r>
        </a:p>
      </dsp:txBody>
      <dsp:txXfrm>
        <a:off x="2124757" y="2575403"/>
        <a:ext cx="1752525" cy="560808"/>
      </dsp:txXfrm>
    </dsp:sp>
    <dsp:sp modelId="{47550D03-FFAF-408F-A2C7-B8C71EE26D95}">
      <dsp:nvSpPr>
        <dsp:cNvPr id="0" name=""/>
        <dsp:cNvSpPr/>
      </dsp:nvSpPr>
      <dsp:spPr>
        <a:xfrm>
          <a:off x="4683444" y="2417676"/>
          <a:ext cx="876262" cy="876262"/>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BE1C-74AB-4397-A8E6-3DAFA07E421B}">
      <dsp:nvSpPr>
        <dsp:cNvPr id="0" name=""/>
        <dsp:cNvSpPr/>
      </dsp:nvSpPr>
      <dsp:spPr>
        <a:xfrm>
          <a:off x="4683444" y="2417676"/>
          <a:ext cx="876262" cy="876262"/>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C017D-DAF5-47BD-BD9E-BEDE276CC624}">
      <dsp:nvSpPr>
        <dsp:cNvPr id="0" name=""/>
        <dsp:cNvSpPr/>
      </dsp:nvSpPr>
      <dsp:spPr>
        <a:xfrm>
          <a:off x="4245313" y="2575403"/>
          <a:ext cx="1752525" cy="56080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Group Member</a:t>
          </a:r>
        </a:p>
        <a:p>
          <a:pPr marL="0" lvl="0" indent="0" algn="ctr" defTabSz="533400">
            <a:lnSpc>
              <a:spcPct val="90000"/>
            </a:lnSpc>
            <a:spcBef>
              <a:spcPct val="0"/>
            </a:spcBef>
            <a:spcAft>
              <a:spcPct val="35000"/>
            </a:spcAft>
            <a:buNone/>
          </a:pPr>
          <a:r>
            <a:rPr lang="en-IN" sz="1200" kern="1200" dirty="0"/>
            <a:t>Sneha N</a:t>
          </a:r>
        </a:p>
      </dsp:txBody>
      <dsp:txXfrm>
        <a:off x="4245313" y="2575403"/>
        <a:ext cx="1752525" cy="560808"/>
      </dsp:txXfrm>
    </dsp:sp>
    <dsp:sp modelId="{99A310DD-602E-4402-ADE7-E53FBE5E8506}">
      <dsp:nvSpPr>
        <dsp:cNvPr id="0" name=""/>
        <dsp:cNvSpPr/>
      </dsp:nvSpPr>
      <dsp:spPr>
        <a:xfrm>
          <a:off x="6804000" y="2417676"/>
          <a:ext cx="876262" cy="876262"/>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92AEA7-ADD5-4BA5-9B7F-85C1F7D1E606}">
      <dsp:nvSpPr>
        <dsp:cNvPr id="0" name=""/>
        <dsp:cNvSpPr/>
      </dsp:nvSpPr>
      <dsp:spPr>
        <a:xfrm>
          <a:off x="6804000" y="2417676"/>
          <a:ext cx="876262" cy="876262"/>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AA060-51B9-45B3-9339-12D8E15F8CED}">
      <dsp:nvSpPr>
        <dsp:cNvPr id="0" name=""/>
        <dsp:cNvSpPr/>
      </dsp:nvSpPr>
      <dsp:spPr>
        <a:xfrm>
          <a:off x="6365868" y="2575403"/>
          <a:ext cx="1752525" cy="56080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Group Member</a:t>
          </a:r>
        </a:p>
        <a:p>
          <a:pPr marL="0" lvl="0" indent="0" algn="ctr" defTabSz="533400">
            <a:lnSpc>
              <a:spcPct val="90000"/>
            </a:lnSpc>
            <a:spcBef>
              <a:spcPct val="0"/>
            </a:spcBef>
            <a:spcAft>
              <a:spcPct val="35000"/>
            </a:spcAft>
            <a:buNone/>
          </a:pPr>
          <a:r>
            <a:rPr lang="en-IN" sz="1200" kern="1200" dirty="0" err="1"/>
            <a:t>Shubhash</a:t>
          </a:r>
          <a:r>
            <a:rPr lang="en-IN" sz="1200" kern="1200" dirty="0"/>
            <a:t> Chandra Yadav</a:t>
          </a:r>
        </a:p>
      </dsp:txBody>
      <dsp:txXfrm>
        <a:off x="6365868" y="2575403"/>
        <a:ext cx="1752525" cy="56080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9890-0E35-4745-9691-63FDC1A110C6}" type="datetimeFigureOut">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8BBF7-E9C0-450F-A687-701EE74500A5}" type="slidenum">
              <a:t>‹#›</a:t>
            </a:fld>
            <a:endParaRPr lang="en-US"/>
          </a:p>
        </p:txBody>
      </p:sp>
    </p:spTree>
    <p:extLst>
      <p:ext uri="{BB962C8B-B14F-4D97-AF65-F5344CB8AC3E}">
        <p14:creationId xmlns:p14="http://schemas.microsoft.com/office/powerpoint/2010/main" val="390536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Let me quickly walk you through the brief plan for today.  We are going to discuss the need for this program, what it offers to the students, how it will help you choose a fine career pathway, how to get enrolled in this program and so on….</a:t>
            </a:r>
          </a:p>
        </p:txBody>
      </p:sp>
      <p:sp>
        <p:nvSpPr>
          <p:cNvPr id="4" name="Slide Number Placeholder 3"/>
          <p:cNvSpPr>
            <a:spLocks noGrp="1"/>
          </p:cNvSpPr>
          <p:nvPr>
            <p:ph type="sldNum" sz="quarter" idx="5"/>
          </p:nvPr>
        </p:nvSpPr>
        <p:spPr/>
        <p:txBody>
          <a:bodyPr/>
          <a:lstStyle/>
          <a:p>
            <a:fld id="{7AE837CE-94BC-46E1-BA01-A0C26C9EC0B5}" type="slidenum">
              <a:rPr lang="en-IN" smtClean="0"/>
              <a:t>2</a:t>
            </a:fld>
            <a:endParaRPr lang="en-IN"/>
          </a:p>
        </p:txBody>
      </p:sp>
    </p:spTree>
    <p:extLst>
      <p:ext uri="{BB962C8B-B14F-4D97-AF65-F5344CB8AC3E}">
        <p14:creationId xmlns:p14="http://schemas.microsoft.com/office/powerpoint/2010/main" val="274908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DABAE-C56E-42CD-828B-36B7D5E53BAA}" type="slidenum">
              <a:rPr lang="en-IN" smtClean="0"/>
              <a:t>6</a:t>
            </a:fld>
            <a:endParaRPr lang="en-IN"/>
          </a:p>
        </p:txBody>
      </p:sp>
    </p:spTree>
    <p:extLst>
      <p:ext uri="{BB962C8B-B14F-4D97-AF65-F5344CB8AC3E}">
        <p14:creationId xmlns:p14="http://schemas.microsoft.com/office/powerpoint/2010/main" val="85765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E837CE-94BC-46E1-BA01-A0C26C9EC0B5}" type="slidenum">
              <a:rPr lang="en-IN" smtClean="0"/>
              <a:t>11</a:t>
            </a:fld>
            <a:endParaRPr lang="en-IN"/>
          </a:p>
        </p:txBody>
      </p:sp>
    </p:spTree>
    <p:extLst>
      <p:ext uri="{BB962C8B-B14F-4D97-AF65-F5344CB8AC3E}">
        <p14:creationId xmlns:p14="http://schemas.microsoft.com/office/powerpoint/2010/main" val="34804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99432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75BB925A-087F-44D2-A4EF-34AC02BC127B}"/>
              </a:ext>
            </a:extLst>
          </p:cNvPr>
          <p:cNvPicPr>
            <a:picLocks noChangeAspect="1"/>
          </p:cNvPicPr>
          <p:nvPr/>
        </p:nvPicPr>
        <p:blipFill>
          <a:blip r:embed="rId2"/>
          <a:stretch>
            <a:fillRect/>
          </a:stretch>
        </p:blipFill>
        <p:spPr>
          <a:xfrm>
            <a:off x="10307690" y="6192487"/>
            <a:ext cx="1423099" cy="462853"/>
          </a:xfrm>
          <a:prstGeom prst="rect">
            <a:avLst/>
          </a:prstGeom>
        </p:spPr>
      </p:pic>
    </p:spTree>
    <p:extLst>
      <p:ext uri="{BB962C8B-B14F-4D97-AF65-F5344CB8AC3E}">
        <p14:creationId xmlns:p14="http://schemas.microsoft.com/office/powerpoint/2010/main" val="99432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BCD6A936-922A-4936-9948-445F850E5A38}"/>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61054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pic>
        <p:nvPicPr>
          <p:cNvPr id="9" name="Picture 8" descr="Logo&#10;&#10;Description automatically generated">
            <a:extLst>
              <a:ext uri="{FF2B5EF4-FFF2-40B4-BE49-F238E27FC236}">
                <a16:creationId xmlns:a16="http://schemas.microsoft.com/office/drawing/2014/main" id="{025861E6-3B8C-4258-9803-7B4A65D45ED1}"/>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617457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10-06-2023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7C5FE485-7EE5-4F03-B2B9-9B18DDD9156D}"/>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2000212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10-06-2023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5FD36584-983C-4106-8B8C-0E003FE7E936}"/>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88019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10-06-2023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61054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10-06-2023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10-06-2023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10-06-2023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17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10-06-2023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0002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10-06-2023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880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10-06-2023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10-06-2023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10-06-2023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10-06-2023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Logo&#10;&#10;Description automatically generated">
            <a:extLst>
              <a:ext uri="{FF2B5EF4-FFF2-40B4-BE49-F238E27FC236}">
                <a16:creationId xmlns:a16="http://schemas.microsoft.com/office/drawing/2014/main" id="{768AEEF1-88A3-4ABE-8BE4-3FEF118C2971}"/>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6/10/2023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
        <p:nvSpPr>
          <p:cNvPr id="7" name="Rectangle 6">
            <a:extLst>
              <a:ext uri="{FF2B5EF4-FFF2-40B4-BE49-F238E27FC236}">
                <a16:creationId xmlns:a16="http://schemas.microsoft.com/office/drawing/2014/main" id="{91DFE49E-42A4-4D9B-B7E8-6FF242FF10EF}"/>
              </a:ext>
            </a:extLst>
          </p:cNvPr>
          <p:cNvSpPr/>
          <p:nvPr userDrawn="1"/>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a:extLst>
              <a:ext uri="{FF2B5EF4-FFF2-40B4-BE49-F238E27FC236}">
                <a16:creationId xmlns:a16="http://schemas.microsoft.com/office/drawing/2014/main" id="{A05FD87A-258B-44BF-B73C-1D10B8FDCAEE}"/>
              </a:ext>
            </a:extLst>
          </p:cNvPr>
          <p:cNvSpPr/>
          <p:nvPr userDrawn="1"/>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F69800AF-5E88-4C90-9BAF-A42D6BA77F0B}"/>
              </a:ext>
            </a:extLst>
          </p:cNvPr>
          <p:cNvSpPr/>
          <p:nvPr userDrawn="1"/>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Logo&#10;&#10;Description automatically generated">
            <a:extLst>
              <a:ext uri="{FF2B5EF4-FFF2-40B4-BE49-F238E27FC236}">
                <a16:creationId xmlns:a16="http://schemas.microsoft.com/office/drawing/2014/main" id="{9202596F-B901-4A5E-B8E9-D56DB7DAE8F0}"/>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10-06-2023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grpSp>
        <p:nvGrpSpPr>
          <p:cNvPr id="7" name="Group 6">
            <a:extLst>
              <a:ext uri="{FF2B5EF4-FFF2-40B4-BE49-F238E27FC236}">
                <a16:creationId xmlns:a16="http://schemas.microsoft.com/office/drawing/2014/main" id="{1FCBEE95-D830-4093-8A75-5C18686AB35C}"/>
              </a:ext>
            </a:extLst>
          </p:cNvPr>
          <p:cNvGrpSpPr/>
          <p:nvPr userDrawn="1"/>
        </p:nvGrpSpPr>
        <p:grpSpPr>
          <a:xfrm>
            <a:off x="446534" y="296884"/>
            <a:ext cx="11298933" cy="98554"/>
            <a:chOff x="446534" y="453643"/>
            <a:chExt cx="11298933" cy="98554"/>
          </a:xfrm>
        </p:grpSpPr>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descr="Logo&#10;&#10;Description automatically generated">
            <a:extLst>
              <a:ext uri="{FF2B5EF4-FFF2-40B4-BE49-F238E27FC236}">
                <a16:creationId xmlns:a16="http://schemas.microsoft.com/office/drawing/2014/main" id="{D7E05EB8-8861-4726-8427-C97398BB2B8F}"/>
              </a:ext>
            </a:extLst>
          </p:cNvPr>
          <p:cNvPicPr>
            <a:picLocks noChangeAspect="1"/>
          </p:cNvPicPr>
          <p:nvPr userDrawn="1"/>
        </p:nvPicPr>
        <p:blipFill>
          <a:blip r:embed="rId13"/>
          <a:stretch>
            <a:fillRect/>
          </a:stretch>
        </p:blipFill>
        <p:spPr>
          <a:xfrm>
            <a:off x="10232666" y="6176896"/>
            <a:ext cx="1423099" cy="462853"/>
          </a:xfrm>
          <a:prstGeom prst="rect">
            <a:avLst/>
          </a:prstGeom>
        </p:spPr>
      </p:pic>
      <p:sp>
        <p:nvSpPr>
          <p:cNvPr id="14" name="TextBox 13">
            <a:extLst>
              <a:ext uri="{FF2B5EF4-FFF2-40B4-BE49-F238E27FC236}">
                <a16:creationId xmlns:a16="http://schemas.microsoft.com/office/drawing/2014/main" id="{411BAA4E-BCF2-4D4E-A741-E17C4F0164AB}"/>
              </a:ext>
            </a:extLst>
          </p:cNvPr>
          <p:cNvSpPr txBox="1"/>
          <p:nvPr userDrawn="1"/>
        </p:nvSpPr>
        <p:spPr>
          <a:xfrm>
            <a:off x="446534" y="6158341"/>
            <a:ext cx="1371600" cy="369332"/>
          </a:xfrm>
          <a:prstGeom prst="rect">
            <a:avLst/>
          </a:prstGeom>
          <a:noFill/>
          <a:ln>
            <a:solidFill>
              <a:schemeClr val="bg1">
                <a:lumMod val="50000"/>
              </a:schemeClr>
            </a:solidFill>
          </a:ln>
        </p:spPr>
        <p:txBody>
          <a:bodyPr wrap="square" rtlCol="0">
            <a:spAutoFit/>
          </a:bodyPr>
          <a:lstStyle/>
          <a:p>
            <a:pPr algn="ctr"/>
            <a:r>
              <a:rPr lang="en-US"/>
              <a:t>EY LOGO</a:t>
            </a:r>
          </a:p>
        </p:txBody>
      </p:sp>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7E78BF-6FA0-4759-9753-5850B37555CE}"/>
              </a:ext>
            </a:extLst>
          </p:cNvPr>
          <p:cNvSpPr/>
          <p:nvPr/>
        </p:nvSpPr>
        <p:spPr>
          <a:xfrm>
            <a:off x="0" y="0"/>
            <a:ext cx="122105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D89D81-7395-4F68-927A-C05E6EDC03D5}"/>
              </a:ext>
            </a:extLst>
          </p:cNvPr>
          <p:cNvSpPr/>
          <p:nvPr/>
        </p:nvSpPr>
        <p:spPr>
          <a:xfrm>
            <a:off x="0" y="5587089"/>
            <a:ext cx="12210573" cy="1270911"/>
          </a:xfrm>
          <a:custGeom>
            <a:avLst/>
            <a:gdLst>
              <a:gd name="connsiteX0" fmla="*/ 0 w 12210573"/>
              <a:gd name="connsiteY0" fmla="*/ 0 h 1270911"/>
              <a:gd name="connsiteX1" fmla="*/ 12210573 w 12210573"/>
              <a:gd name="connsiteY1" fmla="*/ 0 h 1270911"/>
              <a:gd name="connsiteX2" fmla="*/ 12210573 w 12210573"/>
              <a:gd name="connsiteY2" fmla="*/ 1270911 h 1270911"/>
              <a:gd name="connsiteX3" fmla="*/ 0 w 12210573"/>
              <a:gd name="connsiteY3" fmla="*/ 1270911 h 1270911"/>
              <a:gd name="connsiteX4" fmla="*/ 0 w 12210573"/>
              <a:gd name="connsiteY4" fmla="*/ 0 h 1270911"/>
              <a:gd name="connsiteX0" fmla="*/ 0 w 12210573"/>
              <a:gd name="connsiteY0" fmla="*/ 0 h 1270911"/>
              <a:gd name="connsiteX1" fmla="*/ 12197321 w 12210573"/>
              <a:gd name="connsiteY1" fmla="*/ 318052 h 1270911"/>
              <a:gd name="connsiteX2" fmla="*/ 12210573 w 12210573"/>
              <a:gd name="connsiteY2" fmla="*/ 1270911 h 1270911"/>
              <a:gd name="connsiteX3" fmla="*/ 0 w 12210573"/>
              <a:gd name="connsiteY3" fmla="*/ 1270911 h 1270911"/>
              <a:gd name="connsiteX4" fmla="*/ 0 w 12210573"/>
              <a:gd name="connsiteY4" fmla="*/ 0 h 127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1270911">
                <a:moveTo>
                  <a:pt x="0" y="0"/>
                </a:moveTo>
                <a:lnTo>
                  <a:pt x="12197321" y="318052"/>
                </a:lnTo>
                <a:lnTo>
                  <a:pt x="12210573" y="1270911"/>
                </a:lnTo>
                <a:lnTo>
                  <a:pt x="0" y="1270911"/>
                </a:lnTo>
                <a:lnTo>
                  <a:pt x="0" y="0"/>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B5D5D8-F67F-4BE1-AA3C-FA1D7E8E8F82}"/>
              </a:ext>
            </a:extLst>
          </p:cNvPr>
          <p:cNvSpPr txBox="1"/>
          <p:nvPr/>
        </p:nvSpPr>
        <p:spPr>
          <a:xfrm>
            <a:off x="1068092" y="5719609"/>
            <a:ext cx="3084260"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panose="020B0604020202020204" pitchFamily="34" charset="0"/>
                <a:ea typeface="+mn-lt"/>
                <a:cs typeface="Arial" panose="020B0604020202020204" pitchFamily="34" charset="0"/>
              </a:rPr>
              <a:t>https://nextgen.edunetworld.com</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1" name="Graphic 10" descr="Internet">
            <a:extLst>
              <a:ext uri="{FF2B5EF4-FFF2-40B4-BE49-F238E27FC236}">
                <a16:creationId xmlns:a16="http://schemas.microsoft.com/office/drawing/2014/main" id="{B46EEF54-9073-474F-905F-C02D0D82A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348" y="5791203"/>
            <a:ext cx="435148" cy="456344"/>
          </a:xfrm>
          <a:prstGeom prst="rect">
            <a:avLst/>
          </a:prstGeom>
        </p:spPr>
      </p:pic>
      <p:sp>
        <p:nvSpPr>
          <p:cNvPr id="12" name="TextBox 11">
            <a:extLst>
              <a:ext uri="{FF2B5EF4-FFF2-40B4-BE49-F238E27FC236}">
                <a16:creationId xmlns:a16="http://schemas.microsoft.com/office/drawing/2014/main" id="{6A9E8ABD-C89E-4E1E-BCF3-525F353A992A}"/>
              </a:ext>
            </a:extLst>
          </p:cNvPr>
          <p:cNvSpPr txBox="1"/>
          <p:nvPr/>
        </p:nvSpPr>
        <p:spPr>
          <a:xfrm>
            <a:off x="1016942" y="6114784"/>
            <a:ext cx="3214515"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a:ea typeface="+mn-lt"/>
                <a:cs typeface="+mn-lt"/>
              </a:rPr>
              <a:t> nextgenep@edunetfoundation.org</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3" name="Graphic 12" descr="Email">
            <a:extLst>
              <a:ext uri="{FF2B5EF4-FFF2-40B4-BE49-F238E27FC236}">
                <a16:creationId xmlns:a16="http://schemas.microsoft.com/office/drawing/2014/main" id="{FF87498D-7ED5-4E98-91C7-1DECD0BA8C1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399" y="6243617"/>
            <a:ext cx="378503" cy="314258"/>
          </a:xfrm>
          <a:prstGeom prst="rect">
            <a:avLst/>
          </a:prstGeom>
        </p:spPr>
      </p:pic>
      <p:pic>
        <p:nvPicPr>
          <p:cNvPr id="5" name="Picture 4">
            <a:extLst>
              <a:ext uri="{FF2B5EF4-FFF2-40B4-BE49-F238E27FC236}">
                <a16:creationId xmlns:a16="http://schemas.microsoft.com/office/drawing/2014/main" id="{A0AFE77A-4A92-4904-B6BF-26E0649435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728" y="962740"/>
            <a:ext cx="6665845" cy="4865172"/>
          </a:xfrm>
          <a:prstGeom prst="rect">
            <a:avLst/>
          </a:prstGeom>
        </p:spPr>
      </p:pic>
      <p:sp>
        <p:nvSpPr>
          <p:cNvPr id="15" name="Rectangle 14">
            <a:extLst>
              <a:ext uri="{FF2B5EF4-FFF2-40B4-BE49-F238E27FC236}">
                <a16:creationId xmlns:a16="http://schemas.microsoft.com/office/drawing/2014/main" id="{A07242BD-83F2-4C36-BA28-7FD2BACD9370}"/>
              </a:ext>
            </a:extLst>
          </p:cNvPr>
          <p:cNvSpPr/>
          <p:nvPr/>
        </p:nvSpPr>
        <p:spPr>
          <a:xfrm>
            <a:off x="1" y="861069"/>
            <a:ext cx="6665844" cy="4938053"/>
          </a:xfrm>
          <a:custGeom>
            <a:avLst/>
            <a:gdLst>
              <a:gd name="connsiteX0" fmla="*/ 0 w 6276183"/>
              <a:gd name="connsiteY0" fmla="*/ 0 h 2498391"/>
              <a:gd name="connsiteX1" fmla="*/ 6276183 w 6276183"/>
              <a:gd name="connsiteY1" fmla="*/ 0 h 2498391"/>
              <a:gd name="connsiteX2" fmla="*/ 6276183 w 6276183"/>
              <a:gd name="connsiteY2" fmla="*/ 2498391 h 2498391"/>
              <a:gd name="connsiteX3" fmla="*/ 0 w 6276183"/>
              <a:gd name="connsiteY3" fmla="*/ 2498391 h 2498391"/>
              <a:gd name="connsiteX4" fmla="*/ 0 w 6276183"/>
              <a:gd name="connsiteY4" fmla="*/ 0 h 2498391"/>
              <a:gd name="connsiteX0" fmla="*/ 0 w 6276183"/>
              <a:gd name="connsiteY0" fmla="*/ 13252 h 2511643"/>
              <a:gd name="connsiteX1" fmla="*/ 6276183 w 6276183"/>
              <a:gd name="connsiteY1" fmla="*/ 0 h 2511643"/>
              <a:gd name="connsiteX2" fmla="*/ 6276183 w 6276183"/>
              <a:gd name="connsiteY2" fmla="*/ 2511643 h 2511643"/>
              <a:gd name="connsiteX3" fmla="*/ 0 w 6276183"/>
              <a:gd name="connsiteY3" fmla="*/ 2511643 h 2511643"/>
              <a:gd name="connsiteX4" fmla="*/ 0 w 6276183"/>
              <a:gd name="connsiteY4" fmla="*/ 13252 h 2511643"/>
              <a:gd name="connsiteX0" fmla="*/ 0 w 6580983"/>
              <a:gd name="connsiteY0" fmla="*/ 0 h 2498391"/>
              <a:gd name="connsiteX1" fmla="*/ 6580983 w 6580983"/>
              <a:gd name="connsiteY1" fmla="*/ 1 h 2498391"/>
              <a:gd name="connsiteX2" fmla="*/ 6276183 w 6580983"/>
              <a:gd name="connsiteY2" fmla="*/ 2498391 h 2498391"/>
              <a:gd name="connsiteX3" fmla="*/ 0 w 6580983"/>
              <a:gd name="connsiteY3" fmla="*/ 2498391 h 2498391"/>
              <a:gd name="connsiteX4" fmla="*/ 0 w 6580983"/>
              <a:gd name="connsiteY4" fmla="*/ 0 h 2498391"/>
              <a:gd name="connsiteX0" fmla="*/ 0 w 6580983"/>
              <a:gd name="connsiteY0" fmla="*/ 0 h 2617272"/>
              <a:gd name="connsiteX1" fmla="*/ 6580983 w 6580983"/>
              <a:gd name="connsiteY1" fmla="*/ 1 h 2617272"/>
              <a:gd name="connsiteX2" fmla="*/ 6290484 w 6580983"/>
              <a:gd name="connsiteY2" fmla="*/ 2617272 h 2617272"/>
              <a:gd name="connsiteX3" fmla="*/ 0 w 6580983"/>
              <a:gd name="connsiteY3" fmla="*/ 2498391 h 2617272"/>
              <a:gd name="connsiteX4" fmla="*/ 0 w 6580983"/>
              <a:gd name="connsiteY4" fmla="*/ 0 h 2617272"/>
              <a:gd name="connsiteX0" fmla="*/ 0 w 6580983"/>
              <a:gd name="connsiteY0" fmla="*/ 0 h 2617272"/>
              <a:gd name="connsiteX1" fmla="*/ 6580983 w 6580983"/>
              <a:gd name="connsiteY1" fmla="*/ 1 h 2617272"/>
              <a:gd name="connsiteX2" fmla="*/ 6204680 w 6580983"/>
              <a:gd name="connsiteY2" fmla="*/ 2617272 h 2617272"/>
              <a:gd name="connsiteX3" fmla="*/ 0 w 6580983"/>
              <a:gd name="connsiteY3" fmla="*/ 2498391 h 2617272"/>
              <a:gd name="connsiteX4" fmla="*/ 0 w 6580983"/>
              <a:gd name="connsiteY4" fmla="*/ 0 h 2617272"/>
              <a:gd name="connsiteX0" fmla="*/ 0 w 6824095"/>
              <a:gd name="connsiteY0" fmla="*/ 0 h 2617272"/>
              <a:gd name="connsiteX1" fmla="*/ 6824095 w 6824095"/>
              <a:gd name="connsiteY1" fmla="*/ 1 h 2617272"/>
              <a:gd name="connsiteX2" fmla="*/ 6204680 w 6824095"/>
              <a:gd name="connsiteY2" fmla="*/ 2617272 h 2617272"/>
              <a:gd name="connsiteX3" fmla="*/ 0 w 6824095"/>
              <a:gd name="connsiteY3" fmla="*/ 2498391 h 2617272"/>
              <a:gd name="connsiteX4" fmla="*/ 0 w 6824095"/>
              <a:gd name="connsiteY4" fmla="*/ 0 h 2617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095" h="2617272">
                <a:moveTo>
                  <a:pt x="0" y="0"/>
                </a:moveTo>
                <a:lnTo>
                  <a:pt x="6824095" y="1"/>
                </a:lnTo>
                <a:lnTo>
                  <a:pt x="6204680" y="2617272"/>
                </a:lnTo>
                <a:lnTo>
                  <a:pt x="0" y="24983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21FD953-2013-4583-B36B-4F4249F6F5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5950628" cy="5511983"/>
          </a:xfrm>
          <a:prstGeom prst="rect">
            <a:avLst/>
          </a:prstGeom>
        </p:spPr>
      </p:pic>
      <p:sp>
        <p:nvSpPr>
          <p:cNvPr id="14" name="Rectangle 13">
            <a:extLst>
              <a:ext uri="{FF2B5EF4-FFF2-40B4-BE49-F238E27FC236}">
                <a16:creationId xmlns:a16="http://schemas.microsoft.com/office/drawing/2014/main" id="{DFF6A43A-1F42-42C1-90CA-5F268F29DBBC}"/>
              </a:ext>
            </a:extLst>
          </p:cNvPr>
          <p:cNvSpPr/>
          <p:nvPr/>
        </p:nvSpPr>
        <p:spPr>
          <a:xfrm>
            <a:off x="0" y="5489649"/>
            <a:ext cx="12210573" cy="662614"/>
          </a:xfrm>
          <a:custGeom>
            <a:avLst/>
            <a:gdLst>
              <a:gd name="connsiteX0" fmla="*/ 0 w 12210573"/>
              <a:gd name="connsiteY0" fmla="*/ 0 h 119275"/>
              <a:gd name="connsiteX1" fmla="*/ 12210573 w 12210573"/>
              <a:gd name="connsiteY1" fmla="*/ 0 h 119275"/>
              <a:gd name="connsiteX2" fmla="*/ 12210573 w 12210573"/>
              <a:gd name="connsiteY2" fmla="*/ 119275 h 119275"/>
              <a:gd name="connsiteX3" fmla="*/ 0 w 12210573"/>
              <a:gd name="connsiteY3" fmla="*/ 119275 h 119275"/>
              <a:gd name="connsiteX4" fmla="*/ 0 w 12210573"/>
              <a:gd name="connsiteY4" fmla="*/ 0 h 119275"/>
              <a:gd name="connsiteX0" fmla="*/ 0 w 12210573"/>
              <a:gd name="connsiteY0" fmla="*/ 0 h 662614"/>
              <a:gd name="connsiteX1" fmla="*/ 12210573 w 12210573"/>
              <a:gd name="connsiteY1" fmla="*/ 0 h 662614"/>
              <a:gd name="connsiteX2" fmla="*/ 12197321 w 12210573"/>
              <a:gd name="connsiteY2" fmla="*/ 662614 h 662614"/>
              <a:gd name="connsiteX3" fmla="*/ 0 w 12210573"/>
              <a:gd name="connsiteY3" fmla="*/ 119275 h 662614"/>
              <a:gd name="connsiteX4" fmla="*/ 0 w 12210573"/>
              <a:gd name="connsiteY4" fmla="*/ 0 h 662614"/>
              <a:gd name="connsiteX0" fmla="*/ 0 w 12210573"/>
              <a:gd name="connsiteY0" fmla="*/ 0 h 662614"/>
              <a:gd name="connsiteX1" fmla="*/ 12210573 w 12210573"/>
              <a:gd name="connsiteY1" fmla="*/ 344557 h 662614"/>
              <a:gd name="connsiteX2" fmla="*/ 12197321 w 12210573"/>
              <a:gd name="connsiteY2" fmla="*/ 662614 h 662614"/>
              <a:gd name="connsiteX3" fmla="*/ 0 w 12210573"/>
              <a:gd name="connsiteY3" fmla="*/ 119275 h 662614"/>
              <a:gd name="connsiteX4" fmla="*/ 0 w 12210573"/>
              <a:gd name="connsiteY4" fmla="*/ 0 h 662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662614">
                <a:moveTo>
                  <a:pt x="0" y="0"/>
                </a:moveTo>
                <a:lnTo>
                  <a:pt x="12210573" y="344557"/>
                </a:lnTo>
                <a:lnTo>
                  <a:pt x="12197321" y="662614"/>
                </a:lnTo>
                <a:lnTo>
                  <a:pt x="0" y="119275"/>
                </a:lnTo>
                <a:lnTo>
                  <a:pt x="0" y="0"/>
                </a:lnTo>
                <a:close/>
              </a:path>
            </a:pathLst>
          </a:cu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D109EF31-08E6-4CE1-AA76-60F334B0A193}"/>
              </a:ext>
            </a:extLst>
          </p:cNvPr>
          <p:cNvPicPr>
            <a:picLocks noChangeAspect="1"/>
          </p:cNvPicPr>
          <p:nvPr/>
        </p:nvPicPr>
        <p:blipFill>
          <a:blip r:embed="rId8"/>
          <a:stretch>
            <a:fillRect/>
          </a:stretch>
        </p:blipFill>
        <p:spPr>
          <a:xfrm>
            <a:off x="10232666" y="306178"/>
            <a:ext cx="1423099" cy="462853"/>
          </a:xfrm>
          <a:prstGeom prst="rect">
            <a:avLst/>
          </a:prstGeom>
        </p:spPr>
      </p:pic>
      <p:sp>
        <p:nvSpPr>
          <p:cNvPr id="24" name="Rectangle 23">
            <a:extLst>
              <a:ext uri="{FF2B5EF4-FFF2-40B4-BE49-F238E27FC236}">
                <a16:creationId xmlns:a16="http://schemas.microsoft.com/office/drawing/2014/main" id="{4E20EE1B-A84F-401D-A9BE-54DC8586CDCB}"/>
              </a:ext>
            </a:extLst>
          </p:cNvPr>
          <p:cNvSpPr/>
          <p:nvPr/>
        </p:nvSpPr>
        <p:spPr>
          <a:xfrm>
            <a:off x="0" y="0"/>
            <a:ext cx="5950628" cy="540394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617F66-74F1-477F-8B95-A29B791B66C5}"/>
              </a:ext>
            </a:extLst>
          </p:cNvPr>
          <p:cNvSpPr txBox="1"/>
          <p:nvPr/>
        </p:nvSpPr>
        <p:spPr>
          <a:xfrm>
            <a:off x="468373" y="1254576"/>
            <a:ext cx="5950628" cy="2123658"/>
          </a:xfrm>
          <a:prstGeom prst="rect">
            <a:avLst/>
          </a:prstGeom>
          <a:noFill/>
        </p:spPr>
        <p:txBody>
          <a:bodyPr wrap="square" rtlCol="0">
            <a:spAutoFit/>
          </a:bodyPr>
          <a:lstStyle/>
          <a:p>
            <a:r>
              <a:rPr lang="en-US" sz="4400" b="1" dirty="0">
                <a:solidFill>
                  <a:srgbClr val="243666"/>
                </a:solidFill>
                <a:latin typeface="Arial" panose="020B0604020202020204" pitchFamily="34" charset="0"/>
                <a:cs typeface="Arial" panose="020B0604020202020204" pitchFamily="34" charset="0"/>
              </a:rPr>
              <a:t>NEXT GEN EMPLOYABILITY PROGRAM</a:t>
            </a:r>
          </a:p>
        </p:txBody>
      </p:sp>
      <p:sp>
        <p:nvSpPr>
          <p:cNvPr id="19" name="TextBox 18">
            <a:extLst>
              <a:ext uri="{FF2B5EF4-FFF2-40B4-BE49-F238E27FC236}">
                <a16:creationId xmlns:a16="http://schemas.microsoft.com/office/drawing/2014/main" id="{E23E936F-34FC-4B8A-9705-F59EDF1920AC}"/>
              </a:ext>
            </a:extLst>
          </p:cNvPr>
          <p:cNvSpPr txBox="1"/>
          <p:nvPr/>
        </p:nvSpPr>
        <p:spPr>
          <a:xfrm>
            <a:off x="590853" y="3582349"/>
            <a:ext cx="7819720" cy="1200329"/>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a:cs typeface="Arial"/>
              </a:rPr>
              <a:t>College Name: SRI KRISHNA INSTITUTE OF     				TECHNOLOGY</a:t>
            </a:r>
          </a:p>
          <a:p>
            <a:r>
              <a:rPr lang="en-US" sz="2400" b="1" dirty="0">
                <a:solidFill>
                  <a:schemeClr val="bg2">
                    <a:lumMod val="10000"/>
                  </a:schemeClr>
                </a:solidFill>
                <a:latin typeface="Arial"/>
                <a:cs typeface="Arial"/>
              </a:rPr>
              <a:t>Team Name: JAHIRUL HOSSAIN_BATCH-1</a:t>
            </a:r>
            <a:endParaRPr lang="en-US" sz="1600" dirty="0">
              <a:solidFill>
                <a:schemeClr val="bg2">
                  <a:lumMod val="10000"/>
                </a:schemeClr>
              </a:solidFill>
            </a:endParaRPr>
          </a:p>
        </p:txBody>
      </p:sp>
      <p:cxnSp>
        <p:nvCxnSpPr>
          <p:cNvPr id="30" name="Straight Connector 29">
            <a:extLst>
              <a:ext uri="{FF2B5EF4-FFF2-40B4-BE49-F238E27FC236}">
                <a16:creationId xmlns:a16="http://schemas.microsoft.com/office/drawing/2014/main" id="{1AF088EC-96F3-4905-B95F-924688D7337C}"/>
              </a:ext>
            </a:extLst>
          </p:cNvPr>
          <p:cNvCxnSpPr>
            <a:cxnSpLocks/>
          </p:cNvCxnSpPr>
          <p:nvPr/>
        </p:nvCxnSpPr>
        <p:spPr>
          <a:xfrm>
            <a:off x="605557" y="3460475"/>
            <a:ext cx="0" cy="1164534"/>
          </a:xfrm>
          <a:prstGeom prst="line">
            <a:avLst/>
          </a:prstGeom>
          <a:ln w="57150">
            <a:solidFill>
              <a:srgbClr val="FFE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FB26-266D-758D-B81C-FF701B4472C2}"/>
              </a:ext>
            </a:extLst>
          </p:cNvPr>
          <p:cNvSpPr>
            <a:spLocks noGrp="1"/>
          </p:cNvSpPr>
          <p:nvPr>
            <p:ph type="title"/>
          </p:nvPr>
        </p:nvSpPr>
        <p:spPr>
          <a:xfrm>
            <a:off x="575894" y="746807"/>
            <a:ext cx="10780728" cy="971183"/>
          </a:xfrm>
        </p:spPr>
        <p:txBody>
          <a:bodyPr>
            <a:normAutofit/>
          </a:bodyPr>
          <a:lstStyle/>
          <a:p>
            <a:r>
              <a:rPr lang="en-US" sz="3600" b="1" dirty="0">
                <a:solidFill>
                  <a:schemeClr val="tx2"/>
                </a:solidFill>
                <a:latin typeface="Arial Nova"/>
              </a:rPr>
              <a:t>Meet our team</a:t>
            </a:r>
          </a:p>
        </p:txBody>
      </p:sp>
      <p:graphicFrame>
        <p:nvGraphicFramePr>
          <p:cNvPr id="8" name="Diagram 7">
            <a:extLst>
              <a:ext uri="{FF2B5EF4-FFF2-40B4-BE49-F238E27FC236}">
                <a16:creationId xmlns:a16="http://schemas.microsoft.com/office/drawing/2014/main" id="{58DC4E37-872B-783E-453E-64FD5973C8B6}"/>
              </a:ext>
            </a:extLst>
          </p:cNvPr>
          <p:cNvGraphicFramePr/>
          <p:nvPr>
            <p:extLst>
              <p:ext uri="{D42A27DB-BD31-4B8C-83A1-F6EECF244321}">
                <p14:modId xmlns:p14="http://schemas.microsoft.com/office/powerpoint/2010/main" val="1286115037"/>
              </p:ext>
            </p:extLst>
          </p:nvPr>
        </p:nvGraphicFramePr>
        <p:xfrm>
          <a:off x="2431915" y="2624215"/>
          <a:ext cx="8122596" cy="446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c 8">
            <a:extLst>
              <a:ext uri="{FF2B5EF4-FFF2-40B4-BE49-F238E27FC236}">
                <a16:creationId xmlns:a16="http://schemas.microsoft.com/office/drawing/2014/main" id="{3A749E68-D7D3-1072-485F-1F36A7DCF36A}"/>
              </a:ext>
            </a:extLst>
          </p:cNvPr>
          <p:cNvSpPr/>
          <p:nvPr/>
        </p:nvSpPr>
        <p:spPr>
          <a:xfrm>
            <a:off x="5966258" y="1492032"/>
            <a:ext cx="1034096" cy="1034096"/>
          </a:xfrm>
          <a:prstGeom prst="arc">
            <a:avLst>
              <a:gd name="adj1" fmla="val 13200000"/>
              <a:gd name="adj2" fmla="val 1920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Arc 9">
            <a:extLst>
              <a:ext uri="{FF2B5EF4-FFF2-40B4-BE49-F238E27FC236}">
                <a16:creationId xmlns:a16="http://schemas.microsoft.com/office/drawing/2014/main" id="{61BA77DF-FEC8-56E8-DC05-5128FB9783DA}"/>
              </a:ext>
            </a:extLst>
          </p:cNvPr>
          <p:cNvSpPr/>
          <p:nvPr/>
        </p:nvSpPr>
        <p:spPr>
          <a:xfrm rot="10800000">
            <a:off x="5967518" y="1587827"/>
            <a:ext cx="1034096" cy="1034096"/>
          </a:xfrm>
          <a:prstGeom prst="arc">
            <a:avLst>
              <a:gd name="adj1" fmla="val 13200000"/>
              <a:gd name="adj2" fmla="val 1920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id="{85E27664-B051-1617-86F6-8632343BCFE7}"/>
              </a:ext>
            </a:extLst>
          </p:cNvPr>
          <p:cNvSpPr txBox="1"/>
          <p:nvPr/>
        </p:nvSpPr>
        <p:spPr>
          <a:xfrm>
            <a:off x="5289665" y="1781710"/>
            <a:ext cx="2389802" cy="646331"/>
          </a:xfrm>
          <a:prstGeom prst="rect">
            <a:avLst/>
          </a:prstGeom>
          <a:noFill/>
        </p:spPr>
        <p:txBody>
          <a:bodyPr wrap="square" rtlCol="0">
            <a:spAutoFit/>
          </a:bodyPr>
          <a:lstStyle/>
          <a:p>
            <a:pPr algn="ctr"/>
            <a:r>
              <a:rPr lang="en-IN" b="1" dirty="0"/>
              <a:t>Mentor Name</a:t>
            </a:r>
          </a:p>
          <a:p>
            <a:pPr algn="ctr"/>
            <a:r>
              <a:rPr lang="en-IN" b="1" dirty="0"/>
              <a:t> </a:t>
            </a:r>
            <a:r>
              <a:rPr lang="en-IN" dirty="0"/>
              <a:t>NARENDRA ELURI</a:t>
            </a:r>
          </a:p>
        </p:txBody>
      </p:sp>
      <p:cxnSp>
        <p:nvCxnSpPr>
          <p:cNvPr id="13" name="Straight Connector 12">
            <a:extLst>
              <a:ext uri="{FF2B5EF4-FFF2-40B4-BE49-F238E27FC236}">
                <a16:creationId xmlns:a16="http://schemas.microsoft.com/office/drawing/2014/main" id="{5CFCE79A-A7BC-27EC-AEC2-CDD59F6E2677}"/>
              </a:ext>
            </a:extLst>
          </p:cNvPr>
          <p:cNvCxnSpPr>
            <a:cxnSpLocks/>
          </p:cNvCxnSpPr>
          <p:nvPr/>
        </p:nvCxnSpPr>
        <p:spPr>
          <a:xfrm>
            <a:off x="6484566" y="2624215"/>
            <a:ext cx="0" cy="114038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0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8A82-1D5B-EB4D-A1AF-0F29FFDE6221}"/>
              </a:ext>
            </a:extLst>
          </p:cNvPr>
          <p:cNvSpPr txBox="1"/>
          <p:nvPr/>
        </p:nvSpPr>
        <p:spPr>
          <a:xfrm>
            <a:off x="374095" y="4764880"/>
            <a:ext cx="5606604" cy="1077218"/>
          </a:xfrm>
          <a:prstGeom prst="rect">
            <a:avLst/>
          </a:prstGeom>
          <a:noFill/>
        </p:spPr>
        <p:txBody>
          <a:bodyPr wrap="square" lIns="91440" tIns="45720" rIns="91440" bIns="45720" rtlCol="0" anchor="t">
            <a:spAutoFit/>
          </a:bodyPr>
          <a:lstStyle/>
          <a:p>
            <a:pPr algn="ctr"/>
            <a:r>
              <a:rPr lang="en-US" sz="3200" b="1">
                <a:solidFill>
                  <a:srgbClr val="243666"/>
                </a:solidFill>
                <a:latin typeface="Arial"/>
                <a:cs typeface="Arial"/>
              </a:rPr>
              <a:t>Any </a:t>
            </a:r>
            <a:endParaRPr lang="en-US"/>
          </a:p>
          <a:p>
            <a:pPr algn="ctr"/>
            <a:r>
              <a:rPr lang="en-US" sz="3200" b="1">
                <a:solidFill>
                  <a:srgbClr val="243666"/>
                </a:solidFill>
                <a:latin typeface="Arial"/>
                <a:cs typeface="Arial"/>
              </a:rPr>
              <a:t>questions/comments?</a:t>
            </a:r>
            <a:endParaRPr lang="en-US"/>
          </a:p>
        </p:txBody>
      </p:sp>
      <p:pic>
        <p:nvPicPr>
          <p:cNvPr id="5" name="Picture 5" descr="A picture containing icon&#10;&#10;Description automatically generated">
            <a:extLst>
              <a:ext uri="{FF2B5EF4-FFF2-40B4-BE49-F238E27FC236}">
                <a16:creationId xmlns:a16="http://schemas.microsoft.com/office/drawing/2014/main" id="{49C053A8-1939-DEBE-CD28-5A4A3E3021DE}"/>
              </a:ext>
            </a:extLst>
          </p:cNvPr>
          <p:cNvPicPr>
            <a:picLocks noChangeAspect="1"/>
          </p:cNvPicPr>
          <p:nvPr/>
        </p:nvPicPr>
        <p:blipFill>
          <a:blip r:embed="rId3"/>
          <a:stretch>
            <a:fillRect/>
          </a:stretch>
        </p:blipFill>
        <p:spPr>
          <a:xfrm>
            <a:off x="6305911" y="1000577"/>
            <a:ext cx="5474897" cy="4856843"/>
          </a:xfrm>
          <a:prstGeom prst="rect">
            <a:avLst/>
          </a:prstGeom>
        </p:spPr>
      </p:pic>
      <p:pic>
        <p:nvPicPr>
          <p:cNvPr id="7" name="Picture 7" descr="Icon&#10;&#10;Description automatically generated">
            <a:extLst>
              <a:ext uri="{FF2B5EF4-FFF2-40B4-BE49-F238E27FC236}">
                <a16:creationId xmlns:a16="http://schemas.microsoft.com/office/drawing/2014/main" id="{4DEEFF58-347F-2407-410C-52B71AF28773}"/>
              </a:ext>
            </a:extLst>
          </p:cNvPr>
          <p:cNvPicPr>
            <a:picLocks noChangeAspect="1"/>
          </p:cNvPicPr>
          <p:nvPr/>
        </p:nvPicPr>
        <p:blipFill>
          <a:blip r:embed="rId4"/>
          <a:stretch>
            <a:fillRect/>
          </a:stretch>
        </p:blipFill>
        <p:spPr>
          <a:xfrm>
            <a:off x="2294627" y="1510606"/>
            <a:ext cx="2067465" cy="3074788"/>
          </a:xfrm>
          <a:prstGeom prst="rect">
            <a:avLst/>
          </a:prstGeom>
        </p:spPr>
      </p:pic>
    </p:spTree>
    <p:extLst>
      <p:ext uri="{BB962C8B-B14F-4D97-AF65-F5344CB8AC3E}">
        <p14:creationId xmlns:p14="http://schemas.microsoft.com/office/powerpoint/2010/main" val="85271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346DBD-5513-46D2-AB06-13FE478B3A17}"/>
              </a:ext>
            </a:extLst>
          </p:cNvPr>
          <p:cNvSpPr/>
          <p:nvPr/>
        </p:nvSpPr>
        <p:spPr>
          <a:xfrm>
            <a:off x="0" y="1157288"/>
            <a:ext cx="12192000" cy="3429000"/>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4"/>
          <p:cNvSpPr txBox="1"/>
          <p:nvPr/>
        </p:nvSpPr>
        <p:spPr>
          <a:xfrm>
            <a:off x="415955" y="253765"/>
            <a:ext cx="2057400" cy="2226171"/>
          </a:xfrm>
          <a:prstGeom prst="rect">
            <a:avLst/>
          </a:prstGeom>
        </p:spPr>
        <p:txBody>
          <a:bodyPr lIns="33867" tIns="33867" rIns="33867" bIns="33867" rtlCol="0" anchor="ctr"/>
          <a:lstStyle/>
          <a:p>
            <a:pPr algn="ctr">
              <a:lnSpc>
                <a:spcPts val="2023"/>
              </a:lnSpc>
            </a:pPr>
            <a:endParaRPr sz="1200"/>
          </a:p>
        </p:txBody>
      </p:sp>
      <p:sp>
        <p:nvSpPr>
          <p:cNvPr id="5" name="TextBox 5"/>
          <p:cNvSpPr txBox="1"/>
          <p:nvPr/>
        </p:nvSpPr>
        <p:spPr>
          <a:xfrm>
            <a:off x="2833844" y="2414932"/>
            <a:ext cx="6524311" cy="456856"/>
          </a:xfrm>
          <a:prstGeom prst="rect">
            <a:avLst/>
          </a:prstGeom>
        </p:spPr>
        <p:txBody>
          <a:bodyPr wrap="square" lIns="0" tIns="0" rIns="0" bIns="0" rtlCol="0" anchor="t">
            <a:spAutoFit/>
          </a:body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7" name="TextBox 7"/>
          <p:cNvSpPr txBox="1"/>
          <p:nvPr/>
        </p:nvSpPr>
        <p:spPr>
          <a:xfrm>
            <a:off x="2010981" y="5764022"/>
            <a:ext cx="8395386" cy="512320"/>
          </a:xfrm>
          <a:prstGeom prst="rect">
            <a:avLst/>
          </a:prstGeom>
        </p:spPr>
        <p:txBody>
          <a:bodyPr wrap="square" lIns="0" tIns="0" rIns="0" bIns="0" rtlCol="0" anchor="t">
            <a:spAutoFit/>
          </a:bodyPr>
          <a:lstStyle/>
          <a:p>
            <a:pPr algn="ctr">
              <a:lnSpc>
                <a:spcPts val="1996"/>
              </a:lnSpc>
              <a:spcBef>
                <a:spcPct val="0"/>
              </a:spcBef>
            </a:pPr>
            <a:r>
              <a:rPr lang="en-US" sz="1650" dirty="0">
                <a:solidFill>
                  <a:schemeClr val="accent2">
                    <a:lumMod val="75000"/>
                  </a:schemeClr>
                </a:solidFill>
                <a:latin typeface="Poppins"/>
              </a:rPr>
              <a:t>Problem Statement| Project Overview|</a:t>
            </a:r>
            <a:r>
              <a:rPr lang="en-US" sz="1650" dirty="0">
                <a:solidFill>
                  <a:schemeClr val="accent2">
                    <a:lumMod val="75000"/>
                  </a:schemeClr>
                </a:solidFill>
                <a:latin typeface="Poppins"/>
                <a:ea typeface="+mn-lt"/>
                <a:cs typeface="Poppins"/>
              </a:rPr>
              <a:t> </a:t>
            </a:r>
            <a:r>
              <a:rPr lang="en-US" sz="1650" dirty="0">
                <a:solidFill>
                  <a:schemeClr val="accent2">
                    <a:lumMod val="75000"/>
                  </a:schemeClr>
                </a:solidFill>
                <a:latin typeface="Poppins"/>
                <a:ea typeface="+mn-lt"/>
                <a:cs typeface="+mn-lt"/>
              </a:rPr>
              <a:t>Solution &amp; Proposed Value Proposition</a:t>
            </a:r>
            <a:r>
              <a:rPr lang="en-US" sz="1650" dirty="0">
                <a:solidFill>
                  <a:schemeClr val="accent2">
                    <a:lumMod val="75000"/>
                  </a:schemeClr>
                </a:solidFill>
                <a:latin typeface="Poppins"/>
              </a:rPr>
              <a:t> | </a:t>
            </a:r>
            <a:r>
              <a:rPr lang="en-US" sz="1650" dirty="0">
                <a:solidFill>
                  <a:schemeClr val="accent2">
                    <a:lumMod val="75000"/>
                  </a:schemeClr>
                </a:solidFill>
                <a:latin typeface="Poppins"/>
                <a:ea typeface="+mn-lt"/>
                <a:cs typeface="Poppins"/>
              </a:rPr>
              <a:t>Wow Factor</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Team Intro | Q&amp;A</a:t>
            </a:r>
            <a:endParaRPr lang="en-US" dirty="0">
              <a:solidFill>
                <a:schemeClr val="accent2">
                  <a:lumMod val="75000"/>
                </a:schemeClr>
              </a:solidFill>
              <a:latin typeface="Poppins"/>
              <a:cs typeface="Poppins"/>
            </a:endParaRPr>
          </a:p>
        </p:txBody>
      </p:sp>
      <p:sp>
        <p:nvSpPr>
          <p:cNvPr id="8" name="AutoShape 8"/>
          <p:cNvSpPr/>
          <p:nvPr/>
        </p:nvSpPr>
        <p:spPr>
          <a:xfrm>
            <a:off x="4369390" y="5278430"/>
            <a:ext cx="3453221" cy="0"/>
          </a:xfrm>
          <a:prstGeom prst="line">
            <a:avLst/>
          </a:prstGeom>
          <a:ln w="19050" cap="flat">
            <a:solidFill>
              <a:srgbClr val="FFC000"/>
            </a:solidFill>
            <a:prstDash val="solid"/>
            <a:headEnd type="none" w="sm" len="sm"/>
            <a:tailEnd type="none" w="sm" len="sm"/>
          </a:ln>
        </p:spPr>
      </p:sp>
      <p:sp>
        <p:nvSpPr>
          <p:cNvPr id="10" name="TextBox 10"/>
          <p:cNvSpPr txBox="1"/>
          <p:nvPr/>
        </p:nvSpPr>
        <p:spPr>
          <a:xfrm>
            <a:off x="2089598" y="4971150"/>
            <a:ext cx="8265289" cy="256865"/>
          </a:xfrm>
          <a:prstGeom prst="rect">
            <a:avLst/>
          </a:prstGeom>
        </p:spPr>
        <p:txBody>
          <a:bodyPr lIns="0" tIns="0" rIns="0" bIns="0" rtlCol="0" anchor="t">
            <a:spAutoFit/>
          </a:bodyPr>
          <a:lstStyle/>
          <a:p>
            <a:pPr algn="ctr">
              <a:lnSpc>
                <a:spcPts val="1996"/>
              </a:lnSpc>
              <a:spcBef>
                <a:spcPct val="0"/>
              </a:spcBef>
            </a:pPr>
            <a:r>
              <a:rPr lang="en-US" sz="1650" dirty="0">
                <a:solidFill>
                  <a:srgbClr val="0066A1"/>
                </a:solidFill>
                <a:latin typeface="Poppins"/>
              </a:rPr>
              <a:t>Project title:  </a:t>
            </a:r>
            <a:r>
              <a:rPr lang="en-US" sz="1600" b="1" dirty="0">
                <a:solidFill>
                  <a:srgbClr val="0066A1"/>
                </a:solidFill>
                <a:latin typeface="Poppins"/>
              </a:rPr>
              <a:t>PROFIT ANALYSIS OF GLOBAL SUPERSTORES </a:t>
            </a:r>
            <a:endParaRPr lang="en-US" sz="1650" b="1" dirty="0">
              <a:solidFill>
                <a:srgbClr val="0066A1"/>
              </a:solidFill>
              <a:latin typeface="Poppins"/>
            </a:endParaRPr>
          </a:p>
        </p:txBody>
      </p:sp>
      <p:sp>
        <p:nvSpPr>
          <p:cNvPr id="9" name="Rectangle 8">
            <a:extLst>
              <a:ext uri="{FF2B5EF4-FFF2-40B4-BE49-F238E27FC236}">
                <a16:creationId xmlns:a16="http://schemas.microsoft.com/office/drawing/2014/main" id="{FDB7102B-8B29-4B88-A0D8-4E762631B01C}"/>
              </a:ext>
            </a:extLst>
          </p:cNvPr>
          <p:cNvSpPr/>
          <p:nvPr/>
        </p:nvSpPr>
        <p:spPr>
          <a:xfrm>
            <a:off x="0" y="4036028"/>
            <a:ext cx="12192000" cy="270939"/>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1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24F9C-4068-751D-E456-2C60B4C25B0B}"/>
              </a:ext>
            </a:extLst>
          </p:cNvPr>
          <p:cNvSpPr txBox="1"/>
          <p:nvPr/>
        </p:nvSpPr>
        <p:spPr>
          <a:xfrm>
            <a:off x="351635" y="606290"/>
            <a:ext cx="7776365" cy="646331"/>
          </a:xfrm>
          <a:prstGeom prst="rect">
            <a:avLst/>
          </a:prstGeom>
          <a:noFill/>
        </p:spPr>
        <p:txBody>
          <a:bodyPr wrap="square" rtlCol="0">
            <a:spAutoFit/>
          </a:bodyPr>
          <a:lstStyle/>
          <a:p>
            <a:r>
              <a:rPr lang="en-US" sz="3600" b="1" dirty="0">
                <a:solidFill>
                  <a:schemeClr val="bg2">
                    <a:lumMod val="10000"/>
                  </a:schemeClr>
                </a:solidFill>
                <a:latin typeface="Arial" panose="020B0604020202020204" pitchFamily="34" charset="0"/>
                <a:cs typeface="Arial" panose="020B0604020202020204" pitchFamily="34" charset="0"/>
              </a:rPr>
              <a:t>Problem Statement (1</a:t>
            </a:r>
            <a:r>
              <a:rPr lang="en-US" sz="3600" b="1" baseline="30000" dirty="0">
                <a:solidFill>
                  <a:schemeClr val="bg2">
                    <a:lumMod val="10000"/>
                  </a:schemeClr>
                </a:solidFill>
                <a:latin typeface="Arial" panose="020B0604020202020204" pitchFamily="34" charset="0"/>
                <a:cs typeface="Arial" panose="020B0604020202020204" pitchFamily="34" charset="0"/>
              </a:rPr>
              <a:t>st</a:t>
            </a:r>
            <a:r>
              <a:rPr lang="en-US" sz="3600" b="1" dirty="0">
                <a:solidFill>
                  <a:schemeClr val="bg2">
                    <a:lumMod val="10000"/>
                  </a:schemeClr>
                </a:solidFill>
                <a:latin typeface="Arial" panose="020B0604020202020204" pitchFamily="34" charset="0"/>
                <a:cs typeface="Arial" panose="020B0604020202020204" pitchFamily="34" charset="0"/>
              </a:rPr>
              <a:t>  Page)</a:t>
            </a:r>
            <a:endParaRPr lang="en-IN" sz="3600" b="1" dirty="0">
              <a:solidFill>
                <a:schemeClr val="bg2">
                  <a:lumMod val="10000"/>
                </a:schemeClr>
              </a:solidFill>
              <a:latin typeface="Arial" panose="020B0604020202020204" pitchFamily="34" charset="0"/>
              <a:cs typeface="Arial" panose="020B0604020202020204" pitchFamily="34" charset="0"/>
            </a:endParaRPr>
          </a:p>
        </p:txBody>
      </p:sp>
      <p:grpSp>
        <p:nvGrpSpPr>
          <p:cNvPr id="22" name="Group 33">
            <a:extLst>
              <a:ext uri="{FF2B5EF4-FFF2-40B4-BE49-F238E27FC236}">
                <a16:creationId xmlns:a16="http://schemas.microsoft.com/office/drawing/2014/main" id="{59791EC1-616A-4326-0177-F67A2CE406F3}"/>
              </a:ext>
            </a:extLst>
          </p:cNvPr>
          <p:cNvGrpSpPr/>
          <p:nvPr/>
        </p:nvGrpSpPr>
        <p:grpSpPr>
          <a:xfrm>
            <a:off x="1557195" y="1728266"/>
            <a:ext cx="10406205" cy="1629904"/>
            <a:chOff x="1488259" y="758659"/>
            <a:chExt cx="9497597" cy="696654"/>
          </a:xfrm>
          <a:effectLst>
            <a:outerShdw blurRad="50800" dist="38100" sx="101000" sy="101000" algn="l" rotWithShape="0">
              <a:prstClr val="black">
                <a:alpha val="40000"/>
              </a:prstClr>
            </a:outerShdw>
          </a:effectLst>
        </p:grpSpPr>
        <p:sp>
          <p:nvSpPr>
            <p:cNvPr id="23" name="Rectangle 34">
              <a:extLst>
                <a:ext uri="{FF2B5EF4-FFF2-40B4-BE49-F238E27FC236}">
                  <a16:creationId xmlns:a16="http://schemas.microsoft.com/office/drawing/2014/main" id="{8BB92356-1324-52F6-64C7-E6DA72C229D4}"/>
                </a:ext>
              </a:extLst>
            </p:cNvPr>
            <p:cNvSpPr/>
            <p:nvPr/>
          </p:nvSpPr>
          <p:spPr>
            <a:xfrm>
              <a:off x="1488259" y="758659"/>
              <a:ext cx="1553620" cy="542431"/>
            </a:xfrm>
            <a:prstGeom prst="rect">
              <a:avLst/>
            </a:pr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4" name="Flowchart: Data 10">
              <a:extLst>
                <a:ext uri="{FF2B5EF4-FFF2-40B4-BE49-F238E27FC236}">
                  <a16:creationId xmlns:a16="http://schemas.microsoft.com/office/drawing/2014/main" id="{CBDD1919-733D-BFC2-F93A-A720AE2D33C8}"/>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BF900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5" name="Arrow: Pentagon 36">
              <a:extLst>
                <a:ext uri="{FF2B5EF4-FFF2-40B4-BE49-F238E27FC236}">
                  <a16:creationId xmlns:a16="http://schemas.microsoft.com/office/drawing/2014/main" id="{8E7A0D90-B580-586F-0BAC-1D302860D459}"/>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28" name="Hexagon 42">
            <a:extLst>
              <a:ext uri="{FF2B5EF4-FFF2-40B4-BE49-F238E27FC236}">
                <a16:creationId xmlns:a16="http://schemas.microsoft.com/office/drawing/2014/main" id="{F0B6B80B-1473-F8CF-F9E5-A17314B21584}"/>
              </a:ext>
            </a:extLst>
          </p:cNvPr>
          <p:cNvSpPr/>
          <p:nvPr/>
        </p:nvSpPr>
        <p:spPr>
          <a:xfrm>
            <a:off x="228600" y="1817791"/>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bg2">
              <a:lumMod val="75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Top 5 Products with max sales</a:t>
            </a:r>
          </a:p>
        </p:txBody>
      </p:sp>
      <p:sp>
        <p:nvSpPr>
          <p:cNvPr id="33" name="TextBox 32">
            <a:extLst>
              <a:ext uri="{FF2B5EF4-FFF2-40B4-BE49-F238E27FC236}">
                <a16:creationId xmlns:a16="http://schemas.microsoft.com/office/drawing/2014/main" id="{7DF19C11-C51F-3C88-08FB-C473DB1E4D20}"/>
              </a:ext>
            </a:extLst>
          </p:cNvPr>
          <p:cNvSpPr txBox="1"/>
          <p:nvPr/>
        </p:nvSpPr>
        <p:spPr>
          <a:xfrm>
            <a:off x="2970373" y="2123464"/>
            <a:ext cx="8488202"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In the Dataset, product column is present which is of Text Data Type and sales column are Numerical Data  Type . In this column top 5 products are available.</a:t>
            </a:r>
          </a:p>
          <a:p>
            <a:pPr marL="285750" lvl="0" indent="-285750">
              <a:buFont typeface="Arial" panose="020B0604020202020204" pitchFamily="34" charset="0"/>
              <a:buChar char="•"/>
            </a:pPr>
            <a:r>
              <a:rPr lang="en-IN" dirty="0"/>
              <a:t>The  problem statement here is to know the Top 5 products are max sales in this column using Stacked column chart .</a:t>
            </a:r>
          </a:p>
        </p:txBody>
      </p:sp>
      <p:grpSp>
        <p:nvGrpSpPr>
          <p:cNvPr id="34" name="Group 33">
            <a:extLst>
              <a:ext uri="{FF2B5EF4-FFF2-40B4-BE49-F238E27FC236}">
                <a16:creationId xmlns:a16="http://schemas.microsoft.com/office/drawing/2014/main" id="{7900505E-2666-7A03-83B8-631FF4100694}"/>
              </a:ext>
            </a:extLst>
          </p:cNvPr>
          <p:cNvGrpSpPr/>
          <p:nvPr/>
        </p:nvGrpSpPr>
        <p:grpSpPr>
          <a:xfrm>
            <a:off x="1557195" y="3402114"/>
            <a:ext cx="10406205" cy="1629904"/>
            <a:chOff x="1488259" y="758659"/>
            <a:chExt cx="9497597" cy="696654"/>
          </a:xfrm>
          <a:effectLst>
            <a:outerShdw blurRad="50800" dist="38100" sx="101000" sy="101000" algn="l" rotWithShape="0">
              <a:prstClr val="black">
                <a:alpha val="40000"/>
              </a:prstClr>
            </a:outerShdw>
          </a:effectLst>
        </p:grpSpPr>
        <p:sp>
          <p:nvSpPr>
            <p:cNvPr id="35" name="Rectangle 34">
              <a:extLst>
                <a:ext uri="{FF2B5EF4-FFF2-40B4-BE49-F238E27FC236}">
                  <a16:creationId xmlns:a16="http://schemas.microsoft.com/office/drawing/2014/main" id="{F484AC1F-F2E3-6458-8BBD-D5F1660DB6BF}"/>
                </a:ext>
              </a:extLst>
            </p:cNvPr>
            <p:cNvSpPr/>
            <p:nvPr/>
          </p:nvSpPr>
          <p:spPr>
            <a:xfrm>
              <a:off x="1488259" y="758659"/>
              <a:ext cx="1553620" cy="542431"/>
            </a:xfrm>
            <a:prstGeom prst="rect">
              <a:avLst/>
            </a:pr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6" name="Flowchart: Data 10">
              <a:extLst>
                <a:ext uri="{FF2B5EF4-FFF2-40B4-BE49-F238E27FC236}">
                  <a16:creationId xmlns:a16="http://schemas.microsoft.com/office/drawing/2014/main" id="{4BA6D074-D6F8-025A-8FA3-6E581430EDAF}"/>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0070C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7" name="Arrow: Pentagon 36">
              <a:extLst>
                <a:ext uri="{FF2B5EF4-FFF2-40B4-BE49-F238E27FC236}">
                  <a16:creationId xmlns:a16="http://schemas.microsoft.com/office/drawing/2014/main" id="{CC607ECB-9B63-39B0-FA3F-E1D5B966DCB6}"/>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38" name="Hexagon 42">
            <a:extLst>
              <a:ext uri="{FF2B5EF4-FFF2-40B4-BE49-F238E27FC236}">
                <a16:creationId xmlns:a16="http://schemas.microsoft.com/office/drawing/2014/main" id="{7A58F67E-90B1-4809-B1DB-25B22F1E3407}"/>
              </a:ext>
            </a:extLst>
          </p:cNvPr>
          <p:cNvSpPr/>
          <p:nvPr/>
        </p:nvSpPr>
        <p:spPr>
          <a:xfrm>
            <a:off x="228600" y="3491639"/>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accent1">
              <a:lumMod val="40000"/>
              <a:lumOff val="60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Month wise sales and Profit</a:t>
            </a:r>
          </a:p>
        </p:txBody>
      </p:sp>
      <p:grpSp>
        <p:nvGrpSpPr>
          <p:cNvPr id="39" name="Group 33">
            <a:extLst>
              <a:ext uri="{FF2B5EF4-FFF2-40B4-BE49-F238E27FC236}">
                <a16:creationId xmlns:a16="http://schemas.microsoft.com/office/drawing/2014/main" id="{0ED3A7F9-A089-06D4-069F-B78E80BD7862}"/>
              </a:ext>
            </a:extLst>
          </p:cNvPr>
          <p:cNvGrpSpPr/>
          <p:nvPr/>
        </p:nvGrpSpPr>
        <p:grpSpPr>
          <a:xfrm>
            <a:off x="1557195" y="5166568"/>
            <a:ext cx="10406205" cy="1629904"/>
            <a:chOff x="1488259" y="758659"/>
            <a:chExt cx="9497597" cy="696654"/>
          </a:xfrm>
          <a:effectLst>
            <a:outerShdw blurRad="50800" dist="38100" sx="101000" sy="101000" algn="l" rotWithShape="0">
              <a:prstClr val="black">
                <a:alpha val="40000"/>
              </a:prstClr>
            </a:outerShdw>
          </a:effectLst>
        </p:grpSpPr>
        <p:sp>
          <p:nvSpPr>
            <p:cNvPr id="40" name="Rectangle 34">
              <a:extLst>
                <a:ext uri="{FF2B5EF4-FFF2-40B4-BE49-F238E27FC236}">
                  <a16:creationId xmlns:a16="http://schemas.microsoft.com/office/drawing/2014/main" id="{EBF08C52-CFD9-8B5A-F3DF-DEF86F764EA5}"/>
                </a:ext>
              </a:extLst>
            </p:cNvPr>
            <p:cNvSpPr/>
            <p:nvPr/>
          </p:nvSpPr>
          <p:spPr>
            <a:xfrm>
              <a:off x="1488259" y="758659"/>
              <a:ext cx="1553620" cy="542431"/>
            </a:xfrm>
            <a:prstGeom prst="rect">
              <a:avLst/>
            </a:prstGeom>
            <a:solidFill>
              <a:srgbClr val="92D05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1" name="Flowchart: Data 10">
              <a:extLst>
                <a:ext uri="{FF2B5EF4-FFF2-40B4-BE49-F238E27FC236}">
                  <a16:creationId xmlns:a16="http://schemas.microsoft.com/office/drawing/2014/main" id="{904DE85B-BF7B-EDC7-D4C2-72309420F077}"/>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chemeClr val="accent3">
                <a:lumMod val="75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2" name="Arrow: Pentagon 36">
              <a:extLst>
                <a:ext uri="{FF2B5EF4-FFF2-40B4-BE49-F238E27FC236}">
                  <a16:creationId xmlns:a16="http://schemas.microsoft.com/office/drawing/2014/main" id="{F8B3E1BD-3E54-926C-EC21-E2FE7DEDC7BD}"/>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rgbClr val="92D05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43" name="Hexagon 42">
            <a:extLst>
              <a:ext uri="{FF2B5EF4-FFF2-40B4-BE49-F238E27FC236}">
                <a16:creationId xmlns:a16="http://schemas.microsoft.com/office/drawing/2014/main" id="{BFA77F0F-A2F8-6317-DC5B-0B4995ED89BE}"/>
              </a:ext>
            </a:extLst>
          </p:cNvPr>
          <p:cNvSpPr/>
          <p:nvPr/>
        </p:nvSpPr>
        <p:spPr>
          <a:xfrm>
            <a:off x="228600" y="5256093"/>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accent3">
              <a:lumMod val="60000"/>
              <a:lumOff val="40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Top 5 sub categories by sales</a:t>
            </a:r>
          </a:p>
        </p:txBody>
      </p:sp>
      <p:sp>
        <p:nvSpPr>
          <p:cNvPr id="44" name="TextBox 43">
            <a:extLst>
              <a:ext uri="{FF2B5EF4-FFF2-40B4-BE49-F238E27FC236}">
                <a16:creationId xmlns:a16="http://schemas.microsoft.com/office/drawing/2014/main" id="{B871ED94-2BCB-40BB-E0FA-238839AD1577}"/>
              </a:ext>
            </a:extLst>
          </p:cNvPr>
          <p:cNvSpPr txBox="1"/>
          <p:nvPr/>
        </p:nvSpPr>
        <p:spPr>
          <a:xfrm>
            <a:off x="2970373" y="3854762"/>
            <a:ext cx="8488202" cy="1477328"/>
          </a:xfrm>
          <a:prstGeom prst="rect">
            <a:avLst/>
          </a:prstGeom>
          <a:noFill/>
        </p:spPr>
        <p:txBody>
          <a:bodyPr wrap="square" rtlCol="0">
            <a:spAutoFit/>
          </a:bodyPr>
          <a:lstStyle/>
          <a:p>
            <a:pPr marL="285750" lvl="0" indent="-285750">
              <a:buFont typeface="Arial" panose="020B0604020202020204" pitchFamily="34" charset="0"/>
              <a:buChar char="•"/>
            </a:pPr>
            <a:r>
              <a:rPr lang="en-IN" dirty="0"/>
              <a:t>In the Dataset, the sales and profit column are Numerical Datatype and month which is of Date Datatype. </a:t>
            </a:r>
          </a:p>
          <a:p>
            <a:pPr marL="285750" lvl="0" indent="-285750">
              <a:buFont typeface="Arial" panose="020B0604020202020204" pitchFamily="34" charset="0"/>
              <a:buChar char="•"/>
            </a:pPr>
            <a:r>
              <a:rPr lang="en-IN" dirty="0"/>
              <a:t>The  problem statement here is to know the month wise Total sales and profit using Line chart.</a:t>
            </a:r>
          </a:p>
          <a:p>
            <a:endParaRPr lang="en-IN" dirty="0"/>
          </a:p>
        </p:txBody>
      </p:sp>
      <p:sp>
        <p:nvSpPr>
          <p:cNvPr id="45" name="TextBox 44">
            <a:extLst>
              <a:ext uri="{FF2B5EF4-FFF2-40B4-BE49-F238E27FC236}">
                <a16:creationId xmlns:a16="http://schemas.microsoft.com/office/drawing/2014/main" id="{90CD757C-7A68-EA1B-1E5D-CF13A32A6ED6}"/>
              </a:ext>
            </a:extLst>
          </p:cNvPr>
          <p:cNvSpPr txBox="1"/>
          <p:nvPr/>
        </p:nvSpPr>
        <p:spPr>
          <a:xfrm>
            <a:off x="2970373" y="5542198"/>
            <a:ext cx="8488202" cy="1477328"/>
          </a:xfrm>
          <a:prstGeom prst="rect">
            <a:avLst/>
          </a:prstGeom>
          <a:noFill/>
        </p:spPr>
        <p:txBody>
          <a:bodyPr wrap="square" rtlCol="0">
            <a:spAutoFit/>
          </a:bodyPr>
          <a:lstStyle/>
          <a:p>
            <a:pPr marL="285750" lvl="0" indent="-285750">
              <a:buFont typeface="Arial" panose="020B0604020202020204" pitchFamily="34" charset="0"/>
              <a:buChar char="•"/>
            </a:pPr>
            <a:r>
              <a:rPr lang="en-IN" dirty="0"/>
              <a:t>In the Dataset, the sales column which is of  Numerical Datatype and Top 5 sub-category wise sales. </a:t>
            </a:r>
          </a:p>
          <a:p>
            <a:pPr marL="285750" lvl="0" indent="-285750">
              <a:buFont typeface="Arial" panose="020B0604020202020204" pitchFamily="34" charset="0"/>
              <a:buChar char="•"/>
            </a:pPr>
            <a:r>
              <a:rPr lang="en-IN" dirty="0"/>
              <a:t>The  problem statement here is to know Top 5 sub-categories sales using Line and clustered column chart.</a:t>
            </a:r>
          </a:p>
          <a:p>
            <a:endParaRPr lang="en-IN" dirty="0"/>
          </a:p>
        </p:txBody>
      </p:sp>
    </p:spTree>
    <p:extLst>
      <p:ext uri="{BB962C8B-B14F-4D97-AF65-F5344CB8AC3E}">
        <p14:creationId xmlns:p14="http://schemas.microsoft.com/office/powerpoint/2010/main" val="9414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D7265CFD-4BCF-00A5-72E0-802C49615D65}"/>
              </a:ext>
            </a:extLst>
          </p:cNvPr>
          <p:cNvGrpSpPr/>
          <p:nvPr/>
        </p:nvGrpSpPr>
        <p:grpSpPr>
          <a:xfrm>
            <a:off x="1557195" y="1318691"/>
            <a:ext cx="10406205" cy="1629904"/>
            <a:chOff x="1488259" y="758659"/>
            <a:chExt cx="9497597" cy="696654"/>
          </a:xfrm>
          <a:effectLst>
            <a:outerShdw blurRad="50800" dist="38100" sx="101000" sy="101000" algn="l" rotWithShape="0">
              <a:prstClr val="black">
                <a:alpha val="40000"/>
              </a:prstClr>
            </a:outerShdw>
          </a:effectLst>
        </p:grpSpPr>
        <p:sp>
          <p:nvSpPr>
            <p:cNvPr id="3" name="Rectangle 34">
              <a:extLst>
                <a:ext uri="{FF2B5EF4-FFF2-40B4-BE49-F238E27FC236}">
                  <a16:creationId xmlns:a16="http://schemas.microsoft.com/office/drawing/2014/main" id="{3D05C26E-F367-68A0-F3CC-E592EF0BDDE4}"/>
                </a:ext>
              </a:extLst>
            </p:cNvPr>
            <p:cNvSpPr/>
            <p:nvPr/>
          </p:nvSpPr>
          <p:spPr>
            <a:xfrm>
              <a:off x="1488259" y="758659"/>
              <a:ext cx="1553620" cy="542431"/>
            </a:xfrm>
            <a:prstGeom prst="rect">
              <a:avLst/>
            </a:pr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lowchart: Data 10">
              <a:extLst>
                <a:ext uri="{FF2B5EF4-FFF2-40B4-BE49-F238E27FC236}">
                  <a16:creationId xmlns:a16="http://schemas.microsoft.com/office/drawing/2014/main" id="{A4244790-535E-F263-40FF-DC56490C68CD}"/>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BF900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Arrow: Pentagon 36">
              <a:extLst>
                <a:ext uri="{FF2B5EF4-FFF2-40B4-BE49-F238E27FC236}">
                  <a16:creationId xmlns:a16="http://schemas.microsoft.com/office/drawing/2014/main" id="{8106334E-7412-E73F-8197-555D7A0C952B}"/>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6" name="Hexagon 42">
            <a:extLst>
              <a:ext uri="{FF2B5EF4-FFF2-40B4-BE49-F238E27FC236}">
                <a16:creationId xmlns:a16="http://schemas.microsoft.com/office/drawing/2014/main" id="{B3EE4088-F78B-868E-0AAC-AB2C74108C98}"/>
              </a:ext>
            </a:extLst>
          </p:cNvPr>
          <p:cNvSpPr/>
          <p:nvPr/>
        </p:nvSpPr>
        <p:spPr>
          <a:xfrm>
            <a:off x="228600" y="1408216"/>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bg2">
              <a:lumMod val="75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category vs sales</a:t>
            </a:r>
          </a:p>
        </p:txBody>
      </p:sp>
      <p:sp>
        <p:nvSpPr>
          <p:cNvPr id="7" name="TextBox 6">
            <a:extLst>
              <a:ext uri="{FF2B5EF4-FFF2-40B4-BE49-F238E27FC236}">
                <a16:creationId xmlns:a16="http://schemas.microsoft.com/office/drawing/2014/main" id="{40A59980-74C2-61CB-9D17-6080892AD676}"/>
              </a:ext>
            </a:extLst>
          </p:cNvPr>
          <p:cNvSpPr txBox="1"/>
          <p:nvPr/>
        </p:nvSpPr>
        <p:spPr>
          <a:xfrm>
            <a:off x="351635" y="606290"/>
            <a:ext cx="7776365" cy="646331"/>
          </a:xfrm>
          <a:prstGeom prst="rect">
            <a:avLst/>
          </a:prstGeom>
          <a:noFill/>
        </p:spPr>
        <p:txBody>
          <a:bodyPr wrap="square" rtlCol="0">
            <a:spAutoFit/>
          </a:bodyPr>
          <a:lstStyle/>
          <a:p>
            <a:r>
              <a:rPr lang="en-US" sz="3600" b="1" dirty="0">
                <a:solidFill>
                  <a:schemeClr val="bg2">
                    <a:lumMod val="10000"/>
                  </a:schemeClr>
                </a:solidFill>
                <a:latin typeface="Arial" panose="020B0604020202020204" pitchFamily="34" charset="0"/>
                <a:cs typeface="Arial" panose="020B0604020202020204" pitchFamily="34" charset="0"/>
              </a:rPr>
              <a:t>Problem Statement (2</a:t>
            </a:r>
            <a:r>
              <a:rPr lang="en-US" sz="3600" b="1" baseline="30000" dirty="0">
                <a:solidFill>
                  <a:schemeClr val="bg2">
                    <a:lumMod val="10000"/>
                  </a:schemeClr>
                </a:solidFill>
                <a:latin typeface="Arial" panose="020B0604020202020204" pitchFamily="34" charset="0"/>
                <a:cs typeface="Arial" panose="020B0604020202020204" pitchFamily="34" charset="0"/>
              </a:rPr>
              <a:t>nd</a:t>
            </a:r>
            <a:r>
              <a:rPr lang="en-US" sz="3600" b="1" dirty="0">
                <a:solidFill>
                  <a:schemeClr val="bg2">
                    <a:lumMod val="10000"/>
                  </a:schemeClr>
                </a:solidFill>
                <a:latin typeface="Arial" panose="020B0604020202020204" pitchFamily="34" charset="0"/>
                <a:cs typeface="Arial" panose="020B0604020202020204" pitchFamily="34" charset="0"/>
              </a:rPr>
              <a:t>   Page)</a:t>
            </a:r>
            <a:endParaRPr lang="en-IN" sz="3600" b="1" dirty="0">
              <a:solidFill>
                <a:schemeClr val="bg2">
                  <a:lumMod val="1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B3B8C9-0B76-A7CE-3AF5-F4AFE28252ED}"/>
              </a:ext>
            </a:extLst>
          </p:cNvPr>
          <p:cNvSpPr txBox="1"/>
          <p:nvPr/>
        </p:nvSpPr>
        <p:spPr>
          <a:xfrm>
            <a:off x="3265797" y="1713889"/>
            <a:ext cx="8107053"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In the Dataset, the Total sales column are present which is of Numerical Datatype,  and its showing sum of sales by category.</a:t>
            </a:r>
          </a:p>
          <a:p>
            <a:pPr marL="285750" lvl="0" indent="-285750">
              <a:buFont typeface="Arial" panose="020B0604020202020204" pitchFamily="34" charset="0"/>
              <a:buChar char="•"/>
            </a:pPr>
            <a:r>
              <a:rPr lang="en-IN" dirty="0"/>
              <a:t>The  problem statement here is to know the various category wise sales there is shown in this column using Pie chart.</a:t>
            </a:r>
          </a:p>
        </p:txBody>
      </p:sp>
      <p:grpSp>
        <p:nvGrpSpPr>
          <p:cNvPr id="9" name="Group 8">
            <a:extLst>
              <a:ext uri="{FF2B5EF4-FFF2-40B4-BE49-F238E27FC236}">
                <a16:creationId xmlns:a16="http://schemas.microsoft.com/office/drawing/2014/main" id="{4DC9E83B-B9B0-932F-39A4-D499F88D4F53}"/>
              </a:ext>
            </a:extLst>
          </p:cNvPr>
          <p:cNvGrpSpPr/>
          <p:nvPr/>
        </p:nvGrpSpPr>
        <p:grpSpPr>
          <a:xfrm>
            <a:off x="1557195" y="3259239"/>
            <a:ext cx="10406205" cy="1629904"/>
            <a:chOff x="1488259" y="758659"/>
            <a:chExt cx="9497597" cy="696654"/>
          </a:xfrm>
          <a:effectLst>
            <a:outerShdw blurRad="50800" dist="38100" sx="101000" sy="101000" algn="l" rotWithShape="0">
              <a:prstClr val="black">
                <a:alpha val="40000"/>
              </a:prstClr>
            </a:outerShdw>
          </a:effectLst>
        </p:grpSpPr>
        <p:sp>
          <p:nvSpPr>
            <p:cNvPr id="10" name="Rectangle 9">
              <a:extLst>
                <a:ext uri="{FF2B5EF4-FFF2-40B4-BE49-F238E27FC236}">
                  <a16:creationId xmlns:a16="http://schemas.microsoft.com/office/drawing/2014/main" id="{B6E73D67-54CB-465E-574C-C48D44CF68E5}"/>
                </a:ext>
              </a:extLst>
            </p:cNvPr>
            <p:cNvSpPr/>
            <p:nvPr/>
          </p:nvSpPr>
          <p:spPr>
            <a:xfrm>
              <a:off x="1488259" y="758659"/>
              <a:ext cx="1553620" cy="542431"/>
            </a:xfrm>
            <a:prstGeom prst="rect">
              <a:avLst/>
            </a:pr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1" name="Flowchart: Data 10">
              <a:extLst>
                <a:ext uri="{FF2B5EF4-FFF2-40B4-BE49-F238E27FC236}">
                  <a16:creationId xmlns:a16="http://schemas.microsoft.com/office/drawing/2014/main" id="{BD015CBE-DE2E-8165-E8FC-762CD2EB6E22}"/>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0070C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2" name="Arrow: Pentagon 36">
              <a:extLst>
                <a:ext uri="{FF2B5EF4-FFF2-40B4-BE49-F238E27FC236}">
                  <a16:creationId xmlns:a16="http://schemas.microsoft.com/office/drawing/2014/main" id="{FA13D051-0DB1-A743-F331-95814665DF86}"/>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13" name="Hexagon 42">
            <a:extLst>
              <a:ext uri="{FF2B5EF4-FFF2-40B4-BE49-F238E27FC236}">
                <a16:creationId xmlns:a16="http://schemas.microsoft.com/office/drawing/2014/main" id="{EB78E373-2069-2BBF-1E2D-369050DB6B97}"/>
              </a:ext>
            </a:extLst>
          </p:cNvPr>
          <p:cNvSpPr/>
          <p:nvPr/>
        </p:nvSpPr>
        <p:spPr>
          <a:xfrm>
            <a:off x="228600" y="3348764"/>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tx2">
              <a:lumMod val="60000"/>
              <a:lumOff val="40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Region wise Profit</a:t>
            </a:r>
          </a:p>
        </p:txBody>
      </p:sp>
      <p:sp>
        <p:nvSpPr>
          <p:cNvPr id="15" name="TextBox 14">
            <a:extLst>
              <a:ext uri="{FF2B5EF4-FFF2-40B4-BE49-F238E27FC236}">
                <a16:creationId xmlns:a16="http://schemas.microsoft.com/office/drawing/2014/main" id="{06E1B867-0970-1A74-27B7-3272A064A6F8}"/>
              </a:ext>
            </a:extLst>
          </p:cNvPr>
          <p:cNvSpPr txBox="1"/>
          <p:nvPr/>
        </p:nvSpPr>
        <p:spPr>
          <a:xfrm>
            <a:off x="3259445" y="3633040"/>
            <a:ext cx="81134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the Dataset, the Total sales column are present which is Numerical Datatype, and its showing sum of profit by region. </a:t>
            </a:r>
          </a:p>
        </p:txBody>
      </p:sp>
      <p:sp>
        <p:nvSpPr>
          <p:cNvPr id="16" name="TextBox 15">
            <a:extLst>
              <a:ext uri="{FF2B5EF4-FFF2-40B4-BE49-F238E27FC236}">
                <a16:creationId xmlns:a16="http://schemas.microsoft.com/office/drawing/2014/main" id="{16721FB6-9E7E-6774-B4F5-3400343E58CF}"/>
              </a:ext>
            </a:extLst>
          </p:cNvPr>
          <p:cNvSpPr txBox="1"/>
          <p:nvPr/>
        </p:nvSpPr>
        <p:spPr>
          <a:xfrm>
            <a:off x="3259445" y="4206003"/>
            <a:ext cx="81134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problem statement here is to know the region wise profit there is shown in this column using Clustered column chart. </a:t>
            </a:r>
          </a:p>
        </p:txBody>
      </p:sp>
      <p:grpSp>
        <p:nvGrpSpPr>
          <p:cNvPr id="17" name="Group 33">
            <a:extLst>
              <a:ext uri="{FF2B5EF4-FFF2-40B4-BE49-F238E27FC236}">
                <a16:creationId xmlns:a16="http://schemas.microsoft.com/office/drawing/2014/main" id="{C9BDC7F9-7AE5-92B4-62BC-38D0CD089A83}"/>
              </a:ext>
            </a:extLst>
          </p:cNvPr>
          <p:cNvGrpSpPr/>
          <p:nvPr/>
        </p:nvGrpSpPr>
        <p:grpSpPr>
          <a:xfrm>
            <a:off x="1557195" y="5128468"/>
            <a:ext cx="10406205" cy="1629904"/>
            <a:chOff x="1488259" y="758659"/>
            <a:chExt cx="9497597" cy="696654"/>
          </a:xfrm>
          <a:effectLst>
            <a:outerShdw blurRad="50800" dist="38100" sx="101000" sy="101000" algn="l" rotWithShape="0">
              <a:prstClr val="black">
                <a:alpha val="40000"/>
              </a:prstClr>
            </a:outerShdw>
          </a:effectLst>
        </p:grpSpPr>
        <p:sp>
          <p:nvSpPr>
            <p:cNvPr id="18" name="Rectangle 34">
              <a:extLst>
                <a:ext uri="{FF2B5EF4-FFF2-40B4-BE49-F238E27FC236}">
                  <a16:creationId xmlns:a16="http://schemas.microsoft.com/office/drawing/2014/main" id="{DF0E9977-87C3-47DE-B7AB-4D3E8ECD9E96}"/>
                </a:ext>
              </a:extLst>
            </p:cNvPr>
            <p:cNvSpPr/>
            <p:nvPr/>
          </p:nvSpPr>
          <p:spPr>
            <a:xfrm>
              <a:off x="1488259" y="758659"/>
              <a:ext cx="1553620" cy="542431"/>
            </a:xfrm>
            <a:prstGeom prst="rect">
              <a:avLst/>
            </a:prstGeom>
            <a:solidFill>
              <a:srgbClr val="92D05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9" name="Flowchart: Data 10">
              <a:extLst>
                <a:ext uri="{FF2B5EF4-FFF2-40B4-BE49-F238E27FC236}">
                  <a16:creationId xmlns:a16="http://schemas.microsoft.com/office/drawing/2014/main" id="{60E7D435-7061-434E-CA5B-DD65612F60D0}"/>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chemeClr val="accent3">
                <a:lumMod val="75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20" name="Arrow: Pentagon 36">
              <a:extLst>
                <a:ext uri="{FF2B5EF4-FFF2-40B4-BE49-F238E27FC236}">
                  <a16:creationId xmlns:a16="http://schemas.microsoft.com/office/drawing/2014/main" id="{B306616C-FDC0-0798-2FEE-044B70F43966}"/>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rgbClr val="92D05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21" name="Hexagon 42">
            <a:extLst>
              <a:ext uri="{FF2B5EF4-FFF2-40B4-BE49-F238E27FC236}">
                <a16:creationId xmlns:a16="http://schemas.microsoft.com/office/drawing/2014/main" id="{8BC81715-DBCF-441F-703A-BC9E521A91DE}"/>
              </a:ext>
            </a:extLst>
          </p:cNvPr>
          <p:cNvSpPr/>
          <p:nvPr/>
        </p:nvSpPr>
        <p:spPr>
          <a:xfrm>
            <a:off x="228600" y="5217993"/>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accent3">
              <a:lumMod val="75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Top 5 Profitable Products</a:t>
            </a:r>
          </a:p>
        </p:txBody>
      </p:sp>
      <p:sp>
        <p:nvSpPr>
          <p:cNvPr id="22" name="TextBox 21">
            <a:extLst>
              <a:ext uri="{FF2B5EF4-FFF2-40B4-BE49-F238E27FC236}">
                <a16:creationId xmlns:a16="http://schemas.microsoft.com/office/drawing/2014/main" id="{56FFB08B-A1F3-C88C-9442-A841320111A2}"/>
              </a:ext>
            </a:extLst>
          </p:cNvPr>
          <p:cNvSpPr txBox="1"/>
          <p:nvPr/>
        </p:nvSpPr>
        <p:spPr>
          <a:xfrm>
            <a:off x="3118085" y="6038106"/>
            <a:ext cx="81134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problem statement here is to know the Top 5 profitable Products there is shown in this column using Donut chart. </a:t>
            </a:r>
          </a:p>
        </p:txBody>
      </p:sp>
      <p:sp>
        <p:nvSpPr>
          <p:cNvPr id="23" name="TextBox 22">
            <a:extLst>
              <a:ext uri="{FF2B5EF4-FFF2-40B4-BE49-F238E27FC236}">
                <a16:creationId xmlns:a16="http://schemas.microsoft.com/office/drawing/2014/main" id="{A160D49D-AA31-8BC3-63DA-D4851C6AF8D9}"/>
              </a:ext>
            </a:extLst>
          </p:cNvPr>
          <p:cNvSpPr txBox="1"/>
          <p:nvPr/>
        </p:nvSpPr>
        <p:spPr>
          <a:xfrm>
            <a:off x="3118084" y="5531119"/>
            <a:ext cx="81134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the Dataset, the Total profit column are present which is Numerical Datatype, and its showing the Top 5 profitable products.</a:t>
            </a:r>
          </a:p>
        </p:txBody>
      </p:sp>
    </p:spTree>
    <p:extLst>
      <p:ext uri="{BB962C8B-B14F-4D97-AF65-F5344CB8AC3E}">
        <p14:creationId xmlns:p14="http://schemas.microsoft.com/office/powerpoint/2010/main" val="161843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D7265CFD-4BCF-00A5-72E0-802C49615D65}"/>
              </a:ext>
            </a:extLst>
          </p:cNvPr>
          <p:cNvGrpSpPr/>
          <p:nvPr/>
        </p:nvGrpSpPr>
        <p:grpSpPr>
          <a:xfrm>
            <a:off x="1557195" y="2108036"/>
            <a:ext cx="10406205" cy="1629904"/>
            <a:chOff x="1488259" y="758659"/>
            <a:chExt cx="9497597" cy="696654"/>
          </a:xfrm>
          <a:effectLst>
            <a:outerShdw blurRad="50800" dist="38100" sx="101000" sy="101000" algn="l" rotWithShape="0">
              <a:prstClr val="black">
                <a:alpha val="40000"/>
              </a:prstClr>
            </a:outerShdw>
          </a:effectLst>
        </p:grpSpPr>
        <p:sp>
          <p:nvSpPr>
            <p:cNvPr id="3" name="Rectangle 34">
              <a:extLst>
                <a:ext uri="{FF2B5EF4-FFF2-40B4-BE49-F238E27FC236}">
                  <a16:creationId xmlns:a16="http://schemas.microsoft.com/office/drawing/2014/main" id="{3D05C26E-F367-68A0-F3CC-E592EF0BDDE4}"/>
                </a:ext>
              </a:extLst>
            </p:cNvPr>
            <p:cNvSpPr/>
            <p:nvPr/>
          </p:nvSpPr>
          <p:spPr>
            <a:xfrm>
              <a:off x="1488259" y="758659"/>
              <a:ext cx="1553620" cy="542431"/>
            </a:xfrm>
            <a:prstGeom prst="rect">
              <a:avLst/>
            </a:pr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Flowchart: Data 10">
              <a:extLst>
                <a:ext uri="{FF2B5EF4-FFF2-40B4-BE49-F238E27FC236}">
                  <a16:creationId xmlns:a16="http://schemas.microsoft.com/office/drawing/2014/main" id="{A4244790-535E-F263-40FF-DC56490C68CD}"/>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BF900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Arrow: Pentagon 36">
              <a:extLst>
                <a:ext uri="{FF2B5EF4-FFF2-40B4-BE49-F238E27FC236}">
                  <a16:creationId xmlns:a16="http://schemas.microsoft.com/office/drawing/2014/main" id="{8106334E-7412-E73F-8197-555D7A0C952B}"/>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rgbClr val="FFD966"/>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6" name="Hexagon 42">
            <a:extLst>
              <a:ext uri="{FF2B5EF4-FFF2-40B4-BE49-F238E27FC236}">
                <a16:creationId xmlns:a16="http://schemas.microsoft.com/office/drawing/2014/main" id="{B3EE4088-F78B-868E-0AAC-AB2C74108C98}"/>
              </a:ext>
            </a:extLst>
          </p:cNvPr>
          <p:cNvSpPr/>
          <p:nvPr/>
        </p:nvSpPr>
        <p:spPr>
          <a:xfrm>
            <a:off x="228600" y="2197561"/>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bg2">
              <a:lumMod val="75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Year wise view</a:t>
            </a:r>
          </a:p>
        </p:txBody>
      </p:sp>
      <p:sp>
        <p:nvSpPr>
          <p:cNvPr id="7" name="TextBox 6">
            <a:extLst>
              <a:ext uri="{FF2B5EF4-FFF2-40B4-BE49-F238E27FC236}">
                <a16:creationId xmlns:a16="http://schemas.microsoft.com/office/drawing/2014/main" id="{40A59980-74C2-61CB-9D17-6080892AD676}"/>
              </a:ext>
            </a:extLst>
          </p:cNvPr>
          <p:cNvSpPr txBox="1"/>
          <p:nvPr/>
        </p:nvSpPr>
        <p:spPr>
          <a:xfrm>
            <a:off x="351635" y="606290"/>
            <a:ext cx="7776365" cy="646331"/>
          </a:xfrm>
          <a:prstGeom prst="rect">
            <a:avLst/>
          </a:prstGeom>
          <a:noFill/>
        </p:spPr>
        <p:txBody>
          <a:bodyPr wrap="square" rtlCol="0">
            <a:spAutoFit/>
          </a:bodyPr>
          <a:lstStyle/>
          <a:p>
            <a:r>
              <a:rPr lang="en-US" sz="3600" b="1" dirty="0">
                <a:solidFill>
                  <a:schemeClr val="bg2">
                    <a:lumMod val="10000"/>
                  </a:schemeClr>
                </a:solidFill>
                <a:latin typeface="Arial" panose="020B0604020202020204" pitchFamily="34" charset="0"/>
                <a:cs typeface="Arial" panose="020B0604020202020204" pitchFamily="34" charset="0"/>
              </a:rPr>
              <a:t>Problem Statement (3</a:t>
            </a:r>
            <a:r>
              <a:rPr lang="en-US" sz="3600" b="1" baseline="30000" dirty="0">
                <a:solidFill>
                  <a:schemeClr val="bg2">
                    <a:lumMod val="10000"/>
                  </a:schemeClr>
                </a:solidFill>
                <a:latin typeface="Arial" panose="020B0604020202020204" pitchFamily="34" charset="0"/>
                <a:cs typeface="Arial" panose="020B0604020202020204" pitchFamily="34" charset="0"/>
              </a:rPr>
              <a:t>rd</a:t>
            </a:r>
            <a:r>
              <a:rPr lang="en-US" sz="3600" b="1" dirty="0">
                <a:solidFill>
                  <a:schemeClr val="bg2">
                    <a:lumMod val="10000"/>
                  </a:schemeClr>
                </a:solidFill>
                <a:latin typeface="Arial" panose="020B0604020202020204" pitchFamily="34" charset="0"/>
                <a:cs typeface="Arial" panose="020B0604020202020204" pitchFamily="34" charset="0"/>
              </a:rPr>
              <a:t> Page)</a:t>
            </a:r>
            <a:endParaRPr lang="en-IN" sz="3600" b="1" dirty="0">
              <a:solidFill>
                <a:schemeClr val="bg2">
                  <a:lumMod val="1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B3B8C9-0B76-A7CE-3AF5-F4AFE28252ED}"/>
              </a:ext>
            </a:extLst>
          </p:cNvPr>
          <p:cNvSpPr txBox="1"/>
          <p:nvPr/>
        </p:nvSpPr>
        <p:spPr>
          <a:xfrm>
            <a:off x="3259445" y="3007477"/>
            <a:ext cx="8107053" cy="646331"/>
          </a:xfrm>
          <a:prstGeom prst="rect">
            <a:avLst/>
          </a:prstGeom>
          <a:noFill/>
        </p:spPr>
        <p:txBody>
          <a:bodyPr wrap="square" rtlCol="0">
            <a:spAutoFit/>
          </a:bodyPr>
          <a:lstStyle/>
          <a:p>
            <a:pPr marL="285750" lvl="0" indent="-285750">
              <a:buFont typeface="Arial" panose="020B0604020202020204" pitchFamily="34" charset="0"/>
              <a:buChar char="•"/>
            </a:pPr>
            <a:r>
              <a:rPr lang="en-IN" dirty="0"/>
              <a:t>In the problem statement here is to know the  year wise various data visualization there is shown in using slicer</a:t>
            </a:r>
          </a:p>
        </p:txBody>
      </p:sp>
      <p:grpSp>
        <p:nvGrpSpPr>
          <p:cNvPr id="9" name="Group 8">
            <a:extLst>
              <a:ext uri="{FF2B5EF4-FFF2-40B4-BE49-F238E27FC236}">
                <a16:creationId xmlns:a16="http://schemas.microsoft.com/office/drawing/2014/main" id="{4DC9E83B-B9B0-932F-39A4-D499F88D4F53}"/>
              </a:ext>
            </a:extLst>
          </p:cNvPr>
          <p:cNvGrpSpPr/>
          <p:nvPr/>
        </p:nvGrpSpPr>
        <p:grpSpPr>
          <a:xfrm>
            <a:off x="1557195" y="4048584"/>
            <a:ext cx="10406205" cy="1629904"/>
            <a:chOff x="1488259" y="758659"/>
            <a:chExt cx="9497597" cy="696654"/>
          </a:xfrm>
          <a:effectLst>
            <a:outerShdw blurRad="50800" dist="38100" sx="101000" sy="101000" algn="l" rotWithShape="0">
              <a:prstClr val="black">
                <a:alpha val="40000"/>
              </a:prstClr>
            </a:outerShdw>
          </a:effectLst>
        </p:grpSpPr>
        <p:sp>
          <p:nvSpPr>
            <p:cNvPr id="10" name="Rectangle 9">
              <a:extLst>
                <a:ext uri="{FF2B5EF4-FFF2-40B4-BE49-F238E27FC236}">
                  <a16:creationId xmlns:a16="http://schemas.microsoft.com/office/drawing/2014/main" id="{B6E73D67-54CB-465E-574C-C48D44CF68E5}"/>
                </a:ext>
              </a:extLst>
            </p:cNvPr>
            <p:cNvSpPr/>
            <p:nvPr/>
          </p:nvSpPr>
          <p:spPr>
            <a:xfrm>
              <a:off x="1488259" y="758659"/>
              <a:ext cx="1553620" cy="542431"/>
            </a:xfrm>
            <a:prstGeom prst="rect">
              <a:avLst/>
            </a:pr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1" name="Flowchart: Data 10">
              <a:extLst>
                <a:ext uri="{FF2B5EF4-FFF2-40B4-BE49-F238E27FC236}">
                  <a16:creationId xmlns:a16="http://schemas.microsoft.com/office/drawing/2014/main" id="{BD015CBE-DE2E-8165-E8FC-762CD2EB6E22}"/>
                </a:ext>
              </a:extLst>
            </p:cNvPr>
            <p:cNvSpPr/>
            <p:nvPr/>
          </p:nvSpPr>
          <p:spPr>
            <a:xfrm>
              <a:off x="2778047" y="758659"/>
              <a:ext cx="269629" cy="696653"/>
            </a:xfrm>
            <a:custGeom>
              <a:avLst/>
              <a:gdLst>
                <a:gd name="f0" fmla="val 10800000"/>
                <a:gd name="f1" fmla="val 5400000"/>
                <a:gd name="f2" fmla="val 180"/>
                <a:gd name="f3" fmla="val w"/>
                <a:gd name="f4" fmla="val h"/>
                <a:gd name="f5" fmla="val 0"/>
                <a:gd name="f6" fmla="val 10220"/>
                <a:gd name="f7" fmla="val 10000"/>
                <a:gd name="f8" fmla="val 150"/>
                <a:gd name="f9" fmla="val 1994"/>
                <a:gd name="f10" fmla="val 10073"/>
                <a:gd name="f11" fmla="val 3333"/>
                <a:gd name="f12" fmla="val 10147"/>
                <a:gd name="f13" fmla="val 6667"/>
                <a:gd name="f14" fmla="+- 0 0 -90"/>
                <a:gd name="f15" fmla="*/ f3 1 10220"/>
                <a:gd name="f16" fmla="*/ f4 1 10000"/>
                <a:gd name="f17" fmla="+- f7 0 f5"/>
                <a:gd name="f18" fmla="+- f6 0 f5"/>
                <a:gd name="f19" fmla="*/ f14 f0 1"/>
                <a:gd name="f20" fmla="*/ f18 1 10220"/>
                <a:gd name="f21" fmla="*/ f17 1 10000"/>
                <a:gd name="f22" fmla="*/ 10000 f17 1"/>
                <a:gd name="f23" fmla="*/ 0 f17 1"/>
                <a:gd name="f24" fmla="*/ 1994 f17 1"/>
                <a:gd name="f25" fmla="*/ 0 f18 1"/>
                <a:gd name="f26" fmla="*/ 150 f18 1"/>
                <a:gd name="f27" fmla="*/ 10000 f18 1"/>
                <a:gd name="f28" fmla="*/ 10220 f18 1"/>
                <a:gd name="f29" fmla="*/ f19 1 f2"/>
                <a:gd name="f30" fmla="*/ f22 1 10000"/>
                <a:gd name="f31" fmla="*/ f23 1 10000"/>
                <a:gd name="f32" fmla="*/ f24 1 10000"/>
                <a:gd name="f33" fmla="*/ f25 1 10220"/>
                <a:gd name="f34" fmla="*/ f26 1 10220"/>
                <a:gd name="f35" fmla="*/ f27 1 10220"/>
                <a:gd name="f36" fmla="*/ f28 1 10220"/>
                <a:gd name="f37" fmla="*/ f5 1 f20"/>
                <a:gd name="f38" fmla="*/ f6 1 f20"/>
                <a:gd name="f39" fmla="*/ f5 1 f21"/>
                <a:gd name="f40" fmla="*/ f7 1 f21"/>
                <a:gd name="f41" fmla="+- f29 0 f1"/>
                <a:gd name="f42" fmla="*/ f33 1 f20"/>
                <a:gd name="f43" fmla="*/ f30 1 f21"/>
                <a:gd name="f44" fmla="*/ f34 1 f20"/>
                <a:gd name="f45" fmla="*/ f32 1 f21"/>
                <a:gd name="f46" fmla="*/ f35 1 f20"/>
                <a:gd name="f47" fmla="*/ f31 1 f21"/>
                <a:gd name="f48" fmla="*/ f36 1 f20"/>
                <a:gd name="f49" fmla="*/ f37 f15 1"/>
                <a:gd name="f50" fmla="*/ f38 f15 1"/>
                <a:gd name="f51" fmla="*/ f40 f16 1"/>
                <a:gd name="f52" fmla="*/ f39 f16 1"/>
                <a:gd name="f53" fmla="*/ f42 f15 1"/>
                <a:gd name="f54" fmla="*/ f43 f16 1"/>
                <a:gd name="f55" fmla="*/ f44 f15 1"/>
                <a:gd name="f56" fmla="*/ f45 f16 1"/>
                <a:gd name="f57" fmla="*/ f46 f15 1"/>
                <a:gd name="f58" fmla="*/ f47 f16 1"/>
                <a:gd name="f59" fmla="*/ f48 f15 1"/>
              </a:gdLst>
              <a:ahLst/>
              <a:cxnLst>
                <a:cxn ang="3cd4">
                  <a:pos x="hc" y="t"/>
                </a:cxn>
                <a:cxn ang="0">
                  <a:pos x="r" y="vc"/>
                </a:cxn>
                <a:cxn ang="cd4">
                  <a:pos x="hc" y="b"/>
                </a:cxn>
                <a:cxn ang="cd2">
                  <a:pos x="l" y="vc"/>
                </a:cxn>
                <a:cxn ang="f41">
                  <a:pos x="f53" y="f54"/>
                </a:cxn>
                <a:cxn ang="f41">
                  <a:pos x="f55" y="f56"/>
                </a:cxn>
                <a:cxn ang="f41">
                  <a:pos x="f57" y="f58"/>
                </a:cxn>
                <a:cxn ang="f41">
                  <a:pos x="f59" y="f54"/>
                </a:cxn>
                <a:cxn ang="f41">
                  <a:pos x="f53" y="f54"/>
                </a:cxn>
              </a:cxnLst>
              <a:rect l="f49" t="f52" r="f50" b="f51"/>
              <a:pathLst>
                <a:path w="10220" h="10000">
                  <a:moveTo>
                    <a:pt x="f5" y="f7"/>
                  </a:moveTo>
                  <a:lnTo>
                    <a:pt x="f8" y="f9"/>
                  </a:lnTo>
                  <a:lnTo>
                    <a:pt x="f7" y="f5"/>
                  </a:lnTo>
                  <a:cubicBezTo>
                    <a:pt x="f10" y="f11"/>
                    <a:pt x="f12" y="f13"/>
                    <a:pt x="f6" y="f7"/>
                  </a:cubicBezTo>
                  <a:lnTo>
                    <a:pt x="f5" y="f7"/>
                  </a:lnTo>
                  <a:close/>
                </a:path>
              </a:pathLst>
            </a:custGeom>
            <a:solidFill>
              <a:srgbClr val="0070C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2" name="Arrow: Pentagon 36">
              <a:extLst>
                <a:ext uri="{FF2B5EF4-FFF2-40B4-BE49-F238E27FC236}">
                  <a16:creationId xmlns:a16="http://schemas.microsoft.com/office/drawing/2014/main" id="{FA13D051-0DB1-A743-F331-95814665DF86}"/>
                </a:ext>
              </a:extLst>
            </p:cNvPr>
            <p:cNvSpPr/>
            <p:nvPr/>
          </p:nvSpPr>
          <p:spPr>
            <a:xfrm>
              <a:off x="2778047" y="912882"/>
              <a:ext cx="8207809" cy="542431"/>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30 f26 1"/>
                <a:gd name="f35" fmla="*/ f29 f26 1"/>
                <a:gd name="f36" fmla="*/ f32 1 2"/>
                <a:gd name="f37" fmla="min f33 f32"/>
                <a:gd name="f38" fmla="+- f6 f36 0"/>
                <a:gd name="f39" fmla="*/ f37 f7 1"/>
                <a:gd name="f40" fmla="*/ f39 1 100000"/>
                <a:gd name="f41" fmla="*/ f38 f26 1"/>
                <a:gd name="f42" fmla="+- f29 0 f40"/>
                <a:gd name="f43" fmla="+- f42 f29 0"/>
                <a:gd name="f44" fmla="*/ f42 1 2"/>
                <a:gd name="f45" fmla="*/ f42 f26 1"/>
                <a:gd name="f46" fmla="*/ f43 1 2"/>
                <a:gd name="f47" fmla="*/ f44 f26 1"/>
                <a:gd name="f48" fmla="*/ f46 f26 1"/>
              </a:gdLst>
              <a:ahLst/>
              <a:cxnLst>
                <a:cxn ang="3cd4">
                  <a:pos x="hc" y="t"/>
                </a:cxn>
                <a:cxn ang="0">
                  <a:pos x="r" y="vc"/>
                </a:cxn>
                <a:cxn ang="cd4">
                  <a:pos x="hc" y="b"/>
                </a:cxn>
                <a:cxn ang="cd2">
                  <a:pos x="l" y="vc"/>
                </a:cxn>
                <a:cxn ang="f24">
                  <a:pos x="f47" y="f31"/>
                </a:cxn>
                <a:cxn ang="f25">
                  <a:pos x="f47" y="f34"/>
                </a:cxn>
              </a:cxnLst>
              <a:rect l="f31" t="f31" r="f48" b="f34"/>
              <a:pathLst>
                <a:path>
                  <a:moveTo>
                    <a:pt x="f31" y="f31"/>
                  </a:moveTo>
                  <a:lnTo>
                    <a:pt x="f45" y="f31"/>
                  </a:lnTo>
                  <a:lnTo>
                    <a:pt x="f35" y="f41"/>
                  </a:lnTo>
                  <a:lnTo>
                    <a:pt x="f45" y="f34"/>
                  </a:lnTo>
                  <a:lnTo>
                    <a:pt x="f31" y="f34"/>
                  </a:lnTo>
                  <a:close/>
                </a:path>
              </a:pathLst>
            </a:custGeom>
            <a:solidFill>
              <a:schemeClr val="accent1">
                <a:lumMod val="60000"/>
                <a:lumOff val="40000"/>
              </a:schemeClr>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grpSp>
      <p:sp>
        <p:nvSpPr>
          <p:cNvPr id="13" name="Hexagon 42">
            <a:extLst>
              <a:ext uri="{FF2B5EF4-FFF2-40B4-BE49-F238E27FC236}">
                <a16:creationId xmlns:a16="http://schemas.microsoft.com/office/drawing/2014/main" id="{EB78E373-2069-2BBF-1E2D-369050DB6B97}"/>
              </a:ext>
            </a:extLst>
          </p:cNvPr>
          <p:cNvSpPr/>
          <p:nvPr/>
        </p:nvSpPr>
        <p:spPr>
          <a:xfrm>
            <a:off x="228600" y="4138109"/>
            <a:ext cx="2481673" cy="1018712"/>
          </a:xfrm>
          <a:custGeom>
            <a:avLst/>
            <a:gdLst>
              <a:gd name="f0" fmla="val 10800000"/>
              <a:gd name="f1" fmla="val 5400000"/>
              <a:gd name="f2" fmla="val 180"/>
              <a:gd name="f3" fmla="val w"/>
              <a:gd name="f4" fmla="val h"/>
              <a:gd name="f5" fmla="val ss"/>
              <a:gd name="f6" fmla="val 0"/>
              <a:gd name="f7" fmla="*/ 5419351 1 1725033"/>
              <a:gd name="f8" fmla="+- 0 0 1"/>
              <a:gd name="f9" fmla="val 115470"/>
              <a:gd name="f10" fmla="val 25000"/>
              <a:gd name="f11" fmla="+- 0 0 -180"/>
              <a:gd name="f12" fmla="+- 0 0 -360"/>
              <a:gd name="f13" fmla="abs f3"/>
              <a:gd name="f14" fmla="abs f4"/>
              <a:gd name="f15" fmla="abs f5"/>
              <a:gd name="f16" fmla="+- 3600000 f1 0"/>
              <a:gd name="f17" fmla="*/ f11 f0 1"/>
              <a:gd name="f18" fmla="*/ f12 f0 1"/>
              <a:gd name="f19" fmla="?: f13 f3 1"/>
              <a:gd name="f20" fmla="?: f14 f4 1"/>
              <a:gd name="f21" fmla="?: f15 f5 1"/>
              <a:gd name="f22" fmla="+- f16 0 f1"/>
              <a:gd name="f23" fmla="*/ f17 1 f2"/>
              <a:gd name="f24" fmla="*/ f18 1 f2"/>
              <a:gd name="f25" fmla="*/ f19 1 21600"/>
              <a:gd name="f26" fmla="*/ f20 1 21600"/>
              <a:gd name="f27" fmla="*/ 21600 f19 1"/>
              <a:gd name="f28" fmla="*/ 21600 f20 1"/>
              <a:gd name="f29" fmla="+- f22 f1 0"/>
              <a:gd name="f30" fmla="+- f23 0 f1"/>
              <a:gd name="f31" fmla="+- f24 0 f1"/>
              <a:gd name="f32" fmla="min f26 f25"/>
              <a:gd name="f33" fmla="*/ f27 1 f21"/>
              <a:gd name="f34" fmla="*/ f28 1 f21"/>
              <a:gd name="f35" fmla="*/ f29 f7 1"/>
              <a:gd name="f36" fmla="val f33"/>
              <a:gd name="f37" fmla="val f34"/>
              <a:gd name="f38" fmla="*/ f35 1 f0"/>
              <a:gd name="f39" fmla="*/ f6 f32 1"/>
              <a:gd name="f40" fmla="+- f37 0 f6"/>
              <a:gd name="f41" fmla="+- f36 0 f6"/>
              <a:gd name="f42" fmla="+- 0 0 f38"/>
              <a:gd name="f43" fmla="*/ f36 f32 1"/>
              <a:gd name="f44" fmla="*/ f40 1 2"/>
              <a:gd name="f45" fmla="min f41 f40"/>
              <a:gd name="f46" fmla="*/ 50000 f41 1"/>
              <a:gd name="f47" fmla="+- 0 0 f42"/>
              <a:gd name="f48" fmla="+- f6 f44 0"/>
              <a:gd name="f49" fmla="*/ f46 1 f45"/>
              <a:gd name="f50" fmla="*/ f44 f9 1"/>
              <a:gd name="f51" fmla="*/ f45 f10 1"/>
              <a:gd name="f52" fmla="*/ f47 f0 1"/>
              <a:gd name="f53" fmla="*/ f50 1 100000"/>
              <a:gd name="f54" fmla="*/ f51 1 100000"/>
              <a:gd name="f55" fmla="*/ f49 f8 1"/>
              <a:gd name="f56" fmla="*/ f52 1 f7"/>
              <a:gd name="f57" fmla="*/ f48 f32 1"/>
              <a:gd name="f58" fmla="+- f36 0 f54"/>
              <a:gd name="f59" fmla="*/ f55 1 2"/>
              <a:gd name="f60" fmla="+- f56 0 f1"/>
              <a:gd name="f61" fmla="*/ f54 f32 1"/>
              <a:gd name="f62" fmla="sin 1 f60"/>
              <a:gd name="f63" fmla="+- f10 f59 0"/>
              <a:gd name="f64" fmla="*/ f58 f32 1"/>
              <a:gd name="f65" fmla="+- 0 0 f62"/>
              <a:gd name="f66" fmla="?: f63 4 2"/>
              <a:gd name="f67" fmla="?: f63 3 2"/>
              <a:gd name="f68" fmla="?: f63 f59 0"/>
              <a:gd name="f69" fmla="+- 0 0 f65"/>
              <a:gd name="f70" fmla="+- f10 f68 0"/>
              <a:gd name="f71" fmla="val f69"/>
              <a:gd name="f72" fmla="*/ f70 1 f59"/>
              <a:gd name="f73" fmla="*/ f71 f53 1"/>
              <a:gd name="f74" fmla="*/ f72 f67 1"/>
              <a:gd name="f75" fmla="+- f48 0 f73"/>
              <a:gd name="f76" fmla="+- f48 f73 0"/>
              <a:gd name="f77" fmla="*/ f74 1 f8"/>
              <a:gd name="f78" fmla="+- f66 f77 0"/>
              <a:gd name="f79" fmla="*/ f75 f32 1"/>
              <a:gd name="f80" fmla="*/ f76 f32 1"/>
              <a:gd name="f81" fmla="*/ f41 f78 1"/>
              <a:gd name="f82" fmla="*/ f40 f78 1"/>
              <a:gd name="f83" fmla="*/ f81 1 24"/>
              <a:gd name="f84" fmla="*/ f82 1 24"/>
              <a:gd name="f85" fmla="+- f36 0 f83"/>
              <a:gd name="f86" fmla="+- f37 0 f84"/>
              <a:gd name="f87" fmla="*/ f83 f32 1"/>
              <a:gd name="f88" fmla="*/ f84 f32 1"/>
              <a:gd name="f89" fmla="*/ f85 f32 1"/>
              <a:gd name="f90" fmla="*/ f86 f32 1"/>
            </a:gdLst>
            <a:ahLst/>
            <a:cxnLst>
              <a:cxn ang="3cd4">
                <a:pos x="hc" y="t"/>
              </a:cxn>
              <a:cxn ang="0">
                <a:pos x="r" y="vc"/>
              </a:cxn>
              <a:cxn ang="cd4">
                <a:pos x="hc" y="b"/>
              </a:cxn>
              <a:cxn ang="cd2">
                <a:pos x="l" y="vc"/>
              </a:cxn>
              <a:cxn ang="f30">
                <a:pos x="f64" y="f80"/>
              </a:cxn>
              <a:cxn ang="f30">
                <a:pos x="f61" y="f80"/>
              </a:cxn>
              <a:cxn ang="f31">
                <a:pos x="f61" y="f79"/>
              </a:cxn>
              <a:cxn ang="f31">
                <a:pos x="f64" y="f79"/>
              </a:cxn>
            </a:cxnLst>
            <a:rect l="f87" t="f88" r="f89" b="f90"/>
            <a:pathLst>
              <a:path>
                <a:moveTo>
                  <a:pt x="f39" y="f57"/>
                </a:moveTo>
                <a:lnTo>
                  <a:pt x="f61" y="f79"/>
                </a:lnTo>
                <a:lnTo>
                  <a:pt x="f64" y="f79"/>
                </a:lnTo>
                <a:lnTo>
                  <a:pt x="f43" y="f57"/>
                </a:lnTo>
                <a:lnTo>
                  <a:pt x="f64" y="f80"/>
                </a:lnTo>
                <a:lnTo>
                  <a:pt x="f61" y="f80"/>
                </a:lnTo>
                <a:close/>
              </a:path>
            </a:pathLst>
          </a:custGeom>
          <a:solidFill>
            <a:schemeClr val="tx2">
              <a:lumMod val="60000"/>
              <a:lumOff val="40000"/>
            </a:schemeClr>
          </a:solidFill>
          <a:ln w="12701" cap="flat">
            <a:solidFill>
              <a:srgbClr val="2F528F"/>
            </a:solidFill>
            <a:prstDash val="solid"/>
            <a:miter/>
          </a:ln>
          <a:effectLst>
            <a:outerShdw blurRad="50800" dist="38100" sx="102000" sy="102000" algn="l" rotWithShape="0">
              <a:prstClr val="black">
                <a:alpha val="40000"/>
              </a:prstClr>
            </a:outerShdw>
          </a:effectLst>
        </p:spPr>
        <p:txBody>
          <a:bodyPr vert="horz" wrap="square" lIns="91440" tIns="45720" rIns="91440" bIns="45720" anchor="ctr" anchorCtr="1" compatLnSpc="1">
            <a:noAutofit/>
          </a:bodyPr>
          <a:lstStyle/>
          <a:p>
            <a:pPr lvl="0" algn="ctr"/>
            <a:r>
              <a:rPr lang="en-IN" sz="2000" b="1" dirty="0"/>
              <a:t>Top 10 Region wise Shipping Cost </a:t>
            </a:r>
          </a:p>
        </p:txBody>
      </p:sp>
      <p:sp>
        <p:nvSpPr>
          <p:cNvPr id="16" name="TextBox 15">
            <a:extLst>
              <a:ext uri="{FF2B5EF4-FFF2-40B4-BE49-F238E27FC236}">
                <a16:creationId xmlns:a16="http://schemas.microsoft.com/office/drawing/2014/main" id="{16721FB6-9E7E-6774-B4F5-3400343E58CF}"/>
              </a:ext>
            </a:extLst>
          </p:cNvPr>
          <p:cNvSpPr txBox="1"/>
          <p:nvPr/>
        </p:nvSpPr>
        <p:spPr>
          <a:xfrm>
            <a:off x="3253093" y="5032156"/>
            <a:ext cx="811340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problem statement here is to know the Top 10 region wise Shipping cost there is shown in this column using Map. </a:t>
            </a:r>
          </a:p>
        </p:txBody>
      </p:sp>
      <p:sp>
        <p:nvSpPr>
          <p:cNvPr id="24" name="TextBox 23">
            <a:extLst>
              <a:ext uri="{FF2B5EF4-FFF2-40B4-BE49-F238E27FC236}">
                <a16:creationId xmlns:a16="http://schemas.microsoft.com/office/drawing/2014/main" id="{C3BBE754-9C3E-AE31-CD18-E56BC6FFB96E}"/>
              </a:ext>
            </a:extLst>
          </p:cNvPr>
          <p:cNvSpPr txBox="1"/>
          <p:nvPr/>
        </p:nvSpPr>
        <p:spPr>
          <a:xfrm>
            <a:off x="3259445" y="2444986"/>
            <a:ext cx="8329755"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this column showing all types of data visualizations using various categories of chart. </a:t>
            </a:r>
          </a:p>
        </p:txBody>
      </p:sp>
      <p:sp>
        <p:nvSpPr>
          <p:cNvPr id="25" name="TextBox 24">
            <a:extLst>
              <a:ext uri="{FF2B5EF4-FFF2-40B4-BE49-F238E27FC236}">
                <a16:creationId xmlns:a16="http://schemas.microsoft.com/office/drawing/2014/main" id="{1D90C631-FA44-8C46-ACF1-7895CC7CB4B8}"/>
              </a:ext>
            </a:extLst>
          </p:cNvPr>
          <p:cNvSpPr txBox="1"/>
          <p:nvPr/>
        </p:nvSpPr>
        <p:spPr>
          <a:xfrm>
            <a:off x="3259445" y="4426002"/>
            <a:ext cx="8329756" cy="646331"/>
          </a:xfrm>
          <a:prstGeom prst="rect">
            <a:avLst/>
          </a:prstGeom>
          <a:noFill/>
        </p:spPr>
        <p:txBody>
          <a:bodyPr wrap="square" rtlCol="0">
            <a:spAutoFit/>
          </a:bodyPr>
          <a:lstStyle/>
          <a:p>
            <a:pPr marL="285750" indent="-285750">
              <a:buFont typeface="Arial" panose="020B0604020202020204" pitchFamily="34" charset="0"/>
              <a:buChar char="•"/>
            </a:pPr>
            <a:r>
              <a:rPr lang="en-IN" dirty="0"/>
              <a:t>In the Datatype shipping cost column are present which is of Numerical Datatype and its showing the Top 10 region wise shipping cost. </a:t>
            </a:r>
          </a:p>
        </p:txBody>
      </p:sp>
    </p:spTree>
    <p:extLst>
      <p:ext uri="{BB962C8B-B14F-4D97-AF65-F5344CB8AC3E}">
        <p14:creationId xmlns:p14="http://schemas.microsoft.com/office/powerpoint/2010/main" val="415996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F6D373F-D0FE-47F0-AF11-EAF055A932C8}"/>
              </a:ext>
            </a:extLst>
          </p:cNvPr>
          <p:cNvPicPr>
            <a:picLocks noChangeAspect="1"/>
          </p:cNvPicPr>
          <p:nvPr/>
        </p:nvPicPr>
        <p:blipFill rotWithShape="1">
          <a:blip r:embed="rId3">
            <a:extLst>
              <a:ext uri="{28A0092B-C50C-407E-A947-70E740481C1C}">
                <a14:useLocalDpi xmlns:a14="http://schemas.microsoft.com/office/drawing/2010/main" val="0"/>
              </a:ext>
            </a:extLst>
          </a:blip>
          <a:srcRect l="33213" b="14597"/>
          <a:stretch/>
        </p:blipFill>
        <p:spPr>
          <a:xfrm>
            <a:off x="6977939" y="1336989"/>
            <a:ext cx="4905256" cy="3282613"/>
          </a:xfrm>
          <a:prstGeom prst="rect">
            <a:avLst/>
          </a:prstGeom>
          <a:effectLst>
            <a:outerShdw blurRad="50800" dist="38100" sx="101000" sy="101000" algn="l" rotWithShape="0">
              <a:prstClr val="black">
                <a:alpha val="40000"/>
              </a:prstClr>
            </a:outerShdw>
          </a:effectLst>
        </p:spPr>
      </p:pic>
      <p:sp>
        <p:nvSpPr>
          <p:cNvPr id="16" name="Title 1">
            <a:extLst>
              <a:ext uri="{FF2B5EF4-FFF2-40B4-BE49-F238E27FC236}">
                <a16:creationId xmlns:a16="http://schemas.microsoft.com/office/drawing/2014/main" id="{5313B5BA-C7B4-0903-BD2A-BF5777F2E8BF}"/>
              </a:ext>
            </a:extLst>
          </p:cNvPr>
          <p:cNvSpPr txBox="1">
            <a:spLocks/>
          </p:cNvSpPr>
          <p:nvPr/>
        </p:nvSpPr>
        <p:spPr>
          <a:xfrm>
            <a:off x="387461" y="378163"/>
            <a:ext cx="13219118" cy="14164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ts val="3200"/>
              </a:lnSpc>
            </a:pPr>
            <a:endParaRPr lang="en-US" sz="2933">
              <a:solidFill>
                <a:srgbClr val="2D4263"/>
              </a:solidFill>
              <a:latin typeface="Poppins Medium"/>
            </a:endParaRPr>
          </a:p>
        </p:txBody>
      </p:sp>
      <p:sp>
        <p:nvSpPr>
          <p:cNvPr id="28" name="TextBox 27">
            <a:extLst>
              <a:ext uri="{FF2B5EF4-FFF2-40B4-BE49-F238E27FC236}">
                <a16:creationId xmlns:a16="http://schemas.microsoft.com/office/drawing/2014/main" id="{D12C59D9-5A8D-47A5-9FB8-D767503BA6D5}"/>
              </a:ext>
            </a:extLst>
          </p:cNvPr>
          <p:cNvSpPr txBox="1"/>
          <p:nvPr/>
        </p:nvSpPr>
        <p:spPr>
          <a:xfrm>
            <a:off x="351635" y="606290"/>
            <a:ext cx="6511213" cy="646331"/>
          </a:xfrm>
          <a:prstGeom prst="rect">
            <a:avLst/>
          </a:prstGeom>
          <a:noFill/>
        </p:spPr>
        <p:txBody>
          <a:bodyPr wrap="square" lIns="91440" tIns="45720" rIns="91440" bIns="45720" rtlCol="0" anchor="t">
            <a:spAutoFit/>
          </a:bodyPr>
          <a:lstStyle/>
          <a:p>
            <a:r>
              <a:rPr lang="en-US" sz="3600" b="1" dirty="0">
                <a:solidFill>
                  <a:schemeClr val="bg2">
                    <a:lumMod val="10000"/>
                  </a:schemeClr>
                </a:solidFill>
                <a:latin typeface="Arial"/>
                <a:cs typeface="Arial"/>
              </a:rPr>
              <a:t>Project Overview</a:t>
            </a:r>
            <a:endParaRPr lang="en-IN" sz="3600" b="1" dirty="0">
              <a:solidFill>
                <a:schemeClr val="bg2">
                  <a:lumMod val="10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729D55B-206F-2201-830C-C9A05EECA5F6}"/>
              </a:ext>
            </a:extLst>
          </p:cNvPr>
          <p:cNvSpPr txBox="1"/>
          <p:nvPr/>
        </p:nvSpPr>
        <p:spPr>
          <a:xfrm>
            <a:off x="215167" y="1243168"/>
            <a:ext cx="6666203" cy="5355312"/>
          </a:xfrm>
          <a:prstGeom prst="rect">
            <a:avLst/>
          </a:prstGeom>
          <a:noFill/>
        </p:spPr>
        <p:txBody>
          <a:bodyPr wrap="square" rtlCol="0">
            <a:spAutoFit/>
          </a:bodyPr>
          <a:lstStyle/>
          <a:p>
            <a:pPr algn="just"/>
            <a:r>
              <a:rPr lang="en-IN" b="1" dirty="0"/>
              <a:t>comprehensive profit analysis: </a:t>
            </a:r>
            <a:r>
              <a:rPr lang="en-US" dirty="0"/>
              <a:t>A comprehensive profit analysis involves a detailed assessment of the financial aspects of a business or project. It aims to determine the profitability and financial viability by examining various revenue streams, costs, and financial metrics</a:t>
            </a:r>
          </a:p>
          <a:p>
            <a:pPr algn="just"/>
            <a:r>
              <a:rPr lang="en-US" dirty="0"/>
              <a:t> </a:t>
            </a:r>
          </a:p>
          <a:p>
            <a:pPr algn="just"/>
            <a:r>
              <a:rPr lang="en-US" b="1" dirty="0"/>
              <a:t>Cost of Goods Sold (COGS): </a:t>
            </a:r>
            <a:r>
              <a:rPr lang="en-US" dirty="0"/>
              <a:t>Determine the direct costs associated with producing or acquiring the products/services sold, including raw materials, manufacturing costs, and supplier expenses.</a:t>
            </a:r>
          </a:p>
          <a:p>
            <a:pPr algn="just"/>
            <a:endParaRPr lang="en-US" dirty="0"/>
          </a:p>
          <a:p>
            <a:pPr algn="just"/>
            <a:r>
              <a:rPr lang="en-US" b="1" dirty="0"/>
              <a:t>Operating Profit Margin: </a:t>
            </a:r>
            <a:r>
              <a:rPr lang="en-US" dirty="0"/>
              <a:t>Assess the operating profit margin, which is the difference between gross profit and operating expenses, expressed as a percentage. It reflects the profitability of the core operations before interest, taxes, and non-operating items. </a:t>
            </a:r>
          </a:p>
          <a:p>
            <a:pPr algn="just"/>
            <a:endParaRPr lang="en-US" dirty="0"/>
          </a:p>
          <a:p>
            <a:pPr algn="just"/>
            <a:r>
              <a:rPr lang="en-US" b="1" dirty="0"/>
              <a:t>Net Profit Margin: </a:t>
            </a:r>
            <a:r>
              <a:rPr lang="en-US" dirty="0"/>
              <a:t>Determine the net profit margin, which is the percentage of net income (after deducting all expenses, taxes, and interest) in relation to total revenue. It indicates the overall profitability of the business.</a:t>
            </a:r>
          </a:p>
          <a:p>
            <a:pPr algn="just"/>
            <a:endParaRPr lang="en-IN" dirty="0"/>
          </a:p>
        </p:txBody>
      </p:sp>
    </p:spTree>
    <p:extLst>
      <p:ext uri="{BB962C8B-B14F-4D97-AF65-F5344CB8AC3E}">
        <p14:creationId xmlns:p14="http://schemas.microsoft.com/office/powerpoint/2010/main" val="66322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54B39-D8A7-586A-E81F-296BBD35797B}"/>
              </a:ext>
            </a:extLst>
          </p:cNvPr>
          <p:cNvSpPr txBox="1"/>
          <p:nvPr/>
        </p:nvSpPr>
        <p:spPr>
          <a:xfrm>
            <a:off x="654621" y="425338"/>
            <a:ext cx="39173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a:cs typeface="Arial"/>
              </a:rPr>
              <a:t>Solution</a:t>
            </a:r>
            <a:endParaRPr lang="en-US" sz="3200" dirty="0">
              <a:latin typeface="Arial Nova"/>
              <a:cs typeface="Arial" panose="020B0604020202020204" pitchFamily="34" charset="0"/>
            </a:endParaRPr>
          </a:p>
        </p:txBody>
      </p:sp>
      <p:sp>
        <p:nvSpPr>
          <p:cNvPr id="4" name="TextBox 3">
            <a:extLst>
              <a:ext uri="{FF2B5EF4-FFF2-40B4-BE49-F238E27FC236}">
                <a16:creationId xmlns:a16="http://schemas.microsoft.com/office/drawing/2014/main" id="{59D6362E-4E36-0B23-301F-8BED7BE76696}"/>
              </a:ext>
            </a:extLst>
          </p:cNvPr>
          <p:cNvSpPr txBox="1"/>
          <p:nvPr/>
        </p:nvSpPr>
        <p:spPr>
          <a:xfrm>
            <a:off x="5988395" y="2647683"/>
            <a:ext cx="53738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latin typeface="Arial"/>
                <a:cs typeface="Arial"/>
              </a:rPr>
              <a:t>Proposed Value Proposition</a:t>
            </a:r>
            <a:endParaRPr lang="en-US" sz="1500" dirty="0">
              <a:solidFill>
                <a:schemeClr val="bg1"/>
              </a:solidFill>
              <a:latin typeface="Arial"/>
              <a:cs typeface="Arial"/>
            </a:endParaRPr>
          </a:p>
        </p:txBody>
      </p:sp>
      <p:sp>
        <p:nvSpPr>
          <p:cNvPr id="8" name="Rectangle 7">
            <a:extLst>
              <a:ext uri="{FF2B5EF4-FFF2-40B4-BE49-F238E27FC236}">
                <a16:creationId xmlns:a16="http://schemas.microsoft.com/office/drawing/2014/main" id="{994E63E2-E0C2-4CED-973E-5006D0359A86}"/>
              </a:ext>
            </a:extLst>
          </p:cNvPr>
          <p:cNvSpPr/>
          <p:nvPr/>
        </p:nvSpPr>
        <p:spPr>
          <a:xfrm>
            <a:off x="209868" y="602690"/>
            <a:ext cx="444753" cy="407423"/>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D61401-34D9-8365-42FF-29D7CB170F69}"/>
              </a:ext>
            </a:extLst>
          </p:cNvPr>
          <p:cNvPicPr>
            <a:picLocks noChangeAspect="1"/>
          </p:cNvPicPr>
          <p:nvPr/>
        </p:nvPicPr>
        <p:blipFill rotWithShape="1">
          <a:blip r:embed="rId2">
            <a:extLst>
              <a:ext uri="{28A0092B-C50C-407E-A947-70E740481C1C}">
                <a14:useLocalDpi xmlns:a14="http://schemas.microsoft.com/office/drawing/2010/main" val="0"/>
              </a:ext>
            </a:extLst>
          </a:blip>
          <a:srcRect l="937" t="1459" b="1901"/>
          <a:stretch/>
        </p:blipFill>
        <p:spPr>
          <a:xfrm>
            <a:off x="758757" y="894945"/>
            <a:ext cx="11014577" cy="5311728"/>
          </a:xfrm>
          <a:prstGeom prst="rect">
            <a:avLst/>
          </a:prstGeom>
        </p:spPr>
      </p:pic>
    </p:spTree>
    <p:extLst>
      <p:ext uri="{BB962C8B-B14F-4D97-AF65-F5344CB8AC3E}">
        <p14:creationId xmlns:p14="http://schemas.microsoft.com/office/powerpoint/2010/main" val="173229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D6B07A1-DB96-3F92-6900-14FF2AD29FE0}"/>
              </a:ext>
            </a:extLst>
          </p:cNvPr>
          <p:cNvSpPr>
            <a:spLocks noGrp="1"/>
          </p:cNvSpPr>
          <p:nvPr>
            <p:ph type="title"/>
          </p:nvPr>
        </p:nvSpPr>
        <p:spPr>
          <a:xfrm>
            <a:off x="632819" y="1164944"/>
            <a:ext cx="3552712" cy="1722419"/>
          </a:xfrm>
        </p:spPr>
        <p:txBody>
          <a:bodyPr>
            <a:noAutofit/>
          </a:bodyPr>
          <a:lstStyle/>
          <a:p>
            <a:r>
              <a:rPr lang="en-US" sz="3600" b="1" dirty="0">
                <a:latin typeface="Arial Nova"/>
              </a:rPr>
              <a:t>THE WOW in your solution</a:t>
            </a:r>
          </a:p>
        </p:txBody>
      </p:sp>
      <p:sp>
        <p:nvSpPr>
          <p:cNvPr id="3" name="Text Placeholder 2">
            <a:extLst>
              <a:ext uri="{FF2B5EF4-FFF2-40B4-BE49-F238E27FC236}">
                <a16:creationId xmlns:a16="http://schemas.microsoft.com/office/drawing/2014/main" id="{BB5E39E2-AA83-2B41-9232-8EE5360CB6BD}"/>
              </a:ext>
            </a:extLst>
          </p:cNvPr>
          <p:cNvSpPr>
            <a:spLocks noGrp="1"/>
          </p:cNvSpPr>
          <p:nvPr>
            <p:ph type="body" sz="half" idx="2"/>
          </p:nvPr>
        </p:nvSpPr>
        <p:spPr>
          <a:xfrm>
            <a:off x="632819" y="3508937"/>
            <a:ext cx="3031852" cy="2135221"/>
          </a:xfrm>
        </p:spPr>
        <p:txBody>
          <a:bodyPr>
            <a:normAutofit/>
          </a:bodyPr>
          <a:lstStyle/>
          <a:p>
            <a:pPr marL="457200" indent="-457200" algn="ctr">
              <a:buFont typeface="Wingdings" panose="05000000000000000000" pitchFamily="2" charset="2"/>
              <a:buChar char="ü"/>
            </a:pPr>
            <a:r>
              <a:rPr lang="en-US" sz="3200" dirty="0">
                <a:latin typeface="Arial Black" panose="020B0A04020102020204" pitchFamily="34" charset="0"/>
              </a:rPr>
              <a:t>TOP 5 Profitable products </a:t>
            </a:r>
          </a:p>
        </p:txBody>
      </p:sp>
      <p:pic>
        <p:nvPicPr>
          <p:cNvPr id="4" name="Picture 3">
            <a:extLst>
              <a:ext uri="{FF2B5EF4-FFF2-40B4-BE49-F238E27FC236}">
                <a16:creationId xmlns:a16="http://schemas.microsoft.com/office/drawing/2014/main" id="{286AAA51-2607-FE27-5D9E-F6A395C3B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291" y="653487"/>
            <a:ext cx="5673694" cy="5710900"/>
          </a:xfrm>
          <a:prstGeom prst="rect">
            <a:avLst/>
          </a:prstGeom>
        </p:spPr>
      </p:pic>
    </p:spTree>
    <p:extLst>
      <p:ext uri="{BB962C8B-B14F-4D97-AF65-F5344CB8AC3E}">
        <p14:creationId xmlns:p14="http://schemas.microsoft.com/office/powerpoint/2010/main" val="107264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31-C6A5-33F0-F9A9-103CD38E0271}"/>
              </a:ext>
            </a:extLst>
          </p:cNvPr>
          <p:cNvSpPr>
            <a:spLocks noGrp="1"/>
          </p:cNvSpPr>
          <p:nvPr>
            <p:ph type="title"/>
          </p:nvPr>
        </p:nvSpPr>
        <p:spPr>
          <a:xfrm>
            <a:off x="386639" y="-126357"/>
            <a:ext cx="11029616" cy="1188720"/>
          </a:xfrm>
        </p:spPr>
        <p:txBody>
          <a:bodyPr/>
          <a:lstStyle/>
          <a:p>
            <a:r>
              <a:rPr lang="en-US" dirty="0"/>
              <a:t>Modelling &amp; results</a:t>
            </a:r>
          </a:p>
        </p:txBody>
      </p:sp>
      <p:sp>
        <p:nvSpPr>
          <p:cNvPr id="6" name="TextBox 5">
            <a:extLst>
              <a:ext uri="{FF2B5EF4-FFF2-40B4-BE49-F238E27FC236}">
                <a16:creationId xmlns:a16="http://schemas.microsoft.com/office/drawing/2014/main" id="{57D6CE74-0980-89F1-3A30-1C9F053C3304}"/>
              </a:ext>
            </a:extLst>
          </p:cNvPr>
          <p:cNvSpPr txBox="1"/>
          <p:nvPr/>
        </p:nvSpPr>
        <p:spPr>
          <a:xfrm>
            <a:off x="308042" y="967131"/>
            <a:ext cx="11686161" cy="600164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Data Gathering</a:t>
            </a:r>
            <a:r>
              <a:rPr lang="en-US" sz="1600" dirty="0">
                <a:latin typeface="Calibri" panose="020F0502020204030204" pitchFamily="34" charset="0"/>
                <a:ea typeface="Calibri" panose="020F0502020204030204" pitchFamily="34" charset="0"/>
                <a:cs typeface="Calibri" panose="020F0502020204030204" pitchFamily="34" charset="0"/>
              </a:rPr>
              <a:t>: Collect relevant data and information about the global stores project, including market research, cost estimates, revenue projections, and financial statements.</a:t>
            </a:r>
          </a:p>
          <a:p>
            <a:pPr algn="just"/>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Revenue Projection</a:t>
            </a:r>
            <a:r>
              <a:rPr lang="en-US" sz="1600" dirty="0">
                <a:latin typeface="Calibri" panose="020F0502020204030204" pitchFamily="34" charset="0"/>
                <a:ea typeface="Calibri" panose="020F0502020204030204" pitchFamily="34" charset="0"/>
                <a:cs typeface="Calibri" panose="020F0502020204030204" pitchFamily="34" charset="0"/>
              </a:rPr>
              <a:t>: Develop a revenue forecast based on market research, target market analysis, and historical sales data (if available). Consider factors such as market size, market share potential, growth rates, and pricing strategies. Incorporate different revenue streams, such as product sales, service fees, and potential partnerships or collaborations.</a:t>
            </a:r>
          </a:p>
          <a:p>
            <a:pPr marL="285750" indent="-285750" algn="just">
              <a:buFont typeface="Wingdings" panose="05000000000000000000" pitchFamily="2" charset="2"/>
              <a:buChar char="ü"/>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Cost Estimation</a:t>
            </a:r>
            <a:r>
              <a:rPr lang="en-US" sz="1600" dirty="0">
                <a:latin typeface="Calibri" panose="020F0502020204030204" pitchFamily="34" charset="0"/>
                <a:ea typeface="Calibri" panose="020F0502020204030204" pitchFamily="34" charset="0"/>
                <a:cs typeface="Calibri" panose="020F0502020204030204" pitchFamily="34" charset="0"/>
              </a:rPr>
              <a:t>: Identify and estimate the various costs associated with the global stores project. This includes initial setup costs (e.g., store construction, equipment, inventory, staffing) and ongoing operational costs (e.g., utilities, maintenance, marketing, employee wages). Consider any region-specific factors, such as currency exchange rates and local regulations that may impact costs.</a:t>
            </a:r>
          </a:p>
          <a:p>
            <a:pPr marL="285750" indent="-285750" algn="just">
              <a:buFont typeface="Wingdings" panose="05000000000000000000" pitchFamily="2" charset="2"/>
              <a:buChar char="ü"/>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Financial Projections</a:t>
            </a:r>
            <a:r>
              <a:rPr lang="en-US" sz="1600" dirty="0">
                <a:latin typeface="Calibri" panose="020F0502020204030204" pitchFamily="34" charset="0"/>
                <a:ea typeface="Calibri" panose="020F0502020204030204" pitchFamily="34" charset="0"/>
                <a:cs typeface="Calibri" panose="020F0502020204030204" pitchFamily="34" charset="0"/>
              </a:rPr>
              <a:t>: Develop a financial model that incorporates the revenue forecast and cost estimates over a specific time horizon (e.g., five to ten years). This model should account for factors like seasonality, market trends, and potential growth opportunities. Use appropriate financial techniques, such as discounted cash flow (DCF) analysis, to calculate the present value of future cash flows.</a:t>
            </a:r>
          </a:p>
          <a:p>
            <a:pPr marL="285750" indent="-285750" algn="just">
              <a:buFont typeface="Wingdings" panose="05000000000000000000" pitchFamily="2" charset="2"/>
              <a:buChar char="ü"/>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Financial Metrics</a:t>
            </a:r>
            <a:r>
              <a:rPr lang="en-US" sz="1600" dirty="0">
                <a:latin typeface="Calibri" panose="020F0502020204030204" pitchFamily="34" charset="0"/>
                <a:ea typeface="Calibri" panose="020F0502020204030204" pitchFamily="34" charset="0"/>
                <a:cs typeface="Calibri" panose="020F0502020204030204" pitchFamily="34" charset="0"/>
              </a:rPr>
              <a:t>: Calculate financial metrics to evaluate profitability, such as net present value (NPV), return on investment (ROI), internal rate of return (IRR), and payback period. These metrics help assess the project's financial attractiveness and compare it against the company's investment criteria.</a:t>
            </a:r>
          </a:p>
          <a:p>
            <a:pPr marL="285750" indent="-285750" algn="just">
              <a:buFont typeface="Wingdings" panose="05000000000000000000" pitchFamily="2" charset="2"/>
              <a:buChar char="ü"/>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ea typeface="Calibri" panose="020F0502020204030204" pitchFamily="34" charset="0"/>
                <a:cs typeface="Calibri" panose="020F0502020204030204" pitchFamily="34" charset="0"/>
              </a:rPr>
              <a:t>Risk Assessment</a:t>
            </a:r>
            <a:r>
              <a:rPr lang="en-US" sz="1600" dirty="0">
                <a:latin typeface="Calibri" panose="020F0502020204030204" pitchFamily="34" charset="0"/>
                <a:ea typeface="Calibri" panose="020F0502020204030204" pitchFamily="34" charset="0"/>
                <a:cs typeface="Calibri" panose="020F0502020204030204" pitchFamily="34" charset="0"/>
              </a:rPr>
              <a:t>: Identify potential risks and uncertainties that may affect profitability, such as economic fluctuations, regulatory changes, competitive pressures, and supply chain disruptions. Quantify and assess these risks, and consider incorporating them into the financial model through scenario analysis or risk-adjusted discount rates.</a:t>
            </a:r>
          </a:p>
          <a:p>
            <a:pPr marL="285750" indent="-285750" algn="just">
              <a:buFont typeface="Wingdings" panose="05000000000000000000" pitchFamily="2" charset="2"/>
              <a:buChar char="ü"/>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4643426"/>
      </p:ext>
    </p:extLst>
  </p:cSld>
  <p:clrMapOvr>
    <a:masterClrMapping/>
  </p:clrMapOvr>
</p:sld>
</file>

<file path=ppt/theme/theme1.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3414</TotalTime>
  <Words>1080</Words>
  <Application>Microsoft Office PowerPoint</Application>
  <PresentationFormat>Widescreen</PresentationFormat>
  <Paragraphs>78</Paragraphs>
  <Slides>11</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Arial</vt:lpstr>
      <vt:lpstr>Arial Black</vt:lpstr>
      <vt:lpstr>Arial Nova</vt:lpstr>
      <vt:lpstr>Calibri</vt:lpstr>
      <vt:lpstr>Franklin Gothic Book</vt:lpstr>
      <vt:lpstr>Franklin Gothic Demi</vt:lpstr>
      <vt:lpstr>Poppins</vt:lpstr>
      <vt:lpstr>Poppins Medium</vt:lpstr>
      <vt:lpstr>Wingdings</vt:lpstr>
      <vt:lpstr>Wingdings 2</vt:lpstr>
      <vt:lpstr>Theme4</vt:lpstr>
      <vt:lpstr>Office Theme</vt:lpstr>
      <vt:lpstr>Theme4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WOW in your solution</vt:lpstr>
      <vt:lpstr>Modelling &amp; results</vt:lpstr>
      <vt:lpstr>Meet 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smithiru1234@gmail.com</cp:lastModifiedBy>
  <cp:revision>40</cp:revision>
  <dcterms:created xsi:type="dcterms:W3CDTF">2023-03-03T03:50:49Z</dcterms:created>
  <dcterms:modified xsi:type="dcterms:W3CDTF">2023-06-10T07:26:06Z</dcterms:modified>
</cp:coreProperties>
</file>