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2" r:id="rId2"/>
    <p:sldId id="264" r:id="rId3"/>
    <p:sldId id="266" r:id="rId4"/>
    <p:sldId id="267" r:id="rId5"/>
    <p:sldId id="273" r:id="rId6"/>
    <p:sldId id="274" r:id="rId7"/>
    <p:sldId id="276" r:id="rId8"/>
    <p:sldId id="277" r:id="rId9"/>
    <p:sldId id="278" r:id="rId10"/>
    <p:sldId id="279" r:id="rId11"/>
    <p:sldId id="265" r:id="rId12"/>
    <p:sldId id="280"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hyung Ahn" initials="JA" lastIdx="2" clrIdx="0">
    <p:extLst>
      <p:ext uri="{19B8F6BF-5375-455C-9EA6-DF929625EA0E}">
        <p15:presenceInfo xmlns:p15="http://schemas.microsoft.com/office/powerpoint/2012/main" userId="S::jahn36@wisc.edu::e4274e46-ce71-47e9-9f8c-7fb1d4c9d4b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1545"/>
    <a:srgbClr val="00216C"/>
    <a:srgbClr val="FBFBFD"/>
    <a:srgbClr val="F6F9E7"/>
    <a:srgbClr val="F9F9E5"/>
    <a:srgbClr val="F9FBEF"/>
    <a:srgbClr val="FFF3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70" autoAdjust="0"/>
    <p:restoredTop sz="86322"/>
  </p:normalViewPr>
  <p:slideViewPr>
    <p:cSldViewPr snapToGrid="0">
      <p:cViewPr varScale="1">
        <p:scale>
          <a:sx n="62" d="100"/>
          <a:sy n="62" d="100"/>
        </p:scale>
        <p:origin x="224"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03T12:56:17.506" idx="1">
    <p:pos x="5238" y="3548"/>
    <p:text>We used two datasets here in order to emphasize how efficient the preprocessed data is.
Because the  augmented dataset has 87000 images. But the preprocessed dataset only has about 5000 images, and their accuracies are approximately similar.
</p:text>
    <p:extLst>
      <p:ext uri="{C676402C-5697-4E1C-873F-D02D1690AC5C}">
        <p15:threadingInfo xmlns:p15="http://schemas.microsoft.com/office/powerpoint/2012/main" timeZoneBias="360"/>
      </p:ext>
    </p:extLst>
  </p:cm>
  <p:cm authorId="1" dt="2018-12-03T12:56:26.402" idx="2">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A6814-C1D9-EF4C-8173-CE64E62934A6}" type="datetimeFigureOut">
              <a:rPr kumimoji="1" lang="ko-KR" altLang="en-US" smtClean="0"/>
              <a:t>2018. 12. 3.</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ko-KR" altLang="en-US"/>
              <a:t>마스터 텍스트 스타일 편집
둘째 수준
셋째 수준
넷째 수준
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F8CB3-A5A8-674A-8A69-37F07C6219DE}" type="slidenum">
              <a:rPr kumimoji="1" lang="ko-KR" altLang="en-US" smtClean="0"/>
              <a:t>‹#›</a:t>
            </a:fld>
            <a:endParaRPr kumimoji="1" lang="ko-KR" altLang="en-US"/>
          </a:p>
        </p:txBody>
      </p:sp>
    </p:spTree>
    <p:extLst>
      <p:ext uri="{BB962C8B-B14F-4D97-AF65-F5344CB8AC3E}">
        <p14:creationId xmlns:p14="http://schemas.microsoft.com/office/powerpoint/2010/main" val="7729937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lvl="0" indent="0" algn="l" rtl="0">
              <a:lnSpc>
                <a:spcPct val="150000"/>
              </a:lnSpc>
              <a:spcBef>
                <a:spcPts val="0"/>
              </a:spcBef>
              <a:spcAft>
                <a:spcPts val="0"/>
              </a:spcAft>
              <a:buNone/>
            </a:pPr>
            <a:r>
              <a:rPr lang="en" altLang="ko-KR" dirty="0"/>
              <a:t>We used two datasets here in order to emphasize how efficient the preprocessed data is.</a:t>
            </a:r>
          </a:p>
          <a:p>
            <a:pPr marL="0" lvl="0" indent="0" algn="l" rtl="0">
              <a:lnSpc>
                <a:spcPct val="150000"/>
              </a:lnSpc>
              <a:spcBef>
                <a:spcPts val="0"/>
              </a:spcBef>
              <a:spcAft>
                <a:spcPts val="0"/>
              </a:spcAft>
              <a:buNone/>
            </a:pPr>
            <a:r>
              <a:rPr lang="en" altLang="ko-KR" dirty="0"/>
              <a:t>The  augmented dataset has 87000 images. But the preprocessed dataset only has about 5000 images, and their accuracies are approximately similar.</a:t>
            </a:r>
          </a:p>
          <a:p>
            <a:endParaRPr kumimoji="1" lang="ko-KR" altLang="en-US" dirty="0"/>
          </a:p>
        </p:txBody>
      </p:sp>
      <p:sp>
        <p:nvSpPr>
          <p:cNvPr id="4" name="슬라이드 번호 개체 틀 3"/>
          <p:cNvSpPr>
            <a:spLocks noGrp="1"/>
          </p:cNvSpPr>
          <p:nvPr>
            <p:ph type="sldNum" sz="quarter" idx="5"/>
          </p:nvPr>
        </p:nvSpPr>
        <p:spPr/>
        <p:txBody>
          <a:bodyPr/>
          <a:lstStyle/>
          <a:p>
            <a:fld id="{B27F8CB3-A5A8-674A-8A69-37F07C6219DE}" type="slidenum">
              <a:rPr kumimoji="1" lang="ko-KR" altLang="en-US" smtClean="0"/>
              <a:t>6</a:t>
            </a:fld>
            <a:endParaRPr kumimoji="1" lang="ko-KR" altLang="en-US"/>
          </a:p>
        </p:txBody>
      </p:sp>
    </p:spTree>
    <p:extLst>
      <p:ext uri="{BB962C8B-B14F-4D97-AF65-F5344CB8AC3E}">
        <p14:creationId xmlns:p14="http://schemas.microsoft.com/office/powerpoint/2010/main" val="554241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D27462-41D3-458C-9CEB-55CAC5B6F8F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19CC6D2-E3B4-44B2-8FB3-CCF25BDAB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114071D-BD67-4957-A015-9D408763CF6C}"/>
              </a:ext>
            </a:extLst>
          </p:cNvPr>
          <p:cNvSpPr>
            <a:spLocks noGrp="1"/>
          </p:cNvSpPr>
          <p:nvPr>
            <p:ph type="dt" sz="half" idx="10"/>
          </p:nvPr>
        </p:nvSpPr>
        <p:spPr/>
        <p:txBody>
          <a:bodyPr/>
          <a:lstStyle/>
          <a:p>
            <a:fld id="{490DBC26-1895-420E-B690-D19FE18246BC}" type="datetimeFigureOut">
              <a:rPr lang="ko-KR" altLang="en-US" smtClean="0"/>
              <a:t>2018. 12. 3.</a:t>
            </a:fld>
            <a:endParaRPr lang="ko-KR" altLang="en-US"/>
          </a:p>
        </p:txBody>
      </p:sp>
      <p:sp>
        <p:nvSpPr>
          <p:cNvPr id="5" name="바닥글 개체 틀 4">
            <a:extLst>
              <a:ext uri="{FF2B5EF4-FFF2-40B4-BE49-F238E27FC236}">
                <a16:creationId xmlns:a16="http://schemas.microsoft.com/office/drawing/2014/main" id="{A9F9F948-E1A6-452E-8868-352C410914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015E604-654F-489D-A0B1-DB339E81FA97}"/>
              </a:ext>
            </a:extLst>
          </p:cNvPr>
          <p:cNvSpPr>
            <a:spLocks noGrp="1"/>
          </p:cNvSpPr>
          <p:nvPr>
            <p:ph type="sldNum" sz="quarter" idx="12"/>
          </p:nvPr>
        </p:nvSpPr>
        <p:spPr/>
        <p:txBody>
          <a:bodyPr/>
          <a:lstStyle/>
          <a:p>
            <a:fld id="{85A66150-2D2F-4754-A59D-3C73E75F4FB0}" type="slidenum">
              <a:rPr lang="ko-KR" altLang="en-US" smtClean="0"/>
              <a:t>‹#›</a:t>
            </a:fld>
            <a:endParaRPr lang="ko-KR" altLang="en-US"/>
          </a:p>
        </p:txBody>
      </p:sp>
    </p:spTree>
    <p:extLst>
      <p:ext uri="{BB962C8B-B14F-4D97-AF65-F5344CB8AC3E}">
        <p14:creationId xmlns:p14="http://schemas.microsoft.com/office/powerpoint/2010/main" val="83672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C54CB4-8F6E-45A4-92C5-90B5E255B43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3B83947-CCCE-4DC2-B76C-FE895887D2A0}"/>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F48071F-F457-493E-8D08-283EB47C822C}"/>
              </a:ext>
            </a:extLst>
          </p:cNvPr>
          <p:cNvSpPr>
            <a:spLocks noGrp="1"/>
          </p:cNvSpPr>
          <p:nvPr>
            <p:ph type="dt" sz="half" idx="10"/>
          </p:nvPr>
        </p:nvSpPr>
        <p:spPr/>
        <p:txBody>
          <a:bodyPr/>
          <a:lstStyle/>
          <a:p>
            <a:fld id="{490DBC26-1895-420E-B690-D19FE18246BC}" type="datetimeFigureOut">
              <a:rPr lang="ko-KR" altLang="en-US" smtClean="0"/>
              <a:t>2018. 12. 3.</a:t>
            </a:fld>
            <a:endParaRPr lang="ko-KR" altLang="en-US"/>
          </a:p>
        </p:txBody>
      </p:sp>
      <p:sp>
        <p:nvSpPr>
          <p:cNvPr id="5" name="바닥글 개체 틀 4">
            <a:extLst>
              <a:ext uri="{FF2B5EF4-FFF2-40B4-BE49-F238E27FC236}">
                <a16:creationId xmlns:a16="http://schemas.microsoft.com/office/drawing/2014/main" id="{8A294377-676E-41B5-AFB8-BE0FB88ADFD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404693A-3558-4D18-A731-E4A379E5C3F0}"/>
              </a:ext>
            </a:extLst>
          </p:cNvPr>
          <p:cNvSpPr>
            <a:spLocks noGrp="1"/>
          </p:cNvSpPr>
          <p:nvPr>
            <p:ph type="sldNum" sz="quarter" idx="12"/>
          </p:nvPr>
        </p:nvSpPr>
        <p:spPr/>
        <p:txBody>
          <a:bodyPr/>
          <a:lstStyle/>
          <a:p>
            <a:fld id="{85A66150-2D2F-4754-A59D-3C73E75F4FB0}" type="slidenum">
              <a:rPr lang="ko-KR" altLang="en-US" smtClean="0"/>
              <a:t>‹#›</a:t>
            </a:fld>
            <a:endParaRPr lang="ko-KR" altLang="en-US"/>
          </a:p>
        </p:txBody>
      </p:sp>
    </p:spTree>
    <p:extLst>
      <p:ext uri="{BB962C8B-B14F-4D97-AF65-F5344CB8AC3E}">
        <p14:creationId xmlns:p14="http://schemas.microsoft.com/office/powerpoint/2010/main" val="4146218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A24F80B-34D5-4683-8598-9C174E64F02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FBF8848-74B7-44AE-BD86-5EFCA4789BB8}"/>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2298485C-3B72-4773-A033-12457E5C4279}"/>
              </a:ext>
            </a:extLst>
          </p:cNvPr>
          <p:cNvSpPr>
            <a:spLocks noGrp="1"/>
          </p:cNvSpPr>
          <p:nvPr>
            <p:ph type="dt" sz="half" idx="10"/>
          </p:nvPr>
        </p:nvSpPr>
        <p:spPr/>
        <p:txBody>
          <a:bodyPr/>
          <a:lstStyle/>
          <a:p>
            <a:fld id="{490DBC26-1895-420E-B690-D19FE18246BC}" type="datetimeFigureOut">
              <a:rPr lang="ko-KR" altLang="en-US" smtClean="0"/>
              <a:t>2018. 12. 3.</a:t>
            </a:fld>
            <a:endParaRPr lang="ko-KR" altLang="en-US"/>
          </a:p>
        </p:txBody>
      </p:sp>
      <p:sp>
        <p:nvSpPr>
          <p:cNvPr id="5" name="바닥글 개체 틀 4">
            <a:extLst>
              <a:ext uri="{FF2B5EF4-FFF2-40B4-BE49-F238E27FC236}">
                <a16:creationId xmlns:a16="http://schemas.microsoft.com/office/drawing/2014/main" id="{EEF70E34-C253-4BCD-8CC2-2B03B3A342E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82EB531-422D-411B-B381-762D3AAC7977}"/>
              </a:ext>
            </a:extLst>
          </p:cNvPr>
          <p:cNvSpPr>
            <a:spLocks noGrp="1"/>
          </p:cNvSpPr>
          <p:nvPr>
            <p:ph type="sldNum" sz="quarter" idx="12"/>
          </p:nvPr>
        </p:nvSpPr>
        <p:spPr/>
        <p:txBody>
          <a:bodyPr/>
          <a:lstStyle/>
          <a:p>
            <a:fld id="{85A66150-2D2F-4754-A59D-3C73E75F4FB0}" type="slidenum">
              <a:rPr lang="ko-KR" altLang="en-US" smtClean="0"/>
              <a:t>‹#›</a:t>
            </a:fld>
            <a:endParaRPr lang="ko-KR" altLang="en-US"/>
          </a:p>
        </p:txBody>
      </p:sp>
    </p:spTree>
    <p:extLst>
      <p:ext uri="{BB962C8B-B14F-4D97-AF65-F5344CB8AC3E}">
        <p14:creationId xmlns:p14="http://schemas.microsoft.com/office/powerpoint/2010/main" val="216346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B27412-E0C3-44B0-8CB0-7F7E4D22D0F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EB8D16C-A6BC-4C7E-9B5D-0EC86E2209AE}"/>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8C75D8A-456B-4EED-BDC6-449B3DB7DBF7}"/>
              </a:ext>
            </a:extLst>
          </p:cNvPr>
          <p:cNvSpPr>
            <a:spLocks noGrp="1"/>
          </p:cNvSpPr>
          <p:nvPr>
            <p:ph type="dt" sz="half" idx="10"/>
          </p:nvPr>
        </p:nvSpPr>
        <p:spPr/>
        <p:txBody>
          <a:bodyPr/>
          <a:lstStyle/>
          <a:p>
            <a:fld id="{490DBC26-1895-420E-B690-D19FE18246BC}" type="datetimeFigureOut">
              <a:rPr lang="ko-KR" altLang="en-US" smtClean="0"/>
              <a:t>2018. 12. 3.</a:t>
            </a:fld>
            <a:endParaRPr lang="ko-KR" altLang="en-US"/>
          </a:p>
        </p:txBody>
      </p:sp>
      <p:sp>
        <p:nvSpPr>
          <p:cNvPr id="5" name="바닥글 개체 틀 4">
            <a:extLst>
              <a:ext uri="{FF2B5EF4-FFF2-40B4-BE49-F238E27FC236}">
                <a16:creationId xmlns:a16="http://schemas.microsoft.com/office/drawing/2014/main" id="{BC9FB81B-525A-4656-8B4C-D1B1A72C520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9B45285-7F21-42F6-B46A-AB6DAB1CBB91}"/>
              </a:ext>
            </a:extLst>
          </p:cNvPr>
          <p:cNvSpPr>
            <a:spLocks noGrp="1"/>
          </p:cNvSpPr>
          <p:nvPr>
            <p:ph type="sldNum" sz="quarter" idx="12"/>
          </p:nvPr>
        </p:nvSpPr>
        <p:spPr/>
        <p:txBody>
          <a:bodyPr/>
          <a:lstStyle/>
          <a:p>
            <a:fld id="{85A66150-2D2F-4754-A59D-3C73E75F4FB0}" type="slidenum">
              <a:rPr lang="ko-KR" altLang="en-US" smtClean="0"/>
              <a:t>‹#›</a:t>
            </a:fld>
            <a:endParaRPr lang="ko-KR" altLang="en-US"/>
          </a:p>
        </p:txBody>
      </p:sp>
    </p:spTree>
    <p:extLst>
      <p:ext uri="{BB962C8B-B14F-4D97-AF65-F5344CB8AC3E}">
        <p14:creationId xmlns:p14="http://schemas.microsoft.com/office/powerpoint/2010/main" val="288059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20AE90-FC4B-44EF-AAA5-C38EE6C7213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2E4D42E8-4F76-45BD-9EA8-94BAB38D31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3E4E930F-0C28-43B2-B150-03E7C2001CBD}"/>
              </a:ext>
            </a:extLst>
          </p:cNvPr>
          <p:cNvSpPr>
            <a:spLocks noGrp="1"/>
          </p:cNvSpPr>
          <p:nvPr>
            <p:ph type="dt" sz="half" idx="10"/>
          </p:nvPr>
        </p:nvSpPr>
        <p:spPr/>
        <p:txBody>
          <a:bodyPr/>
          <a:lstStyle/>
          <a:p>
            <a:fld id="{490DBC26-1895-420E-B690-D19FE18246BC}" type="datetimeFigureOut">
              <a:rPr lang="ko-KR" altLang="en-US" smtClean="0"/>
              <a:t>2018. 12. 3.</a:t>
            </a:fld>
            <a:endParaRPr lang="ko-KR" altLang="en-US"/>
          </a:p>
        </p:txBody>
      </p:sp>
      <p:sp>
        <p:nvSpPr>
          <p:cNvPr id="5" name="바닥글 개체 틀 4">
            <a:extLst>
              <a:ext uri="{FF2B5EF4-FFF2-40B4-BE49-F238E27FC236}">
                <a16:creationId xmlns:a16="http://schemas.microsoft.com/office/drawing/2014/main" id="{B66142D5-A26B-4922-88D9-28F50253169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CD311E-E492-4CF6-8420-C15F4EBE84B2}"/>
              </a:ext>
            </a:extLst>
          </p:cNvPr>
          <p:cNvSpPr>
            <a:spLocks noGrp="1"/>
          </p:cNvSpPr>
          <p:nvPr>
            <p:ph type="sldNum" sz="quarter" idx="12"/>
          </p:nvPr>
        </p:nvSpPr>
        <p:spPr/>
        <p:txBody>
          <a:bodyPr/>
          <a:lstStyle/>
          <a:p>
            <a:fld id="{85A66150-2D2F-4754-A59D-3C73E75F4FB0}" type="slidenum">
              <a:rPr lang="ko-KR" altLang="en-US" smtClean="0"/>
              <a:t>‹#›</a:t>
            </a:fld>
            <a:endParaRPr lang="ko-KR" altLang="en-US"/>
          </a:p>
        </p:txBody>
      </p:sp>
    </p:spTree>
    <p:extLst>
      <p:ext uri="{BB962C8B-B14F-4D97-AF65-F5344CB8AC3E}">
        <p14:creationId xmlns:p14="http://schemas.microsoft.com/office/powerpoint/2010/main" val="252616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35A1C7-A4C2-4FAF-A05E-3CFBBCBE116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DB3CB12-F42A-4A75-9E1B-BB25355EBF0B}"/>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BDDF50C6-5C30-455F-B914-EAED886A79BA}"/>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C6B29CD7-D386-4C9F-BF32-8766F8362B0D}"/>
              </a:ext>
            </a:extLst>
          </p:cNvPr>
          <p:cNvSpPr>
            <a:spLocks noGrp="1"/>
          </p:cNvSpPr>
          <p:nvPr>
            <p:ph type="dt" sz="half" idx="10"/>
          </p:nvPr>
        </p:nvSpPr>
        <p:spPr/>
        <p:txBody>
          <a:bodyPr/>
          <a:lstStyle/>
          <a:p>
            <a:fld id="{490DBC26-1895-420E-B690-D19FE18246BC}" type="datetimeFigureOut">
              <a:rPr lang="ko-KR" altLang="en-US" smtClean="0"/>
              <a:t>2018. 12. 3.</a:t>
            </a:fld>
            <a:endParaRPr lang="ko-KR" altLang="en-US"/>
          </a:p>
        </p:txBody>
      </p:sp>
      <p:sp>
        <p:nvSpPr>
          <p:cNvPr id="6" name="바닥글 개체 틀 5">
            <a:extLst>
              <a:ext uri="{FF2B5EF4-FFF2-40B4-BE49-F238E27FC236}">
                <a16:creationId xmlns:a16="http://schemas.microsoft.com/office/drawing/2014/main" id="{ACB4DE55-DA63-4D1E-8CBD-0A3391F309C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A247CD5-AA3C-4728-BEBC-DB6BEE1FADC4}"/>
              </a:ext>
            </a:extLst>
          </p:cNvPr>
          <p:cNvSpPr>
            <a:spLocks noGrp="1"/>
          </p:cNvSpPr>
          <p:nvPr>
            <p:ph type="sldNum" sz="quarter" idx="12"/>
          </p:nvPr>
        </p:nvSpPr>
        <p:spPr/>
        <p:txBody>
          <a:bodyPr/>
          <a:lstStyle/>
          <a:p>
            <a:fld id="{85A66150-2D2F-4754-A59D-3C73E75F4FB0}" type="slidenum">
              <a:rPr lang="ko-KR" altLang="en-US" smtClean="0"/>
              <a:t>‹#›</a:t>
            </a:fld>
            <a:endParaRPr lang="ko-KR" altLang="en-US"/>
          </a:p>
        </p:txBody>
      </p:sp>
    </p:spTree>
    <p:extLst>
      <p:ext uri="{BB962C8B-B14F-4D97-AF65-F5344CB8AC3E}">
        <p14:creationId xmlns:p14="http://schemas.microsoft.com/office/powerpoint/2010/main" val="61003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7BA2A7-C670-4F7D-9347-16DA6018949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D6DCDF8-1266-44F9-9108-E1444A85C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5017408D-9058-4EBF-B62C-B1D2A78D5753}"/>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E90B113E-7EED-4868-AFD3-6C85836F4D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02C2B519-EFCF-41A5-9438-629606ACB4E7}"/>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D83DE2E4-4229-4BEF-8B15-F688E893667F}"/>
              </a:ext>
            </a:extLst>
          </p:cNvPr>
          <p:cNvSpPr>
            <a:spLocks noGrp="1"/>
          </p:cNvSpPr>
          <p:nvPr>
            <p:ph type="dt" sz="half" idx="10"/>
          </p:nvPr>
        </p:nvSpPr>
        <p:spPr/>
        <p:txBody>
          <a:bodyPr/>
          <a:lstStyle/>
          <a:p>
            <a:fld id="{490DBC26-1895-420E-B690-D19FE18246BC}" type="datetimeFigureOut">
              <a:rPr lang="ko-KR" altLang="en-US" smtClean="0"/>
              <a:t>2018. 12. 3.</a:t>
            </a:fld>
            <a:endParaRPr lang="ko-KR" altLang="en-US"/>
          </a:p>
        </p:txBody>
      </p:sp>
      <p:sp>
        <p:nvSpPr>
          <p:cNvPr id="8" name="바닥글 개체 틀 7">
            <a:extLst>
              <a:ext uri="{FF2B5EF4-FFF2-40B4-BE49-F238E27FC236}">
                <a16:creationId xmlns:a16="http://schemas.microsoft.com/office/drawing/2014/main" id="{89B80116-0A78-42DD-99DD-BD2214E2365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C5FA250-4442-426C-91E4-A5913BFAB877}"/>
              </a:ext>
            </a:extLst>
          </p:cNvPr>
          <p:cNvSpPr>
            <a:spLocks noGrp="1"/>
          </p:cNvSpPr>
          <p:nvPr>
            <p:ph type="sldNum" sz="quarter" idx="12"/>
          </p:nvPr>
        </p:nvSpPr>
        <p:spPr/>
        <p:txBody>
          <a:bodyPr/>
          <a:lstStyle/>
          <a:p>
            <a:fld id="{85A66150-2D2F-4754-A59D-3C73E75F4FB0}" type="slidenum">
              <a:rPr lang="ko-KR" altLang="en-US" smtClean="0"/>
              <a:t>‹#›</a:t>
            </a:fld>
            <a:endParaRPr lang="ko-KR" altLang="en-US"/>
          </a:p>
        </p:txBody>
      </p:sp>
    </p:spTree>
    <p:extLst>
      <p:ext uri="{BB962C8B-B14F-4D97-AF65-F5344CB8AC3E}">
        <p14:creationId xmlns:p14="http://schemas.microsoft.com/office/powerpoint/2010/main" val="310983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5A1140-74D3-4C9F-AC28-E5F182227A39}"/>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5B53D08-650C-45D0-854A-CD125705A66D}"/>
              </a:ext>
            </a:extLst>
          </p:cNvPr>
          <p:cNvSpPr>
            <a:spLocks noGrp="1"/>
          </p:cNvSpPr>
          <p:nvPr>
            <p:ph type="dt" sz="half" idx="10"/>
          </p:nvPr>
        </p:nvSpPr>
        <p:spPr/>
        <p:txBody>
          <a:bodyPr/>
          <a:lstStyle/>
          <a:p>
            <a:fld id="{490DBC26-1895-420E-B690-D19FE18246BC}" type="datetimeFigureOut">
              <a:rPr lang="ko-KR" altLang="en-US" smtClean="0"/>
              <a:t>2018. 12. 3.</a:t>
            </a:fld>
            <a:endParaRPr lang="ko-KR" altLang="en-US"/>
          </a:p>
        </p:txBody>
      </p:sp>
      <p:sp>
        <p:nvSpPr>
          <p:cNvPr id="4" name="바닥글 개체 틀 3">
            <a:extLst>
              <a:ext uri="{FF2B5EF4-FFF2-40B4-BE49-F238E27FC236}">
                <a16:creationId xmlns:a16="http://schemas.microsoft.com/office/drawing/2014/main" id="{1F3D3342-BDC4-4355-A8E9-1A55CFB998A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F43E1DD-4B7D-4785-A339-4410195C30E0}"/>
              </a:ext>
            </a:extLst>
          </p:cNvPr>
          <p:cNvSpPr>
            <a:spLocks noGrp="1"/>
          </p:cNvSpPr>
          <p:nvPr>
            <p:ph type="sldNum" sz="quarter" idx="12"/>
          </p:nvPr>
        </p:nvSpPr>
        <p:spPr/>
        <p:txBody>
          <a:bodyPr/>
          <a:lstStyle/>
          <a:p>
            <a:fld id="{85A66150-2D2F-4754-A59D-3C73E75F4FB0}" type="slidenum">
              <a:rPr lang="ko-KR" altLang="en-US" smtClean="0"/>
              <a:t>‹#›</a:t>
            </a:fld>
            <a:endParaRPr lang="ko-KR" altLang="en-US"/>
          </a:p>
        </p:txBody>
      </p:sp>
    </p:spTree>
    <p:extLst>
      <p:ext uri="{BB962C8B-B14F-4D97-AF65-F5344CB8AC3E}">
        <p14:creationId xmlns:p14="http://schemas.microsoft.com/office/powerpoint/2010/main" val="236036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8EC3F42-FB5F-4B4E-AB67-CA733C59AD1D}"/>
              </a:ext>
            </a:extLst>
          </p:cNvPr>
          <p:cNvSpPr>
            <a:spLocks noGrp="1"/>
          </p:cNvSpPr>
          <p:nvPr>
            <p:ph type="dt" sz="half" idx="10"/>
          </p:nvPr>
        </p:nvSpPr>
        <p:spPr/>
        <p:txBody>
          <a:bodyPr/>
          <a:lstStyle/>
          <a:p>
            <a:fld id="{490DBC26-1895-420E-B690-D19FE18246BC}" type="datetimeFigureOut">
              <a:rPr lang="ko-KR" altLang="en-US" smtClean="0"/>
              <a:t>2018. 12. 3.</a:t>
            </a:fld>
            <a:endParaRPr lang="ko-KR" altLang="en-US"/>
          </a:p>
        </p:txBody>
      </p:sp>
      <p:sp>
        <p:nvSpPr>
          <p:cNvPr id="3" name="바닥글 개체 틀 2">
            <a:extLst>
              <a:ext uri="{FF2B5EF4-FFF2-40B4-BE49-F238E27FC236}">
                <a16:creationId xmlns:a16="http://schemas.microsoft.com/office/drawing/2014/main" id="{69CD58AB-35CE-4903-9FA8-22120CBA351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5ED04CD-7680-4474-BC19-7EF613943819}"/>
              </a:ext>
            </a:extLst>
          </p:cNvPr>
          <p:cNvSpPr>
            <a:spLocks noGrp="1"/>
          </p:cNvSpPr>
          <p:nvPr>
            <p:ph type="sldNum" sz="quarter" idx="12"/>
          </p:nvPr>
        </p:nvSpPr>
        <p:spPr/>
        <p:txBody>
          <a:bodyPr/>
          <a:lstStyle/>
          <a:p>
            <a:fld id="{85A66150-2D2F-4754-A59D-3C73E75F4FB0}" type="slidenum">
              <a:rPr lang="ko-KR" altLang="en-US" smtClean="0"/>
              <a:t>‹#›</a:t>
            </a:fld>
            <a:endParaRPr lang="ko-KR" altLang="en-US"/>
          </a:p>
        </p:txBody>
      </p:sp>
    </p:spTree>
    <p:extLst>
      <p:ext uri="{BB962C8B-B14F-4D97-AF65-F5344CB8AC3E}">
        <p14:creationId xmlns:p14="http://schemas.microsoft.com/office/powerpoint/2010/main" val="228477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2C8542-06AC-48ED-8BCB-02C1E560C37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F210178-F2DB-455E-BE6C-191240835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A06C522A-5AE9-4A6C-91D6-99EF80DF3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E138CE3-469E-4BE0-910C-AD0F88993066}"/>
              </a:ext>
            </a:extLst>
          </p:cNvPr>
          <p:cNvSpPr>
            <a:spLocks noGrp="1"/>
          </p:cNvSpPr>
          <p:nvPr>
            <p:ph type="dt" sz="half" idx="10"/>
          </p:nvPr>
        </p:nvSpPr>
        <p:spPr/>
        <p:txBody>
          <a:bodyPr/>
          <a:lstStyle/>
          <a:p>
            <a:fld id="{490DBC26-1895-420E-B690-D19FE18246BC}" type="datetimeFigureOut">
              <a:rPr lang="ko-KR" altLang="en-US" smtClean="0"/>
              <a:t>2018. 12. 3.</a:t>
            </a:fld>
            <a:endParaRPr lang="ko-KR" altLang="en-US"/>
          </a:p>
        </p:txBody>
      </p:sp>
      <p:sp>
        <p:nvSpPr>
          <p:cNvPr id="6" name="바닥글 개체 틀 5">
            <a:extLst>
              <a:ext uri="{FF2B5EF4-FFF2-40B4-BE49-F238E27FC236}">
                <a16:creationId xmlns:a16="http://schemas.microsoft.com/office/drawing/2014/main" id="{91F25591-53A7-4CAC-9B5B-17DE593CD3B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2820157-53CF-4E83-A9D5-18B40EE0CB03}"/>
              </a:ext>
            </a:extLst>
          </p:cNvPr>
          <p:cNvSpPr>
            <a:spLocks noGrp="1"/>
          </p:cNvSpPr>
          <p:nvPr>
            <p:ph type="sldNum" sz="quarter" idx="12"/>
          </p:nvPr>
        </p:nvSpPr>
        <p:spPr/>
        <p:txBody>
          <a:bodyPr/>
          <a:lstStyle/>
          <a:p>
            <a:fld id="{85A66150-2D2F-4754-A59D-3C73E75F4FB0}" type="slidenum">
              <a:rPr lang="ko-KR" altLang="en-US" smtClean="0"/>
              <a:t>‹#›</a:t>
            </a:fld>
            <a:endParaRPr lang="ko-KR" altLang="en-US"/>
          </a:p>
        </p:txBody>
      </p:sp>
    </p:spTree>
    <p:extLst>
      <p:ext uri="{BB962C8B-B14F-4D97-AF65-F5344CB8AC3E}">
        <p14:creationId xmlns:p14="http://schemas.microsoft.com/office/powerpoint/2010/main" val="108690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93F667-6125-4304-B5EB-26A71074FB1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80B7D18-CCA4-4E3E-9B83-DD8856ABF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D35331A-0216-401B-8DA9-5DB4341C2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27CD9847-403D-45D2-BED8-1486FBA6C4E7}"/>
              </a:ext>
            </a:extLst>
          </p:cNvPr>
          <p:cNvSpPr>
            <a:spLocks noGrp="1"/>
          </p:cNvSpPr>
          <p:nvPr>
            <p:ph type="dt" sz="half" idx="10"/>
          </p:nvPr>
        </p:nvSpPr>
        <p:spPr/>
        <p:txBody>
          <a:bodyPr/>
          <a:lstStyle/>
          <a:p>
            <a:fld id="{490DBC26-1895-420E-B690-D19FE18246BC}" type="datetimeFigureOut">
              <a:rPr lang="ko-KR" altLang="en-US" smtClean="0"/>
              <a:t>2018. 12. 3.</a:t>
            </a:fld>
            <a:endParaRPr lang="ko-KR" altLang="en-US"/>
          </a:p>
        </p:txBody>
      </p:sp>
      <p:sp>
        <p:nvSpPr>
          <p:cNvPr id="6" name="바닥글 개체 틀 5">
            <a:extLst>
              <a:ext uri="{FF2B5EF4-FFF2-40B4-BE49-F238E27FC236}">
                <a16:creationId xmlns:a16="http://schemas.microsoft.com/office/drawing/2014/main" id="{308DDF7E-F7B5-4B95-B6BB-0ABD7ACD190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7D45FA6-2904-43B6-800F-0EB90B15F91E}"/>
              </a:ext>
            </a:extLst>
          </p:cNvPr>
          <p:cNvSpPr>
            <a:spLocks noGrp="1"/>
          </p:cNvSpPr>
          <p:nvPr>
            <p:ph type="sldNum" sz="quarter" idx="12"/>
          </p:nvPr>
        </p:nvSpPr>
        <p:spPr/>
        <p:txBody>
          <a:bodyPr/>
          <a:lstStyle/>
          <a:p>
            <a:fld id="{85A66150-2D2F-4754-A59D-3C73E75F4FB0}" type="slidenum">
              <a:rPr lang="ko-KR" altLang="en-US" smtClean="0"/>
              <a:t>‹#›</a:t>
            </a:fld>
            <a:endParaRPr lang="ko-KR" altLang="en-US"/>
          </a:p>
        </p:txBody>
      </p:sp>
    </p:spTree>
    <p:extLst>
      <p:ext uri="{BB962C8B-B14F-4D97-AF65-F5344CB8AC3E}">
        <p14:creationId xmlns:p14="http://schemas.microsoft.com/office/powerpoint/2010/main" val="1434634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4C7A380-FD08-4AEF-8B15-A114924C46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405BB3A-80D4-401E-AB67-CB71C9433F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58EEE4C-BD05-4631-86BC-D947799D74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DBC26-1895-420E-B690-D19FE18246BC}" type="datetimeFigureOut">
              <a:rPr lang="ko-KR" altLang="en-US" smtClean="0"/>
              <a:t>2018. 12. 3.</a:t>
            </a:fld>
            <a:endParaRPr lang="ko-KR" altLang="en-US"/>
          </a:p>
        </p:txBody>
      </p:sp>
      <p:sp>
        <p:nvSpPr>
          <p:cNvPr id="5" name="바닥글 개체 틀 4">
            <a:extLst>
              <a:ext uri="{FF2B5EF4-FFF2-40B4-BE49-F238E27FC236}">
                <a16:creationId xmlns:a16="http://schemas.microsoft.com/office/drawing/2014/main" id="{8C52FCC3-1C16-40E0-BBC9-0656F803B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85BACFF-AF6D-4981-BBFE-BB28060B1A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66150-2D2F-4754-A59D-3C73E75F4FB0}" type="slidenum">
              <a:rPr lang="ko-KR" altLang="en-US" smtClean="0"/>
              <a:t>‹#›</a:t>
            </a:fld>
            <a:endParaRPr lang="ko-KR" altLang="en-US"/>
          </a:p>
        </p:txBody>
      </p:sp>
    </p:spTree>
    <p:extLst>
      <p:ext uri="{BB962C8B-B14F-4D97-AF65-F5344CB8AC3E}">
        <p14:creationId xmlns:p14="http://schemas.microsoft.com/office/powerpoint/2010/main" val="245234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BFD"/>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EC2E602-AF99-44C7-9B46-9CD7539168D4}"/>
              </a:ext>
            </a:extLst>
          </p:cNvPr>
          <p:cNvSpPr/>
          <p:nvPr/>
        </p:nvSpPr>
        <p:spPr>
          <a:xfrm>
            <a:off x="210222" y="206833"/>
            <a:ext cx="11771556" cy="6444335"/>
          </a:xfrm>
          <a:prstGeom prst="rect">
            <a:avLst/>
          </a:prstGeom>
          <a:noFill/>
          <a:ln w="38100">
            <a:solidFill>
              <a:srgbClr val="001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a:extLst>
              <a:ext uri="{FF2B5EF4-FFF2-40B4-BE49-F238E27FC236}">
                <a16:creationId xmlns:a16="http://schemas.microsoft.com/office/drawing/2014/main" id="{56376D2A-C818-4C03-908C-CFD8DD8D6864}"/>
              </a:ext>
            </a:extLst>
          </p:cNvPr>
          <p:cNvCxnSpPr>
            <a:cxnSpLocks/>
          </p:cNvCxnSpPr>
          <p:nvPr/>
        </p:nvCxnSpPr>
        <p:spPr>
          <a:xfrm flipH="1">
            <a:off x="-14748" y="1400743"/>
            <a:ext cx="2920180"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475891C6-16B1-463C-A18D-E7103FB38F76}"/>
              </a:ext>
            </a:extLst>
          </p:cNvPr>
          <p:cNvCxnSpPr>
            <a:cxnSpLocks/>
          </p:cNvCxnSpPr>
          <p:nvPr/>
        </p:nvCxnSpPr>
        <p:spPr>
          <a:xfrm flipH="1">
            <a:off x="943897" y="6488583"/>
            <a:ext cx="11248103"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914476F6-D22C-4E0F-996C-661BF4BCD0F3}"/>
              </a:ext>
            </a:extLst>
          </p:cNvPr>
          <p:cNvSpPr/>
          <p:nvPr/>
        </p:nvSpPr>
        <p:spPr>
          <a:xfrm>
            <a:off x="2286002" y="1400743"/>
            <a:ext cx="7595396" cy="3038161"/>
          </a:xfrm>
          <a:prstGeom prst="rect">
            <a:avLst/>
          </a:prstGeom>
          <a:solidFill>
            <a:srgbClr val="0015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5400" dirty="0">
                <a:latin typeface="Arial" panose="020B0604020202020204" pitchFamily="34" charset="0"/>
                <a:cs typeface="Arial" panose="020B0604020202020204" pitchFamily="34" charset="0"/>
              </a:rPr>
              <a:t>ASL Translator</a:t>
            </a:r>
            <a:endParaRPr lang="en-US" altLang="ko-KR" sz="2000" dirty="0">
              <a:latin typeface="Arial" panose="020B0604020202020204" pitchFamily="34" charset="0"/>
              <a:cs typeface="Arial" panose="020B0604020202020204" pitchFamily="34" charset="0"/>
            </a:endParaRPr>
          </a:p>
          <a:p>
            <a:pPr algn="ctr"/>
            <a:endParaRPr lang="en-US" altLang="ko-KR" sz="2000" dirty="0">
              <a:latin typeface="Arial" panose="020B0604020202020204" pitchFamily="34" charset="0"/>
              <a:cs typeface="Arial" panose="020B0604020202020204" pitchFamily="34" charset="0"/>
            </a:endParaRPr>
          </a:p>
          <a:p>
            <a:pPr algn="ctr"/>
            <a:r>
              <a:rPr lang="en" altLang="ko-KR" sz="2000" dirty="0">
                <a:solidFill>
                  <a:schemeClr val="bg1"/>
                </a:solidFill>
              </a:rPr>
              <a:t>by Jinhyung Ahn, </a:t>
            </a:r>
            <a:r>
              <a:rPr lang="en" altLang="ko-KR" sz="2000" dirty="0" err="1">
                <a:solidFill>
                  <a:schemeClr val="bg1"/>
                </a:solidFill>
              </a:rPr>
              <a:t>Qintao</a:t>
            </a:r>
            <a:r>
              <a:rPr lang="en" altLang="ko-KR" sz="2000" dirty="0">
                <a:solidFill>
                  <a:schemeClr val="bg1"/>
                </a:solidFill>
              </a:rPr>
              <a:t> Ying, </a:t>
            </a:r>
            <a:r>
              <a:rPr lang="en" altLang="ko-KR" sz="2000" dirty="0" err="1">
                <a:solidFill>
                  <a:schemeClr val="bg1"/>
                </a:solidFill>
              </a:rPr>
              <a:t>Jiawen</a:t>
            </a:r>
            <a:r>
              <a:rPr lang="en" altLang="ko-KR" sz="2000" dirty="0">
                <a:solidFill>
                  <a:schemeClr val="bg1"/>
                </a:solidFill>
              </a:rPr>
              <a:t> Chen</a:t>
            </a:r>
            <a:endParaRPr lang="en-US" altLang="ko-KR" sz="2000" dirty="0">
              <a:solidFill>
                <a:schemeClr val="bg1"/>
              </a:solidFill>
              <a:latin typeface="Arial" panose="020B0604020202020204" pitchFamily="34" charset="0"/>
              <a:cs typeface="Arial" panose="020B0604020202020204" pitchFamily="34" charset="0"/>
            </a:endParaRPr>
          </a:p>
          <a:p>
            <a:pPr algn="ctr"/>
            <a:endParaRPr lang="en-US" altLang="ko-KR" dirty="0"/>
          </a:p>
        </p:txBody>
      </p:sp>
      <p:cxnSp>
        <p:nvCxnSpPr>
          <p:cNvPr id="9" name="직선 연결선 8">
            <a:extLst>
              <a:ext uri="{FF2B5EF4-FFF2-40B4-BE49-F238E27FC236}">
                <a16:creationId xmlns:a16="http://schemas.microsoft.com/office/drawing/2014/main" id="{556165A1-A445-4123-94D9-3349B0EDB332}"/>
              </a:ext>
            </a:extLst>
          </p:cNvPr>
          <p:cNvCxnSpPr>
            <a:cxnSpLocks/>
          </p:cNvCxnSpPr>
          <p:nvPr/>
        </p:nvCxnSpPr>
        <p:spPr>
          <a:xfrm flipH="1">
            <a:off x="9320981" y="4438915"/>
            <a:ext cx="2871020"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FA839FBD-3954-4771-9333-B08E45F4D7B3}"/>
              </a:ext>
            </a:extLst>
          </p:cNvPr>
          <p:cNvCxnSpPr>
            <a:cxnSpLocks/>
          </p:cNvCxnSpPr>
          <p:nvPr/>
        </p:nvCxnSpPr>
        <p:spPr>
          <a:xfrm flipV="1">
            <a:off x="2286001" y="1002892"/>
            <a:ext cx="0" cy="1474837"/>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7EE05497-D526-4EBF-947D-A392DC48EA4C}"/>
              </a:ext>
            </a:extLst>
          </p:cNvPr>
          <p:cNvCxnSpPr>
            <a:cxnSpLocks/>
          </p:cNvCxnSpPr>
          <p:nvPr/>
        </p:nvCxnSpPr>
        <p:spPr>
          <a:xfrm flipV="1">
            <a:off x="9881420" y="2698955"/>
            <a:ext cx="0" cy="2308123"/>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226E14A3-E885-43CD-B04F-D6A7DABBC5E6}"/>
              </a:ext>
            </a:extLst>
          </p:cNvPr>
          <p:cNvSpPr/>
          <p:nvPr/>
        </p:nvSpPr>
        <p:spPr>
          <a:xfrm>
            <a:off x="2676000" y="1764411"/>
            <a:ext cx="6840000" cy="2304000"/>
          </a:xfrm>
          <a:prstGeom prst="rect">
            <a:avLst/>
          </a:prstGeom>
          <a:no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595253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1545"/>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EC2E602-AF99-44C7-9B46-9CD7539168D4}"/>
              </a:ext>
            </a:extLst>
          </p:cNvPr>
          <p:cNvSpPr/>
          <p:nvPr/>
        </p:nvSpPr>
        <p:spPr>
          <a:xfrm>
            <a:off x="172741" y="206832"/>
            <a:ext cx="11771556" cy="644433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연결선 6">
            <a:extLst>
              <a:ext uri="{FF2B5EF4-FFF2-40B4-BE49-F238E27FC236}">
                <a16:creationId xmlns:a16="http://schemas.microsoft.com/office/drawing/2014/main" id="{475891C6-16B1-463C-A18D-E7103FB38F76}"/>
              </a:ext>
            </a:extLst>
          </p:cNvPr>
          <p:cNvCxnSpPr>
            <a:cxnSpLocks/>
          </p:cNvCxnSpPr>
          <p:nvPr/>
        </p:nvCxnSpPr>
        <p:spPr>
          <a:xfrm flipH="1">
            <a:off x="324467" y="1031679"/>
            <a:ext cx="7978875"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FA839FBD-3954-4771-9333-B08E45F4D7B3}"/>
              </a:ext>
            </a:extLst>
          </p:cNvPr>
          <p:cNvCxnSpPr>
            <a:cxnSpLocks/>
          </p:cNvCxnSpPr>
          <p:nvPr/>
        </p:nvCxnSpPr>
        <p:spPr>
          <a:xfrm flipV="1">
            <a:off x="973397" y="633472"/>
            <a:ext cx="501442" cy="796413"/>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226E14A3-E885-43CD-B04F-D6A7DABBC5E6}"/>
              </a:ext>
            </a:extLst>
          </p:cNvPr>
          <p:cNvSpPr/>
          <p:nvPr/>
        </p:nvSpPr>
        <p:spPr>
          <a:xfrm>
            <a:off x="2676000" y="1764411"/>
            <a:ext cx="6840000" cy="2304000"/>
          </a:xfrm>
          <a:prstGeom prst="rect">
            <a:avLst/>
          </a:prstGeom>
          <a:no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9" name="직선 연결선 18">
            <a:extLst>
              <a:ext uri="{FF2B5EF4-FFF2-40B4-BE49-F238E27FC236}">
                <a16:creationId xmlns:a16="http://schemas.microsoft.com/office/drawing/2014/main" id="{D22968F0-42AB-428C-91E1-DF77B02A6C74}"/>
              </a:ext>
            </a:extLst>
          </p:cNvPr>
          <p:cNvCxnSpPr>
            <a:cxnSpLocks/>
          </p:cNvCxnSpPr>
          <p:nvPr/>
        </p:nvCxnSpPr>
        <p:spPr>
          <a:xfrm flipH="1">
            <a:off x="4002904" y="6473833"/>
            <a:ext cx="7854799"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E5E8CC4C-26E8-4BFC-B58A-D261537A8353}"/>
              </a:ext>
            </a:extLst>
          </p:cNvPr>
          <p:cNvCxnSpPr>
            <a:cxnSpLocks/>
          </p:cNvCxnSpPr>
          <p:nvPr/>
        </p:nvCxnSpPr>
        <p:spPr>
          <a:xfrm flipH="1">
            <a:off x="210223" y="6473833"/>
            <a:ext cx="763174"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208D76-4D6D-B242-8408-4E4AE31A1613}"/>
              </a:ext>
            </a:extLst>
          </p:cNvPr>
          <p:cNvSpPr txBox="1"/>
          <p:nvPr/>
        </p:nvSpPr>
        <p:spPr>
          <a:xfrm>
            <a:off x="1474838" y="451713"/>
            <a:ext cx="7629159" cy="1323439"/>
          </a:xfrm>
          <a:prstGeom prst="rect">
            <a:avLst/>
          </a:prstGeom>
          <a:noFill/>
        </p:spPr>
        <p:txBody>
          <a:bodyPr wrap="square" rtlCol="0">
            <a:spAutoFit/>
          </a:bodyPr>
          <a:lstStyle/>
          <a:p>
            <a:r>
              <a:rPr lang="en" altLang="ko-KR" sz="4000" b="1" dirty="0">
                <a:solidFill>
                  <a:schemeClr val="tx2"/>
                </a:solidFill>
                <a:latin typeface="Arial" panose="020B0604020202020204" pitchFamily="34" charset="0"/>
                <a:cs typeface="Arial" panose="020B0604020202020204" pitchFamily="34" charset="0"/>
              </a:rPr>
              <a:t>Feature Importance selection</a:t>
            </a:r>
          </a:p>
          <a:p>
            <a:endParaRPr kumimoji="1" lang="ko-KR" altLang="en-US" sz="4000" dirty="0">
              <a:solidFill>
                <a:schemeClr val="tx2"/>
              </a:solidFill>
              <a:latin typeface="Arial" panose="020B0604020202020204" pitchFamily="34" charset="0"/>
              <a:cs typeface="Arial" panose="020B0604020202020204" pitchFamily="34" charset="0"/>
            </a:endParaRPr>
          </a:p>
        </p:txBody>
      </p:sp>
      <p:sp>
        <p:nvSpPr>
          <p:cNvPr id="14" name="Google Shape;64;p14">
            <a:extLst>
              <a:ext uri="{FF2B5EF4-FFF2-40B4-BE49-F238E27FC236}">
                <a16:creationId xmlns:a16="http://schemas.microsoft.com/office/drawing/2014/main" id="{909C34DA-0FD7-1940-BCDC-05DF03F21111}"/>
              </a:ext>
            </a:extLst>
          </p:cNvPr>
          <p:cNvSpPr txBox="1"/>
          <p:nvPr/>
        </p:nvSpPr>
        <p:spPr>
          <a:xfrm>
            <a:off x="4002904" y="5988121"/>
            <a:ext cx="7446974" cy="4181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 name="Google Shape;71;p15">
            <a:extLst>
              <a:ext uri="{FF2B5EF4-FFF2-40B4-BE49-F238E27FC236}">
                <a16:creationId xmlns:a16="http://schemas.microsoft.com/office/drawing/2014/main" id="{E6FC408C-94FE-B847-90E3-A9798D47E705}"/>
              </a:ext>
            </a:extLst>
          </p:cNvPr>
          <p:cNvSpPr txBox="1">
            <a:spLocks/>
          </p:cNvSpPr>
          <p:nvPr/>
        </p:nvSpPr>
        <p:spPr>
          <a:xfrm>
            <a:off x="1224118" y="1444560"/>
            <a:ext cx="10225760" cy="4543541"/>
          </a:xfrm>
          <a:prstGeom prst="rect">
            <a:avLst/>
          </a:prstGeom>
        </p:spPr>
        <p:txBody>
          <a:bodyPr spcFirstLastPara="1" vert="horz" wrap="square" lIns="91425" tIns="91425" rIns="91425" bIns="91425" rtlCol="0" anchor="t" anchorCtr="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14300" algn="l">
              <a:spcBef>
                <a:spcPts val="0"/>
              </a:spcBef>
              <a:buSzPts val="1800"/>
            </a:pPr>
            <a:endParaRPr lang="en" dirty="0"/>
          </a:p>
        </p:txBody>
      </p:sp>
      <p:graphicFrame>
        <p:nvGraphicFramePr>
          <p:cNvPr id="12" name="Google Shape;146;p23">
            <a:extLst>
              <a:ext uri="{FF2B5EF4-FFF2-40B4-BE49-F238E27FC236}">
                <a16:creationId xmlns:a16="http://schemas.microsoft.com/office/drawing/2014/main" id="{331C8B7C-D4E5-5B4D-AFDA-82256CC67BF8}"/>
              </a:ext>
            </a:extLst>
          </p:cNvPr>
          <p:cNvGraphicFramePr/>
          <p:nvPr>
            <p:extLst>
              <p:ext uri="{D42A27DB-BD31-4B8C-83A1-F6EECF244321}">
                <p14:modId xmlns:p14="http://schemas.microsoft.com/office/powerpoint/2010/main" val="2971743964"/>
              </p:ext>
            </p:extLst>
          </p:nvPr>
        </p:nvGraphicFramePr>
        <p:xfrm>
          <a:off x="1718677" y="3583150"/>
          <a:ext cx="7629159" cy="914340"/>
        </p:xfrm>
        <a:graphic>
          <a:graphicData uri="http://schemas.openxmlformats.org/drawingml/2006/table">
            <a:tbl>
              <a:tblPr>
                <a:noFill/>
              </a:tblPr>
              <a:tblGrid>
                <a:gridCol w="1544064">
                  <a:extLst>
                    <a:ext uri="{9D8B030D-6E8A-4147-A177-3AD203B41FA5}">
                      <a16:colId xmlns:a16="http://schemas.microsoft.com/office/drawing/2014/main" val="20000"/>
                    </a:ext>
                  </a:extLst>
                </a:gridCol>
                <a:gridCol w="1507599">
                  <a:extLst>
                    <a:ext uri="{9D8B030D-6E8A-4147-A177-3AD203B41FA5}">
                      <a16:colId xmlns:a16="http://schemas.microsoft.com/office/drawing/2014/main" val="20001"/>
                    </a:ext>
                  </a:extLst>
                </a:gridCol>
                <a:gridCol w="1525832">
                  <a:extLst>
                    <a:ext uri="{9D8B030D-6E8A-4147-A177-3AD203B41FA5}">
                      <a16:colId xmlns:a16="http://schemas.microsoft.com/office/drawing/2014/main" val="20002"/>
                    </a:ext>
                  </a:extLst>
                </a:gridCol>
                <a:gridCol w="1525832">
                  <a:extLst>
                    <a:ext uri="{9D8B030D-6E8A-4147-A177-3AD203B41FA5}">
                      <a16:colId xmlns:a16="http://schemas.microsoft.com/office/drawing/2014/main" val="20003"/>
                    </a:ext>
                  </a:extLst>
                </a:gridCol>
                <a:gridCol w="1525832">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endParaRPr>
                        <a:solidFill>
                          <a:schemeClr val="tx2"/>
                        </a:solidFill>
                      </a:endParaRPr>
                    </a:p>
                  </a:txBody>
                  <a:tcPr marL="91425" marR="91425" marT="91425" marB="91425"/>
                </a:tc>
                <a:tc>
                  <a:txBody>
                    <a:bodyPr/>
                    <a:lstStyle/>
                    <a:p>
                      <a:pPr marL="0" lvl="0" indent="0" algn="ctr" rtl="0">
                        <a:spcBef>
                          <a:spcPts val="0"/>
                        </a:spcBef>
                        <a:spcAft>
                          <a:spcPts val="0"/>
                        </a:spcAft>
                        <a:buNone/>
                      </a:pPr>
                      <a:r>
                        <a:rPr lang="en">
                          <a:solidFill>
                            <a:schemeClr val="tx2"/>
                          </a:solidFill>
                        </a:rPr>
                        <a:t>Upper left</a:t>
                      </a:r>
                      <a:endParaRPr>
                        <a:solidFill>
                          <a:schemeClr val="tx2"/>
                        </a:solidFill>
                      </a:endParaRPr>
                    </a:p>
                  </a:txBody>
                  <a:tcPr marL="91425" marR="91425" marT="91425" marB="91425"/>
                </a:tc>
                <a:tc>
                  <a:txBody>
                    <a:bodyPr/>
                    <a:lstStyle/>
                    <a:p>
                      <a:pPr marL="0" lvl="0" indent="0" algn="ctr" rtl="0">
                        <a:spcBef>
                          <a:spcPts val="0"/>
                        </a:spcBef>
                        <a:spcAft>
                          <a:spcPts val="0"/>
                        </a:spcAft>
                        <a:buNone/>
                      </a:pPr>
                      <a:r>
                        <a:rPr lang="en" dirty="0">
                          <a:solidFill>
                            <a:schemeClr val="tx2"/>
                          </a:solidFill>
                        </a:rPr>
                        <a:t>Upper right</a:t>
                      </a:r>
                      <a:endParaRPr dirty="0">
                        <a:solidFill>
                          <a:schemeClr val="tx2"/>
                        </a:solidFill>
                      </a:endParaRPr>
                    </a:p>
                  </a:txBody>
                  <a:tcPr marL="91425" marR="91425" marT="91425" marB="91425"/>
                </a:tc>
                <a:tc>
                  <a:txBody>
                    <a:bodyPr/>
                    <a:lstStyle/>
                    <a:p>
                      <a:pPr marL="0" lvl="0" indent="0" algn="ctr" rtl="0">
                        <a:spcBef>
                          <a:spcPts val="0"/>
                        </a:spcBef>
                        <a:spcAft>
                          <a:spcPts val="0"/>
                        </a:spcAft>
                        <a:buNone/>
                      </a:pPr>
                      <a:r>
                        <a:rPr lang="en">
                          <a:solidFill>
                            <a:schemeClr val="tx2"/>
                          </a:solidFill>
                        </a:rPr>
                        <a:t>Bottom left</a:t>
                      </a:r>
                      <a:endParaRPr>
                        <a:solidFill>
                          <a:schemeClr val="tx2"/>
                        </a:solidFill>
                      </a:endParaRPr>
                    </a:p>
                  </a:txBody>
                  <a:tcPr marL="91425" marR="91425" marT="91425" marB="91425"/>
                </a:tc>
                <a:tc>
                  <a:txBody>
                    <a:bodyPr/>
                    <a:lstStyle/>
                    <a:p>
                      <a:pPr marL="0" lvl="0" indent="0" algn="ctr" rtl="0">
                        <a:spcBef>
                          <a:spcPts val="0"/>
                        </a:spcBef>
                        <a:spcAft>
                          <a:spcPts val="0"/>
                        </a:spcAft>
                        <a:buNone/>
                      </a:pPr>
                      <a:r>
                        <a:rPr lang="en">
                          <a:solidFill>
                            <a:schemeClr val="tx2"/>
                          </a:solidFill>
                        </a:rPr>
                        <a:t>Bottom right</a:t>
                      </a:r>
                      <a:endParaRPr>
                        <a:solidFill>
                          <a:schemeClr val="tx2"/>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solidFill>
                            <a:schemeClr val="tx2"/>
                          </a:solidFill>
                        </a:rPr>
                        <a:t>Accuracy(%)</a:t>
                      </a:r>
                      <a:endParaRPr>
                        <a:solidFill>
                          <a:schemeClr val="tx2"/>
                        </a:solidFill>
                      </a:endParaRPr>
                    </a:p>
                  </a:txBody>
                  <a:tcPr marL="91425" marR="91425" marT="91425" marB="91425"/>
                </a:tc>
                <a:tc>
                  <a:txBody>
                    <a:bodyPr/>
                    <a:lstStyle/>
                    <a:p>
                      <a:pPr marL="0" lvl="0" indent="0" algn="ctr" rtl="0">
                        <a:spcBef>
                          <a:spcPts val="0"/>
                        </a:spcBef>
                        <a:spcAft>
                          <a:spcPts val="0"/>
                        </a:spcAft>
                        <a:buNone/>
                      </a:pPr>
                      <a:r>
                        <a:rPr lang="en">
                          <a:solidFill>
                            <a:schemeClr val="tx2"/>
                          </a:solidFill>
                        </a:rPr>
                        <a:t>78.2</a:t>
                      </a:r>
                      <a:endParaRPr>
                        <a:solidFill>
                          <a:schemeClr val="tx2"/>
                        </a:solidFill>
                      </a:endParaRPr>
                    </a:p>
                  </a:txBody>
                  <a:tcPr marL="91425" marR="91425" marT="91425" marB="91425"/>
                </a:tc>
                <a:tc>
                  <a:txBody>
                    <a:bodyPr/>
                    <a:lstStyle/>
                    <a:p>
                      <a:pPr marL="0" lvl="0" indent="0" algn="ctr" rtl="0">
                        <a:spcBef>
                          <a:spcPts val="0"/>
                        </a:spcBef>
                        <a:spcAft>
                          <a:spcPts val="0"/>
                        </a:spcAft>
                        <a:buNone/>
                      </a:pPr>
                      <a:r>
                        <a:rPr lang="en">
                          <a:solidFill>
                            <a:schemeClr val="tx2"/>
                          </a:solidFill>
                        </a:rPr>
                        <a:t>84.1</a:t>
                      </a:r>
                      <a:endParaRPr>
                        <a:solidFill>
                          <a:schemeClr val="tx2"/>
                        </a:solidFill>
                      </a:endParaRPr>
                    </a:p>
                  </a:txBody>
                  <a:tcPr marL="91425" marR="91425" marT="91425" marB="91425"/>
                </a:tc>
                <a:tc>
                  <a:txBody>
                    <a:bodyPr/>
                    <a:lstStyle/>
                    <a:p>
                      <a:pPr marL="0" lvl="0" indent="0" algn="ctr" rtl="0">
                        <a:spcBef>
                          <a:spcPts val="0"/>
                        </a:spcBef>
                        <a:spcAft>
                          <a:spcPts val="0"/>
                        </a:spcAft>
                        <a:buNone/>
                      </a:pPr>
                      <a:r>
                        <a:rPr lang="en">
                          <a:solidFill>
                            <a:schemeClr val="tx2"/>
                          </a:solidFill>
                        </a:rPr>
                        <a:t>86.5</a:t>
                      </a:r>
                      <a:endParaRPr>
                        <a:solidFill>
                          <a:schemeClr val="tx2"/>
                        </a:solidFill>
                      </a:endParaRPr>
                    </a:p>
                  </a:txBody>
                  <a:tcPr marL="91425" marR="91425" marT="91425" marB="91425"/>
                </a:tc>
                <a:tc>
                  <a:txBody>
                    <a:bodyPr/>
                    <a:lstStyle/>
                    <a:p>
                      <a:pPr marL="0" lvl="0" indent="0" algn="ctr" rtl="0">
                        <a:spcBef>
                          <a:spcPts val="0"/>
                        </a:spcBef>
                        <a:spcAft>
                          <a:spcPts val="0"/>
                        </a:spcAft>
                        <a:buNone/>
                      </a:pPr>
                      <a:r>
                        <a:rPr lang="en" dirty="0">
                          <a:solidFill>
                            <a:srgbClr val="C00000"/>
                          </a:solidFill>
                        </a:rPr>
                        <a:t>89.2</a:t>
                      </a:r>
                      <a:endParaRPr dirty="0">
                        <a:solidFill>
                          <a:srgbClr val="C00000"/>
                        </a:solidFill>
                      </a:endParaRPr>
                    </a:p>
                  </a:txBody>
                  <a:tcPr marL="91425" marR="91425" marT="91425" marB="91425"/>
                </a:tc>
                <a:extLst>
                  <a:ext uri="{0D108BD9-81ED-4DB2-BD59-A6C34878D82A}">
                    <a16:rowId xmlns:a16="http://schemas.microsoft.com/office/drawing/2014/main" val="10001"/>
                  </a:ext>
                </a:extLst>
              </a:tr>
            </a:tbl>
          </a:graphicData>
        </a:graphic>
      </p:graphicFrame>
      <p:sp>
        <p:nvSpPr>
          <p:cNvPr id="15" name="Google Shape;147;p23">
            <a:extLst>
              <a:ext uri="{FF2B5EF4-FFF2-40B4-BE49-F238E27FC236}">
                <a16:creationId xmlns:a16="http://schemas.microsoft.com/office/drawing/2014/main" id="{A7F33398-3FB9-C546-8DA3-E22D9C02EAD8}"/>
              </a:ext>
            </a:extLst>
          </p:cNvPr>
          <p:cNvSpPr txBox="1"/>
          <p:nvPr/>
        </p:nvSpPr>
        <p:spPr>
          <a:xfrm>
            <a:off x="1569933" y="1351530"/>
            <a:ext cx="7629158" cy="1813468"/>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 sz="2400" b="1" dirty="0">
                <a:solidFill>
                  <a:schemeClr val="tx2"/>
                </a:solidFill>
                <a:latin typeface="Times New Roman" panose="02020603050405020304" pitchFamily="18" charset="0"/>
                <a:cs typeface="Times New Roman" panose="02020603050405020304" pitchFamily="18" charset="0"/>
              </a:rPr>
              <a:t>Analysis</a:t>
            </a:r>
          </a:p>
          <a:p>
            <a:pPr marL="742950" lvl="1" indent="-285750">
              <a:buFontTx/>
              <a:buChar char="-"/>
            </a:pPr>
            <a:r>
              <a:rPr lang="en" altLang="ko-KR" sz="2200" dirty="0">
                <a:solidFill>
                  <a:schemeClr val="tx2"/>
                </a:solidFill>
                <a:latin typeface="Times New Roman" panose="02020603050405020304" pitchFamily="18" charset="0"/>
                <a:cs typeface="Times New Roman" panose="02020603050405020304" pitchFamily="18" charset="0"/>
              </a:rPr>
              <a:t>Right part is more important than left part</a:t>
            </a:r>
          </a:p>
          <a:p>
            <a:pPr marL="742950" lvl="1" indent="-285750">
              <a:buFontTx/>
              <a:buChar char="-"/>
            </a:pPr>
            <a:r>
              <a:rPr lang="en" altLang="ko-KR" sz="2200" dirty="0">
                <a:solidFill>
                  <a:schemeClr val="tx2"/>
                </a:solidFill>
                <a:latin typeface="Times New Roman" panose="02020603050405020304" pitchFamily="18" charset="0"/>
                <a:cs typeface="Times New Roman" panose="02020603050405020304" pitchFamily="18" charset="0"/>
              </a:rPr>
              <a:t>Bottom part is more important than upper part</a:t>
            </a:r>
          </a:p>
          <a:p>
            <a:pPr marL="742950" lvl="1" indent="-285750">
              <a:buFontTx/>
              <a:buChar char="-"/>
            </a:pPr>
            <a:r>
              <a:rPr lang="en" altLang="ko-KR" sz="2200" dirty="0">
                <a:solidFill>
                  <a:schemeClr val="tx2"/>
                </a:solidFill>
                <a:latin typeface="Times New Roman" panose="02020603050405020304" pitchFamily="18" charset="0"/>
                <a:cs typeface="Times New Roman" panose="02020603050405020304" pitchFamily="18" charset="0"/>
              </a:rPr>
              <a:t>3.And the most frequently appeared finger in the bottom right part is thumb</a:t>
            </a:r>
          </a:p>
          <a:p>
            <a:pPr marL="742950" lvl="1" indent="-285750">
              <a:buFontTx/>
              <a:buChar char="-"/>
            </a:pPr>
            <a:endParaRPr lang="en" altLang="ko-KR" dirty="0">
              <a:solidFill>
                <a:schemeClr val="tx2"/>
              </a:solidFill>
            </a:endParaRPr>
          </a:p>
          <a:p>
            <a:pPr marL="742950" lvl="1" indent="-285750">
              <a:buFontTx/>
              <a:buChar char="-"/>
            </a:pPr>
            <a:endParaRPr lang="en" altLang="ko-KR" dirty="0">
              <a:solidFill>
                <a:schemeClr val="tx2"/>
              </a:solidFill>
            </a:endParaRPr>
          </a:p>
          <a:p>
            <a:pPr marL="742950" lvl="1" indent="-285750">
              <a:buFontTx/>
              <a:buChar char="-"/>
            </a:pPr>
            <a:endParaRPr lang="en" dirty="0">
              <a:solidFill>
                <a:schemeClr val="tx2"/>
              </a:solidFill>
            </a:endParaRPr>
          </a:p>
          <a:p>
            <a:pPr lvl="0" algn="l" rtl="0">
              <a:spcBef>
                <a:spcPts val="0"/>
              </a:spcBef>
              <a:spcAft>
                <a:spcPts val="0"/>
              </a:spcAft>
            </a:pPr>
            <a:endParaRPr dirty="0">
              <a:solidFill>
                <a:schemeClr val="tx2"/>
              </a:solidFill>
            </a:endParaRPr>
          </a:p>
          <a:p>
            <a:pPr marL="0" lvl="0" indent="0" algn="l" rtl="0">
              <a:spcBef>
                <a:spcPts val="0"/>
              </a:spcBef>
              <a:spcAft>
                <a:spcPts val="0"/>
              </a:spcAft>
              <a:buNone/>
            </a:pPr>
            <a:endParaRPr dirty="0">
              <a:solidFill>
                <a:schemeClr val="tx2"/>
              </a:solidFill>
            </a:endParaRPr>
          </a:p>
          <a:p>
            <a:pPr marL="0" lvl="0" indent="0" algn="l" rtl="0">
              <a:spcBef>
                <a:spcPts val="0"/>
              </a:spcBef>
              <a:spcAft>
                <a:spcPts val="0"/>
              </a:spcAft>
              <a:buNone/>
            </a:pPr>
            <a:endParaRPr dirty="0">
              <a:solidFill>
                <a:schemeClr val="tx2"/>
              </a:solidFill>
            </a:endParaRPr>
          </a:p>
        </p:txBody>
      </p:sp>
    </p:spTree>
    <p:extLst>
      <p:ext uri="{BB962C8B-B14F-4D97-AF65-F5344CB8AC3E}">
        <p14:creationId xmlns:p14="http://schemas.microsoft.com/office/powerpoint/2010/main" val="222510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1545"/>
        </a:solidFill>
        <a:effectLst/>
      </p:bgPr>
    </p:bg>
    <p:spTree>
      <p:nvGrpSpPr>
        <p:cNvPr id="1" name=""/>
        <p:cNvGrpSpPr/>
        <p:nvPr/>
      </p:nvGrpSpPr>
      <p:grpSpPr>
        <a:xfrm>
          <a:off x="0" y="0"/>
          <a:ext cx="0" cy="0"/>
          <a:chOff x="0" y="0"/>
          <a:chExt cx="0" cy="0"/>
        </a:xfrm>
      </p:grpSpPr>
      <p:sp>
        <p:nvSpPr>
          <p:cNvPr id="13" name="자유형: 도형 12">
            <a:extLst>
              <a:ext uri="{FF2B5EF4-FFF2-40B4-BE49-F238E27FC236}">
                <a16:creationId xmlns:a16="http://schemas.microsoft.com/office/drawing/2014/main" id="{01ADE27F-42AF-443F-8DC0-95046E649B7A}"/>
              </a:ext>
            </a:extLst>
          </p:cNvPr>
          <p:cNvSpPr/>
          <p:nvPr/>
        </p:nvSpPr>
        <p:spPr>
          <a:xfrm>
            <a:off x="210222" y="206833"/>
            <a:ext cx="11771556" cy="6444335"/>
          </a:xfrm>
          <a:custGeom>
            <a:avLst/>
            <a:gdLst>
              <a:gd name="connsiteX0" fmla="*/ 287594 w 11771556"/>
              <a:gd name="connsiteY0" fmla="*/ 0 h 6444335"/>
              <a:gd name="connsiteX1" fmla="*/ 11483962 w 11771556"/>
              <a:gd name="connsiteY1" fmla="*/ 0 h 6444335"/>
              <a:gd name="connsiteX2" fmla="*/ 11489805 w 11771556"/>
              <a:gd name="connsiteY2" fmla="*/ 57959 h 6444335"/>
              <a:gd name="connsiteX3" fmla="*/ 11771556 w 11771556"/>
              <a:gd name="connsiteY3" fmla="*/ 287593 h 6444335"/>
              <a:gd name="connsiteX4" fmla="*/ 11771556 w 11771556"/>
              <a:gd name="connsiteY4" fmla="*/ 6156743 h 6444335"/>
              <a:gd name="connsiteX5" fmla="*/ 11489805 w 11771556"/>
              <a:gd name="connsiteY5" fmla="*/ 6386377 h 6444335"/>
              <a:gd name="connsiteX6" fmla="*/ 11483962 w 11771556"/>
              <a:gd name="connsiteY6" fmla="*/ 6444335 h 6444335"/>
              <a:gd name="connsiteX7" fmla="*/ 287594 w 11771556"/>
              <a:gd name="connsiteY7" fmla="*/ 6444335 h 6444335"/>
              <a:gd name="connsiteX8" fmla="*/ 281751 w 11771556"/>
              <a:gd name="connsiteY8" fmla="*/ 6386377 h 6444335"/>
              <a:gd name="connsiteX9" fmla="*/ 0 w 11771556"/>
              <a:gd name="connsiteY9" fmla="*/ 6156743 h 6444335"/>
              <a:gd name="connsiteX10" fmla="*/ 0 w 11771556"/>
              <a:gd name="connsiteY10" fmla="*/ 287593 h 6444335"/>
              <a:gd name="connsiteX11" fmla="*/ 281751 w 11771556"/>
              <a:gd name="connsiteY11" fmla="*/ 57959 h 6444335"/>
              <a:gd name="connsiteX12" fmla="*/ 287594 w 11771556"/>
              <a:gd name="connsiteY12" fmla="*/ 0 h 644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71556" h="6444335">
                <a:moveTo>
                  <a:pt x="287594" y="0"/>
                </a:moveTo>
                <a:lnTo>
                  <a:pt x="11483962" y="0"/>
                </a:lnTo>
                <a:lnTo>
                  <a:pt x="11489805" y="57959"/>
                </a:lnTo>
                <a:cubicBezTo>
                  <a:pt x="11516622" y="189011"/>
                  <a:pt x="11632576" y="287593"/>
                  <a:pt x="11771556" y="287593"/>
                </a:cubicBezTo>
                <a:lnTo>
                  <a:pt x="11771556" y="6156743"/>
                </a:lnTo>
                <a:cubicBezTo>
                  <a:pt x="11632576" y="6156743"/>
                  <a:pt x="11516622" y="6255325"/>
                  <a:pt x="11489805" y="6386377"/>
                </a:cubicBezTo>
                <a:lnTo>
                  <a:pt x="11483962" y="6444335"/>
                </a:lnTo>
                <a:lnTo>
                  <a:pt x="287594" y="6444335"/>
                </a:lnTo>
                <a:lnTo>
                  <a:pt x="281751" y="6386377"/>
                </a:lnTo>
                <a:cubicBezTo>
                  <a:pt x="254934" y="6255325"/>
                  <a:pt x="138980" y="6156743"/>
                  <a:pt x="0" y="6156743"/>
                </a:cubicBezTo>
                <a:lnTo>
                  <a:pt x="0" y="287593"/>
                </a:lnTo>
                <a:cubicBezTo>
                  <a:pt x="138980" y="287593"/>
                  <a:pt x="254934" y="189011"/>
                  <a:pt x="281751" y="57959"/>
                </a:cubicBezTo>
                <a:lnTo>
                  <a:pt x="287594" y="0"/>
                </a:ln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AE8144C8-544C-4D9E-82C4-9991EFD85B65}"/>
              </a:ext>
            </a:extLst>
          </p:cNvPr>
          <p:cNvSpPr/>
          <p:nvPr/>
        </p:nvSpPr>
        <p:spPr>
          <a:xfrm>
            <a:off x="348460" y="355368"/>
            <a:ext cx="11495081" cy="6147264"/>
          </a:xfrm>
          <a:custGeom>
            <a:avLst/>
            <a:gdLst>
              <a:gd name="connsiteX0" fmla="*/ 287594 w 11771556"/>
              <a:gd name="connsiteY0" fmla="*/ 0 h 6444335"/>
              <a:gd name="connsiteX1" fmla="*/ 11483962 w 11771556"/>
              <a:gd name="connsiteY1" fmla="*/ 0 h 6444335"/>
              <a:gd name="connsiteX2" fmla="*/ 11489805 w 11771556"/>
              <a:gd name="connsiteY2" fmla="*/ 57959 h 6444335"/>
              <a:gd name="connsiteX3" fmla="*/ 11771556 w 11771556"/>
              <a:gd name="connsiteY3" fmla="*/ 287593 h 6444335"/>
              <a:gd name="connsiteX4" fmla="*/ 11771556 w 11771556"/>
              <a:gd name="connsiteY4" fmla="*/ 6156743 h 6444335"/>
              <a:gd name="connsiteX5" fmla="*/ 11489805 w 11771556"/>
              <a:gd name="connsiteY5" fmla="*/ 6386377 h 6444335"/>
              <a:gd name="connsiteX6" fmla="*/ 11483962 w 11771556"/>
              <a:gd name="connsiteY6" fmla="*/ 6444335 h 6444335"/>
              <a:gd name="connsiteX7" fmla="*/ 287594 w 11771556"/>
              <a:gd name="connsiteY7" fmla="*/ 6444335 h 6444335"/>
              <a:gd name="connsiteX8" fmla="*/ 281751 w 11771556"/>
              <a:gd name="connsiteY8" fmla="*/ 6386377 h 6444335"/>
              <a:gd name="connsiteX9" fmla="*/ 0 w 11771556"/>
              <a:gd name="connsiteY9" fmla="*/ 6156743 h 6444335"/>
              <a:gd name="connsiteX10" fmla="*/ 0 w 11771556"/>
              <a:gd name="connsiteY10" fmla="*/ 287593 h 6444335"/>
              <a:gd name="connsiteX11" fmla="*/ 281751 w 11771556"/>
              <a:gd name="connsiteY11" fmla="*/ 57959 h 6444335"/>
              <a:gd name="connsiteX12" fmla="*/ 287594 w 11771556"/>
              <a:gd name="connsiteY12" fmla="*/ 0 h 644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71556" h="6444335">
                <a:moveTo>
                  <a:pt x="287594" y="0"/>
                </a:moveTo>
                <a:lnTo>
                  <a:pt x="11483962" y="0"/>
                </a:lnTo>
                <a:lnTo>
                  <a:pt x="11489805" y="57959"/>
                </a:lnTo>
                <a:cubicBezTo>
                  <a:pt x="11516622" y="189011"/>
                  <a:pt x="11632576" y="287593"/>
                  <a:pt x="11771556" y="287593"/>
                </a:cubicBezTo>
                <a:lnTo>
                  <a:pt x="11771556" y="6156743"/>
                </a:lnTo>
                <a:cubicBezTo>
                  <a:pt x="11632576" y="6156743"/>
                  <a:pt x="11516622" y="6255325"/>
                  <a:pt x="11489805" y="6386377"/>
                </a:cubicBezTo>
                <a:lnTo>
                  <a:pt x="11483962" y="6444335"/>
                </a:lnTo>
                <a:lnTo>
                  <a:pt x="287594" y="6444335"/>
                </a:lnTo>
                <a:lnTo>
                  <a:pt x="281751" y="6386377"/>
                </a:lnTo>
                <a:cubicBezTo>
                  <a:pt x="254934" y="6255325"/>
                  <a:pt x="138980" y="6156743"/>
                  <a:pt x="0" y="6156743"/>
                </a:cubicBezTo>
                <a:lnTo>
                  <a:pt x="0" y="287593"/>
                </a:lnTo>
                <a:cubicBezTo>
                  <a:pt x="138980" y="287593"/>
                  <a:pt x="254934" y="189011"/>
                  <a:pt x="281751" y="57959"/>
                </a:cubicBezTo>
                <a:lnTo>
                  <a:pt x="287594" y="0"/>
                </a:lnTo>
                <a:close/>
              </a:path>
            </a:pathLst>
          </a:custGeom>
          <a:noFill/>
          <a:ln w="31750">
            <a:solidFill>
              <a:srgbClr val="00154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D714BB4C-E623-4544-B9ED-2B54BF4A12A9}"/>
              </a:ext>
            </a:extLst>
          </p:cNvPr>
          <p:cNvSpPr txBox="1"/>
          <p:nvPr/>
        </p:nvSpPr>
        <p:spPr>
          <a:xfrm>
            <a:off x="4224528" y="2851687"/>
            <a:ext cx="3742944" cy="707886"/>
          </a:xfrm>
          <a:prstGeom prst="rect">
            <a:avLst/>
          </a:prstGeom>
          <a:noFill/>
        </p:spPr>
        <p:txBody>
          <a:bodyPr wrap="square" rtlCol="0">
            <a:spAutoFit/>
          </a:bodyPr>
          <a:lstStyle/>
          <a:p>
            <a:pPr algn="ctr"/>
            <a:r>
              <a:rPr kumimoji="1" lang="en-US" altLang="ko-KR" sz="4000" b="1" dirty="0">
                <a:solidFill>
                  <a:schemeClr val="tx2"/>
                </a:solidFill>
                <a:latin typeface="Arial" panose="020B0604020202020204" pitchFamily="34" charset="0"/>
                <a:cs typeface="Arial" panose="020B0604020202020204" pitchFamily="34" charset="0"/>
              </a:rPr>
              <a:t>Q&amp;A</a:t>
            </a:r>
            <a:endParaRPr kumimoji="1" lang="ko-KR" altLang="en-US" sz="40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118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1545"/>
        </a:solidFill>
        <a:effectLst/>
      </p:bgPr>
    </p:bg>
    <p:spTree>
      <p:nvGrpSpPr>
        <p:cNvPr id="1" name=""/>
        <p:cNvGrpSpPr/>
        <p:nvPr/>
      </p:nvGrpSpPr>
      <p:grpSpPr>
        <a:xfrm>
          <a:off x="0" y="0"/>
          <a:ext cx="0" cy="0"/>
          <a:chOff x="0" y="0"/>
          <a:chExt cx="0" cy="0"/>
        </a:xfrm>
      </p:grpSpPr>
      <p:sp>
        <p:nvSpPr>
          <p:cNvPr id="13" name="자유형: 도형 12">
            <a:extLst>
              <a:ext uri="{FF2B5EF4-FFF2-40B4-BE49-F238E27FC236}">
                <a16:creationId xmlns:a16="http://schemas.microsoft.com/office/drawing/2014/main" id="{01ADE27F-42AF-443F-8DC0-95046E649B7A}"/>
              </a:ext>
            </a:extLst>
          </p:cNvPr>
          <p:cNvSpPr/>
          <p:nvPr/>
        </p:nvSpPr>
        <p:spPr>
          <a:xfrm>
            <a:off x="210222" y="206833"/>
            <a:ext cx="11771556" cy="6444335"/>
          </a:xfrm>
          <a:custGeom>
            <a:avLst/>
            <a:gdLst>
              <a:gd name="connsiteX0" fmla="*/ 287594 w 11771556"/>
              <a:gd name="connsiteY0" fmla="*/ 0 h 6444335"/>
              <a:gd name="connsiteX1" fmla="*/ 11483962 w 11771556"/>
              <a:gd name="connsiteY1" fmla="*/ 0 h 6444335"/>
              <a:gd name="connsiteX2" fmla="*/ 11489805 w 11771556"/>
              <a:gd name="connsiteY2" fmla="*/ 57959 h 6444335"/>
              <a:gd name="connsiteX3" fmla="*/ 11771556 w 11771556"/>
              <a:gd name="connsiteY3" fmla="*/ 287593 h 6444335"/>
              <a:gd name="connsiteX4" fmla="*/ 11771556 w 11771556"/>
              <a:gd name="connsiteY4" fmla="*/ 6156743 h 6444335"/>
              <a:gd name="connsiteX5" fmla="*/ 11489805 w 11771556"/>
              <a:gd name="connsiteY5" fmla="*/ 6386377 h 6444335"/>
              <a:gd name="connsiteX6" fmla="*/ 11483962 w 11771556"/>
              <a:gd name="connsiteY6" fmla="*/ 6444335 h 6444335"/>
              <a:gd name="connsiteX7" fmla="*/ 287594 w 11771556"/>
              <a:gd name="connsiteY7" fmla="*/ 6444335 h 6444335"/>
              <a:gd name="connsiteX8" fmla="*/ 281751 w 11771556"/>
              <a:gd name="connsiteY8" fmla="*/ 6386377 h 6444335"/>
              <a:gd name="connsiteX9" fmla="*/ 0 w 11771556"/>
              <a:gd name="connsiteY9" fmla="*/ 6156743 h 6444335"/>
              <a:gd name="connsiteX10" fmla="*/ 0 w 11771556"/>
              <a:gd name="connsiteY10" fmla="*/ 287593 h 6444335"/>
              <a:gd name="connsiteX11" fmla="*/ 281751 w 11771556"/>
              <a:gd name="connsiteY11" fmla="*/ 57959 h 6444335"/>
              <a:gd name="connsiteX12" fmla="*/ 287594 w 11771556"/>
              <a:gd name="connsiteY12" fmla="*/ 0 h 644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71556" h="6444335">
                <a:moveTo>
                  <a:pt x="287594" y="0"/>
                </a:moveTo>
                <a:lnTo>
                  <a:pt x="11483962" y="0"/>
                </a:lnTo>
                <a:lnTo>
                  <a:pt x="11489805" y="57959"/>
                </a:lnTo>
                <a:cubicBezTo>
                  <a:pt x="11516622" y="189011"/>
                  <a:pt x="11632576" y="287593"/>
                  <a:pt x="11771556" y="287593"/>
                </a:cubicBezTo>
                <a:lnTo>
                  <a:pt x="11771556" y="6156743"/>
                </a:lnTo>
                <a:cubicBezTo>
                  <a:pt x="11632576" y="6156743"/>
                  <a:pt x="11516622" y="6255325"/>
                  <a:pt x="11489805" y="6386377"/>
                </a:cubicBezTo>
                <a:lnTo>
                  <a:pt x="11483962" y="6444335"/>
                </a:lnTo>
                <a:lnTo>
                  <a:pt x="287594" y="6444335"/>
                </a:lnTo>
                <a:lnTo>
                  <a:pt x="281751" y="6386377"/>
                </a:lnTo>
                <a:cubicBezTo>
                  <a:pt x="254934" y="6255325"/>
                  <a:pt x="138980" y="6156743"/>
                  <a:pt x="0" y="6156743"/>
                </a:cubicBezTo>
                <a:lnTo>
                  <a:pt x="0" y="287593"/>
                </a:lnTo>
                <a:cubicBezTo>
                  <a:pt x="138980" y="287593"/>
                  <a:pt x="254934" y="189011"/>
                  <a:pt x="281751" y="57959"/>
                </a:cubicBezTo>
                <a:lnTo>
                  <a:pt x="287594" y="0"/>
                </a:ln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AE8144C8-544C-4D9E-82C4-9991EFD85B65}"/>
              </a:ext>
            </a:extLst>
          </p:cNvPr>
          <p:cNvSpPr/>
          <p:nvPr/>
        </p:nvSpPr>
        <p:spPr>
          <a:xfrm>
            <a:off x="348460" y="355368"/>
            <a:ext cx="11495081" cy="6147264"/>
          </a:xfrm>
          <a:custGeom>
            <a:avLst/>
            <a:gdLst>
              <a:gd name="connsiteX0" fmla="*/ 287594 w 11771556"/>
              <a:gd name="connsiteY0" fmla="*/ 0 h 6444335"/>
              <a:gd name="connsiteX1" fmla="*/ 11483962 w 11771556"/>
              <a:gd name="connsiteY1" fmla="*/ 0 h 6444335"/>
              <a:gd name="connsiteX2" fmla="*/ 11489805 w 11771556"/>
              <a:gd name="connsiteY2" fmla="*/ 57959 h 6444335"/>
              <a:gd name="connsiteX3" fmla="*/ 11771556 w 11771556"/>
              <a:gd name="connsiteY3" fmla="*/ 287593 h 6444335"/>
              <a:gd name="connsiteX4" fmla="*/ 11771556 w 11771556"/>
              <a:gd name="connsiteY4" fmla="*/ 6156743 h 6444335"/>
              <a:gd name="connsiteX5" fmla="*/ 11489805 w 11771556"/>
              <a:gd name="connsiteY5" fmla="*/ 6386377 h 6444335"/>
              <a:gd name="connsiteX6" fmla="*/ 11483962 w 11771556"/>
              <a:gd name="connsiteY6" fmla="*/ 6444335 h 6444335"/>
              <a:gd name="connsiteX7" fmla="*/ 287594 w 11771556"/>
              <a:gd name="connsiteY7" fmla="*/ 6444335 h 6444335"/>
              <a:gd name="connsiteX8" fmla="*/ 281751 w 11771556"/>
              <a:gd name="connsiteY8" fmla="*/ 6386377 h 6444335"/>
              <a:gd name="connsiteX9" fmla="*/ 0 w 11771556"/>
              <a:gd name="connsiteY9" fmla="*/ 6156743 h 6444335"/>
              <a:gd name="connsiteX10" fmla="*/ 0 w 11771556"/>
              <a:gd name="connsiteY10" fmla="*/ 287593 h 6444335"/>
              <a:gd name="connsiteX11" fmla="*/ 281751 w 11771556"/>
              <a:gd name="connsiteY11" fmla="*/ 57959 h 6444335"/>
              <a:gd name="connsiteX12" fmla="*/ 287594 w 11771556"/>
              <a:gd name="connsiteY12" fmla="*/ 0 h 644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71556" h="6444335">
                <a:moveTo>
                  <a:pt x="287594" y="0"/>
                </a:moveTo>
                <a:lnTo>
                  <a:pt x="11483962" y="0"/>
                </a:lnTo>
                <a:lnTo>
                  <a:pt x="11489805" y="57959"/>
                </a:lnTo>
                <a:cubicBezTo>
                  <a:pt x="11516622" y="189011"/>
                  <a:pt x="11632576" y="287593"/>
                  <a:pt x="11771556" y="287593"/>
                </a:cubicBezTo>
                <a:lnTo>
                  <a:pt x="11771556" y="6156743"/>
                </a:lnTo>
                <a:cubicBezTo>
                  <a:pt x="11632576" y="6156743"/>
                  <a:pt x="11516622" y="6255325"/>
                  <a:pt x="11489805" y="6386377"/>
                </a:cubicBezTo>
                <a:lnTo>
                  <a:pt x="11483962" y="6444335"/>
                </a:lnTo>
                <a:lnTo>
                  <a:pt x="287594" y="6444335"/>
                </a:lnTo>
                <a:lnTo>
                  <a:pt x="281751" y="6386377"/>
                </a:lnTo>
                <a:cubicBezTo>
                  <a:pt x="254934" y="6255325"/>
                  <a:pt x="138980" y="6156743"/>
                  <a:pt x="0" y="6156743"/>
                </a:cubicBezTo>
                <a:lnTo>
                  <a:pt x="0" y="287593"/>
                </a:lnTo>
                <a:cubicBezTo>
                  <a:pt x="138980" y="287593"/>
                  <a:pt x="254934" y="189011"/>
                  <a:pt x="281751" y="57959"/>
                </a:cubicBezTo>
                <a:lnTo>
                  <a:pt x="287594" y="0"/>
                </a:lnTo>
                <a:close/>
              </a:path>
            </a:pathLst>
          </a:custGeom>
          <a:noFill/>
          <a:ln w="31750">
            <a:solidFill>
              <a:srgbClr val="00154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D714BB4C-E623-4544-B9ED-2B54BF4A12A9}"/>
              </a:ext>
            </a:extLst>
          </p:cNvPr>
          <p:cNvSpPr txBox="1"/>
          <p:nvPr/>
        </p:nvSpPr>
        <p:spPr>
          <a:xfrm>
            <a:off x="4224528" y="2851687"/>
            <a:ext cx="3742944" cy="707886"/>
          </a:xfrm>
          <a:prstGeom prst="rect">
            <a:avLst/>
          </a:prstGeom>
          <a:noFill/>
        </p:spPr>
        <p:txBody>
          <a:bodyPr wrap="square" rtlCol="0">
            <a:spAutoFit/>
          </a:bodyPr>
          <a:lstStyle/>
          <a:p>
            <a:pPr algn="ctr"/>
            <a:r>
              <a:rPr kumimoji="1" lang="en-US" altLang="ko-KR" sz="4000" b="1" dirty="0">
                <a:solidFill>
                  <a:schemeClr val="tx2"/>
                </a:solidFill>
                <a:latin typeface="Arial" panose="020B0604020202020204" pitchFamily="34" charset="0"/>
                <a:cs typeface="Arial" panose="020B0604020202020204" pitchFamily="34" charset="0"/>
              </a:rPr>
              <a:t>Thank you!</a:t>
            </a:r>
            <a:endParaRPr kumimoji="1" lang="ko-KR" altLang="en-US" sz="40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9226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1545"/>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EC2E602-AF99-44C7-9B46-9CD7539168D4}"/>
              </a:ext>
            </a:extLst>
          </p:cNvPr>
          <p:cNvSpPr/>
          <p:nvPr/>
        </p:nvSpPr>
        <p:spPr>
          <a:xfrm>
            <a:off x="210222" y="206833"/>
            <a:ext cx="11771556" cy="644433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연결선 6">
            <a:extLst>
              <a:ext uri="{FF2B5EF4-FFF2-40B4-BE49-F238E27FC236}">
                <a16:creationId xmlns:a16="http://schemas.microsoft.com/office/drawing/2014/main" id="{475891C6-16B1-463C-A18D-E7103FB38F76}"/>
              </a:ext>
            </a:extLst>
          </p:cNvPr>
          <p:cNvCxnSpPr>
            <a:cxnSpLocks/>
          </p:cNvCxnSpPr>
          <p:nvPr/>
        </p:nvCxnSpPr>
        <p:spPr>
          <a:xfrm flipH="1">
            <a:off x="324467" y="1031679"/>
            <a:ext cx="7978875"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FA839FBD-3954-4771-9333-B08E45F4D7B3}"/>
              </a:ext>
            </a:extLst>
          </p:cNvPr>
          <p:cNvCxnSpPr>
            <a:cxnSpLocks/>
          </p:cNvCxnSpPr>
          <p:nvPr/>
        </p:nvCxnSpPr>
        <p:spPr>
          <a:xfrm flipV="1">
            <a:off x="973397" y="633472"/>
            <a:ext cx="501442" cy="796413"/>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226E14A3-E885-43CD-B04F-D6A7DABBC5E6}"/>
              </a:ext>
            </a:extLst>
          </p:cNvPr>
          <p:cNvSpPr/>
          <p:nvPr/>
        </p:nvSpPr>
        <p:spPr>
          <a:xfrm>
            <a:off x="2676000" y="1764411"/>
            <a:ext cx="6840000" cy="2304000"/>
          </a:xfrm>
          <a:prstGeom prst="rect">
            <a:avLst/>
          </a:prstGeom>
          <a:no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9" name="직선 연결선 18">
            <a:extLst>
              <a:ext uri="{FF2B5EF4-FFF2-40B4-BE49-F238E27FC236}">
                <a16:creationId xmlns:a16="http://schemas.microsoft.com/office/drawing/2014/main" id="{D22968F0-42AB-428C-91E1-DF77B02A6C74}"/>
              </a:ext>
            </a:extLst>
          </p:cNvPr>
          <p:cNvCxnSpPr>
            <a:cxnSpLocks/>
          </p:cNvCxnSpPr>
          <p:nvPr/>
        </p:nvCxnSpPr>
        <p:spPr>
          <a:xfrm flipH="1">
            <a:off x="4002904" y="6473833"/>
            <a:ext cx="7854799"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E5E8CC4C-26E8-4BFC-B58A-D261537A8353}"/>
              </a:ext>
            </a:extLst>
          </p:cNvPr>
          <p:cNvCxnSpPr>
            <a:cxnSpLocks/>
          </p:cNvCxnSpPr>
          <p:nvPr/>
        </p:nvCxnSpPr>
        <p:spPr>
          <a:xfrm flipH="1">
            <a:off x="210223" y="6473833"/>
            <a:ext cx="763174"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208D76-4D6D-B242-8408-4E4AE31A1613}"/>
              </a:ext>
            </a:extLst>
          </p:cNvPr>
          <p:cNvSpPr txBox="1"/>
          <p:nvPr/>
        </p:nvSpPr>
        <p:spPr>
          <a:xfrm>
            <a:off x="1474839" y="451713"/>
            <a:ext cx="6122504" cy="707886"/>
          </a:xfrm>
          <a:prstGeom prst="rect">
            <a:avLst/>
          </a:prstGeom>
          <a:noFill/>
        </p:spPr>
        <p:txBody>
          <a:bodyPr wrap="square" rtlCol="0">
            <a:spAutoFit/>
          </a:bodyPr>
          <a:lstStyle/>
          <a:p>
            <a:r>
              <a:rPr kumimoji="1" lang="en-US" altLang="ko-KR" sz="4000" b="1" dirty="0">
                <a:solidFill>
                  <a:schemeClr val="tx2"/>
                </a:solidFill>
                <a:latin typeface="Arial" panose="020B0604020202020204" pitchFamily="34" charset="0"/>
                <a:cs typeface="Arial" panose="020B0604020202020204" pitchFamily="34" charset="0"/>
              </a:rPr>
              <a:t>Introduction</a:t>
            </a:r>
            <a:endParaRPr kumimoji="1" lang="ko-KR" altLang="en-US" sz="4000" b="1" dirty="0">
              <a:solidFill>
                <a:schemeClr val="tx2"/>
              </a:solidFill>
              <a:latin typeface="Arial" panose="020B0604020202020204" pitchFamily="34" charset="0"/>
              <a:cs typeface="Arial" panose="020B0604020202020204" pitchFamily="34" charset="0"/>
            </a:endParaRPr>
          </a:p>
        </p:txBody>
      </p:sp>
      <p:pic>
        <p:nvPicPr>
          <p:cNvPr id="9" name="Google Shape;62;p14">
            <a:extLst>
              <a:ext uri="{FF2B5EF4-FFF2-40B4-BE49-F238E27FC236}">
                <a16:creationId xmlns:a16="http://schemas.microsoft.com/office/drawing/2014/main" id="{51A7845D-0A4B-3246-823B-5779B0B780E9}"/>
              </a:ext>
            </a:extLst>
          </p:cNvPr>
          <p:cNvPicPr preferRelativeResize="0"/>
          <p:nvPr/>
        </p:nvPicPr>
        <p:blipFill>
          <a:blip r:embed="rId2">
            <a:alphaModFix/>
          </a:blip>
          <a:stretch>
            <a:fillRect/>
          </a:stretch>
        </p:blipFill>
        <p:spPr>
          <a:xfrm>
            <a:off x="591810" y="1681831"/>
            <a:ext cx="3920555" cy="3426713"/>
          </a:xfrm>
          <a:prstGeom prst="rect">
            <a:avLst/>
          </a:prstGeom>
          <a:noFill/>
          <a:ln>
            <a:noFill/>
          </a:ln>
        </p:spPr>
      </p:pic>
      <p:pic>
        <p:nvPicPr>
          <p:cNvPr id="11" name="Google Shape;63;p14">
            <a:extLst>
              <a:ext uri="{FF2B5EF4-FFF2-40B4-BE49-F238E27FC236}">
                <a16:creationId xmlns:a16="http://schemas.microsoft.com/office/drawing/2014/main" id="{3A20D846-BDE4-1E4A-86BA-D925D43CB7A8}"/>
              </a:ext>
            </a:extLst>
          </p:cNvPr>
          <p:cNvPicPr preferRelativeResize="0"/>
          <p:nvPr/>
        </p:nvPicPr>
        <p:blipFill>
          <a:blip r:embed="rId3">
            <a:alphaModFix/>
          </a:blip>
          <a:stretch>
            <a:fillRect/>
          </a:stretch>
        </p:blipFill>
        <p:spPr>
          <a:xfrm>
            <a:off x="3883968" y="2589258"/>
            <a:ext cx="4419374" cy="3036719"/>
          </a:xfrm>
          <a:prstGeom prst="rect">
            <a:avLst/>
          </a:prstGeom>
          <a:noFill/>
          <a:ln>
            <a:noFill/>
          </a:ln>
        </p:spPr>
      </p:pic>
      <p:pic>
        <p:nvPicPr>
          <p:cNvPr id="12" name="Google Shape;65;p14">
            <a:extLst>
              <a:ext uri="{FF2B5EF4-FFF2-40B4-BE49-F238E27FC236}">
                <a16:creationId xmlns:a16="http://schemas.microsoft.com/office/drawing/2014/main" id="{364B378A-DEF3-394C-AA61-C0FD1F2DAE6D}"/>
              </a:ext>
            </a:extLst>
          </p:cNvPr>
          <p:cNvPicPr preferRelativeResize="0"/>
          <p:nvPr/>
        </p:nvPicPr>
        <p:blipFill>
          <a:blip r:embed="rId4">
            <a:alphaModFix/>
          </a:blip>
          <a:stretch>
            <a:fillRect/>
          </a:stretch>
        </p:blipFill>
        <p:spPr>
          <a:xfrm>
            <a:off x="7581311" y="1429884"/>
            <a:ext cx="3637291" cy="3678635"/>
          </a:xfrm>
          <a:prstGeom prst="rect">
            <a:avLst/>
          </a:prstGeom>
          <a:noFill/>
          <a:ln>
            <a:noFill/>
          </a:ln>
        </p:spPr>
      </p:pic>
      <p:sp>
        <p:nvSpPr>
          <p:cNvPr id="14" name="Google Shape;64;p14">
            <a:extLst>
              <a:ext uri="{FF2B5EF4-FFF2-40B4-BE49-F238E27FC236}">
                <a16:creationId xmlns:a16="http://schemas.microsoft.com/office/drawing/2014/main" id="{909C34DA-0FD7-1940-BCDC-05DF03F21111}"/>
              </a:ext>
            </a:extLst>
          </p:cNvPr>
          <p:cNvSpPr txBox="1"/>
          <p:nvPr/>
        </p:nvSpPr>
        <p:spPr>
          <a:xfrm>
            <a:off x="4002904" y="5988121"/>
            <a:ext cx="7446974" cy="4181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Image source: </a:t>
            </a:r>
            <a:r>
              <a:rPr lang="en" dirty="0" err="1">
                <a:solidFill>
                  <a:schemeClr val="tx2"/>
                </a:solidFill>
              </a:rPr>
              <a:t>daytranslations.com</a:t>
            </a:r>
            <a:r>
              <a:rPr lang="en" dirty="0">
                <a:solidFill>
                  <a:schemeClr val="tx2"/>
                </a:solidFill>
              </a:rPr>
              <a:t>, </a:t>
            </a:r>
            <a:r>
              <a:rPr lang="en" dirty="0" err="1">
                <a:solidFill>
                  <a:schemeClr val="tx2"/>
                </a:solidFill>
              </a:rPr>
              <a:t>hindustantime.com</a:t>
            </a:r>
            <a:r>
              <a:rPr lang="en" dirty="0">
                <a:solidFill>
                  <a:schemeClr val="tx2"/>
                </a:solidFill>
              </a:rPr>
              <a:t>, </a:t>
            </a:r>
            <a:endParaRPr dirty="0">
              <a:solidFill>
                <a:schemeClr val="tx2"/>
              </a:solidFill>
            </a:endParaRPr>
          </a:p>
        </p:txBody>
      </p:sp>
    </p:spTree>
    <p:extLst>
      <p:ext uri="{BB962C8B-B14F-4D97-AF65-F5344CB8AC3E}">
        <p14:creationId xmlns:p14="http://schemas.microsoft.com/office/powerpoint/2010/main" val="298897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1545"/>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EC2E602-AF99-44C7-9B46-9CD7539168D4}"/>
              </a:ext>
            </a:extLst>
          </p:cNvPr>
          <p:cNvSpPr/>
          <p:nvPr/>
        </p:nvSpPr>
        <p:spPr>
          <a:xfrm>
            <a:off x="190500" y="206832"/>
            <a:ext cx="11771556" cy="644433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연결선 6">
            <a:extLst>
              <a:ext uri="{FF2B5EF4-FFF2-40B4-BE49-F238E27FC236}">
                <a16:creationId xmlns:a16="http://schemas.microsoft.com/office/drawing/2014/main" id="{475891C6-16B1-463C-A18D-E7103FB38F76}"/>
              </a:ext>
            </a:extLst>
          </p:cNvPr>
          <p:cNvCxnSpPr>
            <a:cxnSpLocks/>
          </p:cNvCxnSpPr>
          <p:nvPr/>
        </p:nvCxnSpPr>
        <p:spPr>
          <a:xfrm flipH="1">
            <a:off x="324467" y="1031679"/>
            <a:ext cx="7978875"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FA839FBD-3954-4771-9333-B08E45F4D7B3}"/>
              </a:ext>
            </a:extLst>
          </p:cNvPr>
          <p:cNvCxnSpPr>
            <a:cxnSpLocks/>
          </p:cNvCxnSpPr>
          <p:nvPr/>
        </p:nvCxnSpPr>
        <p:spPr>
          <a:xfrm flipV="1">
            <a:off x="973397" y="633472"/>
            <a:ext cx="501442" cy="796413"/>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226E14A3-E885-43CD-B04F-D6A7DABBC5E6}"/>
              </a:ext>
            </a:extLst>
          </p:cNvPr>
          <p:cNvSpPr/>
          <p:nvPr/>
        </p:nvSpPr>
        <p:spPr>
          <a:xfrm>
            <a:off x="2676000" y="1764411"/>
            <a:ext cx="6840000" cy="2304000"/>
          </a:xfrm>
          <a:prstGeom prst="rect">
            <a:avLst/>
          </a:prstGeom>
          <a:no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9" name="직선 연결선 18">
            <a:extLst>
              <a:ext uri="{FF2B5EF4-FFF2-40B4-BE49-F238E27FC236}">
                <a16:creationId xmlns:a16="http://schemas.microsoft.com/office/drawing/2014/main" id="{D22968F0-42AB-428C-91E1-DF77B02A6C74}"/>
              </a:ext>
            </a:extLst>
          </p:cNvPr>
          <p:cNvCxnSpPr>
            <a:cxnSpLocks/>
          </p:cNvCxnSpPr>
          <p:nvPr/>
        </p:nvCxnSpPr>
        <p:spPr>
          <a:xfrm flipH="1">
            <a:off x="4002904" y="6473833"/>
            <a:ext cx="7854799"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E5E8CC4C-26E8-4BFC-B58A-D261537A8353}"/>
              </a:ext>
            </a:extLst>
          </p:cNvPr>
          <p:cNvCxnSpPr>
            <a:cxnSpLocks/>
          </p:cNvCxnSpPr>
          <p:nvPr/>
        </p:nvCxnSpPr>
        <p:spPr>
          <a:xfrm flipH="1">
            <a:off x="210223" y="6473833"/>
            <a:ext cx="763174"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208D76-4D6D-B242-8408-4E4AE31A1613}"/>
              </a:ext>
            </a:extLst>
          </p:cNvPr>
          <p:cNvSpPr txBox="1"/>
          <p:nvPr/>
        </p:nvSpPr>
        <p:spPr>
          <a:xfrm>
            <a:off x="1474839" y="451713"/>
            <a:ext cx="6122504" cy="707886"/>
          </a:xfrm>
          <a:prstGeom prst="rect">
            <a:avLst/>
          </a:prstGeom>
          <a:noFill/>
        </p:spPr>
        <p:txBody>
          <a:bodyPr wrap="square" rtlCol="0">
            <a:spAutoFit/>
          </a:bodyPr>
          <a:lstStyle/>
          <a:p>
            <a:r>
              <a:rPr kumimoji="1" lang="en-US" altLang="ko-KR" sz="4000" b="1" dirty="0">
                <a:solidFill>
                  <a:schemeClr val="tx2"/>
                </a:solidFill>
                <a:latin typeface="Arial" panose="020B0604020202020204" pitchFamily="34" charset="0"/>
                <a:cs typeface="Arial" panose="020B0604020202020204" pitchFamily="34" charset="0"/>
              </a:rPr>
              <a:t>Pre-Processing</a:t>
            </a:r>
            <a:endParaRPr kumimoji="1" lang="ko-KR" altLang="en-US" sz="4000" b="1" dirty="0">
              <a:solidFill>
                <a:schemeClr val="tx2"/>
              </a:solidFill>
              <a:latin typeface="Arial" panose="020B0604020202020204" pitchFamily="34" charset="0"/>
              <a:cs typeface="Arial" panose="020B0604020202020204" pitchFamily="34" charset="0"/>
            </a:endParaRPr>
          </a:p>
        </p:txBody>
      </p:sp>
      <p:sp>
        <p:nvSpPr>
          <p:cNvPr id="14" name="Google Shape;64;p14">
            <a:extLst>
              <a:ext uri="{FF2B5EF4-FFF2-40B4-BE49-F238E27FC236}">
                <a16:creationId xmlns:a16="http://schemas.microsoft.com/office/drawing/2014/main" id="{909C34DA-0FD7-1940-BCDC-05DF03F21111}"/>
              </a:ext>
            </a:extLst>
          </p:cNvPr>
          <p:cNvSpPr txBox="1"/>
          <p:nvPr/>
        </p:nvSpPr>
        <p:spPr>
          <a:xfrm>
            <a:off x="4002904" y="5988121"/>
            <a:ext cx="7446974" cy="4181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 name="Google Shape;71;p15">
            <a:extLst>
              <a:ext uri="{FF2B5EF4-FFF2-40B4-BE49-F238E27FC236}">
                <a16:creationId xmlns:a16="http://schemas.microsoft.com/office/drawing/2014/main" id="{E6FC408C-94FE-B847-90E3-A9798D47E705}"/>
              </a:ext>
            </a:extLst>
          </p:cNvPr>
          <p:cNvSpPr txBox="1">
            <a:spLocks/>
          </p:cNvSpPr>
          <p:nvPr/>
        </p:nvSpPr>
        <p:spPr>
          <a:xfrm>
            <a:off x="1224118" y="1444560"/>
            <a:ext cx="10225760" cy="4543541"/>
          </a:xfrm>
          <a:prstGeom prst="rect">
            <a:avLst/>
          </a:prstGeom>
        </p:spPr>
        <p:txBody>
          <a:bodyPr spcFirstLastPara="1" vert="horz" wrap="square" lIns="91425" tIns="91425" rIns="91425" bIns="91425" rtlCol="0" anchor="t" anchorCtr="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342900" algn="l">
              <a:spcBef>
                <a:spcPts val="0"/>
              </a:spcBef>
              <a:buSzPts val="1800"/>
              <a:buFont typeface="Arial" panose="020B0604020202020204" pitchFamily="34" charset="0"/>
              <a:buAutoNum type="arabicPeriod"/>
            </a:pPr>
            <a:r>
              <a:rPr lang="en" b="1" dirty="0">
                <a:solidFill>
                  <a:schemeClr val="tx2"/>
                </a:solidFill>
                <a:latin typeface="Times New Roman" panose="02020603050405020304" pitchFamily="18" charset="0"/>
                <a:cs typeface="Times New Roman" panose="02020603050405020304" pitchFamily="18" charset="0"/>
              </a:rPr>
              <a:t>Background removing</a:t>
            </a:r>
          </a:p>
          <a:p>
            <a:pPr marL="914400" lvl="1" indent="-317500" algn="l">
              <a:spcBef>
                <a:spcPts val="0"/>
              </a:spcBef>
              <a:buSzPts val="1400"/>
              <a:buFont typeface="Arial" panose="020B0604020202020204" pitchFamily="34" charset="0"/>
              <a:buAutoNum type="alphaLcPeriod"/>
            </a:pPr>
            <a:r>
              <a:rPr lang="en" sz="2200" dirty="0">
                <a:solidFill>
                  <a:schemeClr val="tx2"/>
                </a:solidFill>
                <a:latin typeface="Times New Roman" panose="02020603050405020304" pitchFamily="18" charset="0"/>
                <a:cs typeface="Times New Roman" panose="02020603050405020304" pitchFamily="18" charset="0"/>
              </a:rPr>
              <a:t>Introduce the data</a:t>
            </a:r>
          </a:p>
          <a:p>
            <a:pPr marL="914400" lvl="1" indent="-317500" algn="l">
              <a:spcBef>
                <a:spcPts val="0"/>
              </a:spcBef>
              <a:buSzPts val="1400"/>
              <a:buFont typeface="Arial" panose="020B0604020202020204" pitchFamily="34" charset="0"/>
              <a:buAutoNum type="alphaLcPeriod"/>
            </a:pPr>
            <a:r>
              <a:rPr lang="en" sz="2200" dirty="0">
                <a:solidFill>
                  <a:schemeClr val="tx2"/>
                </a:solidFill>
                <a:latin typeface="Times New Roman" panose="02020603050405020304" pitchFamily="18" charset="0"/>
                <a:cs typeface="Times New Roman" panose="02020603050405020304" pitchFamily="18" charset="0"/>
              </a:rPr>
              <a:t>Change the image into binary (0,1) matrix</a:t>
            </a:r>
          </a:p>
          <a:p>
            <a:pPr marL="914400" lvl="1" indent="-317500" algn="l">
              <a:spcBef>
                <a:spcPts val="0"/>
              </a:spcBef>
              <a:buSzPts val="1400"/>
              <a:buFont typeface="Arial" panose="020B0604020202020204" pitchFamily="34" charset="0"/>
              <a:buAutoNum type="alphaLcPeriod"/>
            </a:pPr>
            <a:r>
              <a:rPr lang="en" sz="2200" dirty="0">
                <a:solidFill>
                  <a:schemeClr val="tx2"/>
                </a:solidFill>
                <a:latin typeface="Times New Roman" panose="02020603050405020304" pitchFamily="18" charset="0"/>
                <a:cs typeface="Times New Roman" panose="02020603050405020304" pitchFamily="18" charset="0"/>
              </a:rPr>
              <a:t>Subtract the matrix of the background </a:t>
            </a:r>
          </a:p>
          <a:p>
            <a:pPr marL="914400" lvl="1" indent="-317500" algn="l">
              <a:spcBef>
                <a:spcPts val="0"/>
              </a:spcBef>
              <a:buSzPts val="1400"/>
              <a:buFont typeface="Arial" panose="020B0604020202020204" pitchFamily="34" charset="0"/>
              <a:buAutoNum type="alphaLcPeriod"/>
            </a:pPr>
            <a:r>
              <a:rPr lang="en" sz="2200" dirty="0">
                <a:solidFill>
                  <a:schemeClr val="tx2"/>
                </a:solidFill>
                <a:latin typeface="Times New Roman" panose="02020603050405020304" pitchFamily="18" charset="0"/>
                <a:cs typeface="Times New Roman" panose="02020603050405020304" pitchFamily="18" charset="0"/>
              </a:rPr>
              <a:t>Convert the matrix into image</a:t>
            </a:r>
          </a:p>
          <a:p>
            <a:pPr marL="457200" algn="l">
              <a:spcBef>
                <a:spcPts val="1600"/>
              </a:spcBef>
              <a:spcAft>
                <a:spcPts val="1600"/>
              </a:spcAft>
            </a:pPr>
            <a:endParaRPr lang="en" dirty="0"/>
          </a:p>
        </p:txBody>
      </p:sp>
      <p:pic>
        <p:nvPicPr>
          <p:cNvPr id="15" name="Google Shape;74;p15">
            <a:extLst>
              <a:ext uri="{FF2B5EF4-FFF2-40B4-BE49-F238E27FC236}">
                <a16:creationId xmlns:a16="http://schemas.microsoft.com/office/drawing/2014/main" id="{0ED073EA-1B4C-474D-968D-F2365768A7E8}"/>
              </a:ext>
            </a:extLst>
          </p:cNvPr>
          <p:cNvPicPr preferRelativeResize="0"/>
          <p:nvPr/>
        </p:nvPicPr>
        <p:blipFill>
          <a:blip r:embed="rId2">
            <a:alphaModFix/>
          </a:blip>
          <a:stretch>
            <a:fillRect/>
          </a:stretch>
        </p:blipFill>
        <p:spPr>
          <a:xfrm>
            <a:off x="1723498" y="3279914"/>
            <a:ext cx="2279405" cy="2133526"/>
          </a:xfrm>
          <a:prstGeom prst="rect">
            <a:avLst/>
          </a:prstGeom>
          <a:noFill/>
          <a:ln>
            <a:noFill/>
          </a:ln>
        </p:spPr>
      </p:pic>
      <p:pic>
        <p:nvPicPr>
          <p:cNvPr id="17" name="Google Shape;72;p15">
            <a:extLst>
              <a:ext uri="{FF2B5EF4-FFF2-40B4-BE49-F238E27FC236}">
                <a16:creationId xmlns:a16="http://schemas.microsoft.com/office/drawing/2014/main" id="{04F89A32-9FA3-4948-B363-20414BFF6B6A}"/>
              </a:ext>
            </a:extLst>
          </p:cNvPr>
          <p:cNvPicPr preferRelativeResize="0"/>
          <p:nvPr/>
        </p:nvPicPr>
        <p:blipFill>
          <a:blip r:embed="rId3">
            <a:alphaModFix/>
          </a:blip>
          <a:stretch>
            <a:fillRect/>
          </a:stretch>
        </p:blipFill>
        <p:spPr>
          <a:xfrm>
            <a:off x="4956297" y="3279914"/>
            <a:ext cx="2279405" cy="2133525"/>
          </a:xfrm>
          <a:prstGeom prst="rect">
            <a:avLst/>
          </a:prstGeom>
          <a:noFill/>
          <a:ln>
            <a:noFill/>
          </a:ln>
        </p:spPr>
      </p:pic>
      <p:pic>
        <p:nvPicPr>
          <p:cNvPr id="18" name="Google Shape;75;p15">
            <a:extLst>
              <a:ext uri="{FF2B5EF4-FFF2-40B4-BE49-F238E27FC236}">
                <a16:creationId xmlns:a16="http://schemas.microsoft.com/office/drawing/2014/main" id="{73F09D6A-75AC-1349-ABBA-0ED3DD358356}"/>
              </a:ext>
            </a:extLst>
          </p:cNvPr>
          <p:cNvPicPr preferRelativeResize="0"/>
          <p:nvPr/>
        </p:nvPicPr>
        <p:blipFill>
          <a:blip r:embed="rId4">
            <a:alphaModFix/>
          </a:blip>
          <a:stretch>
            <a:fillRect/>
          </a:stretch>
        </p:blipFill>
        <p:spPr>
          <a:xfrm>
            <a:off x="8109598" y="3279913"/>
            <a:ext cx="2068072" cy="2133525"/>
          </a:xfrm>
          <a:prstGeom prst="rect">
            <a:avLst/>
          </a:prstGeom>
          <a:noFill/>
          <a:ln>
            <a:noFill/>
          </a:ln>
        </p:spPr>
      </p:pic>
      <p:sp>
        <p:nvSpPr>
          <p:cNvPr id="21" name="Google Shape;73;p15">
            <a:extLst>
              <a:ext uri="{FF2B5EF4-FFF2-40B4-BE49-F238E27FC236}">
                <a16:creationId xmlns:a16="http://schemas.microsoft.com/office/drawing/2014/main" id="{5BE898B9-D762-344E-9669-523E68FA82FB}"/>
              </a:ext>
            </a:extLst>
          </p:cNvPr>
          <p:cNvSpPr txBox="1"/>
          <p:nvPr/>
        </p:nvSpPr>
        <p:spPr>
          <a:xfrm>
            <a:off x="2550841" y="5583914"/>
            <a:ext cx="3970500" cy="29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dirty="0"/>
              <a:t>H699.jpg                                                                   nothing72.jpg</a:t>
            </a:r>
            <a:endParaRPr sz="800" dirty="0"/>
          </a:p>
        </p:txBody>
      </p:sp>
    </p:spTree>
    <p:extLst>
      <p:ext uri="{BB962C8B-B14F-4D97-AF65-F5344CB8AC3E}">
        <p14:creationId xmlns:p14="http://schemas.microsoft.com/office/powerpoint/2010/main" val="60088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1545"/>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EC2E602-AF99-44C7-9B46-9CD7539168D4}"/>
              </a:ext>
            </a:extLst>
          </p:cNvPr>
          <p:cNvSpPr/>
          <p:nvPr/>
        </p:nvSpPr>
        <p:spPr>
          <a:xfrm>
            <a:off x="172741" y="206832"/>
            <a:ext cx="11771556" cy="644433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연결선 6">
            <a:extLst>
              <a:ext uri="{FF2B5EF4-FFF2-40B4-BE49-F238E27FC236}">
                <a16:creationId xmlns:a16="http://schemas.microsoft.com/office/drawing/2014/main" id="{475891C6-16B1-463C-A18D-E7103FB38F76}"/>
              </a:ext>
            </a:extLst>
          </p:cNvPr>
          <p:cNvCxnSpPr>
            <a:cxnSpLocks/>
          </p:cNvCxnSpPr>
          <p:nvPr/>
        </p:nvCxnSpPr>
        <p:spPr>
          <a:xfrm flipH="1">
            <a:off x="324467" y="1031679"/>
            <a:ext cx="7978875"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FA839FBD-3954-4771-9333-B08E45F4D7B3}"/>
              </a:ext>
            </a:extLst>
          </p:cNvPr>
          <p:cNvCxnSpPr>
            <a:cxnSpLocks/>
          </p:cNvCxnSpPr>
          <p:nvPr/>
        </p:nvCxnSpPr>
        <p:spPr>
          <a:xfrm flipV="1">
            <a:off x="973397" y="633472"/>
            <a:ext cx="501442" cy="796413"/>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226E14A3-E885-43CD-B04F-D6A7DABBC5E6}"/>
              </a:ext>
            </a:extLst>
          </p:cNvPr>
          <p:cNvSpPr/>
          <p:nvPr/>
        </p:nvSpPr>
        <p:spPr>
          <a:xfrm>
            <a:off x="2676000" y="1764411"/>
            <a:ext cx="6840000" cy="2304000"/>
          </a:xfrm>
          <a:prstGeom prst="rect">
            <a:avLst/>
          </a:prstGeom>
          <a:no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9" name="직선 연결선 18">
            <a:extLst>
              <a:ext uri="{FF2B5EF4-FFF2-40B4-BE49-F238E27FC236}">
                <a16:creationId xmlns:a16="http://schemas.microsoft.com/office/drawing/2014/main" id="{D22968F0-42AB-428C-91E1-DF77B02A6C74}"/>
              </a:ext>
            </a:extLst>
          </p:cNvPr>
          <p:cNvCxnSpPr>
            <a:cxnSpLocks/>
          </p:cNvCxnSpPr>
          <p:nvPr/>
        </p:nvCxnSpPr>
        <p:spPr>
          <a:xfrm flipH="1">
            <a:off x="4002904" y="6473833"/>
            <a:ext cx="7854799"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E5E8CC4C-26E8-4BFC-B58A-D261537A8353}"/>
              </a:ext>
            </a:extLst>
          </p:cNvPr>
          <p:cNvCxnSpPr>
            <a:cxnSpLocks/>
          </p:cNvCxnSpPr>
          <p:nvPr/>
        </p:nvCxnSpPr>
        <p:spPr>
          <a:xfrm flipH="1">
            <a:off x="210223" y="6473833"/>
            <a:ext cx="763174"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208D76-4D6D-B242-8408-4E4AE31A1613}"/>
              </a:ext>
            </a:extLst>
          </p:cNvPr>
          <p:cNvSpPr txBox="1"/>
          <p:nvPr/>
        </p:nvSpPr>
        <p:spPr>
          <a:xfrm>
            <a:off x="1474839" y="451713"/>
            <a:ext cx="6122504" cy="707886"/>
          </a:xfrm>
          <a:prstGeom prst="rect">
            <a:avLst/>
          </a:prstGeom>
          <a:noFill/>
        </p:spPr>
        <p:txBody>
          <a:bodyPr wrap="square" rtlCol="0">
            <a:spAutoFit/>
          </a:bodyPr>
          <a:lstStyle/>
          <a:p>
            <a:r>
              <a:rPr kumimoji="1" lang="en-US" altLang="ko-KR" sz="4000" b="1" dirty="0">
                <a:solidFill>
                  <a:schemeClr val="tx2"/>
                </a:solidFill>
                <a:latin typeface="Arial" panose="020B0604020202020204" pitchFamily="34" charset="0"/>
                <a:cs typeface="Arial" panose="020B0604020202020204" pitchFamily="34" charset="0"/>
              </a:rPr>
              <a:t>Pre-Processing</a:t>
            </a:r>
            <a:endParaRPr kumimoji="1" lang="ko-KR" altLang="en-US" sz="4000" b="1" dirty="0">
              <a:solidFill>
                <a:schemeClr val="tx2"/>
              </a:solidFill>
              <a:latin typeface="Arial" panose="020B0604020202020204" pitchFamily="34" charset="0"/>
              <a:cs typeface="Arial" panose="020B0604020202020204" pitchFamily="34" charset="0"/>
            </a:endParaRPr>
          </a:p>
        </p:txBody>
      </p:sp>
      <p:sp>
        <p:nvSpPr>
          <p:cNvPr id="14" name="Google Shape;64;p14">
            <a:extLst>
              <a:ext uri="{FF2B5EF4-FFF2-40B4-BE49-F238E27FC236}">
                <a16:creationId xmlns:a16="http://schemas.microsoft.com/office/drawing/2014/main" id="{909C34DA-0FD7-1940-BCDC-05DF03F21111}"/>
              </a:ext>
            </a:extLst>
          </p:cNvPr>
          <p:cNvSpPr txBox="1"/>
          <p:nvPr/>
        </p:nvSpPr>
        <p:spPr>
          <a:xfrm>
            <a:off x="4002904" y="5988121"/>
            <a:ext cx="7446974" cy="4181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 name="Google Shape;71;p15">
            <a:extLst>
              <a:ext uri="{FF2B5EF4-FFF2-40B4-BE49-F238E27FC236}">
                <a16:creationId xmlns:a16="http://schemas.microsoft.com/office/drawing/2014/main" id="{E6FC408C-94FE-B847-90E3-A9798D47E705}"/>
              </a:ext>
            </a:extLst>
          </p:cNvPr>
          <p:cNvSpPr txBox="1">
            <a:spLocks/>
          </p:cNvSpPr>
          <p:nvPr/>
        </p:nvSpPr>
        <p:spPr>
          <a:xfrm>
            <a:off x="1224118" y="1444560"/>
            <a:ext cx="10225760" cy="4543541"/>
          </a:xfrm>
          <a:prstGeom prst="rect">
            <a:avLst/>
          </a:prstGeom>
        </p:spPr>
        <p:txBody>
          <a:bodyPr spcFirstLastPara="1" vert="horz" wrap="square" lIns="91425" tIns="91425" rIns="91425" bIns="91425" rtlCol="0" anchor="t" anchorCtr="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14300" algn="l">
              <a:spcBef>
                <a:spcPts val="0"/>
              </a:spcBef>
              <a:buSzPts val="1800"/>
            </a:pPr>
            <a:r>
              <a:rPr lang="en" b="1" dirty="0">
                <a:solidFill>
                  <a:schemeClr val="tx2"/>
                </a:solidFill>
                <a:latin typeface="Times New Roman" panose="02020603050405020304" pitchFamily="18" charset="0"/>
                <a:cs typeface="Times New Roman" panose="02020603050405020304" pitchFamily="18" charset="0"/>
              </a:rPr>
              <a:t>2.  Denoising</a:t>
            </a:r>
            <a:endParaRPr lang="en" dirty="0"/>
          </a:p>
        </p:txBody>
      </p:sp>
      <p:pic>
        <p:nvPicPr>
          <p:cNvPr id="22" name="Google Shape;81;p16">
            <a:extLst>
              <a:ext uri="{FF2B5EF4-FFF2-40B4-BE49-F238E27FC236}">
                <a16:creationId xmlns:a16="http://schemas.microsoft.com/office/drawing/2014/main" id="{1ABD4B6E-3584-4043-9427-877041310F9D}"/>
              </a:ext>
            </a:extLst>
          </p:cNvPr>
          <p:cNvPicPr preferRelativeResize="0"/>
          <p:nvPr/>
        </p:nvPicPr>
        <p:blipFill>
          <a:blip r:embed="rId2">
            <a:alphaModFix/>
          </a:blip>
          <a:stretch>
            <a:fillRect/>
          </a:stretch>
        </p:blipFill>
        <p:spPr>
          <a:xfrm>
            <a:off x="4932091" y="2657459"/>
            <a:ext cx="1876425" cy="1866900"/>
          </a:xfrm>
          <a:prstGeom prst="rect">
            <a:avLst/>
          </a:prstGeom>
          <a:noFill/>
          <a:ln>
            <a:noFill/>
          </a:ln>
        </p:spPr>
      </p:pic>
      <p:sp>
        <p:nvSpPr>
          <p:cNvPr id="23" name="Google Shape;83;p16">
            <a:extLst>
              <a:ext uri="{FF2B5EF4-FFF2-40B4-BE49-F238E27FC236}">
                <a16:creationId xmlns:a16="http://schemas.microsoft.com/office/drawing/2014/main" id="{A4935112-4062-5C4D-9331-57BA2EDDBA8F}"/>
              </a:ext>
            </a:extLst>
          </p:cNvPr>
          <p:cNvSpPr txBox="1"/>
          <p:nvPr/>
        </p:nvSpPr>
        <p:spPr>
          <a:xfrm>
            <a:off x="3682069" y="2995059"/>
            <a:ext cx="5791817" cy="142974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Area counting                                              </a:t>
            </a:r>
            <a:r>
              <a:rPr lang="en" dirty="0" err="1"/>
              <a:t>er</a:t>
            </a:r>
            <a:endParaRPr dirty="0"/>
          </a:p>
          <a:p>
            <a:pPr marL="3200400" lvl="0" indent="0" algn="l" rtl="0">
              <a:spcBef>
                <a:spcPts val="0"/>
              </a:spcBef>
              <a:spcAft>
                <a:spcPts val="0"/>
              </a:spcAft>
              <a:buNone/>
            </a:pPr>
            <a:r>
              <a:rPr lang="en" dirty="0"/>
              <a:t>     Erase</a:t>
            </a:r>
          </a:p>
          <a:p>
            <a:pPr marL="3200400" lvl="0" indent="0" algn="l" rtl="0">
              <a:spcBef>
                <a:spcPts val="0"/>
              </a:spcBef>
              <a:spcAft>
                <a:spcPts val="0"/>
              </a:spcAft>
              <a:buNone/>
            </a:pPr>
            <a:r>
              <a:rPr lang="en" dirty="0"/>
              <a:t>	 the</a:t>
            </a:r>
            <a:endParaRPr dirty="0"/>
          </a:p>
          <a:p>
            <a:pPr marL="3200400" lvl="0" indent="0" algn="l" rtl="0">
              <a:spcBef>
                <a:spcPts val="0"/>
              </a:spcBef>
              <a:spcAft>
                <a:spcPts val="0"/>
              </a:spcAft>
              <a:buNone/>
            </a:pPr>
            <a:r>
              <a:rPr lang="en" dirty="0"/>
              <a:t>      rest                                            </a:t>
            </a:r>
            <a:endParaRPr dirty="0"/>
          </a:p>
        </p:txBody>
      </p:sp>
      <p:pic>
        <p:nvPicPr>
          <p:cNvPr id="24" name="Google Shape;84;p16">
            <a:extLst>
              <a:ext uri="{FF2B5EF4-FFF2-40B4-BE49-F238E27FC236}">
                <a16:creationId xmlns:a16="http://schemas.microsoft.com/office/drawing/2014/main" id="{2C04C0FB-D682-744E-ACC9-AB067D66BC74}"/>
              </a:ext>
            </a:extLst>
          </p:cNvPr>
          <p:cNvPicPr preferRelativeResize="0"/>
          <p:nvPr/>
        </p:nvPicPr>
        <p:blipFill>
          <a:blip r:embed="rId3">
            <a:alphaModFix/>
          </a:blip>
          <a:stretch>
            <a:fillRect/>
          </a:stretch>
        </p:blipFill>
        <p:spPr>
          <a:xfrm>
            <a:off x="1447182" y="2493291"/>
            <a:ext cx="2103811" cy="2469384"/>
          </a:xfrm>
          <a:prstGeom prst="rect">
            <a:avLst/>
          </a:prstGeom>
          <a:noFill/>
          <a:ln>
            <a:noFill/>
          </a:ln>
        </p:spPr>
      </p:pic>
      <p:sp>
        <p:nvSpPr>
          <p:cNvPr id="25" name="Google Shape;85;p16">
            <a:extLst>
              <a:ext uri="{FF2B5EF4-FFF2-40B4-BE49-F238E27FC236}">
                <a16:creationId xmlns:a16="http://schemas.microsoft.com/office/drawing/2014/main" id="{F97800F0-B286-8D48-BB96-2C7C3367D8F9}"/>
              </a:ext>
            </a:extLst>
          </p:cNvPr>
          <p:cNvSpPr/>
          <p:nvPr/>
        </p:nvSpPr>
        <p:spPr>
          <a:xfrm>
            <a:off x="1148083" y="2355866"/>
            <a:ext cx="2503200" cy="628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7;p16">
            <a:extLst>
              <a:ext uri="{FF2B5EF4-FFF2-40B4-BE49-F238E27FC236}">
                <a16:creationId xmlns:a16="http://schemas.microsoft.com/office/drawing/2014/main" id="{0D47E585-E239-724C-833C-F4A92822F80E}"/>
              </a:ext>
            </a:extLst>
          </p:cNvPr>
          <p:cNvSpPr/>
          <p:nvPr/>
        </p:nvSpPr>
        <p:spPr>
          <a:xfrm rot="6571522">
            <a:off x="2237658" y="2306796"/>
            <a:ext cx="324034" cy="19613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Google Shape;88;p16">
            <a:extLst>
              <a:ext uri="{FF2B5EF4-FFF2-40B4-BE49-F238E27FC236}">
                <a16:creationId xmlns:a16="http://schemas.microsoft.com/office/drawing/2014/main" id="{411E18D3-1B98-8F44-99AD-3DB1E4CF3D6F}"/>
              </a:ext>
            </a:extLst>
          </p:cNvPr>
          <p:cNvPicPr preferRelativeResize="0"/>
          <p:nvPr/>
        </p:nvPicPr>
        <p:blipFill>
          <a:blip r:embed="rId4">
            <a:alphaModFix/>
          </a:blip>
          <a:stretch>
            <a:fillRect/>
          </a:stretch>
        </p:blipFill>
        <p:spPr>
          <a:xfrm>
            <a:off x="7930303" y="2611065"/>
            <a:ext cx="2504233" cy="2351609"/>
          </a:xfrm>
          <a:prstGeom prst="rect">
            <a:avLst/>
          </a:prstGeom>
          <a:noFill/>
          <a:ln>
            <a:noFill/>
          </a:ln>
        </p:spPr>
      </p:pic>
      <p:sp>
        <p:nvSpPr>
          <p:cNvPr id="28" name="Google Shape;89;p16">
            <a:extLst>
              <a:ext uri="{FF2B5EF4-FFF2-40B4-BE49-F238E27FC236}">
                <a16:creationId xmlns:a16="http://schemas.microsoft.com/office/drawing/2014/main" id="{9AAAD3E8-C837-CE49-8496-E88AFAE6C560}"/>
              </a:ext>
            </a:extLst>
          </p:cNvPr>
          <p:cNvSpPr/>
          <p:nvPr/>
        </p:nvSpPr>
        <p:spPr>
          <a:xfrm>
            <a:off x="5103165" y="2404587"/>
            <a:ext cx="1876500" cy="4908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0;p16">
            <a:extLst>
              <a:ext uri="{FF2B5EF4-FFF2-40B4-BE49-F238E27FC236}">
                <a16:creationId xmlns:a16="http://schemas.microsoft.com/office/drawing/2014/main" id="{D8596DD9-40B3-4345-9745-B94D756DA95A}"/>
              </a:ext>
            </a:extLst>
          </p:cNvPr>
          <p:cNvSpPr/>
          <p:nvPr/>
        </p:nvSpPr>
        <p:spPr>
          <a:xfrm>
            <a:off x="4600605" y="3608175"/>
            <a:ext cx="1158300" cy="13545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13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545"/>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EC2E602-AF99-44C7-9B46-9CD7539168D4}"/>
              </a:ext>
            </a:extLst>
          </p:cNvPr>
          <p:cNvSpPr/>
          <p:nvPr/>
        </p:nvSpPr>
        <p:spPr>
          <a:xfrm>
            <a:off x="172741" y="206832"/>
            <a:ext cx="11771556" cy="644433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연결선 6">
            <a:extLst>
              <a:ext uri="{FF2B5EF4-FFF2-40B4-BE49-F238E27FC236}">
                <a16:creationId xmlns:a16="http://schemas.microsoft.com/office/drawing/2014/main" id="{475891C6-16B1-463C-A18D-E7103FB38F76}"/>
              </a:ext>
            </a:extLst>
          </p:cNvPr>
          <p:cNvCxnSpPr>
            <a:cxnSpLocks/>
          </p:cNvCxnSpPr>
          <p:nvPr/>
        </p:nvCxnSpPr>
        <p:spPr>
          <a:xfrm flipH="1">
            <a:off x="324467" y="1031679"/>
            <a:ext cx="7978875"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FA839FBD-3954-4771-9333-B08E45F4D7B3}"/>
              </a:ext>
            </a:extLst>
          </p:cNvPr>
          <p:cNvCxnSpPr>
            <a:cxnSpLocks/>
          </p:cNvCxnSpPr>
          <p:nvPr/>
        </p:nvCxnSpPr>
        <p:spPr>
          <a:xfrm flipV="1">
            <a:off x="973397" y="633472"/>
            <a:ext cx="501442" cy="796413"/>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226E14A3-E885-43CD-B04F-D6A7DABBC5E6}"/>
              </a:ext>
            </a:extLst>
          </p:cNvPr>
          <p:cNvSpPr/>
          <p:nvPr/>
        </p:nvSpPr>
        <p:spPr>
          <a:xfrm>
            <a:off x="2676000" y="1764411"/>
            <a:ext cx="6840000" cy="2304000"/>
          </a:xfrm>
          <a:prstGeom prst="rect">
            <a:avLst/>
          </a:prstGeom>
          <a:no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9" name="직선 연결선 18">
            <a:extLst>
              <a:ext uri="{FF2B5EF4-FFF2-40B4-BE49-F238E27FC236}">
                <a16:creationId xmlns:a16="http://schemas.microsoft.com/office/drawing/2014/main" id="{D22968F0-42AB-428C-91E1-DF77B02A6C74}"/>
              </a:ext>
            </a:extLst>
          </p:cNvPr>
          <p:cNvCxnSpPr>
            <a:cxnSpLocks/>
          </p:cNvCxnSpPr>
          <p:nvPr/>
        </p:nvCxnSpPr>
        <p:spPr>
          <a:xfrm flipH="1">
            <a:off x="4002904" y="6473833"/>
            <a:ext cx="7854799"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E5E8CC4C-26E8-4BFC-B58A-D261537A8353}"/>
              </a:ext>
            </a:extLst>
          </p:cNvPr>
          <p:cNvCxnSpPr>
            <a:cxnSpLocks/>
          </p:cNvCxnSpPr>
          <p:nvPr/>
        </p:nvCxnSpPr>
        <p:spPr>
          <a:xfrm flipH="1">
            <a:off x="210223" y="6473833"/>
            <a:ext cx="763174"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208D76-4D6D-B242-8408-4E4AE31A1613}"/>
              </a:ext>
            </a:extLst>
          </p:cNvPr>
          <p:cNvSpPr txBox="1"/>
          <p:nvPr/>
        </p:nvSpPr>
        <p:spPr>
          <a:xfrm>
            <a:off x="1474839" y="451713"/>
            <a:ext cx="6122504" cy="707886"/>
          </a:xfrm>
          <a:prstGeom prst="rect">
            <a:avLst/>
          </a:prstGeom>
          <a:noFill/>
        </p:spPr>
        <p:txBody>
          <a:bodyPr wrap="square" rtlCol="0">
            <a:spAutoFit/>
          </a:bodyPr>
          <a:lstStyle/>
          <a:p>
            <a:r>
              <a:rPr kumimoji="1" lang="en-US" altLang="ko-KR" sz="4000" b="1" dirty="0">
                <a:solidFill>
                  <a:schemeClr val="tx2"/>
                </a:solidFill>
                <a:latin typeface="Arial" panose="020B0604020202020204" pitchFamily="34" charset="0"/>
                <a:cs typeface="Arial" panose="020B0604020202020204" pitchFamily="34" charset="0"/>
              </a:rPr>
              <a:t>Pre-Processing</a:t>
            </a:r>
            <a:endParaRPr kumimoji="1" lang="ko-KR" altLang="en-US" sz="4000" b="1" dirty="0">
              <a:solidFill>
                <a:schemeClr val="tx2"/>
              </a:solidFill>
              <a:latin typeface="Arial" panose="020B0604020202020204" pitchFamily="34" charset="0"/>
              <a:cs typeface="Arial" panose="020B0604020202020204" pitchFamily="34" charset="0"/>
            </a:endParaRPr>
          </a:p>
        </p:txBody>
      </p:sp>
      <p:sp>
        <p:nvSpPr>
          <p:cNvPr id="14" name="Google Shape;64;p14">
            <a:extLst>
              <a:ext uri="{FF2B5EF4-FFF2-40B4-BE49-F238E27FC236}">
                <a16:creationId xmlns:a16="http://schemas.microsoft.com/office/drawing/2014/main" id="{909C34DA-0FD7-1940-BCDC-05DF03F21111}"/>
              </a:ext>
            </a:extLst>
          </p:cNvPr>
          <p:cNvSpPr txBox="1"/>
          <p:nvPr/>
        </p:nvSpPr>
        <p:spPr>
          <a:xfrm>
            <a:off x="4002904" y="5988121"/>
            <a:ext cx="7446974" cy="4181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 name="Google Shape;71;p15">
            <a:extLst>
              <a:ext uri="{FF2B5EF4-FFF2-40B4-BE49-F238E27FC236}">
                <a16:creationId xmlns:a16="http://schemas.microsoft.com/office/drawing/2014/main" id="{E6FC408C-94FE-B847-90E3-A9798D47E705}"/>
              </a:ext>
            </a:extLst>
          </p:cNvPr>
          <p:cNvSpPr txBox="1">
            <a:spLocks/>
          </p:cNvSpPr>
          <p:nvPr/>
        </p:nvSpPr>
        <p:spPr>
          <a:xfrm>
            <a:off x="1224118" y="1444560"/>
            <a:ext cx="10225760" cy="4543541"/>
          </a:xfrm>
          <a:prstGeom prst="rect">
            <a:avLst/>
          </a:prstGeom>
        </p:spPr>
        <p:txBody>
          <a:bodyPr spcFirstLastPara="1" vert="horz" wrap="square" lIns="91425" tIns="91425" rIns="91425" bIns="91425" rtlCol="0" anchor="t" anchorCtr="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14300" algn="l">
              <a:spcBef>
                <a:spcPts val="0"/>
              </a:spcBef>
              <a:buSzPts val="1800"/>
            </a:pPr>
            <a:r>
              <a:rPr lang="en" b="1" dirty="0">
                <a:solidFill>
                  <a:schemeClr val="tx2"/>
                </a:solidFill>
                <a:latin typeface="Times New Roman" panose="02020603050405020304" pitchFamily="18" charset="0"/>
                <a:cs typeface="Times New Roman" panose="02020603050405020304" pitchFamily="18" charset="0"/>
              </a:rPr>
              <a:t>3. </a:t>
            </a:r>
            <a:r>
              <a:rPr lang="en" altLang="ko-KR" b="1" dirty="0">
                <a:solidFill>
                  <a:schemeClr val="tx2"/>
                </a:solidFill>
                <a:latin typeface="Times New Roman" panose="02020603050405020304" pitchFamily="18" charset="0"/>
                <a:cs typeface="Times New Roman" panose="02020603050405020304" pitchFamily="18" charset="0"/>
              </a:rPr>
              <a:t> Cutting and saving an image into the original size</a:t>
            </a:r>
          </a:p>
          <a:p>
            <a:pPr marL="114300" algn="l">
              <a:spcBef>
                <a:spcPts val="0"/>
              </a:spcBef>
              <a:buSzPts val="1800"/>
            </a:pPr>
            <a:endParaRPr lang="en" dirty="0"/>
          </a:p>
        </p:txBody>
      </p:sp>
      <p:pic>
        <p:nvPicPr>
          <p:cNvPr id="21" name="Google Shape;97;p17">
            <a:extLst>
              <a:ext uri="{FF2B5EF4-FFF2-40B4-BE49-F238E27FC236}">
                <a16:creationId xmlns:a16="http://schemas.microsoft.com/office/drawing/2014/main" id="{00F224BD-AEC1-2A4E-8791-DD22C608428E}"/>
              </a:ext>
            </a:extLst>
          </p:cNvPr>
          <p:cNvPicPr preferRelativeResize="0"/>
          <p:nvPr/>
        </p:nvPicPr>
        <p:blipFill>
          <a:blip r:embed="rId2">
            <a:alphaModFix/>
          </a:blip>
          <a:stretch>
            <a:fillRect/>
          </a:stretch>
        </p:blipFill>
        <p:spPr>
          <a:xfrm>
            <a:off x="3247170" y="2780949"/>
            <a:ext cx="1604134" cy="1890132"/>
          </a:xfrm>
          <a:prstGeom prst="rect">
            <a:avLst/>
          </a:prstGeom>
          <a:noFill/>
          <a:ln>
            <a:noFill/>
          </a:ln>
        </p:spPr>
      </p:pic>
      <p:sp>
        <p:nvSpPr>
          <p:cNvPr id="30" name="Google Shape;98;p17">
            <a:extLst>
              <a:ext uri="{FF2B5EF4-FFF2-40B4-BE49-F238E27FC236}">
                <a16:creationId xmlns:a16="http://schemas.microsoft.com/office/drawing/2014/main" id="{8F668DCA-335E-C44A-B6DD-D983AE8FA5E7}"/>
              </a:ext>
            </a:extLst>
          </p:cNvPr>
          <p:cNvSpPr txBox="1"/>
          <p:nvPr/>
        </p:nvSpPr>
        <p:spPr>
          <a:xfrm>
            <a:off x="3246309" y="2781098"/>
            <a:ext cx="1612624" cy="18897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99;p17">
            <a:extLst>
              <a:ext uri="{FF2B5EF4-FFF2-40B4-BE49-F238E27FC236}">
                <a16:creationId xmlns:a16="http://schemas.microsoft.com/office/drawing/2014/main" id="{56F29465-E881-E34B-9B28-CDF1EA7CE805}"/>
              </a:ext>
            </a:extLst>
          </p:cNvPr>
          <p:cNvSpPr/>
          <p:nvPr/>
        </p:nvSpPr>
        <p:spPr>
          <a:xfrm>
            <a:off x="3247148" y="2780949"/>
            <a:ext cx="1604341" cy="1890132"/>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 name="Google Shape;100;p17">
            <a:extLst>
              <a:ext uri="{FF2B5EF4-FFF2-40B4-BE49-F238E27FC236}">
                <a16:creationId xmlns:a16="http://schemas.microsoft.com/office/drawing/2014/main" id="{CE439E3E-FBF1-E340-BB77-1CF967894FB0}"/>
              </a:ext>
            </a:extLst>
          </p:cNvPr>
          <p:cNvPicPr preferRelativeResize="0"/>
          <p:nvPr/>
        </p:nvPicPr>
        <p:blipFill>
          <a:blip r:embed="rId3">
            <a:alphaModFix/>
          </a:blip>
          <a:stretch>
            <a:fillRect/>
          </a:stretch>
        </p:blipFill>
        <p:spPr>
          <a:xfrm>
            <a:off x="6103444" y="2475999"/>
            <a:ext cx="2612350" cy="2194876"/>
          </a:xfrm>
          <a:prstGeom prst="rect">
            <a:avLst/>
          </a:prstGeom>
          <a:noFill/>
          <a:ln>
            <a:noFill/>
          </a:ln>
        </p:spPr>
      </p:pic>
      <p:sp>
        <p:nvSpPr>
          <p:cNvPr id="33" name="Google Shape;101;p17">
            <a:extLst>
              <a:ext uri="{FF2B5EF4-FFF2-40B4-BE49-F238E27FC236}">
                <a16:creationId xmlns:a16="http://schemas.microsoft.com/office/drawing/2014/main" id="{730CDA77-27FB-384C-A36A-CCE880D917E3}"/>
              </a:ext>
            </a:extLst>
          </p:cNvPr>
          <p:cNvSpPr/>
          <p:nvPr/>
        </p:nvSpPr>
        <p:spPr>
          <a:xfrm>
            <a:off x="6096000" y="2476799"/>
            <a:ext cx="2628900" cy="2249448"/>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오른쪽 화살표[R] 2">
            <a:extLst>
              <a:ext uri="{FF2B5EF4-FFF2-40B4-BE49-F238E27FC236}">
                <a16:creationId xmlns:a16="http://schemas.microsoft.com/office/drawing/2014/main" id="{C9CA5622-6E7F-8140-A42F-F7ECC86C9924}"/>
              </a:ext>
            </a:extLst>
          </p:cNvPr>
          <p:cNvSpPr/>
          <p:nvPr/>
        </p:nvSpPr>
        <p:spPr>
          <a:xfrm>
            <a:off x="5120640" y="3596640"/>
            <a:ext cx="743712" cy="280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4191123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1545"/>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EC2E602-AF99-44C7-9B46-9CD7539168D4}"/>
              </a:ext>
            </a:extLst>
          </p:cNvPr>
          <p:cNvSpPr/>
          <p:nvPr/>
        </p:nvSpPr>
        <p:spPr>
          <a:xfrm>
            <a:off x="172741" y="206832"/>
            <a:ext cx="11771556" cy="644433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연결선 6">
            <a:extLst>
              <a:ext uri="{FF2B5EF4-FFF2-40B4-BE49-F238E27FC236}">
                <a16:creationId xmlns:a16="http://schemas.microsoft.com/office/drawing/2014/main" id="{475891C6-16B1-463C-A18D-E7103FB38F76}"/>
              </a:ext>
            </a:extLst>
          </p:cNvPr>
          <p:cNvCxnSpPr>
            <a:cxnSpLocks/>
          </p:cNvCxnSpPr>
          <p:nvPr/>
        </p:nvCxnSpPr>
        <p:spPr>
          <a:xfrm flipH="1">
            <a:off x="324467" y="1031679"/>
            <a:ext cx="7978875"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FA839FBD-3954-4771-9333-B08E45F4D7B3}"/>
              </a:ext>
            </a:extLst>
          </p:cNvPr>
          <p:cNvCxnSpPr>
            <a:cxnSpLocks/>
          </p:cNvCxnSpPr>
          <p:nvPr/>
        </p:nvCxnSpPr>
        <p:spPr>
          <a:xfrm flipV="1">
            <a:off x="973397" y="633472"/>
            <a:ext cx="501442" cy="796413"/>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226E14A3-E885-43CD-B04F-D6A7DABBC5E6}"/>
              </a:ext>
            </a:extLst>
          </p:cNvPr>
          <p:cNvSpPr/>
          <p:nvPr/>
        </p:nvSpPr>
        <p:spPr>
          <a:xfrm>
            <a:off x="2676000" y="1764411"/>
            <a:ext cx="6840000" cy="2304000"/>
          </a:xfrm>
          <a:prstGeom prst="rect">
            <a:avLst/>
          </a:prstGeom>
          <a:no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9" name="직선 연결선 18">
            <a:extLst>
              <a:ext uri="{FF2B5EF4-FFF2-40B4-BE49-F238E27FC236}">
                <a16:creationId xmlns:a16="http://schemas.microsoft.com/office/drawing/2014/main" id="{D22968F0-42AB-428C-91E1-DF77B02A6C74}"/>
              </a:ext>
            </a:extLst>
          </p:cNvPr>
          <p:cNvCxnSpPr>
            <a:cxnSpLocks/>
          </p:cNvCxnSpPr>
          <p:nvPr/>
        </p:nvCxnSpPr>
        <p:spPr>
          <a:xfrm flipH="1">
            <a:off x="4002904" y="6473833"/>
            <a:ext cx="7854799"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E5E8CC4C-26E8-4BFC-B58A-D261537A8353}"/>
              </a:ext>
            </a:extLst>
          </p:cNvPr>
          <p:cNvCxnSpPr>
            <a:cxnSpLocks/>
          </p:cNvCxnSpPr>
          <p:nvPr/>
        </p:nvCxnSpPr>
        <p:spPr>
          <a:xfrm flipH="1">
            <a:off x="210223" y="6473833"/>
            <a:ext cx="763174"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208D76-4D6D-B242-8408-4E4AE31A1613}"/>
              </a:ext>
            </a:extLst>
          </p:cNvPr>
          <p:cNvSpPr txBox="1"/>
          <p:nvPr/>
        </p:nvSpPr>
        <p:spPr>
          <a:xfrm>
            <a:off x="1474839" y="451713"/>
            <a:ext cx="6122504" cy="707886"/>
          </a:xfrm>
          <a:prstGeom prst="rect">
            <a:avLst/>
          </a:prstGeom>
          <a:noFill/>
        </p:spPr>
        <p:txBody>
          <a:bodyPr wrap="square" rtlCol="0">
            <a:spAutoFit/>
          </a:bodyPr>
          <a:lstStyle/>
          <a:p>
            <a:r>
              <a:rPr kumimoji="1" lang="en-US" altLang="ko-KR" sz="4000" b="1" dirty="0">
                <a:solidFill>
                  <a:schemeClr val="tx2"/>
                </a:solidFill>
                <a:latin typeface="Arial" panose="020B0604020202020204" pitchFamily="34" charset="0"/>
                <a:cs typeface="Arial" panose="020B0604020202020204" pitchFamily="34" charset="0"/>
              </a:rPr>
              <a:t>Outcome</a:t>
            </a:r>
            <a:endParaRPr kumimoji="1" lang="ko-KR" altLang="en-US" sz="4000" b="1" dirty="0">
              <a:solidFill>
                <a:schemeClr val="tx2"/>
              </a:solidFill>
              <a:latin typeface="Arial" panose="020B0604020202020204" pitchFamily="34" charset="0"/>
              <a:cs typeface="Arial" panose="020B0604020202020204" pitchFamily="34" charset="0"/>
            </a:endParaRPr>
          </a:p>
        </p:txBody>
      </p:sp>
      <p:sp>
        <p:nvSpPr>
          <p:cNvPr id="14" name="Google Shape;64;p14">
            <a:extLst>
              <a:ext uri="{FF2B5EF4-FFF2-40B4-BE49-F238E27FC236}">
                <a16:creationId xmlns:a16="http://schemas.microsoft.com/office/drawing/2014/main" id="{909C34DA-0FD7-1940-BCDC-05DF03F21111}"/>
              </a:ext>
            </a:extLst>
          </p:cNvPr>
          <p:cNvSpPr txBox="1"/>
          <p:nvPr/>
        </p:nvSpPr>
        <p:spPr>
          <a:xfrm>
            <a:off x="4002904" y="5988121"/>
            <a:ext cx="7446974" cy="4181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 name="Google Shape;71;p15">
            <a:extLst>
              <a:ext uri="{FF2B5EF4-FFF2-40B4-BE49-F238E27FC236}">
                <a16:creationId xmlns:a16="http://schemas.microsoft.com/office/drawing/2014/main" id="{E6FC408C-94FE-B847-90E3-A9798D47E705}"/>
              </a:ext>
            </a:extLst>
          </p:cNvPr>
          <p:cNvSpPr txBox="1">
            <a:spLocks/>
          </p:cNvSpPr>
          <p:nvPr/>
        </p:nvSpPr>
        <p:spPr>
          <a:xfrm>
            <a:off x="1224118" y="1444560"/>
            <a:ext cx="10225760" cy="4543541"/>
          </a:xfrm>
          <a:prstGeom prst="rect">
            <a:avLst/>
          </a:prstGeom>
        </p:spPr>
        <p:txBody>
          <a:bodyPr spcFirstLastPara="1" vert="horz" wrap="square" lIns="91425" tIns="91425" rIns="91425" bIns="91425" rtlCol="0" anchor="t" anchorCtr="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14300" algn="l">
              <a:spcBef>
                <a:spcPts val="0"/>
              </a:spcBef>
              <a:buSzPts val="1800"/>
            </a:pPr>
            <a:endParaRPr lang="en" dirty="0"/>
          </a:p>
        </p:txBody>
      </p:sp>
      <p:sp>
        <p:nvSpPr>
          <p:cNvPr id="5" name="TextBox 4">
            <a:extLst>
              <a:ext uri="{FF2B5EF4-FFF2-40B4-BE49-F238E27FC236}">
                <a16:creationId xmlns:a16="http://schemas.microsoft.com/office/drawing/2014/main" id="{2B112693-71BE-C84A-8191-C3C8DACD6AD5}"/>
              </a:ext>
            </a:extLst>
          </p:cNvPr>
          <p:cNvSpPr txBox="1"/>
          <p:nvPr/>
        </p:nvSpPr>
        <p:spPr>
          <a:xfrm>
            <a:off x="1474839" y="1416291"/>
            <a:ext cx="8041161" cy="1313180"/>
          </a:xfrm>
          <a:prstGeom prst="rect">
            <a:avLst/>
          </a:prstGeom>
          <a:noFill/>
        </p:spPr>
        <p:txBody>
          <a:bodyPr wrap="square" rtlCol="0">
            <a:spAutoFit/>
          </a:bodyPr>
          <a:lstStyle/>
          <a:p>
            <a:pPr marL="457200" lvl="0" indent="-342900">
              <a:buSzPts val="1800"/>
              <a:buChar char="-"/>
            </a:pPr>
            <a:r>
              <a:rPr lang="en" altLang="ko-KR" sz="2400" b="1" dirty="0">
                <a:solidFill>
                  <a:schemeClr val="tx2"/>
                </a:solidFill>
                <a:latin typeface="Times New Roman" panose="02020603050405020304" pitchFamily="18" charset="0"/>
                <a:cs typeface="Times New Roman" panose="02020603050405020304" pitchFamily="18" charset="0"/>
              </a:rPr>
              <a:t>Test Accuracy</a:t>
            </a:r>
          </a:p>
          <a:p>
            <a:pPr marL="457200" lvl="0">
              <a:spcBef>
                <a:spcPts val="1600"/>
              </a:spcBef>
            </a:pPr>
            <a:r>
              <a:rPr lang="en" altLang="ko-KR" sz="2200" dirty="0">
                <a:solidFill>
                  <a:schemeClr val="tx2"/>
                </a:solidFill>
                <a:latin typeface="Times New Roman" panose="02020603050405020304" pitchFamily="18" charset="0"/>
                <a:cs typeface="Times New Roman" panose="02020603050405020304" pitchFamily="18" charset="0"/>
              </a:rPr>
              <a:t>- Based on the models we built to make  predictions</a:t>
            </a:r>
          </a:p>
          <a:p>
            <a:endParaRPr kumimoji="1" lang="ko-KR" altLang="en-US" dirty="0"/>
          </a:p>
        </p:txBody>
      </p:sp>
      <p:graphicFrame>
        <p:nvGraphicFramePr>
          <p:cNvPr id="18" name="Google Shape;114;p19">
            <a:extLst>
              <a:ext uri="{FF2B5EF4-FFF2-40B4-BE49-F238E27FC236}">
                <a16:creationId xmlns:a16="http://schemas.microsoft.com/office/drawing/2014/main" id="{15A1F5A3-879F-7B41-B1A2-2727701CBDD2}"/>
              </a:ext>
            </a:extLst>
          </p:cNvPr>
          <p:cNvGraphicFramePr/>
          <p:nvPr>
            <p:extLst>
              <p:ext uri="{D42A27DB-BD31-4B8C-83A1-F6EECF244321}">
                <p14:modId xmlns:p14="http://schemas.microsoft.com/office/powerpoint/2010/main" val="3855892158"/>
              </p:ext>
            </p:extLst>
          </p:nvPr>
        </p:nvGraphicFramePr>
        <p:xfrm>
          <a:off x="2025742" y="2797022"/>
          <a:ext cx="8413656" cy="1371510"/>
        </p:xfrm>
        <a:graphic>
          <a:graphicData uri="http://schemas.openxmlformats.org/drawingml/2006/table">
            <a:tbl>
              <a:tblPr>
                <a:noFill/>
              </a:tblPr>
              <a:tblGrid>
                <a:gridCol w="2804552">
                  <a:extLst>
                    <a:ext uri="{9D8B030D-6E8A-4147-A177-3AD203B41FA5}">
                      <a16:colId xmlns:a16="http://schemas.microsoft.com/office/drawing/2014/main" val="20000"/>
                    </a:ext>
                  </a:extLst>
                </a:gridCol>
                <a:gridCol w="2804552">
                  <a:extLst>
                    <a:ext uri="{9D8B030D-6E8A-4147-A177-3AD203B41FA5}">
                      <a16:colId xmlns:a16="http://schemas.microsoft.com/office/drawing/2014/main" val="20001"/>
                    </a:ext>
                  </a:extLst>
                </a:gridCol>
                <a:gridCol w="2804552">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dirty="0">
                          <a:solidFill>
                            <a:schemeClr val="tx2"/>
                          </a:solidFill>
                        </a:rPr>
                        <a:t>Dataset</a:t>
                      </a:r>
                      <a:endParaRPr dirty="0">
                        <a:solidFill>
                          <a:schemeClr val="tx2"/>
                        </a:solidFill>
                      </a:endParaRPr>
                    </a:p>
                  </a:txBody>
                  <a:tcPr marL="91425" marR="91425" marT="91425" marB="91425"/>
                </a:tc>
                <a:tc>
                  <a:txBody>
                    <a:bodyPr/>
                    <a:lstStyle/>
                    <a:p>
                      <a:pPr marL="0" lvl="0" indent="0" algn="ctr" rtl="0">
                        <a:spcBef>
                          <a:spcPts val="0"/>
                        </a:spcBef>
                        <a:spcAft>
                          <a:spcPts val="0"/>
                        </a:spcAft>
                        <a:buNone/>
                      </a:pPr>
                      <a:r>
                        <a:rPr lang="en">
                          <a:solidFill>
                            <a:schemeClr val="tx2"/>
                          </a:solidFill>
                        </a:rPr>
                        <a:t>KNN</a:t>
                      </a:r>
                      <a:endParaRPr>
                        <a:solidFill>
                          <a:schemeClr val="tx2"/>
                        </a:solidFill>
                      </a:endParaRPr>
                    </a:p>
                  </a:txBody>
                  <a:tcPr marL="91425" marR="91425" marT="91425" marB="91425"/>
                </a:tc>
                <a:tc>
                  <a:txBody>
                    <a:bodyPr/>
                    <a:lstStyle/>
                    <a:p>
                      <a:pPr marL="0" lvl="0" indent="0" algn="ctr" rtl="0">
                        <a:spcBef>
                          <a:spcPts val="0"/>
                        </a:spcBef>
                        <a:spcAft>
                          <a:spcPts val="0"/>
                        </a:spcAft>
                        <a:buNone/>
                      </a:pPr>
                      <a:r>
                        <a:rPr lang="en">
                          <a:solidFill>
                            <a:schemeClr val="tx2"/>
                          </a:solidFill>
                        </a:rPr>
                        <a:t>Random Forest</a:t>
                      </a:r>
                      <a:endParaRPr>
                        <a:solidFill>
                          <a:schemeClr val="tx2"/>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dirty="0">
                          <a:solidFill>
                            <a:schemeClr val="tx2"/>
                          </a:solidFill>
                        </a:rPr>
                        <a:t>Augmented dataset</a:t>
                      </a:r>
                      <a:endParaRPr dirty="0">
                        <a:solidFill>
                          <a:schemeClr val="tx2"/>
                        </a:solidFill>
                      </a:endParaRPr>
                    </a:p>
                  </a:txBody>
                  <a:tcPr marL="91425" marR="91425" marT="91425" marB="91425"/>
                </a:tc>
                <a:tc>
                  <a:txBody>
                    <a:bodyPr/>
                    <a:lstStyle/>
                    <a:p>
                      <a:pPr marL="0" lvl="0" indent="0" algn="ctr" rtl="0">
                        <a:spcBef>
                          <a:spcPts val="0"/>
                        </a:spcBef>
                        <a:spcAft>
                          <a:spcPts val="0"/>
                        </a:spcAft>
                        <a:buNone/>
                      </a:pPr>
                      <a:r>
                        <a:rPr lang="en" dirty="0">
                          <a:solidFill>
                            <a:schemeClr val="tx2"/>
                          </a:solidFill>
                        </a:rPr>
                        <a:t>/</a:t>
                      </a:r>
                      <a:endParaRPr dirty="0">
                        <a:solidFill>
                          <a:schemeClr val="tx2"/>
                        </a:solidFill>
                      </a:endParaRPr>
                    </a:p>
                  </a:txBody>
                  <a:tcPr marL="91425" marR="91425" marT="91425" marB="91425"/>
                </a:tc>
                <a:tc>
                  <a:txBody>
                    <a:bodyPr/>
                    <a:lstStyle/>
                    <a:p>
                      <a:pPr marL="0" lvl="0" indent="0" algn="ctr" rtl="0">
                        <a:spcBef>
                          <a:spcPts val="0"/>
                        </a:spcBef>
                        <a:spcAft>
                          <a:spcPts val="0"/>
                        </a:spcAft>
                        <a:buNone/>
                      </a:pPr>
                      <a:r>
                        <a:rPr lang="en" dirty="0">
                          <a:solidFill>
                            <a:schemeClr val="tx2"/>
                          </a:solidFill>
                        </a:rPr>
                        <a:t>99.0%</a:t>
                      </a:r>
                      <a:endParaRPr dirty="0">
                        <a:solidFill>
                          <a:schemeClr val="tx2"/>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dirty="0">
                          <a:solidFill>
                            <a:schemeClr val="tx2"/>
                          </a:solidFill>
                        </a:rPr>
                        <a:t>   Preprocessed dataset</a:t>
                      </a:r>
                      <a:endParaRPr dirty="0">
                        <a:solidFill>
                          <a:schemeClr val="tx2"/>
                        </a:solidFill>
                      </a:endParaRPr>
                    </a:p>
                  </a:txBody>
                  <a:tcPr marL="91425" marR="91425" marT="91425" marB="91425"/>
                </a:tc>
                <a:tc>
                  <a:txBody>
                    <a:bodyPr/>
                    <a:lstStyle/>
                    <a:p>
                      <a:pPr marL="0" lvl="0" indent="0" algn="ctr" rtl="0">
                        <a:spcBef>
                          <a:spcPts val="0"/>
                        </a:spcBef>
                        <a:spcAft>
                          <a:spcPts val="0"/>
                        </a:spcAft>
                        <a:buNone/>
                      </a:pPr>
                      <a:r>
                        <a:rPr lang="en" dirty="0">
                          <a:solidFill>
                            <a:schemeClr val="tx2"/>
                          </a:solidFill>
                        </a:rPr>
                        <a:t>97.6%</a:t>
                      </a:r>
                      <a:endParaRPr dirty="0">
                        <a:solidFill>
                          <a:schemeClr val="tx2"/>
                        </a:solidFill>
                      </a:endParaRPr>
                    </a:p>
                  </a:txBody>
                  <a:tcPr marL="91425" marR="91425" marT="91425" marB="91425"/>
                </a:tc>
                <a:tc>
                  <a:txBody>
                    <a:bodyPr/>
                    <a:lstStyle/>
                    <a:p>
                      <a:pPr marL="0" lvl="0" indent="0" algn="ctr" rtl="0">
                        <a:spcBef>
                          <a:spcPts val="0"/>
                        </a:spcBef>
                        <a:spcAft>
                          <a:spcPts val="0"/>
                        </a:spcAft>
                        <a:buNone/>
                      </a:pPr>
                      <a:r>
                        <a:rPr lang="en" dirty="0">
                          <a:solidFill>
                            <a:schemeClr val="tx2"/>
                          </a:solidFill>
                        </a:rPr>
                        <a:t>99.0%</a:t>
                      </a:r>
                      <a:endParaRPr dirty="0">
                        <a:solidFill>
                          <a:schemeClr val="tx2"/>
                        </a:solidFill>
                      </a:endParaRPr>
                    </a:p>
                  </a:txBody>
                  <a:tcPr marL="91425" marR="91425" marT="91425" marB="91425"/>
                </a:tc>
                <a:extLst>
                  <a:ext uri="{0D108BD9-81ED-4DB2-BD59-A6C34878D82A}">
                    <a16:rowId xmlns:a16="http://schemas.microsoft.com/office/drawing/2014/main" val="10002"/>
                  </a:ext>
                </a:extLst>
              </a:tr>
            </a:tbl>
          </a:graphicData>
        </a:graphic>
      </p:graphicFrame>
      <p:sp>
        <p:nvSpPr>
          <p:cNvPr id="22" name="Google Shape;115;p19">
            <a:extLst>
              <a:ext uri="{FF2B5EF4-FFF2-40B4-BE49-F238E27FC236}">
                <a16:creationId xmlns:a16="http://schemas.microsoft.com/office/drawing/2014/main" id="{720B2985-ACBB-404E-90B8-BA019C976806}"/>
              </a:ext>
            </a:extLst>
          </p:cNvPr>
          <p:cNvSpPr txBox="1"/>
          <p:nvPr/>
        </p:nvSpPr>
        <p:spPr>
          <a:xfrm>
            <a:off x="1943400" y="4339817"/>
            <a:ext cx="7572600" cy="440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altLang="ko-KR" sz="2200" dirty="0">
                <a:solidFill>
                  <a:schemeClr val="tx2"/>
                </a:solidFill>
                <a:latin typeface="Times New Roman" panose="02020603050405020304" pitchFamily="18" charset="0"/>
                <a:cs typeface="Times New Roman" panose="02020603050405020304" pitchFamily="18" charset="0"/>
              </a:rPr>
              <a:t>-  Efficiency and accuracy are both hold for pre-processed dataset </a:t>
            </a:r>
            <a:endParaRPr sz="2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22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545"/>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EC2E602-AF99-44C7-9B46-9CD7539168D4}"/>
              </a:ext>
            </a:extLst>
          </p:cNvPr>
          <p:cNvSpPr/>
          <p:nvPr/>
        </p:nvSpPr>
        <p:spPr>
          <a:xfrm>
            <a:off x="172741" y="231216"/>
            <a:ext cx="11771556" cy="644433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연결선 6">
            <a:extLst>
              <a:ext uri="{FF2B5EF4-FFF2-40B4-BE49-F238E27FC236}">
                <a16:creationId xmlns:a16="http://schemas.microsoft.com/office/drawing/2014/main" id="{475891C6-16B1-463C-A18D-E7103FB38F76}"/>
              </a:ext>
            </a:extLst>
          </p:cNvPr>
          <p:cNvCxnSpPr>
            <a:cxnSpLocks/>
          </p:cNvCxnSpPr>
          <p:nvPr/>
        </p:nvCxnSpPr>
        <p:spPr>
          <a:xfrm flipH="1">
            <a:off x="324467" y="1031679"/>
            <a:ext cx="7978875"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FA839FBD-3954-4771-9333-B08E45F4D7B3}"/>
              </a:ext>
            </a:extLst>
          </p:cNvPr>
          <p:cNvCxnSpPr>
            <a:cxnSpLocks/>
          </p:cNvCxnSpPr>
          <p:nvPr/>
        </p:nvCxnSpPr>
        <p:spPr>
          <a:xfrm flipV="1">
            <a:off x="973397" y="633472"/>
            <a:ext cx="501442" cy="796413"/>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226E14A3-E885-43CD-B04F-D6A7DABBC5E6}"/>
              </a:ext>
            </a:extLst>
          </p:cNvPr>
          <p:cNvSpPr/>
          <p:nvPr/>
        </p:nvSpPr>
        <p:spPr>
          <a:xfrm>
            <a:off x="2676000" y="1764411"/>
            <a:ext cx="6840000" cy="2304000"/>
          </a:xfrm>
          <a:prstGeom prst="rect">
            <a:avLst/>
          </a:prstGeom>
          <a:no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9" name="직선 연결선 18">
            <a:extLst>
              <a:ext uri="{FF2B5EF4-FFF2-40B4-BE49-F238E27FC236}">
                <a16:creationId xmlns:a16="http://schemas.microsoft.com/office/drawing/2014/main" id="{D22968F0-42AB-428C-91E1-DF77B02A6C74}"/>
              </a:ext>
            </a:extLst>
          </p:cNvPr>
          <p:cNvCxnSpPr>
            <a:cxnSpLocks/>
          </p:cNvCxnSpPr>
          <p:nvPr/>
        </p:nvCxnSpPr>
        <p:spPr>
          <a:xfrm flipH="1">
            <a:off x="4002904" y="6473833"/>
            <a:ext cx="7854799"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E5E8CC4C-26E8-4BFC-B58A-D261537A8353}"/>
              </a:ext>
            </a:extLst>
          </p:cNvPr>
          <p:cNvCxnSpPr>
            <a:cxnSpLocks/>
          </p:cNvCxnSpPr>
          <p:nvPr/>
        </p:nvCxnSpPr>
        <p:spPr>
          <a:xfrm flipH="1">
            <a:off x="210223" y="6473833"/>
            <a:ext cx="763174"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208D76-4D6D-B242-8408-4E4AE31A1613}"/>
              </a:ext>
            </a:extLst>
          </p:cNvPr>
          <p:cNvSpPr txBox="1"/>
          <p:nvPr/>
        </p:nvSpPr>
        <p:spPr>
          <a:xfrm>
            <a:off x="1474838" y="451713"/>
            <a:ext cx="7329945" cy="707886"/>
          </a:xfrm>
          <a:prstGeom prst="rect">
            <a:avLst/>
          </a:prstGeom>
          <a:noFill/>
        </p:spPr>
        <p:txBody>
          <a:bodyPr wrap="square" rtlCol="0">
            <a:spAutoFit/>
          </a:bodyPr>
          <a:lstStyle/>
          <a:p>
            <a:r>
              <a:rPr kumimoji="1" lang="en-US" altLang="ko-KR" sz="4000" b="1" dirty="0">
                <a:solidFill>
                  <a:schemeClr val="tx2"/>
                </a:solidFill>
                <a:latin typeface="Arial" panose="020B0604020202020204" pitchFamily="34" charset="0"/>
                <a:cs typeface="Arial" panose="020B0604020202020204" pitchFamily="34" charset="0"/>
              </a:rPr>
              <a:t>Multiclass Confusion Matrix</a:t>
            </a:r>
            <a:endParaRPr kumimoji="1" lang="ko-KR" altLang="en-US" sz="4000" b="1" dirty="0">
              <a:solidFill>
                <a:schemeClr val="tx2"/>
              </a:solidFill>
              <a:latin typeface="Arial" panose="020B0604020202020204" pitchFamily="34" charset="0"/>
              <a:cs typeface="Arial" panose="020B0604020202020204" pitchFamily="34" charset="0"/>
            </a:endParaRPr>
          </a:p>
        </p:txBody>
      </p:sp>
      <p:sp>
        <p:nvSpPr>
          <p:cNvPr id="14" name="Google Shape;64;p14">
            <a:extLst>
              <a:ext uri="{FF2B5EF4-FFF2-40B4-BE49-F238E27FC236}">
                <a16:creationId xmlns:a16="http://schemas.microsoft.com/office/drawing/2014/main" id="{909C34DA-0FD7-1940-BCDC-05DF03F21111}"/>
              </a:ext>
            </a:extLst>
          </p:cNvPr>
          <p:cNvSpPr txBox="1"/>
          <p:nvPr/>
        </p:nvSpPr>
        <p:spPr>
          <a:xfrm>
            <a:off x="4002904" y="5988121"/>
            <a:ext cx="7446974" cy="4181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 name="Google Shape;71;p15">
            <a:extLst>
              <a:ext uri="{FF2B5EF4-FFF2-40B4-BE49-F238E27FC236}">
                <a16:creationId xmlns:a16="http://schemas.microsoft.com/office/drawing/2014/main" id="{E6FC408C-94FE-B847-90E3-A9798D47E705}"/>
              </a:ext>
            </a:extLst>
          </p:cNvPr>
          <p:cNvSpPr txBox="1">
            <a:spLocks/>
          </p:cNvSpPr>
          <p:nvPr/>
        </p:nvSpPr>
        <p:spPr>
          <a:xfrm>
            <a:off x="1224118" y="1444560"/>
            <a:ext cx="10225760" cy="4543541"/>
          </a:xfrm>
          <a:prstGeom prst="rect">
            <a:avLst/>
          </a:prstGeom>
        </p:spPr>
        <p:txBody>
          <a:bodyPr spcFirstLastPara="1" vert="horz" wrap="square" lIns="91425" tIns="91425" rIns="91425" bIns="91425" rtlCol="0" anchor="t" anchorCtr="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14300" algn="l">
              <a:spcBef>
                <a:spcPts val="0"/>
              </a:spcBef>
              <a:buSzPts val="1800"/>
            </a:pPr>
            <a:endParaRPr lang="en" dirty="0"/>
          </a:p>
        </p:txBody>
      </p:sp>
      <p:sp>
        <p:nvSpPr>
          <p:cNvPr id="5" name="TextBox 4">
            <a:extLst>
              <a:ext uri="{FF2B5EF4-FFF2-40B4-BE49-F238E27FC236}">
                <a16:creationId xmlns:a16="http://schemas.microsoft.com/office/drawing/2014/main" id="{2B112693-71BE-C84A-8191-C3C8DACD6AD5}"/>
              </a:ext>
            </a:extLst>
          </p:cNvPr>
          <p:cNvSpPr txBox="1"/>
          <p:nvPr/>
        </p:nvSpPr>
        <p:spPr>
          <a:xfrm>
            <a:off x="1266407" y="1379365"/>
            <a:ext cx="8041161" cy="738664"/>
          </a:xfrm>
          <a:prstGeom prst="rect">
            <a:avLst/>
          </a:prstGeom>
          <a:noFill/>
        </p:spPr>
        <p:txBody>
          <a:bodyPr wrap="square" rtlCol="0">
            <a:spAutoFit/>
          </a:bodyPr>
          <a:lstStyle/>
          <a:p>
            <a:pPr marL="457200" lvl="0" indent="-342900">
              <a:buSzPts val="1800"/>
              <a:buChar char="-"/>
            </a:pPr>
            <a:r>
              <a:rPr lang="en" altLang="ko-KR" sz="2400" b="1" dirty="0">
                <a:solidFill>
                  <a:schemeClr val="tx2"/>
                </a:solidFill>
                <a:latin typeface="Times New Roman" panose="02020603050405020304" pitchFamily="18" charset="0"/>
                <a:cs typeface="Times New Roman" panose="02020603050405020304" pitchFamily="18" charset="0"/>
              </a:rPr>
              <a:t>Result of KNN using preprocessed dataset</a:t>
            </a:r>
          </a:p>
          <a:p>
            <a:endParaRPr kumimoji="1" lang="ko-KR" altLang="en-US" dirty="0"/>
          </a:p>
        </p:txBody>
      </p:sp>
      <p:pic>
        <p:nvPicPr>
          <p:cNvPr id="12" name="Google Shape;121;p20">
            <a:extLst>
              <a:ext uri="{FF2B5EF4-FFF2-40B4-BE49-F238E27FC236}">
                <a16:creationId xmlns:a16="http://schemas.microsoft.com/office/drawing/2014/main" id="{0785A20B-772F-7E47-A808-BC693253FEF5}"/>
              </a:ext>
            </a:extLst>
          </p:cNvPr>
          <p:cNvPicPr preferRelativeResize="0"/>
          <p:nvPr/>
        </p:nvPicPr>
        <p:blipFill>
          <a:blip r:embed="rId2">
            <a:alphaModFix/>
          </a:blip>
          <a:stretch>
            <a:fillRect/>
          </a:stretch>
        </p:blipFill>
        <p:spPr>
          <a:xfrm>
            <a:off x="1474838" y="2075210"/>
            <a:ext cx="4541601" cy="4244424"/>
          </a:xfrm>
          <a:prstGeom prst="rect">
            <a:avLst/>
          </a:prstGeom>
          <a:noFill/>
          <a:ln>
            <a:noFill/>
          </a:ln>
        </p:spPr>
      </p:pic>
      <p:sp>
        <p:nvSpPr>
          <p:cNvPr id="15" name="Google Shape;122;p20">
            <a:extLst>
              <a:ext uri="{FF2B5EF4-FFF2-40B4-BE49-F238E27FC236}">
                <a16:creationId xmlns:a16="http://schemas.microsoft.com/office/drawing/2014/main" id="{11ADC2B8-E37A-2448-99A6-A577C98A14B3}"/>
              </a:ext>
            </a:extLst>
          </p:cNvPr>
          <p:cNvSpPr txBox="1"/>
          <p:nvPr/>
        </p:nvSpPr>
        <p:spPr>
          <a:xfrm>
            <a:off x="6662172" y="2337795"/>
            <a:ext cx="4141972" cy="8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latin typeface="Times New Roman" panose="02020603050405020304" pitchFamily="18" charset="0"/>
                <a:cs typeface="Times New Roman" panose="02020603050405020304" pitchFamily="18" charset="0"/>
              </a:rPr>
              <a:t>Two ‘D’ are categorized as ‘A’ and ‘X’</a:t>
            </a: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dirty="0">
                <a:solidFill>
                  <a:schemeClr val="tx2"/>
                </a:solidFill>
                <a:latin typeface="Times New Roman" panose="02020603050405020304" pitchFamily="18" charset="0"/>
                <a:cs typeface="Times New Roman" panose="02020603050405020304" pitchFamily="18" charset="0"/>
              </a:rPr>
              <a:t>Two ‘O’ are categorized as ‘E’</a:t>
            </a: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dirty="0">
                <a:solidFill>
                  <a:schemeClr val="tx2"/>
                </a:solidFill>
                <a:latin typeface="Times New Roman" panose="02020603050405020304" pitchFamily="18" charset="0"/>
                <a:cs typeface="Times New Roman" panose="02020603050405020304" pitchFamily="18" charset="0"/>
              </a:rPr>
              <a:t>Two ‘U’ are categorized as ‘G’ and ‘X’</a:t>
            </a: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dirty="0">
                <a:solidFill>
                  <a:schemeClr val="tx2"/>
                </a:solidFill>
                <a:latin typeface="Times New Roman" panose="02020603050405020304" pitchFamily="18" charset="0"/>
                <a:cs typeface="Times New Roman" panose="02020603050405020304" pitchFamily="18" charset="0"/>
              </a:rPr>
              <a:t>five ‘W’ are categorized as ‘I’, ‘R’ and ‘V’</a:t>
            </a: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dirty="0">
                <a:solidFill>
                  <a:schemeClr val="tx2"/>
                </a:solidFill>
                <a:latin typeface="Times New Roman" panose="02020603050405020304" pitchFamily="18" charset="0"/>
                <a:cs typeface="Times New Roman" panose="02020603050405020304" pitchFamily="18" charset="0"/>
              </a:rPr>
              <a:t>One ‘U’ is categorized as ‘R’</a:t>
            </a: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30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1545"/>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EC2E602-AF99-44C7-9B46-9CD7539168D4}"/>
              </a:ext>
            </a:extLst>
          </p:cNvPr>
          <p:cNvSpPr/>
          <p:nvPr/>
        </p:nvSpPr>
        <p:spPr>
          <a:xfrm>
            <a:off x="172741" y="206832"/>
            <a:ext cx="11771556" cy="644433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연결선 6">
            <a:extLst>
              <a:ext uri="{FF2B5EF4-FFF2-40B4-BE49-F238E27FC236}">
                <a16:creationId xmlns:a16="http://schemas.microsoft.com/office/drawing/2014/main" id="{475891C6-16B1-463C-A18D-E7103FB38F76}"/>
              </a:ext>
            </a:extLst>
          </p:cNvPr>
          <p:cNvCxnSpPr>
            <a:cxnSpLocks/>
          </p:cNvCxnSpPr>
          <p:nvPr/>
        </p:nvCxnSpPr>
        <p:spPr>
          <a:xfrm flipH="1">
            <a:off x="324467" y="1031679"/>
            <a:ext cx="7978875"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FA839FBD-3954-4771-9333-B08E45F4D7B3}"/>
              </a:ext>
            </a:extLst>
          </p:cNvPr>
          <p:cNvCxnSpPr>
            <a:cxnSpLocks/>
          </p:cNvCxnSpPr>
          <p:nvPr/>
        </p:nvCxnSpPr>
        <p:spPr>
          <a:xfrm flipV="1">
            <a:off x="973397" y="633472"/>
            <a:ext cx="501442" cy="796413"/>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226E14A3-E885-43CD-B04F-D6A7DABBC5E6}"/>
              </a:ext>
            </a:extLst>
          </p:cNvPr>
          <p:cNvSpPr/>
          <p:nvPr/>
        </p:nvSpPr>
        <p:spPr>
          <a:xfrm>
            <a:off x="2676000" y="1764411"/>
            <a:ext cx="6840000" cy="2304000"/>
          </a:xfrm>
          <a:prstGeom prst="rect">
            <a:avLst/>
          </a:prstGeom>
          <a:no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9" name="직선 연결선 18">
            <a:extLst>
              <a:ext uri="{FF2B5EF4-FFF2-40B4-BE49-F238E27FC236}">
                <a16:creationId xmlns:a16="http://schemas.microsoft.com/office/drawing/2014/main" id="{D22968F0-42AB-428C-91E1-DF77B02A6C74}"/>
              </a:ext>
            </a:extLst>
          </p:cNvPr>
          <p:cNvCxnSpPr>
            <a:cxnSpLocks/>
          </p:cNvCxnSpPr>
          <p:nvPr/>
        </p:nvCxnSpPr>
        <p:spPr>
          <a:xfrm flipH="1">
            <a:off x="4002904" y="6473833"/>
            <a:ext cx="7854799"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E5E8CC4C-26E8-4BFC-B58A-D261537A8353}"/>
              </a:ext>
            </a:extLst>
          </p:cNvPr>
          <p:cNvCxnSpPr>
            <a:cxnSpLocks/>
          </p:cNvCxnSpPr>
          <p:nvPr/>
        </p:nvCxnSpPr>
        <p:spPr>
          <a:xfrm flipH="1">
            <a:off x="210223" y="6473833"/>
            <a:ext cx="763174"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208D76-4D6D-B242-8408-4E4AE31A1613}"/>
              </a:ext>
            </a:extLst>
          </p:cNvPr>
          <p:cNvSpPr txBox="1"/>
          <p:nvPr/>
        </p:nvSpPr>
        <p:spPr>
          <a:xfrm>
            <a:off x="1474838" y="451713"/>
            <a:ext cx="7329945" cy="707886"/>
          </a:xfrm>
          <a:prstGeom prst="rect">
            <a:avLst/>
          </a:prstGeom>
          <a:noFill/>
        </p:spPr>
        <p:txBody>
          <a:bodyPr wrap="square" rtlCol="0">
            <a:spAutoFit/>
          </a:bodyPr>
          <a:lstStyle/>
          <a:p>
            <a:r>
              <a:rPr kumimoji="1" lang="en-US" altLang="ko-KR" sz="4000" b="1" dirty="0">
                <a:solidFill>
                  <a:schemeClr val="tx2"/>
                </a:solidFill>
                <a:latin typeface="Arial" panose="020B0604020202020204" pitchFamily="34" charset="0"/>
                <a:cs typeface="Arial" panose="020B0604020202020204" pitchFamily="34" charset="0"/>
              </a:rPr>
              <a:t>Multiclass Confusion Matrix</a:t>
            </a:r>
            <a:endParaRPr kumimoji="1" lang="ko-KR" altLang="en-US" sz="4000" b="1" dirty="0">
              <a:solidFill>
                <a:schemeClr val="tx2"/>
              </a:solidFill>
              <a:latin typeface="Arial" panose="020B0604020202020204" pitchFamily="34" charset="0"/>
              <a:cs typeface="Arial" panose="020B0604020202020204" pitchFamily="34" charset="0"/>
            </a:endParaRPr>
          </a:p>
        </p:txBody>
      </p:sp>
      <p:sp>
        <p:nvSpPr>
          <p:cNvPr id="14" name="Google Shape;64;p14">
            <a:extLst>
              <a:ext uri="{FF2B5EF4-FFF2-40B4-BE49-F238E27FC236}">
                <a16:creationId xmlns:a16="http://schemas.microsoft.com/office/drawing/2014/main" id="{909C34DA-0FD7-1940-BCDC-05DF03F21111}"/>
              </a:ext>
            </a:extLst>
          </p:cNvPr>
          <p:cNvSpPr txBox="1"/>
          <p:nvPr/>
        </p:nvSpPr>
        <p:spPr>
          <a:xfrm>
            <a:off x="4002904" y="5988121"/>
            <a:ext cx="7446974" cy="4181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 name="Google Shape;71;p15">
            <a:extLst>
              <a:ext uri="{FF2B5EF4-FFF2-40B4-BE49-F238E27FC236}">
                <a16:creationId xmlns:a16="http://schemas.microsoft.com/office/drawing/2014/main" id="{E6FC408C-94FE-B847-90E3-A9798D47E705}"/>
              </a:ext>
            </a:extLst>
          </p:cNvPr>
          <p:cNvSpPr txBox="1">
            <a:spLocks/>
          </p:cNvSpPr>
          <p:nvPr/>
        </p:nvSpPr>
        <p:spPr>
          <a:xfrm>
            <a:off x="1224118" y="1444560"/>
            <a:ext cx="10225760" cy="4543541"/>
          </a:xfrm>
          <a:prstGeom prst="rect">
            <a:avLst/>
          </a:prstGeom>
        </p:spPr>
        <p:txBody>
          <a:bodyPr spcFirstLastPara="1" vert="horz" wrap="square" lIns="91425" tIns="91425" rIns="91425" bIns="91425" rtlCol="0" anchor="t" anchorCtr="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14300" algn="l">
              <a:spcBef>
                <a:spcPts val="0"/>
              </a:spcBef>
              <a:buSzPts val="1800"/>
            </a:pPr>
            <a:endParaRPr lang="en" dirty="0"/>
          </a:p>
        </p:txBody>
      </p:sp>
      <p:sp>
        <p:nvSpPr>
          <p:cNvPr id="5" name="TextBox 4">
            <a:extLst>
              <a:ext uri="{FF2B5EF4-FFF2-40B4-BE49-F238E27FC236}">
                <a16:creationId xmlns:a16="http://schemas.microsoft.com/office/drawing/2014/main" id="{2B112693-71BE-C84A-8191-C3C8DACD6AD5}"/>
              </a:ext>
            </a:extLst>
          </p:cNvPr>
          <p:cNvSpPr txBox="1"/>
          <p:nvPr/>
        </p:nvSpPr>
        <p:spPr>
          <a:xfrm>
            <a:off x="1119231" y="1411574"/>
            <a:ext cx="8041161" cy="738664"/>
          </a:xfrm>
          <a:prstGeom prst="rect">
            <a:avLst/>
          </a:prstGeom>
          <a:noFill/>
        </p:spPr>
        <p:txBody>
          <a:bodyPr wrap="square" rtlCol="0">
            <a:spAutoFit/>
          </a:bodyPr>
          <a:lstStyle/>
          <a:p>
            <a:pPr marL="457200" lvl="0" indent="-342900">
              <a:buSzPts val="1800"/>
              <a:buChar char="-"/>
            </a:pPr>
            <a:r>
              <a:rPr lang="en" altLang="ko-KR" sz="2400" b="1" dirty="0">
                <a:solidFill>
                  <a:schemeClr val="tx2"/>
                </a:solidFill>
                <a:latin typeface="Times New Roman" panose="02020603050405020304" pitchFamily="18" charset="0"/>
                <a:cs typeface="Times New Roman" panose="02020603050405020304" pitchFamily="18" charset="0"/>
              </a:rPr>
              <a:t>Result of Random Forest using preprocessed dataset</a:t>
            </a:r>
          </a:p>
          <a:p>
            <a:endParaRPr kumimoji="1" lang="ko-KR" altLang="en-US" dirty="0"/>
          </a:p>
        </p:txBody>
      </p:sp>
      <p:pic>
        <p:nvPicPr>
          <p:cNvPr id="12" name="Google Shape;128;p21">
            <a:extLst>
              <a:ext uri="{FF2B5EF4-FFF2-40B4-BE49-F238E27FC236}">
                <a16:creationId xmlns:a16="http://schemas.microsoft.com/office/drawing/2014/main" id="{21CF7A86-5EB7-1044-85EF-B4CF769A6ACB}"/>
              </a:ext>
            </a:extLst>
          </p:cNvPr>
          <p:cNvPicPr preferRelativeResize="0"/>
          <p:nvPr/>
        </p:nvPicPr>
        <p:blipFill>
          <a:blip r:embed="rId2">
            <a:alphaModFix/>
          </a:blip>
          <a:stretch>
            <a:fillRect/>
          </a:stretch>
        </p:blipFill>
        <p:spPr>
          <a:xfrm>
            <a:off x="1312655" y="2150238"/>
            <a:ext cx="4493976" cy="4290898"/>
          </a:xfrm>
          <a:prstGeom prst="rect">
            <a:avLst/>
          </a:prstGeom>
          <a:noFill/>
          <a:ln>
            <a:noFill/>
          </a:ln>
        </p:spPr>
      </p:pic>
      <p:sp>
        <p:nvSpPr>
          <p:cNvPr id="15" name="Google Shape;129;p21">
            <a:extLst>
              <a:ext uri="{FF2B5EF4-FFF2-40B4-BE49-F238E27FC236}">
                <a16:creationId xmlns:a16="http://schemas.microsoft.com/office/drawing/2014/main" id="{0CCEFF14-D848-A844-99C0-0E187C99E1C9}"/>
              </a:ext>
            </a:extLst>
          </p:cNvPr>
          <p:cNvSpPr txBox="1"/>
          <p:nvPr/>
        </p:nvSpPr>
        <p:spPr>
          <a:xfrm>
            <a:off x="6937314" y="2369058"/>
            <a:ext cx="3145469" cy="8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latin typeface="Times New Roman" panose="02020603050405020304" pitchFamily="18" charset="0"/>
                <a:cs typeface="Times New Roman" panose="02020603050405020304" pitchFamily="18" charset="0"/>
              </a:rPr>
              <a:t>One ‘D’ is categorized as ‘A’</a:t>
            </a: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dirty="0">
                <a:solidFill>
                  <a:schemeClr val="tx2"/>
                </a:solidFill>
                <a:latin typeface="Times New Roman" panose="02020603050405020304" pitchFamily="18" charset="0"/>
                <a:cs typeface="Times New Roman" panose="02020603050405020304" pitchFamily="18" charset="0"/>
              </a:rPr>
              <a:t>Two ‘O’ are categorized as ‘A’</a:t>
            </a: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dirty="0">
                <a:solidFill>
                  <a:schemeClr val="tx2"/>
                </a:solidFill>
                <a:latin typeface="Times New Roman" panose="02020603050405020304" pitchFamily="18" charset="0"/>
                <a:cs typeface="Times New Roman" panose="02020603050405020304" pitchFamily="18" charset="0"/>
              </a:rPr>
              <a:t>One ‘S’ is categorized as ‘I’</a:t>
            </a: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dirty="0">
                <a:solidFill>
                  <a:schemeClr val="tx2"/>
                </a:solidFill>
                <a:latin typeface="Times New Roman" panose="02020603050405020304" pitchFamily="18" charset="0"/>
                <a:cs typeface="Times New Roman" panose="02020603050405020304" pitchFamily="18" charset="0"/>
              </a:rPr>
              <a:t>One ‘U’ is categorized as ‘R’</a:t>
            </a: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153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1545"/>
        </a:solidFill>
        <a:effectLst/>
      </p:bgPr>
    </p:bg>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4EC2E602-AF99-44C7-9B46-9CD7539168D4}"/>
              </a:ext>
            </a:extLst>
          </p:cNvPr>
          <p:cNvSpPr/>
          <p:nvPr/>
        </p:nvSpPr>
        <p:spPr>
          <a:xfrm>
            <a:off x="172741" y="206832"/>
            <a:ext cx="11771556" cy="644433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연결선 6">
            <a:extLst>
              <a:ext uri="{FF2B5EF4-FFF2-40B4-BE49-F238E27FC236}">
                <a16:creationId xmlns:a16="http://schemas.microsoft.com/office/drawing/2014/main" id="{475891C6-16B1-463C-A18D-E7103FB38F76}"/>
              </a:ext>
            </a:extLst>
          </p:cNvPr>
          <p:cNvCxnSpPr>
            <a:cxnSpLocks/>
          </p:cNvCxnSpPr>
          <p:nvPr/>
        </p:nvCxnSpPr>
        <p:spPr>
          <a:xfrm flipH="1">
            <a:off x="324467" y="1031679"/>
            <a:ext cx="7978875"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FA839FBD-3954-4771-9333-B08E45F4D7B3}"/>
              </a:ext>
            </a:extLst>
          </p:cNvPr>
          <p:cNvCxnSpPr>
            <a:cxnSpLocks/>
          </p:cNvCxnSpPr>
          <p:nvPr/>
        </p:nvCxnSpPr>
        <p:spPr>
          <a:xfrm flipV="1">
            <a:off x="973397" y="633472"/>
            <a:ext cx="501442" cy="796413"/>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226E14A3-E885-43CD-B04F-D6A7DABBC5E6}"/>
              </a:ext>
            </a:extLst>
          </p:cNvPr>
          <p:cNvSpPr/>
          <p:nvPr/>
        </p:nvSpPr>
        <p:spPr>
          <a:xfrm>
            <a:off x="2676000" y="1764411"/>
            <a:ext cx="6840000" cy="2304000"/>
          </a:xfrm>
          <a:prstGeom prst="rect">
            <a:avLst/>
          </a:prstGeom>
          <a:no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9" name="직선 연결선 18">
            <a:extLst>
              <a:ext uri="{FF2B5EF4-FFF2-40B4-BE49-F238E27FC236}">
                <a16:creationId xmlns:a16="http://schemas.microsoft.com/office/drawing/2014/main" id="{D22968F0-42AB-428C-91E1-DF77B02A6C74}"/>
              </a:ext>
            </a:extLst>
          </p:cNvPr>
          <p:cNvCxnSpPr>
            <a:cxnSpLocks/>
          </p:cNvCxnSpPr>
          <p:nvPr/>
        </p:nvCxnSpPr>
        <p:spPr>
          <a:xfrm flipH="1">
            <a:off x="4002904" y="6473833"/>
            <a:ext cx="7854799"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E5E8CC4C-26E8-4BFC-B58A-D261537A8353}"/>
              </a:ext>
            </a:extLst>
          </p:cNvPr>
          <p:cNvCxnSpPr>
            <a:cxnSpLocks/>
          </p:cNvCxnSpPr>
          <p:nvPr/>
        </p:nvCxnSpPr>
        <p:spPr>
          <a:xfrm flipH="1">
            <a:off x="210223" y="6473833"/>
            <a:ext cx="763174" cy="0"/>
          </a:xfrm>
          <a:prstGeom prst="line">
            <a:avLst/>
          </a:prstGeom>
          <a:ln w="25400">
            <a:solidFill>
              <a:srgbClr val="001545"/>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208D76-4D6D-B242-8408-4E4AE31A1613}"/>
              </a:ext>
            </a:extLst>
          </p:cNvPr>
          <p:cNvSpPr txBox="1"/>
          <p:nvPr/>
        </p:nvSpPr>
        <p:spPr>
          <a:xfrm>
            <a:off x="1474838" y="451713"/>
            <a:ext cx="7329945" cy="1323439"/>
          </a:xfrm>
          <a:prstGeom prst="rect">
            <a:avLst/>
          </a:prstGeom>
          <a:noFill/>
        </p:spPr>
        <p:txBody>
          <a:bodyPr wrap="square" rtlCol="0">
            <a:spAutoFit/>
          </a:bodyPr>
          <a:lstStyle/>
          <a:p>
            <a:r>
              <a:rPr lang="en" altLang="ko-KR" sz="4000" b="1" dirty="0">
                <a:solidFill>
                  <a:schemeClr val="tx2"/>
                </a:solidFill>
                <a:latin typeface="Arial" panose="020B0604020202020204" pitchFamily="34" charset="0"/>
                <a:cs typeface="Arial" panose="020B0604020202020204" pitchFamily="34" charset="0"/>
              </a:rPr>
              <a:t>Feature Importance selection</a:t>
            </a:r>
          </a:p>
          <a:p>
            <a:endParaRPr kumimoji="1" lang="ko-KR" altLang="en-US" sz="4000" dirty="0">
              <a:solidFill>
                <a:schemeClr val="tx2"/>
              </a:solidFill>
              <a:latin typeface="Arial" panose="020B0604020202020204" pitchFamily="34" charset="0"/>
              <a:cs typeface="Arial" panose="020B0604020202020204" pitchFamily="34" charset="0"/>
            </a:endParaRPr>
          </a:p>
        </p:txBody>
      </p:sp>
      <p:sp>
        <p:nvSpPr>
          <p:cNvPr id="14" name="Google Shape;64;p14">
            <a:extLst>
              <a:ext uri="{FF2B5EF4-FFF2-40B4-BE49-F238E27FC236}">
                <a16:creationId xmlns:a16="http://schemas.microsoft.com/office/drawing/2014/main" id="{909C34DA-0FD7-1940-BCDC-05DF03F21111}"/>
              </a:ext>
            </a:extLst>
          </p:cNvPr>
          <p:cNvSpPr txBox="1"/>
          <p:nvPr/>
        </p:nvSpPr>
        <p:spPr>
          <a:xfrm>
            <a:off x="4002904" y="5988121"/>
            <a:ext cx="7446974" cy="4181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 name="Google Shape;71;p15">
            <a:extLst>
              <a:ext uri="{FF2B5EF4-FFF2-40B4-BE49-F238E27FC236}">
                <a16:creationId xmlns:a16="http://schemas.microsoft.com/office/drawing/2014/main" id="{E6FC408C-94FE-B847-90E3-A9798D47E705}"/>
              </a:ext>
            </a:extLst>
          </p:cNvPr>
          <p:cNvSpPr txBox="1">
            <a:spLocks/>
          </p:cNvSpPr>
          <p:nvPr/>
        </p:nvSpPr>
        <p:spPr>
          <a:xfrm>
            <a:off x="1224118" y="1444560"/>
            <a:ext cx="10225760" cy="4543541"/>
          </a:xfrm>
          <a:prstGeom prst="rect">
            <a:avLst/>
          </a:prstGeom>
        </p:spPr>
        <p:txBody>
          <a:bodyPr spcFirstLastPara="1" vert="horz" wrap="square" lIns="91425" tIns="91425" rIns="91425" bIns="91425" rtlCol="0" anchor="t" anchorCtr="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14300" algn="l">
              <a:spcBef>
                <a:spcPts val="0"/>
              </a:spcBef>
              <a:buSzPts val="1800"/>
            </a:pPr>
            <a:endParaRPr lang="en" dirty="0"/>
          </a:p>
        </p:txBody>
      </p:sp>
      <p:sp>
        <p:nvSpPr>
          <p:cNvPr id="22" name="Google Shape;140;p22">
            <a:extLst>
              <a:ext uri="{FF2B5EF4-FFF2-40B4-BE49-F238E27FC236}">
                <a16:creationId xmlns:a16="http://schemas.microsoft.com/office/drawing/2014/main" id="{CD560709-58DC-CB46-ABA5-70D80B49064E}"/>
              </a:ext>
            </a:extLst>
          </p:cNvPr>
          <p:cNvSpPr txBox="1"/>
          <p:nvPr/>
        </p:nvSpPr>
        <p:spPr>
          <a:xfrm>
            <a:off x="1224118" y="1277940"/>
            <a:ext cx="8945567" cy="738834"/>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 sz="2200" dirty="0">
                <a:solidFill>
                  <a:schemeClr val="tx2"/>
                </a:solidFill>
                <a:latin typeface="Times New Roman" panose="02020603050405020304" pitchFamily="18" charset="0"/>
                <a:cs typeface="Times New Roman" panose="02020603050405020304" pitchFamily="18" charset="0"/>
              </a:rPr>
              <a:t>Divide every pre-processed picture into four equal parts </a:t>
            </a:r>
          </a:p>
          <a:p>
            <a:pPr marL="285750" lvl="0" indent="-285750" algn="l" rtl="0">
              <a:spcBef>
                <a:spcPts val="0"/>
              </a:spcBef>
              <a:spcAft>
                <a:spcPts val="0"/>
              </a:spcAft>
              <a:buFontTx/>
              <a:buChar char="-"/>
            </a:pPr>
            <a:r>
              <a:rPr lang="en" sz="2200" dirty="0">
                <a:solidFill>
                  <a:schemeClr val="tx2"/>
                </a:solidFill>
                <a:latin typeface="Times New Roman" panose="02020603050405020304" pitchFamily="18" charset="0"/>
                <a:cs typeface="Times New Roman" panose="02020603050405020304" pitchFamily="18" charset="0"/>
              </a:rPr>
              <a:t>Build the random forest model based on each of them </a:t>
            </a:r>
            <a:endParaRPr sz="2200" dirty="0">
              <a:solidFill>
                <a:schemeClr val="tx2"/>
              </a:solidFill>
              <a:latin typeface="Times New Roman" panose="02020603050405020304" pitchFamily="18" charset="0"/>
              <a:cs typeface="Times New Roman" panose="02020603050405020304" pitchFamily="18" charset="0"/>
            </a:endParaRPr>
          </a:p>
        </p:txBody>
      </p:sp>
      <p:pic>
        <p:nvPicPr>
          <p:cNvPr id="23" name="Google Shape;135;p22">
            <a:extLst>
              <a:ext uri="{FF2B5EF4-FFF2-40B4-BE49-F238E27FC236}">
                <a16:creationId xmlns:a16="http://schemas.microsoft.com/office/drawing/2014/main" id="{89E29715-55F3-E241-BC09-550003515BA9}"/>
              </a:ext>
            </a:extLst>
          </p:cNvPr>
          <p:cNvPicPr preferRelativeResize="0"/>
          <p:nvPr/>
        </p:nvPicPr>
        <p:blipFill>
          <a:blip r:embed="rId2">
            <a:alphaModFix/>
          </a:blip>
          <a:stretch>
            <a:fillRect/>
          </a:stretch>
        </p:blipFill>
        <p:spPr>
          <a:xfrm>
            <a:off x="2860628" y="2874156"/>
            <a:ext cx="1905000" cy="1905000"/>
          </a:xfrm>
          <a:prstGeom prst="rect">
            <a:avLst/>
          </a:prstGeom>
          <a:noFill/>
          <a:ln w="38100" cap="flat" cmpd="sng">
            <a:solidFill>
              <a:schemeClr val="dk2"/>
            </a:solidFill>
            <a:prstDash val="solid"/>
            <a:round/>
            <a:headEnd type="none" w="sm" len="sm"/>
            <a:tailEnd type="none" w="sm" len="sm"/>
          </a:ln>
        </p:spPr>
      </p:pic>
      <p:pic>
        <p:nvPicPr>
          <p:cNvPr id="24" name="Google Shape;136;p22">
            <a:extLst>
              <a:ext uri="{FF2B5EF4-FFF2-40B4-BE49-F238E27FC236}">
                <a16:creationId xmlns:a16="http://schemas.microsoft.com/office/drawing/2014/main" id="{BDA5581B-A079-9647-B278-2EE63100495A}"/>
              </a:ext>
            </a:extLst>
          </p:cNvPr>
          <p:cNvPicPr preferRelativeResize="0"/>
          <p:nvPr/>
        </p:nvPicPr>
        <p:blipFill>
          <a:blip r:embed="rId2">
            <a:alphaModFix/>
          </a:blip>
          <a:stretch>
            <a:fillRect/>
          </a:stretch>
        </p:blipFill>
        <p:spPr>
          <a:xfrm>
            <a:off x="5684178" y="2874156"/>
            <a:ext cx="1905000" cy="1905000"/>
          </a:xfrm>
          <a:prstGeom prst="rect">
            <a:avLst/>
          </a:prstGeom>
          <a:noFill/>
          <a:ln w="38100" cap="flat" cmpd="sng">
            <a:solidFill>
              <a:schemeClr val="dk2"/>
            </a:solidFill>
            <a:prstDash val="solid"/>
            <a:round/>
            <a:headEnd type="none" w="sm" len="sm"/>
            <a:tailEnd type="none" w="sm" len="sm"/>
          </a:ln>
        </p:spPr>
      </p:pic>
      <p:cxnSp>
        <p:nvCxnSpPr>
          <p:cNvPr id="25" name="Google Shape;137;p22">
            <a:extLst>
              <a:ext uri="{FF2B5EF4-FFF2-40B4-BE49-F238E27FC236}">
                <a16:creationId xmlns:a16="http://schemas.microsoft.com/office/drawing/2014/main" id="{8709D2EB-6BA9-CC4B-8EC7-272C2477E1B5}"/>
              </a:ext>
            </a:extLst>
          </p:cNvPr>
          <p:cNvCxnSpPr>
            <a:stCxn id="24" idx="1"/>
            <a:endCxn id="24" idx="3"/>
          </p:cNvCxnSpPr>
          <p:nvPr/>
        </p:nvCxnSpPr>
        <p:spPr>
          <a:xfrm>
            <a:off x="5684178" y="3826656"/>
            <a:ext cx="1905000" cy="0"/>
          </a:xfrm>
          <a:prstGeom prst="straightConnector1">
            <a:avLst/>
          </a:prstGeom>
          <a:noFill/>
          <a:ln w="28575" cap="flat" cmpd="sng">
            <a:solidFill>
              <a:srgbClr val="FF0000"/>
            </a:solidFill>
            <a:prstDash val="solid"/>
            <a:round/>
            <a:headEnd type="none" w="med" len="med"/>
            <a:tailEnd type="none" w="med" len="med"/>
          </a:ln>
        </p:spPr>
      </p:cxnSp>
      <p:cxnSp>
        <p:nvCxnSpPr>
          <p:cNvPr id="26" name="Google Shape;138;p22">
            <a:extLst>
              <a:ext uri="{FF2B5EF4-FFF2-40B4-BE49-F238E27FC236}">
                <a16:creationId xmlns:a16="http://schemas.microsoft.com/office/drawing/2014/main" id="{D02ABE9C-D024-5E44-A414-39FE6F653697}"/>
              </a:ext>
            </a:extLst>
          </p:cNvPr>
          <p:cNvCxnSpPr>
            <a:stCxn id="24" idx="0"/>
            <a:endCxn id="24" idx="2"/>
          </p:cNvCxnSpPr>
          <p:nvPr/>
        </p:nvCxnSpPr>
        <p:spPr>
          <a:xfrm>
            <a:off x="6636678" y="2874156"/>
            <a:ext cx="0" cy="1905000"/>
          </a:xfrm>
          <a:prstGeom prst="straightConnector1">
            <a:avLst/>
          </a:prstGeom>
          <a:noFill/>
          <a:ln w="28575" cap="flat" cmpd="sng">
            <a:solidFill>
              <a:srgbClr val="FF0000"/>
            </a:solidFill>
            <a:prstDash val="solid"/>
            <a:round/>
            <a:headEnd type="none" w="med" len="med"/>
            <a:tailEnd type="none" w="med" len="med"/>
          </a:ln>
        </p:spPr>
      </p:cxnSp>
      <p:cxnSp>
        <p:nvCxnSpPr>
          <p:cNvPr id="27" name="Google Shape;139;p22">
            <a:extLst>
              <a:ext uri="{FF2B5EF4-FFF2-40B4-BE49-F238E27FC236}">
                <a16:creationId xmlns:a16="http://schemas.microsoft.com/office/drawing/2014/main" id="{C001CDC7-4ABC-B74B-94BF-97F3FD59B2F6}"/>
              </a:ext>
            </a:extLst>
          </p:cNvPr>
          <p:cNvCxnSpPr/>
          <p:nvPr/>
        </p:nvCxnSpPr>
        <p:spPr>
          <a:xfrm>
            <a:off x="5007678" y="3811006"/>
            <a:ext cx="458100" cy="0"/>
          </a:xfrm>
          <a:prstGeom prst="straightConnector1">
            <a:avLst/>
          </a:prstGeom>
          <a:noFill/>
          <a:ln w="3810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67372860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356</Words>
  <Application>Microsoft Macintosh PowerPoint</Application>
  <PresentationFormat>와이드스크린</PresentationFormat>
  <Paragraphs>79</Paragraphs>
  <Slides>12</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맑은 고딕</vt:lpstr>
      <vt:lpstr>Arial</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조경은</dc:creator>
  <cp:lastModifiedBy>Jinhyung Ahn</cp:lastModifiedBy>
  <cp:revision>23</cp:revision>
  <dcterms:created xsi:type="dcterms:W3CDTF">2018-06-13T11:24:55Z</dcterms:created>
  <dcterms:modified xsi:type="dcterms:W3CDTF">2018-12-03T19:27:59Z</dcterms:modified>
</cp:coreProperties>
</file>