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52B"/>
    <a:srgbClr val="D1B3EF"/>
    <a:srgbClr val="580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916A9-F1BF-42AC-91F8-7107F448CA7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734D62-210C-4532-9538-3EF9935222DC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memory</a:t>
          </a:r>
          <a:endParaRPr lang="en-US" dirty="0"/>
        </a:p>
      </dgm:t>
    </dgm:pt>
    <dgm:pt modelId="{35EF447B-2FCA-44B0-B956-53D42C348BF7}" type="parTrans" cxnId="{A13B36D6-4B94-490C-8785-6DFE0A7CB762}">
      <dgm:prSet/>
      <dgm:spPr/>
      <dgm:t>
        <a:bodyPr/>
        <a:lstStyle/>
        <a:p>
          <a:endParaRPr lang="en-US"/>
        </a:p>
      </dgm:t>
    </dgm:pt>
    <dgm:pt modelId="{17452C02-6671-40E8-BE7E-1675D5293DBB}" type="sibTrans" cxnId="{A13B36D6-4B94-490C-8785-6DFE0A7CB762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FD2D1C01-502D-442D-982C-7CFD8B439223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dirty="0" smtClean="0"/>
            <a:t>speed</a:t>
          </a:r>
          <a:endParaRPr lang="en-US" dirty="0"/>
        </a:p>
      </dgm:t>
    </dgm:pt>
    <dgm:pt modelId="{A70C2B1F-7C82-41F3-8936-1D5395119725}" type="parTrans" cxnId="{C1B77CFD-89E1-4233-84A1-CD0E892C5C79}">
      <dgm:prSet/>
      <dgm:spPr/>
      <dgm:t>
        <a:bodyPr/>
        <a:lstStyle/>
        <a:p>
          <a:endParaRPr lang="en-US"/>
        </a:p>
      </dgm:t>
    </dgm:pt>
    <dgm:pt modelId="{BF84DC35-5B65-423C-897B-0664548DC74D}" type="sibTrans" cxnId="{C1B77CFD-89E1-4233-84A1-CD0E892C5C79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0A87801C-4E12-4277-9857-0F2E2B6655FE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dirty="0" smtClean="0"/>
            <a:t>accuracy</a:t>
          </a:r>
          <a:endParaRPr lang="en-US" dirty="0"/>
        </a:p>
      </dgm:t>
    </dgm:pt>
    <dgm:pt modelId="{93F924AA-547C-4947-A700-4236D0669C89}" type="parTrans" cxnId="{57A28768-C3B7-4BD3-B07B-E4ADAB9DE387}">
      <dgm:prSet/>
      <dgm:spPr/>
      <dgm:t>
        <a:bodyPr/>
        <a:lstStyle/>
        <a:p>
          <a:endParaRPr lang="en-US"/>
        </a:p>
      </dgm:t>
    </dgm:pt>
    <dgm:pt modelId="{8D27224D-3D6D-4CA9-AA09-6FBF1357BCD4}" type="sibTrans" cxnId="{57A28768-C3B7-4BD3-B07B-E4ADAB9DE387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886D2600-BF42-44BF-B2A6-245437A27909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dirty="0" smtClean="0"/>
            <a:t>reliability</a:t>
          </a:r>
          <a:endParaRPr lang="en-US" dirty="0"/>
        </a:p>
      </dgm:t>
    </dgm:pt>
    <dgm:pt modelId="{080BD70B-99B8-45DF-B567-9235E13576DA}" type="parTrans" cxnId="{BCCFD265-31FE-430C-905D-53F780A8E61A}">
      <dgm:prSet/>
      <dgm:spPr/>
      <dgm:t>
        <a:bodyPr/>
        <a:lstStyle/>
        <a:p>
          <a:endParaRPr lang="en-US"/>
        </a:p>
      </dgm:t>
    </dgm:pt>
    <dgm:pt modelId="{62418401-1425-4249-8E91-67AC0AAA9BCA}" type="sibTrans" cxnId="{BCCFD265-31FE-430C-905D-53F780A8E61A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91B8155C-38FD-49FC-B776-F544255FFEEF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dirty="0" smtClean="0"/>
            <a:t>automation</a:t>
          </a:r>
          <a:endParaRPr lang="en-US" dirty="0"/>
        </a:p>
      </dgm:t>
    </dgm:pt>
    <dgm:pt modelId="{37BBDE1C-F192-4938-B8E5-7F75A8F074DA}" type="parTrans" cxnId="{D255885A-8B7E-4E3E-BAF5-102B8628E2B5}">
      <dgm:prSet/>
      <dgm:spPr/>
      <dgm:t>
        <a:bodyPr/>
        <a:lstStyle/>
        <a:p>
          <a:endParaRPr lang="en-US"/>
        </a:p>
      </dgm:t>
    </dgm:pt>
    <dgm:pt modelId="{19DBDA5C-71A1-44E8-9E6C-C2239F7E7552}" type="sibTrans" cxnId="{D255885A-8B7E-4E3E-BAF5-102B8628E2B5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3C8837A4-0B20-4B55-8E49-3D61FF3B53C1}" type="pres">
      <dgm:prSet presAssocID="{76B916A9-F1BF-42AC-91F8-7107F448CA7E}" presName="cycle" presStyleCnt="0">
        <dgm:presLayoutVars>
          <dgm:dir/>
          <dgm:resizeHandles val="exact"/>
        </dgm:presLayoutVars>
      </dgm:prSet>
      <dgm:spPr/>
    </dgm:pt>
    <dgm:pt modelId="{0B8D70EC-9E7A-4678-941A-E69814F7FA1A}" type="pres">
      <dgm:prSet presAssocID="{86734D62-210C-4532-9538-3EF9935222DC}" presName="node" presStyleLbl="node1" presStyleIdx="0" presStyleCnt="5">
        <dgm:presLayoutVars>
          <dgm:bulletEnabled val="1"/>
        </dgm:presLayoutVars>
      </dgm:prSet>
      <dgm:spPr/>
    </dgm:pt>
    <dgm:pt modelId="{974BAE72-E087-4B8A-A907-21B7CE3974CD}" type="pres">
      <dgm:prSet presAssocID="{17452C02-6671-40E8-BE7E-1675D5293DBB}" presName="sibTrans" presStyleLbl="sibTrans2D1" presStyleIdx="0" presStyleCnt="5"/>
      <dgm:spPr/>
    </dgm:pt>
    <dgm:pt modelId="{67177CAD-D433-47B3-AABA-4C3D18CA1DA4}" type="pres">
      <dgm:prSet presAssocID="{17452C02-6671-40E8-BE7E-1675D5293DBB}" presName="connectorText" presStyleLbl="sibTrans2D1" presStyleIdx="0" presStyleCnt="5"/>
      <dgm:spPr/>
    </dgm:pt>
    <dgm:pt modelId="{CBE20282-F5A1-48F9-9F9F-701A6B358F51}" type="pres">
      <dgm:prSet presAssocID="{FD2D1C01-502D-442D-982C-7CFD8B439223}" presName="node" presStyleLbl="node1" presStyleIdx="1" presStyleCnt="5">
        <dgm:presLayoutVars>
          <dgm:bulletEnabled val="1"/>
        </dgm:presLayoutVars>
      </dgm:prSet>
      <dgm:spPr/>
    </dgm:pt>
    <dgm:pt modelId="{6D7A8E3D-3384-4FCC-B87E-C063CC0B4540}" type="pres">
      <dgm:prSet presAssocID="{BF84DC35-5B65-423C-897B-0664548DC74D}" presName="sibTrans" presStyleLbl="sibTrans2D1" presStyleIdx="1" presStyleCnt="5"/>
      <dgm:spPr/>
    </dgm:pt>
    <dgm:pt modelId="{D861E7F4-E0AA-466A-91E3-B48020A1673E}" type="pres">
      <dgm:prSet presAssocID="{BF84DC35-5B65-423C-897B-0664548DC74D}" presName="connectorText" presStyleLbl="sibTrans2D1" presStyleIdx="1" presStyleCnt="5"/>
      <dgm:spPr/>
    </dgm:pt>
    <dgm:pt modelId="{19B60DC6-56AB-4141-9EE8-DD950C3A9C96}" type="pres">
      <dgm:prSet presAssocID="{0A87801C-4E12-4277-9857-0F2E2B6655FE}" presName="node" presStyleLbl="node1" presStyleIdx="2" presStyleCnt="5">
        <dgm:presLayoutVars>
          <dgm:bulletEnabled val="1"/>
        </dgm:presLayoutVars>
      </dgm:prSet>
      <dgm:spPr/>
    </dgm:pt>
    <dgm:pt modelId="{DDBCD3A6-4ECD-4B2B-A83E-757D1BEF55D5}" type="pres">
      <dgm:prSet presAssocID="{8D27224D-3D6D-4CA9-AA09-6FBF1357BCD4}" presName="sibTrans" presStyleLbl="sibTrans2D1" presStyleIdx="2" presStyleCnt="5"/>
      <dgm:spPr/>
    </dgm:pt>
    <dgm:pt modelId="{92654519-AEBB-4E09-AA4A-1FBA4A2DA5C7}" type="pres">
      <dgm:prSet presAssocID="{8D27224D-3D6D-4CA9-AA09-6FBF1357BCD4}" presName="connectorText" presStyleLbl="sibTrans2D1" presStyleIdx="2" presStyleCnt="5"/>
      <dgm:spPr/>
    </dgm:pt>
    <dgm:pt modelId="{011A752A-476A-4DF4-BF3D-043ECE3158A5}" type="pres">
      <dgm:prSet presAssocID="{886D2600-BF42-44BF-B2A6-245437A27909}" presName="node" presStyleLbl="node1" presStyleIdx="3" presStyleCnt="5">
        <dgm:presLayoutVars>
          <dgm:bulletEnabled val="1"/>
        </dgm:presLayoutVars>
      </dgm:prSet>
      <dgm:spPr/>
    </dgm:pt>
    <dgm:pt modelId="{72446FD9-024D-4EF7-98ED-6AC6DBFB4790}" type="pres">
      <dgm:prSet presAssocID="{62418401-1425-4249-8E91-67AC0AAA9BCA}" presName="sibTrans" presStyleLbl="sibTrans2D1" presStyleIdx="3" presStyleCnt="5"/>
      <dgm:spPr/>
    </dgm:pt>
    <dgm:pt modelId="{FF369772-79E7-4611-8861-D89F227DCA14}" type="pres">
      <dgm:prSet presAssocID="{62418401-1425-4249-8E91-67AC0AAA9BCA}" presName="connectorText" presStyleLbl="sibTrans2D1" presStyleIdx="3" presStyleCnt="5"/>
      <dgm:spPr/>
    </dgm:pt>
    <dgm:pt modelId="{09440761-5954-49AB-B590-B6CFF52ACDA2}" type="pres">
      <dgm:prSet presAssocID="{91B8155C-38FD-49FC-B776-F544255FFEEF}" presName="node" presStyleLbl="node1" presStyleIdx="4" presStyleCnt="5">
        <dgm:presLayoutVars>
          <dgm:bulletEnabled val="1"/>
        </dgm:presLayoutVars>
      </dgm:prSet>
      <dgm:spPr/>
    </dgm:pt>
    <dgm:pt modelId="{3FA598DD-BB41-4B72-81BD-3CA40F183849}" type="pres">
      <dgm:prSet presAssocID="{19DBDA5C-71A1-44E8-9E6C-C2239F7E7552}" presName="sibTrans" presStyleLbl="sibTrans2D1" presStyleIdx="4" presStyleCnt="5"/>
      <dgm:spPr/>
    </dgm:pt>
    <dgm:pt modelId="{AE53CE86-3ED6-4DCF-A3B2-8F393CC748B8}" type="pres">
      <dgm:prSet presAssocID="{19DBDA5C-71A1-44E8-9E6C-C2239F7E7552}" presName="connectorText" presStyleLbl="sibTrans2D1" presStyleIdx="4" presStyleCnt="5"/>
      <dgm:spPr/>
    </dgm:pt>
  </dgm:ptLst>
  <dgm:cxnLst>
    <dgm:cxn modelId="{D255885A-8B7E-4E3E-BAF5-102B8628E2B5}" srcId="{76B916A9-F1BF-42AC-91F8-7107F448CA7E}" destId="{91B8155C-38FD-49FC-B776-F544255FFEEF}" srcOrd="4" destOrd="0" parTransId="{37BBDE1C-F192-4938-B8E5-7F75A8F074DA}" sibTransId="{19DBDA5C-71A1-44E8-9E6C-C2239F7E7552}"/>
    <dgm:cxn modelId="{5D3C8FC9-1163-4F9C-A948-4949D30C60C4}" type="presOf" srcId="{62418401-1425-4249-8E91-67AC0AAA9BCA}" destId="{72446FD9-024D-4EF7-98ED-6AC6DBFB4790}" srcOrd="0" destOrd="0" presId="urn:microsoft.com/office/officeart/2005/8/layout/cycle2"/>
    <dgm:cxn modelId="{8375E7B1-3570-4490-AD6B-98D27B1E0AC5}" type="presOf" srcId="{BF84DC35-5B65-423C-897B-0664548DC74D}" destId="{6D7A8E3D-3384-4FCC-B87E-C063CC0B4540}" srcOrd="0" destOrd="0" presId="urn:microsoft.com/office/officeart/2005/8/layout/cycle2"/>
    <dgm:cxn modelId="{A9E56633-61A0-4BA2-974D-9F511C80C4DE}" type="presOf" srcId="{19DBDA5C-71A1-44E8-9E6C-C2239F7E7552}" destId="{3FA598DD-BB41-4B72-81BD-3CA40F183849}" srcOrd="0" destOrd="0" presId="urn:microsoft.com/office/officeart/2005/8/layout/cycle2"/>
    <dgm:cxn modelId="{03775218-2A05-43E9-B771-02C93C859548}" type="presOf" srcId="{91B8155C-38FD-49FC-B776-F544255FFEEF}" destId="{09440761-5954-49AB-B590-B6CFF52ACDA2}" srcOrd="0" destOrd="0" presId="urn:microsoft.com/office/officeart/2005/8/layout/cycle2"/>
    <dgm:cxn modelId="{34CF07E6-F37C-408D-B2DB-D8A32774735A}" type="presOf" srcId="{62418401-1425-4249-8E91-67AC0AAA9BCA}" destId="{FF369772-79E7-4611-8861-D89F227DCA14}" srcOrd="1" destOrd="0" presId="urn:microsoft.com/office/officeart/2005/8/layout/cycle2"/>
    <dgm:cxn modelId="{BE3C22C6-39C2-42D3-89C8-256A0E6E1DA7}" type="presOf" srcId="{76B916A9-F1BF-42AC-91F8-7107F448CA7E}" destId="{3C8837A4-0B20-4B55-8E49-3D61FF3B53C1}" srcOrd="0" destOrd="0" presId="urn:microsoft.com/office/officeart/2005/8/layout/cycle2"/>
    <dgm:cxn modelId="{DD42C19E-F7A8-4BD5-99EE-19E05D14D1CC}" type="presOf" srcId="{FD2D1C01-502D-442D-982C-7CFD8B439223}" destId="{CBE20282-F5A1-48F9-9F9F-701A6B358F51}" srcOrd="0" destOrd="0" presId="urn:microsoft.com/office/officeart/2005/8/layout/cycle2"/>
    <dgm:cxn modelId="{42788F39-F36B-46D5-9CAE-E467CD2B707B}" type="presOf" srcId="{886D2600-BF42-44BF-B2A6-245437A27909}" destId="{011A752A-476A-4DF4-BF3D-043ECE3158A5}" srcOrd="0" destOrd="0" presId="urn:microsoft.com/office/officeart/2005/8/layout/cycle2"/>
    <dgm:cxn modelId="{A13B36D6-4B94-490C-8785-6DFE0A7CB762}" srcId="{76B916A9-F1BF-42AC-91F8-7107F448CA7E}" destId="{86734D62-210C-4532-9538-3EF9935222DC}" srcOrd="0" destOrd="0" parTransId="{35EF447B-2FCA-44B0-B956-53D42C348BF7}" sibTransId="{17452C02-6671-40E8-BE7E-1675D5293DBB}"/>
    <dgm:cxn modelId="{63DFDFE7-1C5C-4049-B406-95635DC7FF23}" type="presOf" srcId="{8D27224D-3D6D-4CA9-AA09-6FBF1357BCD4}" destId="{DDBCD3A6-4ECD-4B2B-A83E-757D1BEF55D5}" srcOrd="0" destOrd="0" presId="urn:microsoft.com/office/officeart/2005/8/layout/cycle2"/>
    <dgm:cxn modelId="{62F66C9B-5A1D-4863-99FC-74494EF48CA8}" type="presOf" srcId="{8D27224D-3D6D-4CA9-AA09-6FBF1357BCD4}" destId="{92654519-AEBB-4E09-AA4A-1FBA4A2DA5C7}" srcOrd="1" destOrd="0" presId="urn:microsoft.com/office/officeart/2005/8/layout/cycle2"/>
    <dgm:cxn modelId="{16465523-0B87-4DFE-86D0-025B686747F9}" type="presOf" srcId="{19DBDA5C-71A1-44E8-9E6C-C2239F7E7552}" destId="{AE53CE86-3ED6-4DCF-A3B2-8F393CC748B8}" srcOrd="1" destOrd="0" presId="urn:microsoft.com/office/officeart/2005/8/layout/cycle2"/>
    <dgm:cxn modelId="{F894D560-FCF6-4627-ADF2-A7A3EFCC67CC}" type="presOf" srcId="{86734D62-210C-4532-9538-3EF9935222DC}" destId="{0B8D70EC-9E7A-4678-941A-E69814F7FA1A}" srcOrd="0" destOrd="0" presId="urn:microsoft.com/office/officeart/2005/8/layout/cycle2"/>
    <dgm:cxn modelId="{BCCFD265-31FE-430C-905D-53F780A8E61A}" srcId="{76B916A9-F1BF-42AC-91F8-7107F448CA7E}" destId="{886D2600-BF42-44BF-B2A6-245437A27909}" srcOrd="3" destOrd="0" parTransId="{080BD70B-99B8-45DF-B567-9235E13576DA}" sibTransId="{62418401-1425-4249-8E91-67AC0AAA9BCA}"/>
    <dgm:cxn modelId="{5684A142-4C07-46D2-894F-DB5B01C34B60}" type="presOf" srcId="{0A87801C-4E12-4277-9857-0F2E2B6655FE}" destId="{19B60DC6-56AB-4141-9EE8-DD950C3A9C96}" srcOrd="0" destOrd="0" presId="urn:microsoft.com/office/officeart/2005/8/layout/cycle2"/>
    <dgm:cxn modelId="{C1B77CFD-89E1-4233-84A1-CD0E892C5C79}" srcId="{76B916A9-F1BF-42AC-91F8-7107F448CA7E}" destId="{FD2D1C01-502D-442D-982C-7CFD8B439223}" srcOrd="1" destOrd="0" parTransId="{A70C2B1F-7C82-41F3-8936-1D5395119725}" sibTransId="{BF84DC35-5B65-423C-897B-0664548DC74D}"/>
    <dgm:cxn modelId="{060D8BDC-E053-4FAF-BF8C-1883E8C8EE77}" type="presOf" srcId="{BF84DC35-5B65-423C-897B-0664548DC74D}" destId="{D861E7F4-E0AA-466A-91E3-B48020A1673E}" srcOrd="1" destOrd="0" presId="urn:microsoft.com/office/officeart/2005/8/layout/cycle2"/>
    <dgm:cxn modelId="{E2D10C06-4C36-4C73-A999-D7B34E614EB3}" type="presOf" srcId="{17452C02-6671-40E8-BE7E-1675D5293DBB}" destId="{67177CAD-D433-47B3-AABA-4C3D18CA1DA4}" srcOrd="1" destOrd="0" presId="urn:microsoft.com/office/officeart/2005/8/layout/cycle2"/>
    <dgm:cxn modelId="{57A28768-C3B7-4BD3-B07B-E4ADAB9DE387}" srcId="{76B916A9-F1BF-42AC-91F8-7107F448CA7E}" destId="{0A87801C-4E12-4277-9857-0F2E2B6655FE}" srcOrd="2" destOrd="0" parTransId="{93F924AA-547C-4947-A700-4236D0669C89}" sibTransId="{8D27224D-3D6D-4CA9-AA09-6FBF1357BCD4}"/>
    <dgm:cxn modelId="{4DFDFD4A-485B-4BEC-891D-E8B32B7882AB}" type="presOf" srcId="{17452C02-6671-40E8-BE7E-1675D5293DBB}" destId="{974BAE72-E087-4B8A-A907-21B7CE3974CD}" srcOrd="0" destOrd="0" presId="urn:microsoft.com/office/officeart/2005/8/layout/cycle2"/>
    <dgm:cxn modelId="{554F88AC-BBBD-4D31-B6E2-D5EF13482184}" type="presParOf" srcId="{3C8837A4-0B20-4B55-8E49-3D61FF3B53C1}" destId="{0B8D70EC-9E7A-4678-941A-E69814F7FA1A}" srcOrd="0" destOrd="0" presId="urn:microsoft.com/office/officeart/2005/8/layout/cycle2"/>
    <dgm:cxn modelId="{3A6CCA84-C405-43C7-A65F-ABF46873BD93}" type="presParOf" srcId="{3C8837A4-0B20-4B55-8E49-3D61FF3B53C1}" destId="{974BAE72-E087-4B8A-A907-21B7CE3974CD}" srcOrd="1" destOrd="0" presId="urn:microsoft.com/office/officeart/2005/8/layout/cycle2"/>
    <dgm:cxn modelId="{FF168113-CC99-4CA2-A760-747BB0C07F2F}" type="presParOf" srcId="{974BAE72-E087-4B8A-A907-21B7CE3974CD}" destId="{67177CAD-D433-47B3-AABA-4C3D18CA1DA4}" srcOrd="0" destOrd="0" presId="urn:microsoft.com/office/officeart/2005/8/layout/cycle2"/>
    <dgm:cxn modelId="{D7C5FCAB-4AB4-4264-90C8-DA98CF0AA00C}" type="presParOf" srcId="{3C8837A4-0B20-4B55-8E49-3D61FF3B53C1}" destId="{CBE20282-F5A1-48F9-9F9F-701A6B358F51}" srcOrd="2" destOrd="0" presId="urn:microsoft.com/office/officeart/2005/8/layout/cycle2"/>
    <dgm:cxn modelId="{813E00EE-2B33-4F5E-8B27-4C78C81BA313}" type="presParOf" srcId="{3C8837A4-0B20-4B55-8E49-3D61FF3B53C1}" destId="{6D7A8E3D-3384-4FCC-B87E-C063CC0B4540}" srcOrd="3" destOrd="0" presId="urn:microsoft.com/office/officeart/2005/8/layout/cycle2"/>
    <dgm:cxn modelId="{82305451-4D2B-4FC7-93DF-00CC905D9FD3}" type="presParOf" srcId="{6D7A8E3D-3384-4FCC-B87E-C063CC0B4540}" destId="{D861E7F4-E0AA-466A-91E3-B48020A1673E}" srcOrd="0" destOrd="0" presId="urn:microsoft.com/office/officeart/2005/8/layout/cycle2"/>
    <dgm:cxn modelId="{8EBC2B5E-9D0F-413B-B5D1-EA5776C82ADE}" type="presParOf" srcId="{3C8837A4-0B20-4B55-8E49-3D61FF3B53C1}" destId="{19B60DC6-56AB-4141-9EE8-DD950C3A9C96}" srcOrd="4" destOrd="0" presId="urn:microsoft.com/office/officeart/2005/8/layout/cycle2"/>
    <dgm:cxn modelId="{B82465C2-C31A-4ECE-8C0F-7DA730FE68FE}" type="presParOf" srcId="{3C8837A4-0B20-4B55-8E49-3D61FF3B53C1}" destId="{DDBCD3A6-4ECD-4B2B-A83E-757D1BEF55D5}" srcOrd="5" destOrd="0" presId="urn:microsoft.com/office/officeart/2005/8/layout/cycle2"/>
    <dgm:cxn modelId="{E1DA535E-EA72-43D1-A81C-5C5AF6EC846B}" type="presParOf" srcId="{DDBCD3A6-4ECD-4B2B-A83E-757D1BEF55D5}" destId="{92654519-AEBB-4E09-AA4A-1FBA4A2DA5C7}" srcOrd="0" destOrd="0" presId="urn:microsoft.com/office/officeart/2005/8/layout/cycle2"/>
    <dgm:cxn modelId="{3429FC49-1545-470C-9E2A-3951749B1C3F}" type="presParOf" srcId="{3C8837A4-0B20-4B55-8E49-3D61FF3B53C1}" destId="{011A752A-476A-4DF4-BF3D-043ECE3158A5}" srcOrd="6" destOrd="0" presId="urn:microsoft.com/office/officeart/2005/8/layout/cycle2"/>
    <dgm:cxn modelId="{339F82B9-3848-4D8D-BBA5-6DD0B71100EC}" type="presParOf" srcId="{3C8837A4-0B20-4B55-8E49-3D61FF3B53C1}" destId="{72446FD9-024D-4EF7-98ED-6AC6DBFB4790}" srcOrd="7" destOrd="0" presId="urn:microsoft.com/office/officeart/2005/8/layout/cycle2"/>
    <dgm:cxn modelId="{921C7B81-E49D-420E-9033-4616B6047697}" type="presParOf" srcId="{72446FD9-024D-4EF7-98ED-6AC6DBFB4790}" destId="{FF369772-79E7-4611-8861-D89F227DCA14}" srcOrd="0" destOrd="0" presId="urn:microsoft.com/office/officeart/2005/8/layout/cycle2"/>
    <dgm:cxn modelId="{4600401F-7DA2-4392-B0D2-D76D31C3B787}" type="presParOf" srcId="{3C8837A4-0B20-4B55-8E49-3D61FF3B53C1}" destId="{09440761-5954-49AB-B590-B6CFF52ACDA2}" srcOrd="8" destOrd="0" presId="urn:microsoft.com/office/officeart/2005/8/layout/cycle2"/>
    <dgm:cxn modelId="{09C91DE6-8653-478C-878D-719AFF52F768}" type="presParOf" srcId="{3C8837A4-0B20-4B55-8E49-3D61FF3B53C1}" destId="{3FA598DD-BB41-4B72-81BD-3CA40F183849}" srcOrd="9" destOrd="0" presId="urn:microsoft.com/office/officeart/2005/8/layout/cycle2"/>
    <dgm:cxn modelId="{6C433811-AF20-40CF-8CD0-4D1FAD5259C9}" type="presParOf" srcId="{3FA598DD-BB41-4B72-81BD-3CA40F183849}" destId="{AE53CE86-3ED6-4DCF-A3B2-8F393CC748B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D70EC-9E7A-4678-941A-E69814F7FA1A}">
      <dsp:nvSpPr>
        <dsp:cNvPr id="0" name=""/>
        <dsp:cNvSpPr/>
      </dsp:nvSpPr>
      <dsp:spPr>
        <a:xfrm>
          <a:off x="2916877" y="724"/>
          <a:ext cx="1442450" cy="1442450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memory</a:t>
          </a:r>
          <a:endParaRPr lang="en-US" sz="1600" kern="1200" dirty="0"/>
        </a:p>
      </dsp:txBody>
      <dsp:txXfrm>
        <a:off x="3128119" y="211966"/>
        <a:ext cx="1019966" cy="1019966"/>
      </dsp:txXfrm>
    </dsp:sp>
    <dsp:sp modelId="{974BAE72-E087-4B8A-A907-21B7CE3974CD}">
      <dsp:nvSpPr>
        <dsp:cNvPr id="0" name=""/>
        <dsp:cNvSpPr/>
      </dsp:nvSpPr>
      <dsp:spPr>
        <a:xfrm rot="2160000">
          <a:off x="4313499" y="1108175"/>
          <a:ext cx="382452" cy="486827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324455" y="1171820"/>
        <a:ext cx="267716" cy="292097"/>
      </dsp:txXfrm>
    </dsp:sp>
    <dsp:sp modelId="{CBE20282-F5A1-48F9-9F9F-701A6B358F51}">
      <dsp:nvSpPr>
        <dsp:cNvPr id="0" name=""/>
        <dsp:cNvSpPr/>
      </dsp:nvSpPr>
      <dsp:spPr>
        <a:xfrm>
          <a:off x="4667638" y="1272727"/>
          <a:ext cx="1442450" cy="1442450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speed</a:t>
          </a:r>
          <a:endParaRPr lang="en-US" sz="1600" kern="1200" dirty="0"/>
        </a:p>
      </dsp:txBody>
      <dsp:txXfrm>
        <a:off x="4878880" y="1483969"/>
        <a:ext cx="1019966" cy="1019966"/>
      </dsp:txXfrm>
    </dsp:sp>
    <dsp:sp modelId="{6D7A8E3D-3384-4FCC-B87E-C063CC0B4540}">
      <dsp:nvSpPr>
        <dsp:cNvPr id="0" name=""/>
        <dsp:cNvSpPr/>
      </dsp:nvSpPr>
      <dsp:spPr>
        <a:xfrm rot="6480000">
          <a:off x="4866616" y="2769316"/>
          <a:ext cx="382452" cy="486827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4941712" y="2812121"/>
        <a:ext cx="267716" cy="292097"/>
      </dsp:txXfrm>
    </dsp:sp>
    <dsp:sp modelId="{19B60DC6-56AB-4141-9EE8-DD950C3A9C96}">
      <dsp:nvSpPr>
        <dsp:cNvPr id="0" name=""/>
        <dsp:cNvSpPr/>
      </dsp:nvSpPr>
      <dsp:spPr>
        <a:xfrm>
          <a:off x="3998907" y="3330870"/>
          <a:ext cx="1442450" cy="1442450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accuracy</a:t>
          </a:r>
          <a:endParaRPr lang="en-US" sz="1600" kern="1200" dirty="0"/>
        </a:p>
      </dsp:txBody>
      <dsp:txXfrm>
        <a:off x="4210149" y="3542112"/>
        <a:ext cx="1019966" cy="1019966"/>
      </dsp:txXfrm>
    </dsp:sp>
    <dsp:sp modelId="{DDBCD3A6-4ECD-4B2B-A83E-757D1BEF55D5}">
      <dsp:nvSpPr>
        <dsp:cNvPr id="0" name=""/>
        <dsp:cNvSpPr/>
      </dsp:nvSpPr>
      <dsp:spPr>
        <a:xfrm rot="10800000">
          <a:off x="3457700" y="3808682"/>
          <a:ext cx="382452" cy="486827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3572436" y="3906047"/>
        <a:ext cx="267716" cy="292097"/>
      </dsp:txXfrm>
    </dsp:sp>
    <dsp:sp modelId="{011A752A-476A-4DF4-BF3D-043ECE3158A5}">
      <dsp:nvSpPr>
        <dsp:cNvPr id="0" name=""/>
        <dsp:cNvSpPr/>
      </dsp:nvSpPr>
      <dsp:spPr>
        <a:xfrm>
          <a:off x="1834847" y="3330870"/>
          <a:ext cx="1442450" cy="1442450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reliability</a:t>
          </a:r>
          <a:endParaRPr lang="en-US" sz="1600" kern="1200" dirty="0"/>
        </a:p>
      </dsp:txBody>
      <dsp:txXfrm>
        <a:off x="2046089" y="3542112"/>
        <a:ext cx="1019966" cy="1019966"/>
      </dsp:txXfrm>
    </dsp:sp>
    <dsp:sp modelId="{72446FD9-024D-4EF7-98ED-6AC6DBFB4790}">
      <dsp:nvSpPr>
        <dsp:cNvPr id="0" name=""/>
        <dsp:cNvSpPr/>
      </dsp:nvSpPr>
      <dsp:spPr>
        <a:xfrm rot="15120000">
          <a:off x="2033825" y="2789905"/>
          <a:ext cx="382452" cy="486827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108921" y="2941830"/>
        <a:ext cx="267716" cy="292097"/>
      </dsp:txXfrm>
    </dsp:sp>
    <dsp:sp modelId="{09440761-5954-49AB-B590-B6CFF52ACDA2}">
      <dsp:nvSpPr>
        <dsp:cNvPr id="0" name=""/>
        <dsp:cNvSpPr/>
      </dsp:nvSpPr>
      <dsp:spPr>
        <a:xfrm>
          <a:off x="1166115" y="1272727"/>
          <a:ext cx="1442450" cy="1442450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automation</a:t>
          </a:r>
          <a:endParaRPr lang="en-US" sz="1600" kern="1200" dirty="0"/>
        </a:p>
      </dsp:txBody>
      <dsp:txXfrm>
        <a:off x="1377357" y="1483969"/>
        <a:ext cx="1019966" cy="1019966"/>
      </dsp:txXfrm>
    </dsp:sp>
    <dsp:sp modelId="{3FA598DD-BB41-4B72-81BD-3CA40F183849}">
      <dsp:nvSpPr>
        <dsp:cNvPr id="0" name=""/>
        <dsp:cNvSpPr/>
      </dsp:nvSpPr>
      <dsp:spPr>
        <a:xfrm rot="19440000">
          <a:off x="2562738" y="1120900"/>
          <a:ext cx="382452" cy="486827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573694" y="1251985"/>
        <a:ext cx="267716" cy="292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A264-58B0-4081-8C94-CC8191DE07D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7CD-80AE-4AE1-8CD8-5B7AB32F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0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A264-58B0-4081-8C94-CC8191DE07D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7CD-80AE-4AE1-8CD8-5B7AB32F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0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A264-58B0-4081-8C94-CC8191DE07D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7CD-80AE-4AE1-8CD8-5B7AB32F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3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A264-58B0-4081-8C94-CC8191DE07D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7CD-80AE-4AE1-8CD8-5B7AB32F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4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A264-58B0-4081-8C94-CC8191DE07D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7CD-80AE-4AE1-8CD8-5B7AB32F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7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A264-58B0-4081-8C94-CC8191DE07D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7CD-80AE-4AE1-8CD8-5B7AB32F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A264-58B0-4081-8C94-CC8191DE07D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7CD-80AE-4AE1-8CD8-5B7AB32F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3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A264-58B0-4081-8C94-CC8191DE07D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7CD-80AE-4AE1-8CD8-5B7AB32F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2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A264-58B0-4081-8C94-CC8191DE07D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7CD-80AE-4AE1-8CD8-5B7AB32F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4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A264-58B0-4081-8C94-CC8191DE07D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7CD-80AE-4AE1-8CD8-5B7AB32F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5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A264-58B0-4081-8C94-CC8191DE07D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7CD-80AE-4AE1-8CD8-5B7AB32F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5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A264-58B0-4081-8C94-CC8191DE07D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37CD-80AE-4AE1-8CD8-5B7AB32F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2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253" y="837127"/>
            <a:ext cx="10689462" cy="5254580"/>
          </a:xfrm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6600" dirty="0" smtClean="0">
                <a:latin typeface="Algerian" panose="04020705040A02060702" pitchFamily="82" charset="0"/>
              </a:rPr>
              <a:t>Introduction </a:t>
            </a:r>
            <a:br>
              <a:rPr lang="en-US" sz="6600" dirty="0" smtClean="0">
                <a:latin typeface="Algerian" panose="04020705040A02060702" pitchFamily="82" charset="0"/>
              </a:rPr>
            </a:br>
            <a:r>
              <a:rPr lang="en-US" sz="6600" dirty="0">
                <a:latin typeface="Algerian" panose="04020705040A02060702" pitchFamily="82" charset="0"/>
              </a:rPr>
              <a:t> </a:t>
            </a:r>
            <a:r>
              <a:rPr lang="en-US" sz="6600" dirty="0" smtClean="0">
                <a:latin typeface="Algerian" panose="04020705040A02060702" pitchFamily="82" charset="0"/>
              </a:rPr>
              <a:t>                        of </a:t>
            </a:r>
            <a:r>
              <a:rPr lang="en-US" sz="6600" dirty="0">
                <a:latin typeface="Algerian" panose="04020705040A02060702" pitchFamily="82" charset="0"/>
              </a:rPr>
              <a:t/>
            </a:r>
            <a:br>
              <a:rPr lang="en-US" sz="6600" dirty="0">
                <a:latin typeface="Algerian" panose="04020705040A02060702" pitchFamily="82" charset="0"/>
              </a:rPr>
            </a:br>
            <a:r>
              <a:rPr lang="en-US" sz="6600" dirty="0" smtClean="0">
                <a:latin typeface="Algerian" panose="04020705040A02060702" pitchFamily="82" charset="0"/>
              </a:rPr>
              <a:t>                            computers</a:t>
            </a:r>
            <a:endParaRPr lang="en-US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1744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rgbClr val="D1B3EF">
                <a:alpha val="35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 and hard copy devices :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621" y="1093745"/>
            <a:ext cx="11655379" cy="59242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Hard copy devices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printers                    printers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</a:t>
            </a:r>
          </a:p>
          <a:p>
            <a:pPr marL="0" indent="0">
              <a:buNone/>
            </a:pPr>
            <a:r>
              <a:rPr lang="en-US" dirty="0" smtClean="0"/>
              <a:t>                     impact           non impact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character      line        inject       laser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dot     daily    dream   chain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2146" y="1056069"/>
            <a:ext cx="2923505" cy="579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 flipH="1">
            <a:off x="4005330" y="1635617"/>
            <a:ext cx="1268569" cy="939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5273899" y="1635617"/>
            <a:ext cx="1268569" cy="901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653048" y="3103808"/>
            <a:ext cx="1159101" cy="1017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12146" y="3090930"/>
            <a:ext cx="1461753" cy="1030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880315" y="4700789"/>
            <a:ext cx="772733" cy="296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53048" y="4713668"/>
            <a:ext cx="553791" cy="309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391696" y="4610637"/>
            <a:ext cx="618186" cy="386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09882" y="4637355"/>
            <a:ext cx="669701" cy="359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197735" y="5640946"/>
            <a:ext cx="682581" cy="449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880315" y="5640946"/>
            <a:ext cx="605308" cy="449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06839" y="5641426"/>
            <a:ext cx="0" cy="514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206839" y="5640946"/>
            <a:ext cx="798491" cy="449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031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rgbClr val="D1B3E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011" y="50006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10052B"/>
                </a:solidFill>
              </a:rPr>
              <a:t>Soft copy devices :</a:t>
            </a:r>
            <a:endParaRPr lang="en-US" dirty="0">
              <a:solidFill>
                <a:srgbClr val="10052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Computer monitor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V</a:t>
            </a:r>
            <a:r>
              <a:rPr lang="en-US" dirty="0" smtClean="0"/>
              <a:t>isual display terminal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Video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Audio response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Laptops screen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Mobile phones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Tablets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Projectors</a:t>
            </a:r>
          </a:p>
        </p:txBody>
      </p:sp>
    </p:spTree>
    <p:extLst>
      <p:ext uri="{BB962C8B-B14F-4D97-AF65-F5344CB8AC3E}">
        <p14:creationId xmlns:p14="http://schemas.microsoft.com/office/powerpoint/2010/main" val="33292618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rgbClr val="D1B3EF">
                <a:alpha val="61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3035" y="618186"/>
            <a:ext cx="8581623" cy="81136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8085A"/>
                </a:solidFill>
              </a:rPr>
              <a:t>Computer </a:t>
            </a:r>
            <a:endParaRPr lang="en-US" dirty="0">
              <a:solidFill>
                <a:srgbClr val="58085A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184" y="1674254"/>
            <a:ext cx="11900079" cy="602731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 SemiBold" panose="020B0502040204020203" pitchFamily="34" charset="0"/>
              </a:rPr>
              <a:t>A Computer system is a set </a:t>
            </a:r>
            <a:r>
              <a:rPr lang="en-US" dirty="0">
                <a:latin typeface="Bahnschrift SemiBold" panose="020B0502040204020203" pitchFamily="34" charset="0"/>
              </a:rPr>
              <a:t>o</a:t>
            </a:r>
            <a:r>
              <a:rPr lang="en-US" dirty="0" smtClean="0">
                <a:latin typeface="Bahnschrift SemiBold" panose="020B0502040204020203" pitchFamily="34" charset="0"/>
              </a:rPr>
              <a:t>f integrated devices that </a:t>
            </a:r>
            <a:r>
              <a:rPr lang="en-US" dirty="0" err="1" smtClean="0">
                <a:latin typeface="Bahnschrift SemiBold" panose="020B0502040204020203" pitchFamily="34" charset="0"/>
              </a:rPr>
              <a:t>input,output,process</a:t>
            </a:r>
            <a:r>
              <a:rPr lang="en-US" dirty="0" smtClean="0">
                <a:latin typeface="Bahnschrift SemiBold" panose="020B0502040204020203" pitchFamily="34" charset="0"/>
              </a:rPr>
              <a:t> and store data and information.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 SemiBold" panose="020B0502040204020203" pitchFamily="34" charset="0"/>
              </a:rPr>
              <a:t>Computer systems are currently built around at least one digital processing device.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 SemiBold" panose="020B0502040204020203" pitchFamily="34" charset="0"/>
              </a:rPr>
              <a:t>There are five main hardware computer systems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US" dirty="0" smtClean="0">
                <a:latin typeface="Bahnschrift SemiBold" panose="020B0502040204020203" pitchFamily="34" charset="0"/>
              </a:rPr>
              <a:t>  input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US" dirty="0" smtClean="0">
                <a:latin typeface="Bahnschrift SemiBold" panose="020B0502040204020203" pitchFamily="34" charset="0"/>
              </a:rPr>
              <a:t>Processing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US" dirty="0" smtClean="0">
                <a:latin typeface="Bahnschrift SemiBold" panose="020B0502040204020203" pitchFamily="34" charset="0"/>
              </a:rPr>
              <a:t>Storage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US" dirty="0" smtClean="0">
                <a:latin typeface="Bahnschrift SemiBold" panose="020B0502040204020203" pitchFamily="34" charset="0"/>
              </a:rPr>
              <a:t>Output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US" dirty="0" smtClean="0">
                <a:latin typeface="Bahnschrift SemiBold" panose="020B0502040204020203" pitchFamily="34" charset="0"/>
              </a:rPr>
              <a:t>Communication devices (cables)</a:t>
            </a:r>
          </a:p>
          <a:p>
            <a:pPr algn="l"/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smtClean="0">
                <a:latin typeface="Bahnschrift SemiBold" panose="020B0502040204020203" pitchFamily="34" charset="0"/>
              </a:rPr>
              <a:t>    Input                process                  output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29555" y="6220496"/>
            <a:ext cx="109470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812146" y="6220496"/>
            <a:ext cx="12492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984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rgbClr val="D1B3EF">
                <a:alpha val="53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58368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                                      Cpu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4096"/>
            <a:ext cx="10515600" cy="5442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memory unit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input                                    control unit                                 output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ALU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secondary storage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devices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26546" y="1068946"/>
            <a:ext cx="3181082" cy="2987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42456" y="4468969"/>
            <a:ext cx="3065172" cy="73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816698" y="4267423"/>
            <a:ext cx="2859110" cy="1103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917066" y="2331074"/>
            <a:ext cx="1133340" cy="4636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8126569" y="2331074"/>
            <a:ext cx="1262130" cy="4636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rved Right Arrow 13"/>
          <p:cNvSpPr/>
          <p:nvPr/>
        </p:nvSpPr>
        <p:spPr>
          <a:xfrm>
            <a:off x="4198513" y="3374265"/>
            <a:ext cx="386366" cy="1461752"/>
          </a:xfrm>
          <a:prstGeom prst="curv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Left Arrow 16"/>
          <p:cNvSpPr/>
          <p:nvPr/>
        </p:nvSpPr>
        <p:spPr>
          <a:xfrm>
            <a:off x="7984900" y="3334499"/>
            <a:ext cx="386366" cy="1444691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473558" y="2150772"/>
            <a:ext cx="1287887" cy="643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607641" y="2279561"/>
            <a:ext cx="1365160" cy="5151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032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1B3EF">
                <a:alpha val="53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            Internal components of cpu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1262130"/>
            <a:ext cx="11616744" cy="49148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       </a:t>
            </a:r>
            <a:r>
              <a:rPr lang="en-US" sz="4000" dirty="0" smtClean="0"/>
              <a:t>CPU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2000" dirty="0" smtClean="0"/>
              <a:t> Floppy     heat sink      hard drive  optical disk  RAM    Processor     mother board     power supply   system tan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962919" y="1854557"/>
            <a:ext cx="12878" cy="772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0304" y="2640169"/>
            <a:ext cx="10650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6518" y="2640169"/>
            <a:ext cx="361682" cy="1378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71223" y="2640169"/>
            <a:ext cx="352022" cy="1365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56268" y="2640169"/>
            <a:ext cx="443249" cy="123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850783" y="2640169"/>
            <a:ext cx="412124" cy="1223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74276" y="2640169"/>
            <a:ext cx="412124" cy="123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149662" y="2627290"/>
            <a:ext cx="584915" cy="123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508383" y="2640169"/>
            <a:ext cx="656823" cy="123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809149" y="2627290"/>
            <a:ext cx="540913" cy="123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097037" y="2640169"/>
            <a:ext cx="579549" cy="1223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600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1B3EF">
                <a:alpha val="53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Central processing unit (cpu) :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877" y="2048731"/>
            <a:ext cx="10515600" cy="54670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 A central processing unit also called a central processor ,main processor or just processor is the electronic circuitry that executer instructions comprising a computer.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cpu performs basic arthimetic , logic controlling and input and output operations specified by the instructions in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89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rgbClr val="D1B3EF">
                <a:alpha val="53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Arthimetic logic unit(cpu) :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Alu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is a main controlling component of central processing unit , which stands for arithmetic logic unit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 pereforms arthimetic and logic operations it has ability to perform all perform all processes related to arithmetic and logic operations such addition ,subtraction,and shifting operations including  Boolean comparison (XOR , OR ,AND,NOT ).also binary numbers can also accomplish ,mathematical and bitwise operation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arthimatic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logic unit is split into arithmetic unit (au) and logic unit (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lu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889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000">
              <a:srgbClr val="D1B3EF">
                <a:alpha val="53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951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Clarification of computers :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062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Super computers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Main frame computers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Mini computers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icro 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552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D1B3EF">
                <a:alpha val="53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143" y="53255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Computer generations 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988" y="240517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First generation computers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Second generation computers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Third generation computers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Fourth generation computers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Fifth generation 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431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rgbClr val="D1B3EF">
                <a:alpha val="35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</a:t>
            </a:r>
            <a:r>
              <a:rPr lang="en-US" dirty="0" smtClean="0">
                <a:solidFill>
                  <a:srgbClr val="00B0F0"/>
                </a:solidFill>
              </a:rPr>
              <a:t>Characterstics of computer 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383" y="3580327"/>
            <a:ext cx="9718154" cy="462093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69838870"/>
              </p:ext>
            </p:extLst>
          </p:nvPr>
        </p:nvGraphicFramePr>
        <p:xfrm>
          <a:off x="2176529" y="1690688"/>
          <a:ext cx="7276205" cy="4774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185628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346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Bahnschrift SemiBold</vt:lpstr>
      <vt:lpstr>Calibri</vt:lpstr>
      <vt:lpstr>Calibri Light</vt:lpstr>
      <vt:lpstr>Wingdings</vt:lpstr>
      <vt:lpstr>Office Theme</vt:lpstr>
      <vt:lpstr>Introduction                           of                              computers</vt:lpstr>
      <vt:lpstr>Computer </vt:lpstr>
      <vt:lpstr>                                      Cpu </vt:lpstr>
      <vt:lpstr>                Internal components of cpu </vt:lpstr>
      <vt:lpstr>Central processing unit (cpu) :</vt:lpstr>
      <vt:lpstr>Arthimetic logic unit(cpu) :</vt:lpstr>
      <vt:lpstr>Clarification of computers :</vt:lpstr>
      <vt:lpstr>Computer generations :</vt:lpstr>
      <vt:lpstr>               Characterstics of computer  </vt:lpstr>
      <vt:lpstr>Soft and hard copy devices :</vt:lpstr>
      <vt:lpstr>Soft copy devices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INTRODUCTI0N  OF COMPUTERS</dc:title>
  <dc:creator>DELL</dc:creator>
  <cp:lastModifiedBy>DELL</cp:lastModifiedBy>
  <cp:revision>17</cp:revision>
  <dcterms:created xsi:type="dcterms:W3CDTF">2024-11-02T11:43:56Z</dcterms:created>
  <dcterms:modified xsi:type="dcterms:W3CDTF">2024-11-02T15:51:40Z</dcterms:modified>
</cp:coreProperties>
</file>