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han Xiao" userId="fa2c1e1b-4f38-4c6e-8386-ca0d3d524d4b" providerId="ADAL" clId="{15B61DD7-33DD-46D5-85BB-FE517FD17AFD}"/>
    <pc:docChg chg="modSld">
      <pc:chgData name="Zihan Xiao" userId="fa2c1e1b-4f38-4c6e-8386-ca0d3d524d4b" providerId="ADAL" clId="{15B61DD7-33DD-46D5-85BB-FE517FD17AFD}" dt="2024-12-07T04:34:05.179" v="5" actId="20577"/>
      <pc:docMkLst>
        <pc:docMk/>
      </pc:docMkLst>
      <pc:sldChg chg="modSp mod">
        <pc:chgData name="Zihan Xiao" userId="fa2c1e1b-4f38-4c6e-8386-ca0d3d524d4b" providerId="ADAL" clId="{15B61DD7-33DD-46D5-85BB-FE517FD17AFD}" dt="2024-12-07T04:34:05.179" v="5" actId="20577"/>
        <pc:sldMkLst>
          <pc:docMk/>
          <pc:sldMk cId="2807823056" sldId="258"/>
        </pc:sldMkLst>
        <pc:spChg chg="mod">
          <ac:chgData name="Zihan Xiao" userId="fa2c1e1b-4f38-4c6e-8386-ca0d3d524d4b" providerId="ADAL" clId="{15B61DD7-33DD-46D5-85BB-FE517FD17AFD}" dt="2024-12-07T04:34:05.179" v="5" actId="20577"/>
          <ac:spMkLst>
            <pc:docMk/>
            <pc:sldMk cId="2807823056" sldId="258"/>
            <ac:spMk id="2" creationId="{E24481A5-387A-D27C-C78C-0CDFF2672A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38BFCC01-3037-100F-8AA7-36707F9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49E1-62CF-A936-161D-BA26657A0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Analyzing the Impact of Climate Risk in House Prices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98D8-A692-3C8C-9D3A-2A0E1FB6B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 fontScale="40000" lnSpcReduction="20000"/>
          </a:bodyPr>
          <a:lstStyle/>
          <a:p>
            <a:pPr algn="ctr"/>
            <a:r>
              <a:rPr lang="fr-FR" altLang="zh-CN" dirty="0">
                <a:solidFill>
                  <a:srgbClr val="FFFFFF"/>
                </a:solidFill>
              </a:rPr>
              <a:t>Jahnavi </a:t>
            </a:r>
            <a:r>
              <a:rPr lang="fr-FR" altLang="zh-CN" dirty="0" err="1">
                <a:solidFill>
                  <a:srgbClr val="FFFFFF"/>
                </a:solidFill>
              </a:rPr>
              <a:t>Maddhuri</a:t>
            </a:r>
            <a:endParaRPr lang="fr-FR" altLang="zh-CN" dirty="0">
              <a:solidFill>
                <a:srgbClr val="FFFFFF"/>
              </a:solidFill>
            </a:endParaRPr>
          </a:p>
          <a:p>
            <a:pPr algn="ctr"/>
            <a:r>
              <a:rPr lang="fr-FR" altLang="zh-CN" dirty="0" err="1">
                <a:solidFill>
                  <a:srgbClr val="FFFFFF"/>
                </a:solidFill>
              </a:rPr>
              <a:t>Xiangyu</a:t>
            </a:r>
            <a:r>
              <a:rPr lang="fr-FR" altLang="zh-CN" dirty="0">
                <a:solidFill>
                  <a:srgbClr val="FFFFFF"/>
                </a:solidFill>
              </a:rPr>
              <a:t> Wang</a:t>
            </a:r>
          </a:p>
          <a:p>
            <a:pPr algn="ctr"/>
            <a:r>
              <a:rPr lang="fr-FR" altLang="zh-CN" dirty="0">
                <a:solidFill>
                  <a:srgbClr val="FFFFFF"/>
                </a:solidFill>
              </a:rPr>
              <a:t>Zihan Xiao</a:t>
            </a:r>
          </a:p>
          <a:p>
            <a:pPr algn="ctr"/>
            <a:r>
              <a:rPr lang="fr-FR" altLang="zh-CN" dirty="0" err="1">
                <a:solidFill>
                  <a:srgbClr val="FFFFFF"/>
                </a:solidFill>
              </a:rPr>
              <a:t>Atreya</a:t>
            </a:r>
            <a:r>
              <a:rPr lang="fr-FR" altLang="zh-CN" dirty="0">
                <a:solidFill>
                  <a:srgbClr val="FFFFFF"/>
                </a:solidFill>
              </a:rPr>
              <a:t> </a:t>
            </a:r>
            <a:r>
              <a:rPr lang="fr-FR" altLang="zh-CN" dirty="0" err="1">
                <a:solidFill>
                  <a:srgbClr val="FFFFFF"/>
                </a:solidFill>
              </a:rPr>
              <a:t>Tadepalli</a:t>
            </a:r>
            <a:endParaRPr lang="fr-FR" altLang="zh-CN" dirty="0">
              <a:solidFill>
                <a:srgbClr val="FFFFFF"/>
              </a:solidFill>
            </a:endParaRPr>
          </a:p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F777-4A01-9F70-E790-D1B849FA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7484-DE33-E292-1E12-1742D102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25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1A5-387A-D27C-C78C-0CDFF267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C285-77E5-7B9D-EEBB-9E3380D6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2305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Goudy Old Style</vt:lpstr>
      <vt:lpstr>MarrakeshVTI</vt:lpstr>
      <vt:lpstr>Analyzing the Impact of Climate Risk in House Prices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Zihan Xiao</dc:creator>
  <cp:lastModifiedBy>Zihan Xiao</cp:lastModifiedBy>
  <cp:revision>1</cp:revision>
  <dcterms:created xsi:type="dcterms:W3CDTF">2024-12-07T04:09:41Z</dcterms:created>
  <dcterms:modified xsi:type="dcterms:W3CDTF">2024-12-07T04:34:09Z</dcterms:modified>
</cp:coreProperties>
</file>