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hnaviprasath@outlook.com" initials="j" lastIdx="1" clrIdx="0">
    <p:extLst>
      <p:ext uri="{19B8F6BF-5375-455C-9EA6-DF929625EA0E}">
        <p15:presenceInfo xmlns:p15="http://schemas.microsoft.com/office/powerpoint/2012/main" userId="c9014f255a61a7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372F-F2A7-443C-B001-03694DF4F4D7}" v="39" dt="2025-10-01T13:07:49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naviprasath@outlook.com" userId="c9014f255a61a7f9" providerId="LiveId" clId="{D9A29954-4B48-4C4D-8E1F-DD1DDD6F702B}"/>
    <pc:docChg chg="undo custSel addSld modSld">
      <pc:chgData name="jahnaviprasath@outlook.com" userId="c9014f255a61a7f9" providerId="LiveId" clId="{D9A29954-4B48-4C4D-8E1F-DD1DDD6F702B}" dt="2025-10-01T15:48:08.206" v="4686" actId="21"/>
      <pc:docMkLst>
        <pc:docMk/>
      </pc:docMkLst>
      <pc:sldChg chg="modSp mod modTransition">
        <pc:chgData name="jahnaviprasath@outlook.com" userId="c9014f255a61a7f9" providerId="LiveId" clId="{D9A29954-4B48-4C4D-8E1F-DD1DDD6F702B}" dt="2025-10-01T13:04:12.460" v="4598"/>
        <pc:sldMkLst>
          <pc:docMk/>
          <pc:sldMk cId="3288322319" sldId="256"/>
        </pc:sldMkLst>
        <pc:picChg chg="mod">
          <ac:chgData name="jahnaviprasath@outlook.com" userId="c9014f255a61a7f9" providerId="LiveId" clId="{D9A29954-4B48-4C4D-8E1F-DD1DDD6F702B}" dt="2025-10-01T13:03:52.792" v="4589" actId="1038"/>
          <ac:picMkLst>
            <pc:docMk/>
            <pc:sldMk cId="3288322319" sldId="256"/>
            <ac:picMk id="4" creationId="{BD4B2B84-C4E1-9825-D1D7-6728EF80F78F}"/>
          </ac:picMkLst>
        </pc:picChg>
      </pc:sldChg>
      <pc:sldChg chg="modTransition">
        <pc:chgData name="jahnaviprasath@outlook.com" userId="c9014f255a61a7f9" providerId="LiveId" clId="{D9A29954-4B48-4C4D-8E1F-DD1DDD6F702B}" dt="2025-10-01T13:04:17.164" v="4599"/>
        <pc:sldMkLst>
          <pc:docMk/>
          <pc:sldMk cId="3371210814" sldId="257"/>
        </pc:sldMkLst>
      </pc:sldChg>
      <pc:sldChg chg="modTransition">
        <pc:chgData name="jahnaviprasath@outlook.com" userId="c9014f255a61a7f9" providerId="LiveId" clId="{D9A29954-4B48-4C4D-8E1F-DD1DDD6F702B}" dt="2025-10-01T13:04:27.787" v="4601"/>
        <pc:sldMkLst>
          <pc:docMk/>
          <pc:sldMk cId="2077679366" sldId="259"/>
        </pc:sldMkLst>
      </pc:sldChg>
      <pc:sldChg chg="modTransition">
        <pc:chgData name="jahnaviprasath@outlook.com" userId="c9014f255a61a7f9" providerId="LiveId" clId="{D9A29954-4B48-4C4D-8E1F-DD1DDD6F702B}" dt="2025-10-01T13:04:23.719" v="4600"/>
        <pc:sldMkLst>
          <pc:docMk/>
          <pc:sldMk cId="2945819776" sldId="260"/>
        </pc:sldMkLst>
      </pc:sldChg>
      <pc:sldChg chg="modTransition">
        <pc:chgData name="jahnaviprasath@outlook.com" userId="c9014f255a61a7f9" providerId="LiveId" clId="{D9A29954-4B48-4C4D-8E1F-DD1DDD6F702B}" dt="2025-10-01T13:04:31.552" v="4602"/>
        <pc:sldMkLst>
          <pc:docMk/>
          <pc:sldMk cId="2061249891" sldId="261"/>
        </pc:sldMkLst>
      </pc:sldChg>
      <pc:sldChg chg="modTransition">
        <pc:chgData name="jahnaviprasath@outlook.com" userId="c9014f255a61a7f9" providerId="LiveId" clId="{D9A29954-4B48-4C4D-8E1F-DD1DDD6F702B}" dt="2025-10-01T13:04:35.561" v="4603"/>
        <pc:sldMkLst>
          <pc:docMk/>
          <pc:sldMk cId="1023680105" sldId="262"/>
        </pc:sldMkLst>
      </pc:sldChg>
      <pc:sldChg chg="modTransition">
        <pc:chgData name="jahnaviprasath@outlook.com" userId="c9014f255a61a7f9" providerId="LiveId" clId="{D9A29954-4B48-4C4D-8E1F-DD1DDD6F702B}" dt="2025-10-01T13:04:39.732" v="4604"/>
        <pc:sldMkLst>
          <pc:docMk/>
          <pc:sldMk cId="3524157196" sldId="263"/>
        </pc:sldMkLst>
      </pc:sldChg>
      <pc:sldChg chg="modTransition">
        <pc:chgData name="jahnaviprasath@outlook.com" userId="c9014f255a61a7f9" providerId="LiveId" clId="{D9A29954-4B48-4C4D-8E1F-DD1DDD6F702B}" dt="2025-10-01T13:04:43.778" v="4605"/>
        <pc:sldMkLst>
          <pc:docMk/>
          <pc:sldMk cId="154696381" sldId="264"/>
        </pc:sldMkLst>
      </pc:sldChg>
      <pc:sldChg chg="modTransition">
        <pc:chgData name="jahnaviprasath@outlook.com" userId="c9014f255a61a7f9" providerId="LiveId" clId="{D9A29954-4B48-4C4D-8E1F-DD1DDD6F702B}" dt="2025-10-01T13:04:47.417" v="4606"/>
        <pc:sldMkLst>
          <pc:docMk/>
          <pc:sldMk cId="3001809762" sldId="265"/>
        </pc:sldMkLst>
      </pc:sldChg>
      <pc:sldChg chg="modTransition">
        <pc:chgData name="jahnaviprasath@outlook.com" userId="c9014f255a61a7f9" providerId="LiveId" clId="{D9A29954-4B48-4C4D-8E1F-DD1DDD6F702B}" dt="2025-10-01T13:04:50.996" v="4607"/>
        <pc:sldMkLst>
          <pc:docMk/>
          <pc:sldMk cId="1849225163" sldId="266"/>
        </pc:sldMkLst>
      </pc:sldChg>
      <pc:sldChg chg="modSp mod modTransition">
        <pc:chgData name="jahnaviprasath@outlook.com" userId="c9014f255a61a7f9" providerId="LiveId" clId="{D9A29954-4B48-4C4D-8E1F-DD1DDD6F702B}" dt="2025-10-01T13:04:54.946" v="4608"/>
        <pc:sldMkLst>
          <pc:docMk/>
          <pc:sldMk cId="2535777544" sldId="267"/>
        </pc:sldMkLst>
        <pc:spChg chg="mod">
          <ac:chgData name="jahnaviprasath@outlook.com" userId="c9014f255a61a7f9" providerId="LiveId" clId="{D9A29954-4B48-4C4D-8E1F-DD1DDD6F702B}" dt="2025-10-01T11:20:11.054" v="643" actId="20577"/>
          <ac:spMkLst>
            <pc:docMk/>
            <pc:sldMk cId="2535777544" sldId="267"/>
            <ac:spMk id="2" creationId="{59A83F7A-14B2-88F3-1592-80BA7AB19569}"/>
          </ac:spMkLst>
        </pc:spChg>
      </pc:sldChg>
      <pc:sldChg chg="modSp new mod modTransition">
        <pc:chgData name="jahnaviprasath@outlook.com" userId="c9014f255a61a7f9" providerId="LiveId" clId="{D9A29954-4B48-4C4D-8E1F-DD1DDD6F702B}" dt="2025-10-01T13:04:58.706" v="4609"/>
        <pc:sldMkLst>
          <pc:docMk/>
          <pc:sldMk cId="1215751905" sldId="268"/>
        </pc:sldMkLst>
        <pc:spChg chg="mod">
          <ac:chgData name="jahnaviprasath@outlook.com" userId="c9014f255a61a7f9" providerId="LiveId" clId="{D9A29954-4B48-4C4D-8E1F-DD1DDD6F702B}" dt="2025-10-01T11:32:45.052" v="1302" actId="20577"/>
          <ac:spMkLst>
            <pc:docMk/>
            <pc:sldMk cId="1215751905" sldId="268"/>
            <ac:spMk id="2" creationId="{80BEB932-D240-61CB-0747-4FA055576715}"/>
          </ac:spMkLst>
        </pc:spChg>
      </pc:sldChg>
      <pc:sldChg chg="addSp delSp modSp new mod modTransition">
        <pc:chgData name="jahnaviprasath@outlook.com" userId="c9014f255a61a7f9" providerId="LiveId" clId="{D9A29954-4B48-4C4D-8E1F-DD1DDD6F702B}" dt="2025-10-01T15:48:08.206" v="4686" actId="21"/>
        <pc:sldMkLst>
          <pc:docMk/>
          <pc:sldMk cId="4133957638" sldId="269"/>
        </pc:sldMkLst>
        <pc:spChg chg="mod">
          <ac:chgData name="jahnaviprasath@outlook.com" userId="c9014f255a61a7f9" providerId="LiveId" clId="{D9A29954-4B48-4C4D-8E1F-DD1DDD6F702B}" dt="2025-10-01T15:47:45.010" v="4681" actId="20577"/>
          <ac:spMkLst>
            <pc:docMk/>
            <pc:sldMk cId="4133957638" sldId="269"/>
            <ac:spMk id="2" creationId="{2569848C-068E-AA05-5188-8A90A8B92A42}"/>
          </ac:spMkLst>
        </pc:spChg>
        <pc:spChg chg="add mod">
          <ac:chgData name="jahnaviprasath@outlook.com" userId="c9014f255a61a7f9" providerId="LiveId" clId="{D9A29954-4B48-4C4D-8E1F-DD1DDD6F702B}" dt="2025-10-01T11:38:14.198" v="1418" actId="13822"/>
          <ac:spMkLst>
            <pc:docMk/>
            <pc:sldMk cId="4133957638" sldId="269"/>
            <ac:spMk id="3" creationId="{D740ACFD-7CF9-73A1-5C17-07E7CF372CA3}"/>
          </ac:spMkLst>
        </pc:spChg>
        <pc:spChg chg="add mod">
          <ac:chgData name="jahnaviprasath@outlook.com" userId="c9014f255a61a7f9" providerId="LiveId" clId="{D9A29954-4B48-4C4D-8E1F-DD1DDD6F702B}" dt="2025-10-01T11:41:02.975" v="1482" actId="14861"/>
          <ac:spMkLst>
            <pc:docMk/>
            <pc:sldMk cId="4133957638" sldId="269"/>
            <ac:spMk id="4" creationId="{1914F4D5-5B35-98EA-9096-91762F8DB6A8}"/>
          </ac:spMkLst>
        </pc:spChg>
        <pc:spChg chg="add mod">
          <ac:chgData name="jahnaviprasath@outlook.com" userId="c9014f255a61a7f9" providerId="LiveId" clId="{D9A29954-4B48-4C4D-8E1F-DD1DDD6F702B}" dt="2025-10-01T11:47:34.305" v="1540" actId="14861"/>
          <ac:spMkLst>
            <pc:docMk/>
            <pc:sldMk cId="4133957638" sldId="269"/>
            <ac:spMk id="5" creationId="{4E7310A7-C208-9966-F8CB-4BF4857E845C}"/>
          </ac:spMkLst>
        </pc:spChg>
        <pc:spChg chg="add mod">
          <ac:chgData name="jahnaviprasath@outlook.com" userId="c9014f255a61a7f9" providerId="LiveId" clId="{D9A29954-4B48-4C4D-8E1F-DD1DDD6F702B}" dt="2025-10-01T11:51:49.674" v="1543" actId="14838"/>
          <ac:spMkLst>
            <pc:docMk/>
            <pc:sldMk cId="4133957638" sldId="269"/>
            <ac:spMk id="6" creationId="{0A5B5597-5875-A545-3323-744B44920B6D}"/>
          </ac:spMkLst>
        </pc:spChg>
        <pc:spChg chg="add del mod">
          <ac:chgData name="jahnaviprasath@outlook.com" userId="c9014f255a61a7f9" providerId="LiveId" clId="{D9A29954-4B48-4C4D-8E1F-DD1DDD6F702B}" dt="2025-10-01T11:59:40.558" v="1626" actId="478"/>
          <ac:spMkLst>
            <pc:docMk/>
            <pc:sldMk cId="4133957638" sldId="269"/>
            <ac:spMk id="7" creationId="{9B055EE2-C5CE-0D6C-285C-A5AED4A290DF}"/>
          </ac:spMkLst>
        </pc:spChg>
        <pc:spChg chg="add del mod">
          <ac:chgData name="jahnaviprasath@outlook.com" userId="c9014f255a61a7f9" providerId="LiveId" clId="{D9A29954-4B48-4C4D-8E1F-DD1DDD6F702B}" dt="2025-10-01T12:01:02.584" v="1675" actId="478"/>
          <ac:spMkLst>
            <pc:docMk/>
            <pc:sldMk cId="4133957638" sldId="269"/>
            <ac:spMk id="8" creationId="{DE52364B-5202-0A39-4839-6DF9EA008A60}"/>
          </ac:spMkLst>
        </pc:spChg>
        <pc:spChg chg="add del mod">
          <ac:chgData name="jahnaviprasath@outlook.com" userId="c9014f255a61a7f9" providerId="LiveId" clId="{D9A29954-4B48-4C4D-8E1F-DD1DDD6F702B}" dt="2025-10-01T12:04:04.593" v="1767" actId="478"/>
          <ac:spMkLst>
            <pc:docMk/>
            <pc:sldMk cId="4133957638" sldId="269"/>
            <ac:spMk id="9" creationId="{199C82EB-5184-8EE9-8BBC-38EEA4DE1ED2}"/>
          </ac:spMkLst>
        </pc:spChg>
        <pc:spChg chg="add mod">
          <ac:chgData name="jahnaviprasath@outlook.com" userId="c9014f255a61a7f9" providerId="LiveId" clId="{D9A29954-4B48-4C4D-8E1F-DD1DDD6F702B}" dt="2025-10-01T12:07:22.232" v="1840" actId="14861"/>
          <ac:spMkLst>
            <pc:docMk/>
            <pc:sldMk cId="4133957638" sldId="269"/>
            <ac:spMk id="10" creationId="{68546771-61BE-BD50-4E29-9D48CCB0C743}"/>
          </ac:spMkLst>
        </pc:spChg>
        <pc:spChg chg="add mod">
          <ac:chgData name="jahnaviprasath@outlook.com" userId="c9014f255a61a7f9" providerId="LiveId" clId="{D9A29954-4B48-4C4D-8E1F-DD1DDD6F702B}" dt="2025-10-01T12:07:39.179" v="1842" actId="14861"/>
          <ac:spMkLst>
            <pc:docMk/>
            <pc:sldMk cId="4133957638" sldId="269"/>
            <ac:spMk id="11" creationId="{ADE71112-3745-AADA-3171-99074487D9B6}"/>
          </ac:spMkLst>
        </pc:spChg>
        <pc:spChg chg="add mod">
          <ac:chgData name="jahnaviprasath@outlook.com" userId="c9014f255a61a7f9" providerId="LiveId" clId="{D9A29954-4B48-4C4D-8E1F-DD1DDD6F702B}" dt="2025-10-01T12:07:50.358" v="1844" actId="14861"/>
          <ac:spMkLst>
            <pc:docMk/>
            <pc:sldMk cId="4133957638" sldId="269"/>
            <ac:spMk id="12" creationId="{C91CE102-C0D8-9803-826E-CFE245F8D5AC}"/>
          </ac:spMkLst>
        </pc:spChg>
        <pc:spChg chg="add mod">
          <ac:chgData name="jahnaviprasath@outlook.com" userId="c9014f255a61a7f9" providerId="LiveId" clId="{D9A29954-4B48-4C4D-8E1F-DD1DDD6F702B}" dt="2025-10-01T12:06:27.972" v="1833" actId="14861"/>
          <ac:spMkLst>
            <pc:docMk/>
            <pc:sldMk cId="4133957638" sldId="269"/>
            <ac:spMk id="13" creationId="{FBA4333D-ACFA-67DF-FC92-7673A2604952}"/>
          </ac:spMkLst>
        </pc:spChg>
        <pc:spChg chg="add mod">
          <ac:chgData name="jahnaviprasath@outlook.com" userId="c9014f255a61a7f9" providerId="LiveId" clId="{D9A29954-4B48-4C4D-8E1F-DD1DDD6F702B}" dt="2025-10-01T12:06:50.254" v="1836" actId="14861"/>
          <ac:spMkLst>
            <pc:docMk/>
            <pc:sldMk cId="4133957638" sldId="269"/>
            <ac:spMk id="14" creationId="{2319AA95-3774-3EB8-4B4B-767EC0DC988A}"/>
          </ac:spMkLst>
        </pc:spChg>
        <pc:spChg chg="add mod">
          <ac:chgData name="jahnaviprasath@outlook.com" userId="c9014f255a61a7f9" providerId="LiveId" clId="{D9A29954-4B48-4C4D-8E1F-DD1DDD6F702B}" dt="2025-10-01T12:07:09.552" v="1838" actId="14861"/>
          <ac:spMkLst>
            <pc:docMk/>
            <pc:sldMk cId="4133957638" sldId="269"/>
            <ac:spMk id="15" creationId="{D6F141FC-20F9-2B23-06EE-EDAA92F9A67F}"/>
          </ac:spMkLst>
        </pc:spChg>
        <pc:cxnChg chg="add del mod">
          <ac:chgData name="jahnaviprasath@outlook.com" userId="c9014f255a61a7f9" providerId="LiveId" clId="{D9A29954-4B48-4C4D-8E1F-DD1DDD6F702B}" dt="2025-10-01T15:48:01.103" v="4684" actId="21"/>
          <ac:cxnSpMkLst>
            <pc:docMk/>
            <pc:sldMk cId="4133957638" sldId="269"/>
            <ac:cxnSpMk id="17" creationId="{9716D1D8-606C-95DA-9544-843692C06EB8}"/>
          </ac:cxnSpMkLst>
        </pc:cxnChg>
        <pc:cxnChg chg="add del mod">
          <ac:chgData name="jahnaviprasath@outlook.com" userId="c9014f255a61a7f9" providerId="LiveId" clId="{D9A29954-4B48-4C4D-8E1F-DD1DDD6F702B}" dt="2025-10-01T15:47:55.214" v="4683" actId="21"/>
          <ac:cxnSpMkLst>
            <pc:docMk/>
            <pc:sldMk cId="4133957638" sldId="269"/>
            <ac:cxnSpMk id="20" creationId="{885C8C3E-0850-9135-D768-9CFA12B03AC5}"/>
          </ac:cxnSpMkLst>
        </pc:cxnChg>
        <pc:cxnChg chg="add del mod">
          <ac:chgData name="jahnaviprasath@outlook.com" userId="c9014f255a61a7f9" providerId="LiveId" clId="{D9A29954-4B48-4C4D-8E1F-DD1DDD6F702B}" dt="2025-10-01T15:48:08.206" v="4686" actId="21"/>
          <ac:cxnSpMkLst>
            <pc:docMk/>
            <pc:sldMk cId="4133957638" sldId="269"/>
            <ac:cxnSpMk id="30" creationId="{0A26D21A-E6E3-35BA-6D84-FDDD03929968}"/>
          </ac:cxnSpMkLst>
        </pc:cxnChg>
        <pc:cxnChg chg="add del mod">
          <ac:chgData name="jahnaviprasath@outlook.com" userId="c9014f255a61a7f9" providerId="LiveId" clId="{D9A29954-4B48-4C4D-8E1F-DD1DDD6F702B}" dt="2025-10-01T15:48:04.673" v="4685" actId="21"/>
          <ac:cxnSpMkLst>
            <pc:docMk/>
            <pc:sldMk cId="4133957638" sldId="269"/>
            <ac:cxnSpMk id="32" creationId="{F9DC632F-594F-DB42-293A-27784DA48BCE}"/>
          </ac:cxnSpMkLst>
        </pc:cxnChg>
        <pc:cxnChg chg="add mod">
          <ac:chgData name="jahnaviprasath@outlook.com" userId="c9014f255a61a7f9" providerId="LiveId" clId="{D9A29954-4B48-4C4D-8E1F-DD1DDD6F702B}" dt="2025-10-01T12:16:06.720" v="2676" actId="208"/>
          <ac:cxnSpMkLst>
            <pc:docMk/>
            <pc:sldMk cId="4133957638" sldId="269"/>
            <ac:cxnSpMk id="34" creationId="{9E5A012D-6AE0-6BC7-3074-FD51376F41C9}"/>
          </ac:cxnSpMkLst>
        </pc:cxnChg>
        <pc:cxnChg chg="add mod">
          <ac:chgData name="jahnaviprasath@outlook.com" userId="c9014f255a61a7f9" providerId="LiveId" clId="{D9A29954-4B48-4C4D-8E1F-DD1DDD6F702B}" dt="2025-10-01T12:17:37.012" v="2689" actId="13822"/>
          <ac:cxnSpMkLst>
            <pc:docMk/>
            <pc:sldMk cId="4133957638" sldId="269"/>
            <ac:cxnSpMk id="36" creationId="{4E5C37F8-F614-8188-DCEC-26E9CE339C44}"/>
          </ac:cxnSpMkLst>
        </pc:cxnChg>
        <pc:cxnChg chg="add mod">
          <ac:chgData name="jahnaviprasath@outlook.com" userId="c9014f255a61a7f9" providerId="LiveId" clId="{D9A29954-4B48-4C4D-8E1F-DD1DDD6F702B}" dt="2025-10-01T12:17:45.355" v="2690" actId="13822"/>
          <ac:cxnSpMkLst>
            <pc:docMk/>
            <pc:sldMk cId="4133957638" sldId="269"/>
            <ac:cxnSpMk id="38" creationId="{3876AA4D-8F64-610A-914F-398E0BB31CA0}"/>
          </ac:cxnSpMkLst>
        </pc:cxnChg>
        <pc:cxnChg chg="add mod">
          <ac:chgData name="jahnaviprasath@outlook.com" userId="c9014f255a61a7f9" providerId="LiveId" clId="{D9A29954-4B48-4C4D-8E1F-DD1DDD6F702B}" dt="2025-10-01T12:17:55.637" v="2691" actId="13822"/>
          <ac:cxnSpMkLst>
            <pc:docMk/>
            <pc:sldMk cId="4133957638" sldId="269"/>
            <ac:cxnSpMk id="40" creationId="{8F18C699-EC08-0A96-2A27-E0A9B8A99EA5}"/>
          </ac:cxnSpMkLst>
        </pc:cxnChg>
        <pc:cxnChg chg="add mod">
          <ac:chgData name="jahnaviprasath@outlook.com" userId="c9014f255a61a7f9" providerId="LiveId" clId="{D9A29954-4B48-4C4D-8E1F-DD1DDD6F702B}" dt="2025-10-01T12:18:22.563" v="2693" actId="14861"/>
          <ac:cxnSpMkLst>
            <pc:docMk/>
            <pc:sldMk cId="4133957638" sldId="269"/>
            <ac:cxnSpMk id="42" creationId="{8505426C-DDBE-AACB-BF47-57A8E3D6E468}"/>
          </ac:cxnSpMkLst>
        </pc:cxnChg>
        <pc:cxnChg chg="add mod">
          <ac:chgData name="jahnaviprasath@outlook.com" userId="c9014f255a61a7f9" providerId="LiveId" clId="{D9A29954-4B48-4C4D-8E1F-DD1DDD6F702B}" dt="2025-10-01T12:18:53.117" v="2698" actId="14861"/>
          <ac:cxnSpMkLst>
            <pc:docMk/>
            <pc:sldMk cId="4133957638" sldId="269"/>
            <ac:cxnSpMk id="44" creationId="{0C8CC18B-5A05-664C-DF6F-6523B78DB199}"/>
          </ac:cxnSpMkLst>
        </pc:cxnChg>
        <pc:cxnChg chg="add mod">
          <ac:chgData name="jahnaviprasath@outlook.com" userId="c9014f255a61a7f9" providerId="LiveId" clId="{D9A29954-4B48-4C4D-8E1F-DD1DDD6F702B}" dt="2025-10-01T12:19:05.257" v="2700" actId="14861"/>
          <ac:cxnSpMkLst>
            <pc:docMk/>
            <pc:sldMk cId="4133957638" sldId="269"/>
            <ac:cxnSpMk id="46" creationId="{8B3CCCAA-D07A-FA49-0145-33571F1878C8}"/>
          </ac:cxnSpMkLst>
        </pc:cxnChg>
        <pc:cxnChg chg="add mod">
          <ac:chgData name="jahnaviprasath@outlook.com" userId="c9014f255a61a7f9" providerId="LiveId" clId="{D9A29954-4B48-4C4D-8E1F-DD1DDD6F702B}" dt="2025-10-01T12:18:42.717" v="2696" actId="14861"/>
          <ac:cxnSpMkLst>
            <pc:docMk/>
            <pc:sldMk cId="4133957638" sldId="269"/>
            <ac:cxnSpMk id="48" creationId="{D70656A1-29A7-37ED-B5FE-8A2B96C4E3E4}"/>
          </ac:cxnSpMkLst>
        </pc:cxnChg>
        <pc:cxnChg chg="add mod">
          <ac:chgData name="jahnaviprasath@outlook.com" userId="c9014f255a61a7f9" providerId="LiveId" clId="{D9A29954-4B48-4C4D-8E1F-DD1DDD6F702B}" dt="2025-10-01T12:19:30.786" v="2702" actId="14861"/>
          <ac:cxnSpMkLst>
            <pc:docMk/>
            <pc:sldMk cId="4133957638" sldId="269"/>
            <ac:cxnSpMk id="50" creationId="{8482095F-9F55-A599-592F-F0D225B74B4C}"/>
          </ac:cxnSpMkLst>
        </pc:cxnChg>
        <pc:cxnChg chg="add mod">
          <ac:chgData name="jahnaviprasath@outlook.com" userId="c9014f255a61a7f9" providerId="LiveId" clId="{D9A29954-4B48-4C4D-8E1F-DD1DDD6F702B}" dt="2025-10-01T12:19:49.422" v="2705" actId="14861"/>
          <ac:cxnSpMkLst>
            <pc:docMk/>
            <pc:sldMk cId="4133957638" sldId="269"/>
            <ac:cxnSpMk id="52" creationId="{8CE8C6CE-12A4-8CE8-E9B6-819279B9F0AB}"/>
          </ac:cxnSpMkLst>
        </pc:cxnChg>
        <pc:cxnChg chg="add mod">
          <ac:chgData name="jahnaviprasath@outlook.com" userId="c9014f255a61a7f9" providerId="LiveId" clId="{D9A29954-4B48-4C4D-8E1F-DD1DDD6F702B}" dt="2025-10-01T12:20:05.228" v="2707" actId="14861"/>
          <ac:cxnSpMkLst>
            <pc:docMk/>
            <pc:sldMk cId="4133957638" sldId="269"/>
            <ac:cxnSpMk id="54" creationId="{0F6602F4-C8DC-318B-190D-F0A875742181}"/>
          </ac:cxnSpMkLst>
        </pc:cxnChg>
        <pc:cxnChg chg="add mod">
          <ac:chgData name="jahnaviprasath@outlook.com" userId="c9014f255a61a7f9" providerId="LiveId" clId="{D9A29954-4B48-4C4D-8E1F-DD1DDD6F702B}" dt="2025-10-01T12:20:15.592" v="2709" actId="14861"/>
          <ac:cxnSpMkLst>
            <pc:docMk/>
            <pc:sldMk cId="4133957638" sldId="269"/>
            <ac:cxnSpMk id="56" creationId="{577A01BA-238F-0625-3492-7140053AA2A7}"/>
          </ac:cxnSpMkLst>
        </pc:cxnChg>
        <pc:cxnChg chg="add mod">
          <ac:chgData name="jahnaviprasath@outlook.com" userId="c9014f255a61a7f9" providerId="LiveId" clId="{D9A29954-4B48-4C4D-8E1F-DD1DDD6F702B}" dt="2025-10-01T12:21:15.323" v="2718" actId="14861"/>
          <ac:cxnSpMkLst>
            <pc:docMk/>
            <pc:sldMk cId="4133957638" sldId="269"/>
            <ac:cxnSpMk id="58" creationId="{A286D189-27F7-739F-94C9-12B3BA270CFE}"/>
          </ac:cxnSpMkLst>
        </pc:cxnChg>
        <pc:cxnChg chg="add mod">
          <ac:chgData name="jahnaviprasath@outlook.com" userId="c9014f255a61a7f9" providerId="LiveId" clId="{D9A29954-4B48-4C4D-8E1F-DD1DDD6F702B}" dt="2025-10-01T12:21:27.349" v="2720" actId="14861"/>
          <ac:cxnSpMkLst>
            <pc:docMk/>
            <pc:sldMk cId="4133957638" sldId="269"/>
            <ac:cxnSpMk id="60" creationId="{584E491B-7905-D0AA-8DC1-9B9BFC51747A}"/>
          </ac:cxnSpMkLst>
        </pc:cxnChg>
        <pc:cxnChg chg="add mod">
          <ac:chgData name="jahnaviprasath@outlook.com" userId="c9014f255a61a7f9" providerId="LiveId" clId="{D9A29954-4B48-4C4D-8E1F-DD1DDD6F702B}" dt="2025-10-01T12:21:05.293" v="2716" actId="14861"/>
          <ac:cxnSpMkLst>
            <pc:docMk/>
            <pc:sldMk cId="4133957638" sldId="269"/>
            <ac:cxnSpMk id="62" creationId="{CF858A48-69EB-3F9A-D2D9-666C16C64FEF}"/>
          </ac:cxnSpMkLst>
        </pc:cxnChg>
      </pc:sldChg>
      <pc:sldChg chg="addSp delSp modSp new mod modTransition">
        <pc:chgData name="jahnaviprasath@outlook.com" userId="c9014f255a61a7f9" providerId="LiveId" clId="{D9A29954-4B48-4C4D-8E1F-DD1DDD6F702B}" dt="2025-10-01T13:05:06.962" v="4611"/>
        <pc:sldMkLst>
          <pc:docMk/>
          <pc:sldMk cId="3938727495" sldId="270"/>
        </pc:sldMkLst>
        <pc:spChg chg="mod">
          <ac:chgData name="jahnaviprasath@outlook.com" userId="c9014f255a61a7f9" providerId="LiveId" clId="{D9A29954-4B48-4C4D-8E1F-DD1DDD6F702B}" dt="2025-10-01T12:49:09.348" v="4105" actId="20577"/>
          <ac:spMkLst>
            <pc:docMk/>
            <pc:sldMk cId="3938727495" sldId="270"/>
            <ac:spMk id="2" creationId="{B497DF7B-2532-3E35-924B-72D16CE7CA8E}"/>
          </ac:spMkLst>
        </pc:spChg>
        <pc:spChg chg="add mod">
          <ac:chgData name="jahnaviprasath@outlook.com" userId="c9014f255a61a7f9" providerId="LiveId" clId="{D9A29954-4B48-4C4D-8E1F-DD1DDD6F702B}" dt="2025-10-01T12:23:10.701" v="2772" actId="20577"/>
          <ac:spMkLst>
            <pc:docMk/>
            <pc:sldMk cId="3938727495" sldId="270"/>
            <ac:spMk id="3" creationId="{6D00C063-6C5F-A70A-2115-6303A7313CE9}"/>
          </ac:spMkLst>
        </pc:spChg>
        <pc:spChg chg="add mod">
          <ac:chgData name="jahnaviprasath@outlook.com" userId="c9014f255a61a7f9" providerId="LiveId" clId="{D9A29954-4B48-4C4D-8E1F-DD1DDD6F702B}" dt="2025-10-01T12:26:40.564" v="2905" actId="1076"/>
          <ac:spMkLst>
            <pc:docMk/>
            <pc:sldMk cId="3938727495" sldId="270"/>
            <ac:spMk id="4" creationId="{E94699ED-F94A-3F4E-766A-FEE8CA50B043}"/>
          </ac:spMkLst>
        </pc:spChg>
        <pc:spChg chg="add mod">
          <ac:chgData name="jahnaviprasath@outlook.com" userId="c9014f255a61a7f9" providerId="LiveId" clId="{D9A29954-4B48-4C4D-8E1F-DD1DDD6F702B}" dt="2025-10-01T12:26:46.728" v="2906" actId="1076"/>
          <ac:spMkLst>
            <pc:docMk/>
            <pc:sldMk cId="3938727495" sldId="270"/>
            <ac:spMk id="5" creationId="{8F7438C8-F288-8114-A08C-B8B076CEF6FE}"/>
          </ac:spMkLst>
        </pc:spChg>
        <pc:spChg chg="add mod">
          <ac:chgData name="jahnaviprasath@outlook.com" userId="c9014f255a61a7f9" providerId="LiveId" clId="{D9A29954-4B48-4C4D-8E1F-DD1DDD6F702B}" dt="2025-10-01T12:26:53.198" v="2907" actId="1076"/>
          <ac:spMkLst>
            <pc:docMk/>
            <pc:sldMk cId="3938727495" sldId="270"/>
            <ac:spMk id="6" creationId="{CD3E9B5F-90E4-2171-D986-C14D88298479}"/>
          </ac:spMkLst>
        </pc:spChg>
        <pc:spChg chg="add mod">
          <ac:chgData name="jahnaviprasath@outlook.com" userId="c9014f255a61a7f9" providerId="LiveId" clId="{D9A29954-4B48-4C4D-8E1F-DD1DDD6F702B}" dt="2025-10-01T12:27:31.465" v="2931" actId="20577"/>
          <ac:spMkLst>
            <pc:docMk/>
            <pc:sldMk cId="3938727495" sldId="270"/>
            <ac:spMk id="7" creationId="{BAB4FCA2-B87E-848B-0787-C50AA993C200}"/>
          </ac:spMkLst>
        </pc:spChg>
        <pc:spChg chg="add mod">
          <ac:chgData name="jahnaviprasath@outlook.com" userId="c9014f255a61a7f9" providerId="LiveId" clId="{D9A29954-4B48-4C4D-8E1F-DD1DDD6F702B}" dt="2025-10-01T12:28:21.460" v="2970" actId="20577"/>
          <ac:spMkLst>
            <pc:docMk/>
            <pc:sldMk cId="3938727495" sldId="270"/>
            <ac:spMk id="8" creationId="{780406B7-2D7D-0A78-4D54-38875CFF856C}"/>
          </ac:spMkLst>
        </pc:spChg>
        <pc:spChg chg="add mod">
          <ac:chgData name="jahnaviprasath@outlook.com" userId="c9014f255a61a7f9" providerId="LiveId" clId="{D9A29954-4B48-4C4D-8E1F-DD1DDD6F702B}" dt="2025-10-01T12:33:09.981" v="3030" actId="20577"/>
          <ac:spMkLst>
            <pc:docMk/>
            <pc:sldMk cId="3938727495" sldId="270"/>
            <ac:spMk id="33" creationId="{743609B8-A0CD-0352-BEE1-5C841D2F0D7C}"/>
          </ac:spMkLst>
        </pc:spChg>
        <pc:spChg chg="add mod">
          <ac:chgData name="jahnaviprasath@outlook.com" userId="c9014f255a61a7f9" providerId="LiveId" clId="{D9A29954-4B48-4C4D-8E1F-DD1DDD6F702B}" dt="2025-10-01T12:37:06.811" v="3086" actId="20577"/>
          <ac:spMkLst>
            <pc:docMk/>
            <pc:sldMk cId="3938727495" sldId="270"/>
            <ac:spMk id="41" creationId="{7D9CFA32-A4F4-B7A4-C0DA-E6BA255FA4A2}"/>
          </ac:spMkLst>
        </pc:spChg>
        <pc:spChg chg="add mod">
          <ac:chgData name="jahnaviprasath@outlook.com" userId="c9014f255a61a7f9" providerId="LiveId" clId="{D9A29954-4B48-4C4D-8E1F-DD1DDD6F702B}" dt="2025-10-01T12:37:19.623" v="3106" actId="20577"/>
          <ac:spMkLst>
            <pc:docMk/>
            <pc:sldMk cId="3938727495" sldId="270"/>
            <ac:spMk id="42" creationId="{18A0B29F-7CA5-12AB-E584-002D5C642F92}"/>
          </ac:spMkLst>
        </pc:spChg>
        <pc:spChg chg="add mod">
          <ac:chgData name="jahnaviprasath@outlook.com" userId="c9014f255a61a7f9" providerId="LiveId" clId="{D9A29954-4B48-4C4D-8E1F-DD1DDD6F702B}" dt="2025-10-01T12:36:39.043" v="3067" actId="13822"/>
          <ac:spMkLst>
            <pc:docMk/>
            <pc:sldMk cId="3938727495" sldId="270"/>
            <ac:spMk id="43" creationId="{5A87526C-D480-3A4A-BCEA-8EAB66DAF1E4}"/>
          </ac:spMkLst>
        </pc:spChg>
        <pc:spChg chg="add mod">
          <ac:chgData name="jahnaviprasath@outlook.com" userId="c9014f255a61a7f9" providerId="LiveId" clId="{D9A29954-4B48-4C4D-8E1F-DD1DDD6F702B}" dt="2025-10-01T12:37:34.723" v="3126" actId="20577"/>
          <ac:spMkLst>
            <pc:docMk/>
            <pc:sldMk cId="3938727495" sldId="270"/>
            <ac:spMk id="44" creationId="{0AED8043-C15B-68BD-E255-5228A5087631}"/>
          </ac:spMkLst>
        </pc:spChg>
        <pc:spChg chg="add mod">
          <ac:chgData name="jahnaviprasath@outlook.com" userId="c9014f255a61a7f9" providerId="LiveId" clId="{D9A29954-4B48-4C4D-8E1F-DD1DDD6F702B}" dt="2025-10-01T12:38:55.050" v="3165" actId="20577"/>
          <ac:spMkLst>
            <pc:docMk/>
            <pc:sldMk cId="3938727495" sldId="270"/>
            <ac:spMk id="45" creationId="{85191693-88EB-3C93-0864-DCB57E47CEC2}"/>
          </ac:spMkLst>
        </pc:spChg>
        <pc:spChg chg="add mod">
          <ac:chgData name="jahnaviprasath@outlook.com" userId="c9014f255a61a7f9" providerId="LiveId" clId="{D9A29954-4B48-4C4D-8E1F-DD1DDD6F702B}" dt="2025-10-01T12:39:13.656" v="3193" actId="14100"/>
          <ac:spMkLst>
            <pc:docMk/>
            <pc:sldMk cId="3938727495" sldId="270"/>
            <ac:spMk id="46" creationId="{676839FE-383A-73D9-1343-1E12E3740CFD}"/>
          </ac:spMkLst>
        </pc:spChg>
        <pc:spChg chg="add mod">
          <ac:chgData name="jahnaviprasath@outlook.com" userId="c9014f255a61a7f9" providerId="LiveId" clId="{D9A29954-4B48-4C4D-8E1F-DD1DDD6F702B}" dt="2025-10-01T12:39:31.948" v="3213" actId="14100"/>
          <ac:spMkLst>
            <pc:docMk/>
            <pc:sldMk cId="3938727495" sldId="270"/>
            <ac:spMk id="47" creationId="{0E21FEF5-FABE-2B6D-E1AB-39CB3209BF84}"/>
          </ac:spMkLst>
        </pc:spChg>
        <pc:spChg chg="add mod">
          <ac:chgData name="jahnaviprasath@outlook.com" userId="c9014f255a61a7f9" providerId="LiveId" clId="{D9A29954-4B48-4C4D-8E1F-DD1DDD6F702B}" dt="2025-10-01T12:43:22.071" v="3254" actId="20577"/>
          <ac:spMkLst>
            <pc:docMk/>
            <pc:sldMk cId="3938727495" sldId="270"/>
            <ac:spMk id="76" creationId="{F0F7D62C-D9E3-8761-B180-B5CE175D7111}"/>
          </ac:spMkLst>
        </pc:spChg>
        <pc:cxnChg chg="add mod">
          <ac:chgData name="jahnaviprasath@outlook.com" userId="c9014f255a61a7f9" providerId="LiveId" clId="{D9A29954-4B48-4C4D-8E1F-DD1DDD6F702B}" dt="2025-10-01T12:29:18.593" v="2978" actId="13822"/>
          <ac:cxnSpMkLst>
            <pc:docMk/>
            <pc:sldMk cId="3938727495" sldId="270"/>
            <ac:cxnSpMk id="10" creationId="{687486EC-06B8-9FDC-FBF3-68BDC8EC53A8}"/>
          </ac:cxnSpMkLst>
        </pc:cxnChg>
        <pc:cxnChg chg="add mod">
          <ac:chgData name="jahnaviprasath@outlook.com" userId="c9014f255a61a7f9" providerId="LiveId" clId="{D9A29954-4B48-4C4D-8E1F-DD1DDD6F702B}" dt="2025-10-01T12:29:30.242" v="2980" actId="1076"/>
          <ac:cxnSpMkLst>
            <pc:docMk/>
            <pc:sldMk cId="3938727495" sldId="270"/>
            <ac:cxnSpMk id="13" creationId="{A478E245-F947-A1E3-83A6-E6F22A013E44}"/>
          </ac:cxnSpMkLst>
        </pc:cxnChg>
        <pc:cxnChg chg="add mod">
          <ac:chgData name="jahnaviprasath@outlook.com" userId="c9014f255a61a7f9" providerId="LiveId" clId="{D9A29954-4B48-4C4D-8E1F-DD1DDD6F702B}" dt="2025-10-01T12:29:46.068" v="2982" actId="13822"/>
          <ac:cxnSpMkLst>
            <pc:docMk/>
            <pc:sldMk cId="3938727495" sldId="270"/>
            <ac:cxnSpMk id="15" creationId="{6093E1E4-D5B5-8EB9-E871-E2CEE55CAA6E}"/>
          </ac:cxnSpMkLst>
        </pc:cxnChg>
        <pc:cxnChg chg="add mod">
          <ac:chgData name="jahnaviprasath@outlook.com" userId="c9014f255a61a7f9" providerId="LiveId" clId="{D9A29954-4B48-4C4D-8E1F-DD1DDD6F702B}" dt="2025-10-01T12:29:52.091" v="2984" actId="13822"/>
          <ac:cxnSpMkLst>
            <pc:docMk/>
            <pc:sldMk cId="3938727495" sldId="270"/>
            <ac:cxnSpMk id="17" creationId="{77CD9511-0013-4549-DFA7-D2D3AF11ABD8}"/>
          </ac:cxnSpMkLst>
        </pc:cxnChg>
        <pc:cxnChg chg="add mod">
          <ac:chgData name="jahnaviprasath@outlook.com" userId="c9014f255a61a7f9" providerId="LiveId" clId="{D9A29954-4B48-4C4D-8E1F-DD1DDD6F702B}" dt="2025-10-01T12:30:02.056" v="2986" actId="13822"/>
          <ac:cxnSpMkLst>
            <pc:docMk/>
            <pc:sldMk cId="3938727495" sldId="270"/>
            <ac:cxnSpMk id="19" creationId="{DBE45DAC-2153-001D-553F-0435CF587621}"/>
          </ac:cxnSpMkLst>
        </pc:cxnChg>
        <pc:cxnChg chg="add mod">
          <ac:chgData name="jahnaviprasath@outlook.com" userId="c9014f255a61a7f9" providerId="LiveId" clId="{D9A29954-4B48-4C4D-8E1F-DD1DDD6F702B}" dt="2025-10-01T12:30:39.613" v="2990" actId="1076"/>
          <ac:cxnSpMkLst>
            <pc:docMk/>
            <pc:sldMk cId="3938727495" sldId="270"/>
            <ac:cxnSpMk id="21" creationId="{7D9BD59D-557C-97FB-2025-AB01BD4C112F}"/>
          </ac:cxnSpMkLst>
        </pc:cxnChg>
        <pc:cxnChg chg="add mod">
          <ac:chgData name="jahnaviprasath@outlook.com" userId="c9014f255a61a7f9" providerId="LiveId" clId="{D9A29954-4B48-4C4D-8E1F-DD1DDD6F702B}" dt="2025-10-01T12:32:24.941" v="3001" actId="14100"/>
          <ac:cxnSpMkLst>
            <pc:docMk/>
            <pc:sldMk cId="3938727495" sldId="270"/>
            <ac:cxnSpMk id="24" creationId="{90E57136-6BBC-6441-82FA-364ACF352FBA}"/>
          </ac:cxnSpMkLst>
        </pc:cxnChg>
        <pc:cxnChg chg="add del mod">
          <ac:chgData name="jahnaviprasath@outlook.com" userId="c9014f255a61a7f9" providerId="LiveId" clId="{D9A29954-4B48-4C4D-8E1F-DD1DDD6F702B}" dt="2025-10-01T12:31:11.864" v="2994" actId="21"/>
          <ac:cxnSpMkLst>
            <pc:docMk/>
            <pc:sldMk cId="3938727495" sldId="270"/>
            <ac:cxnSpMk id="26" creationId="{C0F80353-F3A3-CD48-A1EA-FCCCA30242CA}"/>
          </ac:cxnSpMkLst>
        </pc:cxnChg>
        <pc:cxnChg chg="add mod">
          <ac:chgData name="jahnaviprasath@outlook.com" userId="c9014f255a61a7f9" providerId="LiveId" clId="{D9A29954-4B48-4C4D-8E1F-DD1DDD6F702B}" dt="2025-10-01T12:32:15.792" v="3000" actId="14100"/>
          <ac:cxnSpMkLst>
            <pc:docMk/>
            <pc:sldMk cId="3938727495" sldId="270"/>
            <ac:cxnSpMk id="28" creationId="{A39806A9-D2DB-921C-0037-C514D4464AED}"/>
          </ac:cxnSpMkLst>
        </pc:cxnChg>
        <pc:cxnChg chg="add mod">
          <ac:chgData name="jahnaviprasath@outlook.com" userId="c9014f255a61a7f9" providerId="LiveId" clId="{D9A29954-4B48-4C4D-8E1F-DD1DDD6F702B}" dt="2025-10-01T12:31:48.576" v="2997" actId="13822"/>
          <ac:cxnSpMkLst>
            <pc:docMk/>
            <pc:sldMk cId="3938727495" sldId="270"/>
            <ac:cxnSpMk id="30" creationId="{012E8CC0-5B82-24E0-4123-5824CB7006F5}"/>
          </ac:cxnSpMkLst>
        </pc:cxnChg>
        <pc:cxnChg chg="add mod">
          <ac:chgData name="jahnaviprasath@outlook.com" userId="c9014f255a61a7f9" providerId="LiveId" clId="{D9A29954-4B48-4C4D-8E1F-DD1DDD6F702B}" dt="2025-10-01T12:36:55.210" v="3070" actId="14861"/>
          <ac:cxnSpMkLst>
            <pc:docMk/>
            <pc:sldMk cId="3938727495" sldId="270"/>
            <ac:cxnSpMk id="35" creationId="{719EE35A-C097-37C9-9DD1-B51B947F8C1B}"/>
          </ac:cxnSpMkLst>
        </pc:cxnChg>
        <pc:cxnChg chg="add mod">
          <ac:chgData name="jahnaviprasath@outlook.com" userId="c9014f255a61a7f9" providerId="LiveId" clId="{D9A29954-4B48-4C4D-8E1F-DD1DDD6F702B}" dt="2025-10-01T12:36:50.622" v="3069" actId="14861"/>
          <ac:cxnSpMkLst>
            <pc:docMk/>
            <pc:sldMk cId="3938727495" sldId="270"/>
            <ac:cxnSpMk id="39" creationId="{3C41D198-EC9E-C64C-67DD-ED9B698F2986}"/>
          </ac:cxnSpMkLst>
        </pc:cxnChg>
        <pc:cxnChg chg="add mod">
          <ac:chgData name="jahnaviprasath@outlook.com" userId="c9014f255a61a7f9" providerId="LiveId" clId="{D9A29954-4B48-4C4D-8E1F-DD1DDD6F702B}" dt="2025-10-01T12:41:19.249" v="3229" actId="13822"/>
          <ac:cxnSpMkLst>
            <pc:docMk/>
            <pc:sldMk cId="3938727495" sldId="270"/>
            <ac:cxnSpMk id="49" creationId="{5379BC12-ED0B-13C5-A983-57D00000C873}"/>
          </ac:cxnSpMkLst>
        </pc:cxnChg>
        <pc:cxnChg chg="add mod">
          <ac:chgData name="jahnaviprasath@outlook.com" userId="c9014f255a61a7f9" providerId="LiveId" clId="{D9A29954-4B48-4C4D-8E1F-DD1DDD6F702B}" dt="2025-10-01T12:41:23.090" v="3230" actId="13822"/>
          <ac:cxnSpMkLst>
            <pc:docMk/>
            <pc:sldMk cId="3938727495" sldId="270"/>
            <ac:cxnSpMk id="51" creationId="{0E9FE43F-B5F3-9580-6FE6-8EE0AF3BB4B8}"/>
          </ac:cxnSpMkLst>
        </pc:cxnChg>
        <pc:cxnChg chg="add mod">
          <ac:chgData name="jahnaviprasath@outlook.com" userId="c9014f255a61a7f9" providerId="LiveId" clId="{D9A29954-4B48-4C4D-8E1F-DD1DDD6F702B}" dt="2025-10-01T12:41:27.187" v="3231" actId="13822"/>
          <ac:cxnSpMkLst>
            <pc:docMk/>
            <pc:sldMk cId="3938727495" sldId="270"/>
            <ac:cxnSpMk id="53" creationId="{E6F48F5D-5776-3F09-A389-20F6EB57D037}"/>
          </ac:cxnSpMkLst>
        </pc:cxnChg>
        <pc:cxnChg chg="add mod">
          <ac:chgData name="jahnaviprasath@outlook.com" userId="c9014f255a61a7f9" providerId="LiveId" clId="{D9A29954-4B48-4C4D-8E1F-DD1DDD6F702B}" dt="2025-10-01T12:41:31.164" v="3232" actId="13822"/>
          <ac:cxnSpMkLst>
            <pc:docMk/>
            <pc:sldMk cId="3938727495" sldId="270"/>
            <ac:cxnSpMk id="56" creationId="{95BDE28D-97ED-7AC2-F451-EC9EAD06022D}"/>
          </ac:cxnSpMkLst>
        </pc:cxnChg>
        <pc:cxnChg chg="add mod">
          <ac:chgData name="jahnaviprasath@outlook.com" userId="c9014f255a61a7f9" providerId="LiveId" clId="{D9A29954-4B48-4C4D-8E1F-DD1DDD6F702B}" dt="2025-10-01T12:41:35.210" v="3233" actId="13822"/>
          <ac:cxnSpMkLst>
            <pc:docMk/>
            <pc:sldMk cId="3938727495" sldId="270"/>
            <ac:cxnSpMk id="58" creationId="{E3F7BC90-9794-3DD2-B957-7257FAFFFFCE}"/>
          </ac:cxnSpMkLst>
        </pc:cxnChg>
        <pc:cxnChg chg="add mod">
          <ac:chgData name="jahnaviprasath@outlook.com" userId="c9014f255a61a7f9" providerId="LiveId" clId="{D9A29954-4B48-4C4D-8E1F-DD1DDD6F702B}" dt="2025-10-01T12:40:38.445" v="3221" actId="13822"/>
          <ac:cxnSpMkLst>
            <pc:docMk/>
            <pc:sldMk cId="3938727495" sldId="270"/>
            <ac:cxnSpMk id="60" creationId="{78E50551-52BD-5B08-A3D0-6ACBB154F178}"/>
          </ac:cxnSpMkLst>
        </pc:cxnChg>
        <pc:cxnChg chg="add mod">
          <ac:chgData name="jahnaviprasath@outlook.com" userId="c9014f255a61a7f9" providerId="LiveId" clId="{D9A29954-4B48-4C4D-8E1F-DD1DDD6F702B}" dt="2025-10-01T12:40:59.094" v="3226" actId="14100"/>
          <ac:cxnSpMkLst>
            <pc:docMk/>
            <pc:sldMk cId="3938727495" sldId="270"/>
            <ac:cxnSpMk id="62" creationId="{21A36CEA-C280-9D7A-7D12-507A150B45E6}"/>
          </ac:cxnSpMkLst>
        </pc:cxnChg>
        <pc:cxnChg chg="add mod">
          <ac:chgData name="jahnaviprasath@outlook.com" userId="c9014f255a61a7f9" providerId="LiveId" clId="{D9A29954-4B48-4C4D-8E1F-DD1DDD6F702B}" dt="2025-10-01T12:41:12.184" v="3228" actId="13822"/>
          <ac:cxnSpMkLst>
            <pc:docMk/>
            <pc:sldMk cId="3938727495" sldId="270"/>
            <ac:cxnSpMk id="66" creationId="{5E4C9797-1EFE-A17E-5D30-7B4B75BF703E}"/>
          </ac:cxnSpMkLst>
        </pc:cxnChg>
        <pc:cxnChg chg="add mod">
          <ac:chgData name="jahnaviprasath@outlook.com" userId="c9014f255a61a7f9" providerId="LiveId" clId="{D9A29954-4B48-4C4D-8E1F-DD1DDD6F702B}" dt="2025-10-01T12:47:46.842" v="3667" actId="14100"/>
          <ac:cxnSpMkLst>
            <pc:docMk/>
            <pc:sldMk cId="3938727495" sldId="270"/>
            <ac:cxnSpMk id="68" creationId="{DA321C37-2861-2834-2B56-FF52BBE8A0C8}"/>
          </ac:cxnSpMkLst>
        </pc:cxnChg>
        <pc:cxnChg chg="add del">
          <ac:chgData name="jahnaviprasath@outlook.com" userId="c9014f255a61a7f9" providerId="LiveId" clId="{D9A29954-4B48-4C4D-8E1F-DD1DDD6F702B}" dt="2025-10-01T12:42:16.784" v="3237" actId="21"/>
          <ac:cxnSpMkLst>
            <pc:docMk/>
            <pc:sldMk cId="3938727495" sldId="270"/>
            <ac:cxnSpMk id="70" creationId="{BC14F861-20C6-E9B7-81EA-C6F8E2CC149C}"/>
          </ac:cxnSpMkLst>
        </pc:cxnChg>
        <pc:cxnChg chg="add del">
          <ac:chgData name="jahnaviprasath@outlook.com" userId="c9014f255a61a7f9" providerId="LiveId" clId="{D9A29954-4B48-4C4D-8E1F-DD1DDD6F702B}" dt="2025-10-01T12:42:36.630" v="3239" actId="21"/>
          <ac:cxnSpMkLst>
            <pc:docMk/>
            <pc:sldMk cId="3938727495" sldId="270"/>
            <ac:cxnSpMk id="72" creationId="{606B7474-4A11-B21C-E22A-264F43CCB9BC}"/>
          </ac:cxnSpMkLst>
        </pc:cxnChg>
        <pc:cxnChg chg="add mod">
          <ac:chgData name="jahnaviprasath@outlook.com" userId="c9014f255a61a7f9" providerId="LiveId" clId="{D9A29954-4B48-4C4D-8E1F-DD1DDD6F702B}" dt="2025-10-01T12:49:56.713" v="4113" actId="14100"/>
          <ac:cxnSpMkLst>
            <pc:docMk/>
            <pc:sldMk cId="3938727495" sldId="270"/>
            <ac:cxnSpMk id="74" creationId="{A4E5C205-D408-177E-FB62-C1ECDE24C46E}"/>
          </ac:cxnSpMkLst>
        </pc:cxnChg>
        <pc:cxnChg chg="add mod">
          <ac:chgData name="jahnaviprasath@outlook.com" userId="c9014f255a61a7f9" providerId="LiveId" clId="{D9A29954-4B48-4C4D-8E1F-DD1DDD6F702B}" dt="2025-10-01T12:43:31.280" v="3256" actId="13822"/>
          <ac:cxnSpMkLst>
            <pc:docMk/>
            <pc:sldMk cId="3938727495" sldId="270"/>
            <ac:cxnSpMk id="78" creationId="{88336500-27F7-6BCA-B5CE-89FEFBBDBA8A}"/>
          </ac:cxnSpMkLst>
        </pc:cxnChg>
        <pc:cxnChg chg="add mod">
          <ac:chgData name="jahnaviprasath@outlook.com" userId="c9014f255a61a7f9" providerId="LiveId" clId="{D9A29954-4B48-4C4D-8E1F-DD1DDD6F702B}" dt="2025-10-01T12:43:39.082" v="3258" actId="13822"/>
          <ac:cxnSpMkLst>
            <pc:docMk/>
            <pc:sldMk cId="3938727495" sldId="270"/>
            <ac:cxnSpMk id="80" creationId="{559AD42F-9252-859C-ACA3-719791EFFD35}"/>
          </ac:cxnSpMkLst>
        </pc:cxnChg>
        <pc:cxnChg chg="add del mod">
          <ac:chgData name="jahnaviprasath@outlook.com" userId="c9014f255a61a7f9" providerId="LiveId" clId="{D9A29954-4B48-4C4D-8E1F-DD1DDD6F702B}" dt="2025-10-01T12:46:31.931" v="3490" actId="21"/>
          <ac:cxnSpMkLst>
            <pc:docMk/>
            <pc:sldMk cId="3938727495" sldId="270"/>
            <ac:cxnSpMk id="82" creationId="{16EF49D6-CDC6-0246-0267-9E8C6BFD51A2}"/>
          </ac:cxnSpMkLst>
        </pc:cxnChg>
        <pc:cxnChg chg="add mod">
          <ac:chgData name="jahnaviprasath@outlook.com" userId="c9014f255a61a7f9" providerId="LiveId" clId="{D9A29954-4B48-4C4D-8E1F-DD1DDD6F702B}" dt="2025-10-01T12:46:42.698" v="3492" actId="13822"/>
          <ac:cxnSpMkLst>
            <pc:docMk/>
            <pc:sldMk cId="3938727495" sldId="270"/>
            <ac:cxnSpMk id="85" creationId="{CC4D2B49-8A2A-7E1F-E1A0-F5CBF655D88D}"/>
          </ac:cxnSpMkLst>
        </pc:cxnChg>
      </pc:sldChg>
      <pc:sldChg chg="modSp new mod modTransition">
        <pc:chgData name="jahnaviprasath@outlook.com" userId="c9014f255a61a7f9" providerId="LiveId" clId="{D9A29954-4B48-4C4D-8E1F-DD1DDD6F702B}" dt="2025-10-01T13:05:10.623" v="4612"/>
        <pc:sldMkLst>
          <pc:docMk/>
          <pc:sldMk cId="4253398179" sldId="271"/>
        </pc:sldMkLst>
        <pc:spChg chg="mod">
          <ac:chgData name="jahnaviprasath@outlook.com" userId="c9014f255a61a7f9" providerId="LiveId" clId="{D9A29954-4B48-4C4D-8E1F-DD1DDD6F702B}" dt="2025-10-01T12:53:59.876" v="4476" actId="20577"/>
          <ac:spMkLst>
            <pc:docMk/>
            <pc:sldMk cId="4253398179" sldId="271"/>
            <ac:spMk id="2" creationId="{B0406C59-6D87-E62C-81CA-281D6EA7C503}"/>
          </ac:spMkLst>
        </pc:spChg>
      </pc:sldChg>
      <pc:sldChg chg="addSp modSp new mod modTransition">
        <pc:chgData name="jahnaviprasath@outlook.com" userId="c9014f255a61a7f9" providerId="LiveId" clId="{D9A29954-4B48-4C4D-8E1F-DD1DDD6F702B}" dt="2025-10-01T13:31:50.262" v="4620" actId="207"/>
        <pc:sldMkLst>
          <pc:docMk/>
          <pc:sldMk cId="3665824878" sldId="272"/>
        </pc:sldMkLst>
        <pc:spChg chg="mod">
          <ac:chgData name="jahnaviprasath@outlook.com" userId="c9014f255a61a7f9" providerId="LiveId" clId="{D9A29954-4B48-4C4D-8E1F-DD1DDD6F702B}" dt="2025-10-01T12:56:16.100" v="4543" actId="20577"/>
          <ac:spMkLst>
            <pc:docMk/>
            <pc:sldMk cId="3665824878" sldId="272"/>
            <ac:spMk id="2" creationId="{9BBDA046-DB7A-7E51-1760-649D383A7A98}"/>
          </ac:spMkLst>
        </pc:spChg>
        <pc:spChg chg="add mod">
          <ac:chgData name="jahnaviprasath@outlook.com" userId="c9014f255a61a7f9" providerId="LiveId" clId="{D9A29954-4B48-4C4D-8E1F-DD1DDD6F702B}" dt="2025-10-01T12:58:19.940" v="4585" actId="14861"/>
          <ac:spMkLst>
            <pc:docMk/>
            <pc:sldMk cId="3665824878" sldId="272"/>
            <ac:spMk id="3" creationId="{B10D1D34-B4B4-CE46-A841-590A99AD8BF1}"/>
          </ac:spMkLst>
        </pc:spChg>
        <pc:spChg chg="add mod">
          <ac:chgData name="jahnaviprasath@outlook.com" userId="c9014f255a61a7f9" providerId="LiveId" clId="{D9A29954-4B48-4C4D-8E1F-DD1DDD6F702B}" dt="2025-10-01T13:31:50.262" v="4620" actId="207"/>
          <ac:spMkLst>
            <pc:docMk/>
            <pc:sldMk cId="3665824878" sldId="272"/>
            <ac:spMk id="4" creationId="{D5197940-823E-07D0-8EE8-833DBA9049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485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9879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9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8760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51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4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9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3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8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stel colors in gradient surface design">
            <a:extLst>
              <a:ext uri="{FF2B5EF4-FFF2-40B4-BE49-F238E27FC236}">
                <a16:creationId xmlns:a16="http://schemas.microsoft.com/office/drawing/2014/main" id="{BD4B2B84-C4E1-9825-D1D7-6728EF80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30478" y="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5A6CF4-33C1-B9F3-FD29-099CC238E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99391"/>
            <a:ext cx="6977271" cy="3756992"/>
          </a:xfrm>
        </p:spPr>
        <p:txBody>
          <a:bodyPr anchor="ctr">
            <a:normAutofit/>
          </a:bodyPr>
          <a:lstStyle/>
          <a:p>
            <a:pPr algn="l"/>
            <a:r>
              <a:rPr lang="en-US" sz="32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REQUIREMENT SPECIFICATION</a:t>
            </a:r>
            <a:endParaRPr lang="en-IN" sz="3200" b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0679F-1300-8462-2C56-1E80F3B53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9196" y="3526971"/>
            <a:ext cx="8007731" cy="3231638"/>
          </a:xfrm>
        </p:spPr>
        <p:txBody>
          <a:bodyPr anchor="ctr">
            <a:normAutofit/>
          </a:bodyPr>
          <a:lstStyle/>
          <a:p>
            <a:pPr algn="r"/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TOPIC: ORGAN DONATOR AND FINDER WEBSITE</a:t>
            </a:r>
          </a:p>
          <a:p>
            <a:pPr algn="r"/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JAHNAVI MP </a:t>
            </a:r>
          </a:p>
          <a:p>
            <a:pPr algn="r"/>
            <a:r>
              <a:rPr lang="en-IN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EEV </a:t>
            </a:r>
          </a:p>
        </p:txBody>
      </p:sp>
    </p:spTree>
    <p:extLst>
      <p:ext uri="{BB962C8B-B14F-4D97-AF65-F5344CB8AC3E}">
        <p14:creationId xmlns:p14="http://schemas.microsoft.com/office/powerpoint/2010/main" val="328832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E118-2329-E0C5-0F8C-308BBB15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76" y="142461"/>
            <a:ext cx="8983501" cy="742122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f) REPORTING AND ADMINISTRATION : 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REPORTS : </a:t>
            </a:r>
            <a:r>
              <a:rPr lang="en-IN" sz="2400" b="1" i="1" dirty="0">
                <a:solidFill>
                  <a:srgbClr val="7030A0"/>
                </a:solidFill>
              </a:rPr>
              <a:t>Administration can generate reports on donor activity , transplant rates , and system usage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SYSTEM MONITORING : </a:t>
            </a:r>
            <a:r>
              <a:rPr lang="en-IN" sz="2400" b="1" i="1" dirty="0">
                <a:solidFill>
                  <a:srgbClr val="7030A0"/>
                </a:solidFill>
              </a:rPr>
              <a:t>Allows administrators to monitor the overall health and performance of the platform .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22516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83F7A-14B2-88F3-1592-80BA7AB1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194" y="212035"/>
            <a:ext cx="9162405" cy="752061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4) NON FUNCTIONAL REQUIREMENTS: 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400" b="1" i="1" dirty="0">
                <a:solidFill>
                  <a:srgbClr val="FF0000"/>
                </a:solidFill>
              </a:rPr>
              <a:t>PERFORMANCE : </a:t>
            </a:r>
            <a:r>
              <a:rPr lang="en-IN" sz="2400" b="1" i="1" dirty="0">
                <a:solidFill>
                  <a:srgbClr val="7030A0"/>
                </a:solidFill>
              </a:rPr>
              <a:t>The system must handle a large number of users and high traffic volume without performing degradation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FF0000"/>
                </a:solidFill>
              </a:rPr>
              <a:t>SECURITY : </a:t>
            </a:r>
            <a:r>
              <a:rPr lang="en-IN" sz="2400" b="1" i="1" dirty="0">
                <a:solidFill>
                  <a:srgbClr val="7030A0"/>
                </a:solidFill>
              </a:rPr>
              <a:t>Robust security measures must be in place to protect sensitive donor and recipient data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FF0000"/>
                </a:solidFill>
              </a:rPr>
              <a:t>USABILITY : </a:t>
            </a:r>
            <a:r>
              <a:rPr lang="en-IN" sz="2400" b="1" i="1" dirty="0">
                <a:solidFill>
                  <a:srgbClr val="7030A0"/>
                </a:solidFill>
              </a:rPr>
              <a:t>The user interface should be intuitive and easy to use for all user types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FF0000"/>
                </a:solidFill>
              </a:rPr>
              <a:t>REABILITY : </a:t>
            </a:r>
            <a:r>
              <a:rPr lang="en-IN" sz="2400" b="1" i="1" dirty="0">
                <a:solidFill>
                  <a:srgbClr val="7030A0"/>
                </a:solidFill>
              </a:rPr>
              <a:t>The system must be highly available and reliable minimizing downtime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FF0000"/>
                </a:solidFill>
              </a:rPr>
              <a:t>SCALABILITY : </a:t>
            </a:r>
            <a:r>
              <a:rPr lang="en-IN" sz="2400" b="1" i="1" dirty="0">
                <a:solidFill>
                  <a:srgbClr val="7030A0"/>
                </a:solidFill>
              </a:rPr>
              <a:t>The system should be designed to scale as the user data and data volume grow . 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3577754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B932-D240-61CB-0747-4FA05557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37" y="142461"/>
            <a:ext cx="9261797" cy="831574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5) EXTERNAL INTERFACE REQUIREMENT : 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a) USER INTERFACE : </a:t>
            </a:r>
            <a:r>
              <a:rPr lang="en-IN" sz="2400" b="1" i="1" dirty="0">
                <a:solidFill>
                  <a:srgbClr val="7030A0"/>
                </a:solidFill>
              </a:rPr>
              <a:t>The visual component that allows users to interact with the system . It is developed using web technologies like HTML , CSS and Java script to ensure responsiveness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b) HARDWARE : </a:t>
            </a:r>
            <a:r>
              <a:rPr lang="en-IN" sz="2400" b="1" i="1" dirty="0">
                <a:solidFill>
                  <a:srgbClr val="7030A0"/>
                </a:solidFill>
              </a:rPr>
              <a:t>Hardware requirement for an organ donation website are standard for web-based applications , consisting of client side and server side component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c) SOFTWARE : </a:t>
            </a:r>
            <a:r>
              <a:rPr lang="en-IN" sz="2400" b="1" i="1" dirty="0">
                <a:solidFill>
                  <a:srgbClr val="7030A0"/>
                </a:solidFill>
              </a:rPr>
              <a:t>The software interfaces manage the communication and data processing between different parts of system 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15751905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848C-068E-AA05-5188-8A90A8B9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8" y="241852"/>
            <a:ext cx="11688712" cy="821635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6) SYSTEM FEATURES : 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dirty="0">
                <a:solidFill>
                  <a:srgbClr val="FF0000"/>
                </a:solidFill>
              </a:rPr>
              <a:t>a) </a:t>
            </a:r>
            <a:r>
              <a:rPr lang="en-IN" sz="2400" dirty="0">
                <a:solidFill>
                  <a:srgbClr val="FF0000"/>
                </a:solidFill>
              </a:rPr>
              <a:t>USE CASE DIAGRAM :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                                                                                                                  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                                                                                                                     </a:t>
            </a: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                                                                                                               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                                                                                                                  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                                                                                                                      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                                    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40ACFD-7CF9-73A1-5C17-07E7CF372CA3}"/>
              </a:ext>
            </a:extLst>
          </p:cNvPr>
          <p:cNvSpPr/>
          <p:nvPr/>
        </p:nvSpPr>
        <p:spPr>
          <a:xfrm>
            <a:off x="904462" y="3309731"/>
            <a:ext cx="1321903" cy="59634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USER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14F4D5-5B35-98EA-9096-91762F8DB6A8}"/>
              </a:ext>
            </a:extLst>
          </p:cNvPr>
          <p:cNvSpPr/>
          <p:nvPr/>
        </p:nvSpPr>
        <p:spPr>
          <a:xfrm>
            <a:off x="3329608" y="1938131"/>
            <a:ext cx="1480931" cy="665922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ORGAN BANK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7310A7-C208-9966-F8CB-4BF4857E845C}"/>
              </a:ext>
            </a:extLst>
          </p:cNvPr>
          <p:cNvSpPr/>
          <p:nvPr/>
        </p:nvSpPr>
        <p:spPr>
          <a:xfrm>
            <a:off x="3329608" y="3240157"/>
            <a:ext cx="1480931" cy="665922"/>
          </a:xfrm>
          <a:prstGeom prst="round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CAMPAIGN ORGANIZER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5B5597-5875-A545-3323-744B44920B6D}"/>
              </a:ext>
            </a:extLst>
          </p:cNvPr>
          <p:cNvSpPr/>
          <p:nvPr/>
        </p:nvSpPr>
        <p:spPr>
          <a:xfrm>
            <a:off x="3329607" y="4701210"/>
            <a:ext cx="1480932" cy="665922"/>
          </a:xfrm>
          <a:prstGeom prst="round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DONOR</a:t>
            </a:r>
            <a:endParaRPr lang="en-IN" dirty="0">
              <a:effectLst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546771-61BE-BD50-4E29-9D48CCB0C743}"/>
              </a:ext>
            </a:extLst>
          </p:cNvPr>
          <p:cNvSpPr/>
          <p:nvPr/>
        </p:nvSpPr>
        <p:spPr>
          <a:xfrm>
            <a:off x="6023113" y="3428999"/>
            <a:ext cx="3041373" cy="82163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ANNOUNCEMENT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71112-3745-AADA-3171-99074487D9B6}"/>
              </a:ext>
            </a:extLst>
          </p:cNvPr>
          <p:cNvSpPr/>
          <p:nvPr/>
        </p:nvSpPr>
        <p:spPr>
          <a:xfrm>
            <a:off x="6023113" y="4591878"/>
            <a:ext cx="3041373" cy="775254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INFORMATION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CE102-C0D8-9803-826E-CFE245F8D5AC}"/>
              </a:ext>
            </a:extLst>
          </p:cNvPr>
          <p:cNvSpPr/>
          <p:nvPr/>
        </p:nvSpPr>
        <p:spPr>
          <a:xfrm>
            <a:off x="6023113" y="5660334"/>
            <a:ext cx="3041373" cy="77525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ANNOUNCEMENT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A4333D-ACFA-67DF-FC92-7673A2604952}"/>
              </a:ext>
            </a:extLst>
          </p:cNvPr>
          <p:cNvSpPr/>
          <p:nvPr/>
        </p:nvSpPr>
        <p:spPr>
          <a:xfrm>
            <a:off x="6095999" y="241852"/>
            <a:ext cx="2968485" cy="821634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19AA95-3774-3EB8-4B4B-767EC0DC988A}"/>
              </a:ext>
            </a:extLst>
          </p:cNvPr>
          <p:cNvSpPr/>
          <p:nvPr/>
        </p:nvSpPr>
        <p:spPr>
          <a:xfrm>
            <a:off x="6023113" y="1305339"/>
            <a:ext cx="3041372" cy="821634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EDIT INFORMATION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F141FC-20F9-2B23-06EE-EDAA92F9A67F}"/>
              </a:ext>
            </a:extLst>
          </p:cNvPr>
          <p:cNvSpPr/>
          <p:nvPr/>
        </p:nvSpPr>
        <p:spPr>
          <a:xfrm>
            <a:off x="6023113" y="2420176"/>
            <a:ext cx="3041371" cy="819981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ANNOUNCEMENT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5A012D-6AE0-6BC7-3074-FD51376F41C9}"/>
              </a:ext>
            </a:extLst>
          </p:cNvPr>
          <p:cNvCxnSpPr/>
          <p:nvPr/>
        </p:nvCxnSpPr>
        <p:spPr>
          <a:xfrm flipV="1">
            <a:off x="4907280" y="792480"/>
            <a:ext cx="1280160" cy="1334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5C37F8-F614-8188-DCEC-26E9CE339C44}"/>
              </a:ext>
            </a:extLst>
          </p:cNvPr>
          <p:cNvCxnSpPr/>
          <p:nvPr/>
        </p:nvCxnSpPr>
        <p:spPr>
          <a:xfrm flipV="1">
            <a:off x="4978400" y="1716156"/>
            <a:ext cx="1044713" cy="5549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876AA4D-8F64-610A-914F-398E0BB31CA0}"/>
              </a:ext>
            </a:extLst>
          </p:cNvPr>
          <p:cNvCxnSpPr/>
          <p:nvPr/>
        </p:nvCxnSpPr>
        <p:spPr>
          <a:xfrm>
            <a:off x="4907280" y="2519680"/>
            <a:ext cx="995680" cy="1828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18C699-EC08-0A96-2A27-E0A9B8A99EA5}"/>
              </a:ext>
            </a:extLst>
          </p:cNvPr>
          <p:cNvCxnSpPr/>
          <p:nvPr/>
        </p:nvCxnSpPr>
        <p:spPr>
          <a:xfrm>
            <a:off x="4907280" y="2529840"/>
            <a:ext cx="1026160" cy="1158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05426C-DDBE-AACB-BF47-57A8E3D6E468}"/>
              </a:ext>
            </a:extLst>
          </p:cNvPr>
          <p:cNvCxnSpPr/>
          <p:nvPr/>
        </p:nvCxnSpPr>
        <p:spPr>
          <a:xfrm flipV="1">
            <a:off x="4907280" y="1063486"/>
            <a:ext cx="1412240" cy="250963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C8CC18B-5A05-664C-DF6F-6523B78DB199}"/>
              </a:ext>
            </a:extLst>
          </p:cNvPr>
          <p:cNvCxnSpPr/>
          <p:nvPr/>
        </p:nvCxnSpPr>
        <p:spPr>
          <a:xfrm flipV="1">
            <a:off x="4907280" y="2126973"/>
            <a:ext cx="1280160" cy="1480932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3CCCAA-D07A-FA49-0145-33571F1878C8}"/>
              </a:ext>
            </a:extLst>
          </p:cNvPr>
          <p:cNvCxnSpPr/>
          <p:nvPr/>
        </p:nvCxnSpPr>
        <p:spPr>
          <a:xfrm>
            <a:off x="4907280" y="3688080"/>
            <a:ext cx="924560" cy="15173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0656A1-29A7-37ED-B5FE-8A2B96C4E3E4}"/>
              </a:ext>
            </a:extLst>
          </p:cNvPr>
          <p:cNvCxnSpPr/>
          <p:nvPr/>
        </p:nvCxnSpPr>
        <p:spPr>
          <a:xfrm flipV="1">
            <a:off x="4907280" y="3027680"/>
            <a:ext cx="1188719" cy="66040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482095F-9F55-A599-592F-F0D225B74B4C}"/>
              </a:ext>
            </a:extLst>
          </p:cNvPr>
          <p:cNvCxnSpPr>
            <a:endCxn id="2" idx="2"/>
          </p:cNvCxnSpPr>
          <p:nvPr/>
        </p:nvCxnSpPr>
        <p:spPr>
          <a:xfrm flipV="1">
            <a:off x="4810539" y="1063487"/>
            <a:ext cx="1313585" cy="352839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8C6CE-12A4-8CE8-E9B6-819279B9F0AB}"/>
              </a:ext>
            </a:extLst>
          </p:cNvPr>
          <p:cNvCxnSpPr/>
          <p:nvPr/>
        </p:nvCxnSpPr>
        <p:spPr>
          <a:xfrm flipV="1">
            <a:off x="4907280" y="1993624"/>
            <a:ext cx="1412240" cy="27075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6602F4-C8DC-318B-190D-F0A875742181}"/>
              </a:ext>
            </a:extLst>
          </p:cNvPr>
          <p:cNvCxnSpPr/>
          <p:nvPr/>
        </p:nvCxnSpPr>
        <p:spPr>
          <a:xfrm>
            <a:off x="4907280" y="4701210"/>
            <a:ext cx="924560" cy="2782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77A01BA-238F-0625-3492-7140053AA2A7}"/>
              </a:ext>
            </a:extLst>
          </p:cNvPr>
          <p:cNvCxnSpPr/>
          <p:nvPr/>
        </p:nvCxnSpPr>
        <p:spPr>
          <a:xfrm>
            <a:off x="4907280" y="4795520"/>
            <a:ext cx="995680" cy="11176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86D189-27F7-739F-94C9-12B3BA270CFE}"/>
              </a:ext>
            </a:extLst>
          </p:cNvPr>
          <p:cNvCxnSpPr/>
          <p:nvPr/>
        </p:nvCxnSpPr>
        <p:spPr>
          <a:xfrm flipH="1">
            <a:off x="2226365" y="2271092"/>
            <a:ext cx="1103242" cy="96906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4E491B-7905-D0AA-8DC1-9B9BFC51747A}"/>
              </a:ext>
            </a:extLst>
          </p:cNvPr>
          <p:cNvCxnSpPr/>
          <p:nvPr/>
        </p:nvCxnSpPr>
        <p:spPr>
          <a:xfrm flipH="1">
            <a:off x="2316480" y="3607905"/>
            <a:ext cx="894080" cy="0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858A48-69EB-3F9A-D2D9-666C16C64FEF}"/>
              </a:ext>
            </a:extLst>
          </p:cNvPr>
          <p:cNvCxnSpPr>
            <a:cxnSpLocks/>
          </p:cNvCxnSpPr>
          <p:nvPr/>
        </p:nvCxnSpPr>
        <p:spPr>
          <a:xfrm flipH="1" flipV="1">
            <a:off x="2226365" y="4013200"/>
            <a:ext cx="1032122" cy="966305"/>
          </a:xfrm>
          <a:prstGeom prst="straightConnector1">
            <a:avLst/>
          </a:prstGeom>
          <a:ln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957638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DF7B-2532-3E35-924B-72D16CE7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39" y="203200"/>
            <a:ext cx="11135361" cy="731520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b) ENTITY RELATIONSHIP DIAGRAM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</a:t>
            </a:r>
            <a:r>
              <a:rPr lang="en-IN" sz="2000" dirty="0">
                <a:solidFill>
                  <a:schemeClr val="tx1"/>
                </a:solidFill>
              </a:rPr>
              <a:t>yes                                                                      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                                                     </a:t>
            </a:r>
            <a:r>
              <a:rPr lang="en-IN" sz="2000" dirty="0" err="1">
                <a:solidFill>
                  <a:schemeClr val="tx1"/>
                </a:solidFill>
              </a:rPr>
              <a:t>yes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</a:t>
            </a:r>
            <a:r>
              <a:rPr lang="en-IN" sz="2000" dirty="0" err="1">
                <a:solidFill>
                  <a:schemeClr val="tx1"/>
                </a:solidFill>
              </a:rPr>
              <a:t>yes</a:t>
            </a:r>
            <a:r>
              <a:rPr lang="en-IN" sz="2000" dirty="0">
                <a:solidFill>
                  <a:schemeClr val="tx1"/>
                </a:solidFill>
              </a:rPr>
              <a:t>                                                                                                       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                                                                           </a:t>
            </a:r>
            <a:r>
              <a:rPr lang="en-IN" sz="2000" dirty="0">
                <a:solidFill>
                  <a:schemeClr val="tx1"/>
                </a:solidFill>
              </a:rPr>
              <a:t>no</a:t>
            </a:r>
            <a:r>
              <a:rPr lang="en-IN" sz="2800" dirty="0">
                <a:solidFill>
                  <a:srgbClr val="FF0000"/>
                </a:solidFill>
              </a:rPr>
              <a:t>                                                                         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                                                      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</a:t>
            </a:r>
            <a:r>
              <a:rPr lang="en-IN" sz="2000" dirty="0">
                <a:solidFill>
                  <a:schemeClr val="tx1"/>
                </a:solidFill>
              </a:rPr>
              <a:t>yes</a:t>
            </a: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      </a:t>
            </a:r>
            <a:r>
              <a:rPr lang="en-IN" sz="2000" dirty="0">
                <a:solidFill>
                  <a:schemeClr val="tx1"/>
                </a:solidFill>
              </a:rPr>
              <a:t>no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800" dirty="0">
                <a:solidFill>
                  <a:srgbClr val="FF0000"/>
                </a:solidFill>
              </a:rPr>
              <a:t>                                 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D00C063-6C5F-A70A-2115-6303A7313CE9}"/>
              </a:ext>
            </a:extLst>
          </p:cNvPr>
          <p:cNvSpPr/>
          <p:nvPr/>
        </p:nvSpPr>
        <p:spPr>
          <a:xfrm>
            <a:off x="436880" y="833120"/>
            <a:ext cx="1483360" cy="77216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699ED-F94A-3F4E-766A-FEE8CA50B043}"/>
              </a:ext>
            </a:extLst>
          </p:cNvPr>
          <p:cNvSpPr/>
          <p:nvPr/>
        </p:nvSpPr>
        <p:spPr>
          <a:xfrm>
            <a:off x="142240" y="1823720"/>
            <a:ext cx="2987040" cy="87376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Fatally injured patient arrives hospital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7438C8-F288-8114-A08C-B8B076CEF6FE}"/>
              </a:ext>
            </a:extLst>
          </p:cNvPr>
          <p:cNvSpPr/>
          <p:nvPr/>
        </p:nvSpPr>
        <p:spPr>
          <a:xfrm>
            <a:off x="132080" y="3022599"/>
            <a:ext cx="2987040" cy="61976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Can patient be cured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3E9B5F-90E4-2171-D986-C14D88298479}"/>
              </a:ext>
            </a:extLst>
          </p:cNvPr>
          <p:cNvSpPr/>
          <p:nvPr/>
        </p:nvSpPr>
        <p:spPr>
          <a:xfrm>
            <a:off x="121920" y="4160521"/>
            <a:ext cx="3068320" cy="8026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Is patient registered organ donor ?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B4FCA2-B87E-848B-0787-C50AA993C200}"/>
              </a:ext>
            </a:extLst>
          </p:cNvPr>
          <p:cNvSpPr/>
          <p:nvPr/>
        </p:nvSpPr>
        <p:spPr>
          <a:xfrm>
            <a:off x="142240" y="5384799"/>
            <a:ext cx="3068320" cy="4368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Inform family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0406B7-2D7D-0A78-4D54-38875CFF856C}"/>
              </a:ext>
            </a:extLst>
          </p:cNvPr>
          <p:cNvSpPr/>
          <p:nvPr/>
        </p:nvSpPr>
        <p:spPr>
          <a:xfrm>
            <a:off x="121920" y="6146800"/>
            <a:ext cx="3088640" cy="61976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Family agrees to donate organ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7486EC-06B8-9FDC-FBF3-68BDC8EC53A8}"/>
              </a:ext>
            </a:extLst>
          </p:cNvPr>
          <p:cNvCxnSpPr>
            <a:cxnSpLocks/>
          </p:cNvCxnSpPr>
          <p:nvPr/>
        </p:nvCxnSpPr>
        <p:spPr>
          <a:xfrm>
            <a:off x="1046480" y="1605280"/>
            <a:ext cx="0" cy="218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78E245-F947-A1E3-83A6-E6F22A013E44}"/>
              </a:ext>
            </a:extLst>
          </p:cNvPr>
          <p:cNvCxnSpPr/>
          <p:nvPr/>
        </p:nvCxnSpPr>
        <p:spPr>
          <a:xfrm>
            <a:off x="1341120" y="2697480"/>
            <a:ext cx="0" cy="32511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93E1E4-D5B5-8EB9-E871-E2CEE55CAA6E}"/>
              </a:ext>
            </a:extLst>
          </p:cNvPr>
          <p:cNvCxnSpPr/>
          <p:nvPr/>
        </p:nvCxnSpPr>
        <p:spPr>
          <a:xfrm>
            <a:off x="1341120" y="3749040"/>
            <a:ext cx="0" cy="411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CD9511-0013-4549-DFA7-D2D3AF11ABD8}"/>
              </a:ext>
            </a:extLst>
          </p:cNvPr>
          <p:cNvCxnSpPr/>
          <p:nvPr/>
        </p:nvCxnSpPr>
        <p:spPr>
          <a:xfrm>
            <a:off x="1341120" y="5049520"/>
            <a:ext cx="0" cy="335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E45DAC-2153-001D-553F-0435CF587621}"/>
              </a:ext>
            </a:extLst>
          </p:cNvPr>
          <p:cNvCxnSpPr/>
          <p:nvPr/>
        </p:nvCxnSpPr>
        <p:spPr>
          <a:xfrm>
            <a:off x="1320800" y="5902960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9BD59D-557C-97FB-2025-AB01BD4C112F}"/>
              </a:ext>
            </a:extLst>
          </p:cNvPr>
          <p:cNvCxnSpPr>
            <a:cxnSpLocks/>
          </p:cNvCxnSpPr>
          <p:nvPr/>
        </p:nvCxnSpPr>
        <p:spPr>
          <a:xfrm>
            <a:off x="3159760" y="3332480"/>
            <a:ext cx="52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E57136-6BBC-6441-82FA-364ACF352FB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90240" y="4516120"/>
            <a:ext cx="3078480" cy="45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9806A9-D2DB-921C-0037-C514D4464AED}"/>
              </a:ext>
            </a:extLst>
          </p:cNvPr>
          <p:cNvCxnSpPr>
            <a:cxnSpLocks/>
          </p:cNvCxnSpPr>
          <p:nvPr/>
        </p:nvCxnSpPr>
        <p:spPr>
          <a:xfrm flipV="1">
            <a:off x="3210560" y="4561840"/>
            <a:ext cx="3119120" cy="1717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2E8CC0-5B82-24E0-4123-5824CB7006F5}"/>
              </a:ext>
            </a:extLst>
          </p:cNvPr>
          <p:cNvCxnSpPr>
            <a:stCxn id="8" idx="3"/>
          </p:cNvCxnSpPr>
          <p:nvPr/>
        </p:nvCxnSpPr>
        <p:spPr>
          <a:xfrm>
            <a:off x="3210560" y="6456681"/>
            <a:ext cx="32207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43609B8-A0CD-0352-BEE1-5C841D2F0D7C}"/>
              </a:ext>
            </a:extLst>
          </p:cNvPr>
          <p:cNvSpPr/>
          <p:nvPr/>
        </p:nvSpPr>
        <p:spPr>
          <a:xfrm>
            <a:off x="3769359" y="2931161"/>
            <a:ext cx="1391918" cy="8991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Treat patient 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9EE35A-C097-37C9-9DD1-B51B947F8C1B}"/>
              </a:ext>
            </a:extLst>
          </p:cNvPr>
          <p:cNvCxnSpPr>
            <a:cxnSpLocks/>
          </p:cNvCxnSpPr>
          <p:nvPr/>
        </p:nvCxnSpPr>
        <p:spPr>
          <a:xfrm flipH="1" flipV="1">
            <a:off x="6289040" y="579120"/>
            <a:ext cx="60959" cy="524256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C41D198-EC9E-C64C-67DD-ED9B698F2986}"/>
              </a:ext>
            </a:extLst>
          </p:cNvPr>
          <p:cNvCxnSpPr>
            <a:cxnSpLocks/>
          </p:cNvCxnSpPr>
          <p:nvPr/>
        </p:nvCxnSpPr>
        <p:spPr>
          <a:xfrm>
            <a:off x="6289040" y="579120"/>
            <a:ext cx="4968240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38100" dist="254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D9CFA32-A4F4-B7A4-C0DA-E6BA255FA4A2}"/>
              </a:ext>
            </a:extLst>
          </p:cNvPr>
          <p:cNvSpPr/>
          <p:nvPr/>
        </p:nvSpPr>
        <p:spPr>
          <a:xfrm>
            <a:off x="6604000" y="955039"/>
            <a:ext cx="1808479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Prepare organs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A0B29F-7CA5-12AB-E584-002D5C642F92}"/>
              </a:ext>
            </a:extLst>
          </p:cNvPr>
          <p:cNvSpPr/>
          <p:nvPr/>
        </p:nvSpPr>
        <p:spPr>
          <a:xfrm>
            <a:off x="6624321" y="2042161"/>
            <a:ext cx="1788158" cy="812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Organ ready</a:t>
            </a:r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87526C-D480-3A4A-BCEA-8EAB66DAF1E4}"/>
              </a:ext>
            </a:extLst>
          </p:cNvPr>
          <p:cNvSpPr/>
          <p:nvPr/>
        </p:nvSpPr>
        <p:spPr>
          <a:xfrm>
            <a:off x="7183116" y="3200400"/>
            <a:ext cx="792483" cy="7365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ED8043-C15B-68BD-E255-5228A5087631}"/>
              </a:ext>
            </a:extLst>
          </p:cNvPr>
          <p:cNvSpPr/>
          <p:nvPr/>
        </p:nvSpPr>
        <p:spPr>
          <a:xfrm>
            <a:off x="6624321" y="4282438"/>
            <a:ext cx="1808478" cy="7315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Perform transplant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5191693-88EB-3C93-0864-DCB57E47CEC2}"/>
              </a:ext>
            </a:extLst>
          </p:cNvPr>
          <p:cNvSpPr/>
          <p:nvPr/>
        </p:nvSpPr>
        <p:spPr>
          <a:xfrm>
            <a:off x="9154160" y="955038"/>
            <a:ext cx="1808479" cy="7315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Search recipient</a:t>
            </a:r>
            <a:endParaRPr lang="en-IN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76839FE-383A-73D9-1343-1E12E3740CFD}"/>
              </a:ext>
            </a:extLst>
          </p:cNvPr>
          <p:cNvSpPr/>
          <p:nvPr/>
        </p:nvSpPr>
        <p:spPr>
          <a:xfrm>
            <a:off x="9154160" y="2057399"/>
            <a:ext cx="1788158" cy="965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Recipient arrive hospital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E21FEF5-FABE-2B6D-E1AB-39CB3209BF84}"/>
              </a:ext>
            </a:extLst>
          </p:cNvPr>
          <p:cNvSpPr/>
          <p:nvPr/>
        </p:nvSpPr>
        <p:spPr>
          <a:xfrm>
            <a:off x="9215118" y="3393439"/>
            <a:ext cx="1727199" cy="76708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Recipient ready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79BC12-ED0B-13C5-A983-57D00000C873}"/>
              </a:ext>
            </a:extLst>
          </p:cNvPr>
          <p:cNvCxnSpPr/>
          <p:nvPr/>
        </p:nvCxnSpPr>
        <p:spPr>
          <a:xfrm>
            <a:off x="7437120" y="57912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E9FE43F-B5F3-9580-6FE6-8EE0AF3BB4B8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7508240" y="1686559"/>
            <a:ext cx="10160" cy="355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6F48F5D-5776-3F09-A389-20F6EB57D037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518400" y="2854961"/>
            <a:ext cx="10160" cy="259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BDE28D-97ED-7AC2-F451-EC9EAD06022D}"/>
              </a:ext>
            </a:extLst>
          </p:cNvPr>
          <p:cNvCxnSpPr>
            <a:endCxn id="44" idx="0"/>
          </p:cNvCxnSpPr>
          <p:nvPr/>
        </p:nvCxnSpPr>
        <p:spPr>
          <a:xfrm>
            <a:off x="7508240" y="3936999"/>
            <a:ext cx="20320" cy="345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3F7BC90-9794-3DD2-B957-7257FAFFFFCE}"/>
              </a:ext>
            </a:extLst>
          </p:cNvPr>
          <p:cNvCxnSpPr>
            <a:stCxn id="44" idx="2"/>
          </p:cNvCxnSpPr>
          <p:nvPr/>
        </p:nvCxnSpPr>
        <p:spPr>
          <a:xfrm>
            <a:off x="7528560" y="5013958"/>
            <a:ext cx="0" cy="8890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E50551-52BD-5B08-A3D0-6ACBB154F178}"/>
              </a:ext>
            </a:extLst>
          </p:cNvPr>
          <p:cNvCxnSpPr/>
          <p:nvPr/>
        </p:nvCxnSpPr>
        <p:spPr>
          <a:xfrm>
            <a:off x="9895840" y="680720"/>
            <a:ext cx="0" cy="25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1A36CEA-C280-9D7A-7D12-507A150B45E6}"/>
              </a:ext>
            </a:extLst>
          </p:cNvPr>
          <p:cNvCxnSpPr>
            <a:cxnSpLocks/>
          </p:cNvCxnSpPr>
          <p:nvPr/>
        </p:nvCxnSpPr>
        <p:spPr>
          <a:xfrm>
            <a:off x="9895840" y="1706876"/>
            <a:ext cx="0" cy="3352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4C9797-1EFE-A17E-5D30-7B4B75BF703E}"/>
              </a:ext>
            </a:extLst>
          </p:cNvPr>
          <p:cNvCxnSpPr/>
          <p:nvPr/>
        </p:nvCxnSpPr>
        <p:spPr>
          <a:xfrm>
            <a:off x="9895840" y="3114036"/>
            <a:ext cx="0" cy="218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A321C37-2861-2834-2B56-FF52BBE8A0C8}"/>
              </a:ext>
            </a:extLst>
          </p:cNvPr>
          <p:cNvCxnSpPr>
            <a:cxnSpLocks/>
          </p:cNvCxnSpPr>
          <p:nvPr/>
        </p:nvCxnSpPr>
        <p:spPr>
          <a:xfrm flipH="1">
            <a:off x="8133082" y="4003040"/>
            <a:ext cx="1082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A4E5C205-D408-177E-FB62-C1ECDE24C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527032" y="4047488"/>
            <a:ext cx="637539" cy="4165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0F7D62C-D9E3-8761-B180-B5CE175D7111}"/>
              </a:ext>
            </a:extLst>
          </p:cNvPr>
          <p:cNvSpPr/>
          <p:nvPr/>
        </p:nvSpPr>
        <p:spPr>
          <a:xfrm>
            <a:off x="6746240" y="6146800"/>
            <a:ext cx="1686558" cy="711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END 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8336500-27F7-6BCA-B5CE-89FEFBBDBA8A}"/>
              </a:ext>
            </a:extLst>
          </p:cNvPr>
          <p:cNvCxnSpPr>
            <a:stCxn id="43" idx="1"/>
            <a:endCxn id="43" idx="5"/>
          </p:cNvCxnSpPr>
          <p:nvPr/>
        </p:nvCxnSpPr>
        <p:spPr>
          <a:xfrm>
            <a:off x="7299172" y="3308272"/>
            <a:ext cx="560371" cy="52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59AD42F-9252-859C-ACA3-719791EFFD35}"/>
              </a:ext>
            </a:extLst>
          </p:cNvPr>
          <p:cNvCxnSpPr>
            <a:stCxn id="43" idx="7"/>
            <a:endCxn id="43" idx="3"/>
          </p:cNvCxnSpPr>
          <p:nvPr/>
        </p:nvCxnSpPr>
        <p:spPr>
          <a:xfrm flipH="1">
            <a:off x="7299172" y="3308272"/>
            <a:ext cx="560371" cy="520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C4D2B49-8A2A-7E1F-E1A0-F5CBF655D88D}"/>
              </a:ext>
            </a:extLst>
          </p:cNvPr>
          <p:cNvCxnSpPr/>
          <p:nvPr/>
        </p:nvCxnSpPr>
        <p:spPr>
          <a:xfrm>
            <a:off x="4155440" y="6278880"/>
            <a:ext cx="640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27495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59-6D87-E62C-81CA-281D6EA7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960"/>
            <a:ext cx="10783146" cy="741680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7) APPENDIX : </a:t>
            </a:r>
            <a:br>
              <a:rPr lang="en-IN" sz="2800" dirty="0"/>
            </a:b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                      </a:t>
            </a:r>
            <a:r>
              <a:rPr lang="en-IN" sz="2400" b="1" i="1" dirty="0">
                <a:solidFill>
                  <a:srgbClr val="7030A0"/>
                </a:solidFill>
              </a:rPr>
              <a:t>An appendix for an organ and finder website would be a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7030A0"/>
                </a:solidFill>
              </a:rPr>
              <a:t> supplementary section containing crucial , detailed information such as list of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7030A0"/>
                </a:solidFill>
              </a:rPr>
              <a:t> donation-related organs , resources for finding a donor or recipient , key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7030A0"/>
                </a:solidFill>
              </a:rPr>
              <a:t> legalisation and guidelines and frequently asked question with their answer 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5339817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A046-DB7A-7E51-1760-649D383A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0160" y="1950720"/>
            <a:ext cx="6177280" cy="2153920"/>
          </a:xfrm>
        </p:spPr>
        <p:txBody>
          <a:bodyPr>
            <a:normAutofit fontScale="90000"/>
          </a:bodyPr>
          <a:lstStyle/>
          <a:p>
            <a:r>
              <a:rPr lang="en-IN" sz="7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</a:t>
            </a:r>
            <a:br>
              <a:rPr lang="en-IN" sz="7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72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YOU … 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B10D1D34-B4B4-CE46-A841-590A99AD8BF1}"/>
              </a:ext>
            </a:extLst>
          </p:cNvPr>
          <p:cNvSpPr/>
          <p:nvPr/>
        </p:nvSpPr>
        <p:spPr>
          <a:xfrm>
            <a:off x="1381760" y="1066800"/>
            <a:ext cx="7853680" cy="3870960"/>
          </a:xfrm>
          <a:prstGeom prst="cloudCallou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 …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D5197940-823E-07D0-8EE8-833DBA904983}"/>
              </a:ext>
            </a:extLst>
          </p:cNvPr>
          <p:cNvSpPr/>
          <p:nvPr/>
        </p:nvSpPr>
        <p:spPr>
          <a:xfrm>
            <a:off x="2286000" y="5548745"/>
            <a:ext cx="1215736" cy="1080655"/>
          </a:xfrm>
          <a:prstGeom prst="smileyFace">
            <a:avLst/>
          </a:prstGeom>
          <a:solidFill>
            <a:srgbClr val="FFFF66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82487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E9FB-DD8E-99EB-789D-CCE2FC3C0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899"/>
            <a:ext cx="9033196" cy="141080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800" b="1" i="1" dirty="0"/>
              <a:t>1) PURPOSE:</a:t>
            </a:r>
            <a:br>
              <a:rPr lang="en-IN" sz="2800" b="1" i="1" dirty="0"/>
            </a:br>
            <a:r>
              <a:rPr lang="en-IN" sz="2800" b="1" i="1" dirty="0"/>
              <a:t>                </a:t>
            </a:r>
            <a:r>
              <a:rPr lang="en-IN" sz="2400" b="1" i="1" dirty="0">
                <a:solidFill>
                  <a:srgbClr val="7030A0"/>
                </a:solidFill>
              </a:rPr>
              <a:t>It is a digit platform to connect people, raise awareness about organ donation.</a:t>
            </a:r>
            <a:endParaRPr lang="en-IN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39611-84E6-C7CD-CF39-228D1E422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33195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</a:t>
            </a:r>
            <a:r>
              <a:rPr lang="en-IN" sz="2400" b="1" i="1" dirty="0">
                <a:solidFill>
                  <a:srgbClr val="7030A0"/>
                </a:solidFill>
              </a:rPr>
              <a:t>It manage the donation process , and facilitate the matching donors with recipient based on medical criteria.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7030A0"/>
                </a:solidFill>
              </a:rPr>
              <a:t>                  These website streamline the process by allowing individuals to register as donors , receive information on organ failure and transplantation.</a:t>
            </a:r>
          </a:p>
          <a:p>
            <a:pPr marL="0" indent="0">
              <a:buNone/>
            </a:pPr>
            <a:r>
              <a:rPr lang="en-IN" sz="2400" b="1" i="1" dirty="0">
                <a:solidFill>
                  <a:srgbClr val="7030A0"/>
                </a:solidFill>
              </a:rPr>
              <a:t>                   This enable medical professionalism to efficiently find matches for patients in need of a transplant.</a:t>
            </a:r>
          </a:p>
          <a:p>
            <a:pPr marL="0" indent="0">
              <a:buNone/>
            </a:pPr>
            <a:endParaRPr lang="en-IN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sz="2400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2D2583-A5E6-647E-2DEF-54E13487BB55}"/>
              </a:ext>
            </a:extLst>
          </p:cNvPr>
          <p:cNvSpPr/>
          <p:nvPr/>
        </p:nvSpPr>
        <p:spPr>
          <a:xfrm>
            <a:off x="2176669" y="1182756"/>
            <a:ext cx="228600" cy="1490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EA45D7-6460-33C6-46B5-0CBCCDED6BF1}"/>
              </a:ext>
            </a:extLst>
          </p:cNvPr>
          <p:cNvSpPr/>
          <p:nvPr/>
        </p:nvSpPr>
        <p:spPr>
          <a:xfrm>
            <a:off x="2176669" y="2324651"/>
            <a:ext cx="228600" cy="1789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B53E2E-C079-AB03-93F9-F0534091533A}"/>
              </a:ext>
            </a:extLst>
          </p:cNvPr>
          <p:cNvSpPr/>
          <p:nvPr/>
        </p:nvSpPr>
        <p:spPr>
          <a:xfrm>
            <a:off x="2176669" y="3533184"/>
            <a:ext cx="228601" cy="1789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9A3B84-DD3A-6388-2092-550CBF9BA1D9}"/>
              </a:ext>
            </a:extLst>
          </p:cNvPr>
          <p:cNvSpPr/>
          <p:nvPr/>
        </p:nvSpPr>
        <p:spPr>
          <a:xfrm flipV="1">
            <a:off x="2176669" y="4741717"/>
            <a:ext cx="228600" cy="17890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10814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9D76-37B4-5320-B51D-4F990C46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30" y="440634"/>
            <a:ext cx="10245770" cy="59303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2) SCOPE:</a:t>
            </a:r>
            <a:br>
              <a:rPr lang="en-IN" sz="3200" dirty="0"/>
            </a:br>
            <a:r>
              <a:rPr lang="en-IN" sz="3200" dirty="0"/>
              <a:t>           </a:t>
            </a:r>
            <a:br>
              <a:rPr lang="en-IN" sz="3200" dirty="0"/>
            </a:br>
            <a:r>
              <a:rPr lang="en-IN" sz="3200" dirty="0"/>
              <a:t>          </a:t>
            </a:r>
            <a:r>
              <a:rPr lang="en-IN" sz="2800" b="1" i="1" dirty="0">
                <a:solidFill>
                  <a:srgbClr val="7030A0"/>
                </a:solidFill>
              </a:rPr>
              <a:t>The system will facilitate registration , organ availability, and the matching of donors in recipient in need of transplant.</a:t>
            </a:r>
            <a:br>
              <a:rPr lang="en-IN" sz="2800" b="1" i="1" dirty="0">
                <a:solidFill>
                  <a:srgbClr val="7030A0"/>
                </a:solidFill>
              </a:rPr>
            </a:br>
            <a:br>
              <a:rPr lang="en-IN" sz="2800" b="1" i="1" dirty="0">
                <a:solidFill>
                  <a:srgbClr val="7030A0"/>
                </a:solidFill>
              </a:rPr>
            </a:br>
            <a:br>
              <a:rPr lang="en-IN" sz="2800" b="1" i="1" dirty="0">
                <a:solidFill>
                  <a:srgbClr val="7030A0"/>
                </a:solidFill>
              </a:rPr>
            </a:br>
            <a:r>
              <a:rPr lang="en-IN" sz="3200" dirty="0"/>
              <a:t>  </a:t>
            </a:r>
            <a:r>
              <a:rPr lang="en-IN" sz="2400" b="1" i="1" dirty="0" err="1">
                <a:solidFill>
                  <a:srgbClr val="7030A0"/>
                </a:solidFill>
              </a:rPr>
              <a:t>Faciliate</a:t>
            </a:r>
            <a:r>
              <a:rPr lang="en-IN" sz="2400" b="1" i="1" dirty="0">
                <a:solidFill>
                  <a:srgbClr val="7030A0"/>
                </a:solidFill>
              </a:rPr>
              <a:t> quick and efficient organ matching based on medical criteria .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7030A0"/>
                </a:solidFill>
              </a:rPr>
              <a:t>  Ensure secure and private handling of user data and information.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b="1" i="1" dirty="0">
                <a:solidFill>
                  <a:srgbClr val="7030A0"/>
                </a:solidFill>
              </a:rPr>
              <a:t>  Provide a centralized platform for organ donor and recipient to register and connect 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           </a:t>
            </a:r>
            <a:br>
              <a:rPr lang="en-IN" sz="3200" dirty="0"/>
            </a:br>
            <a:br>
              <a:rPr lang="en-IN" sz="3200" dirty="0"/>
            </a:br>
            <a:r>
              <a:rPr lang="en-IN" sz="3200" dirty="0"/>
              <a:t>         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3EA2AA7-D4A8-E078-F0E2-035D48135E6F}"/>
              </a:ext>
            </a:extLst>
          </p:cNvPr>
          <p:cNvSpPr/>
          <p:nvPr/>
        </p:nvSpPr>
        <p:spPr>
          <a:xfrm>
            <a:off x="409714" y="5145156"/>
            <a:ext cx="177431" cy="208722"/>
          </a:xfrm>
          <a:prstGeom prst="rightArrow">
            <a:avLst>
              <a:gd name="adj1" fmla="val 50000"/>
              <a:gd name="adj2" fmla="val 2837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0F4140-5372-FF85-50A7-1B20D37D125A}"/>
              </a:ext>
            </a:extLst>
          </p:cNvPr>
          <p:cNvSpPr/>
          <p:nvPr/>
        </p:nvSpPr>
        <p:spPr>
          <a:xfrm>
            <a:off x="409714" y="4159526"/>
            <a:ext cx="177431" cy="2087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B3AEA3-25D9-BE22-8140-FD1C9FE53A36}"/>
              </a:ext>
            </a:extLst>
          </p:cNvPr>
          <p:cNvSpPr/>
          <p:nvPr/>
        </p:nvSpPr>
        <p:spPr>
          <a:xfrm>
            <a:off x="409713" y="3096040"/>
            <a:ext cx="177431" cy="20872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81977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71FC-D014-A0AA-2AAB-3404C22C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74" y="190919"/>
            <a:ext cx="9119808" cy="693336"/>
          </a:xfrm>
        </p:spPr>
        <p:txBody>
          <a:bodyPr>
            <a:normAutofit fontScale="90000"/>
          </a:bodyPr>
          <a:lstStyle/>
          <a:p>
            <a:r>
              <a:rPr lang="en-IN" b="1" i="1" dirty="0"/>
              <a:t> </a:t>
            </a:r>
            <a:r>
              <a:rPr lang="en-IN" sz="2800" b="1" i="1" dirty="0"/>
              <a:t>BENEFITS:</a:t>
            </a:r>
            <a:br>
              <a:rPr lang="en-IN" sz="2800" b="1" i="1" dirty="0"/>
            </a:br>
            <a:r>
              <a:rPr lang="en-IN" sz="2800" b="1" i="1" dirty="0"/>
              <a:t>               </a:t>
            </a:r>
            <a:br>
              <a:rPr lang="en-IN" sz="2800" b="1" i="1" dirty="0"/>
            </a:br>
            <a:r>
              <a:rPr lang="en-IN" sz="2800" b="1" i="1" dirty="0"/>
              <a:t>            </a:t>
            </a:r>
            <a:br>
              <a:rPr lang="en-IN" sz="2800" b="1" i="1" dirty="0"/>
            </a:br>
            <a:br>
              <a:rPr lang="en-IN" sz="2800" b="1" i="1" dirty="0"/>
            </a:br>
            <a:r>
              <a:rPr lang="en-IN" sz="2800" b="1" i="1" dirty="0">
                <a:solidFill>
                  <a:srgbClr val="7030A0"/>
                </a:solidFill>
              </a:rPr>
              <a:t>                 Saving life of many members , as one cadaver donation can provide life support to 8 members suffering from end-stage organ damage .</a:t>
            </a:r>
            <a:br>
              <a:rPr lang="en-IN" sz="2800" b="1" i="1" dirty="0">
                <a:solidFill>
                  <a:srgbClr val="7030A0"/>
                </a:solidFill>
              </a:rPr>
            </a:br>
            <a:br>
              <a:rPr lang="en-IN" sz="2800" b="1" i="1" dirty="0">
                <a:solidFill>
                  <a:srgbClr val="7030A0"/>
                </a:solidFill>
              </a:rPr>
            </a:br>
            <a:br>
              <a:rPr lang="en-IN" sz="2800" b="1" i="1" dirty="0">
                <a:solidFill>
                  <a:srgbClr val="7030A0"/>
                </a:solidFill>
              </a:rPr>
            </a:br>
            <a:r>
              <a:rPr lang="en-IN" sz="2800" b="1" i="1" dirty="0">
                <a:solidFill>
                  <a:srgbClr val="7030A0"/>
                </a:solidFill>
              </a:rPr>
              <a:t>                 Improving the patient’s and their family’s quality of life .</a:t>
            </a:r>
            <a:br>
              <a:rPr lang="en-IN" sz="2800" b="1" i="1" dirty="0">
                <a:solidFill>
                  <a:srgbClr val="7030A0"/>
                </a:solidFill>
              </a:rPr>
            </a:br>
            <a:br>
              <a:rPr lang="en-IN" sz="2800" b="1" i="1" dirty="0">
                <a:solidFill>
                  <a:srgbClr val="7030A0"/>
                </a:solidFill>
              </a:rPr>
            </a:br>
            <a:br>
              <a:rPr lang="en-IN" sz="2800" b="1" i="1" dirty="0">
                <a:solidFill>
                  <a:srgbClr val="7030A0"/>
                </a:solidFill>
              </a:rPr>
            </a:br>
            <a:r>
              <a:rPr lang="en-IN" sz="2800" b="1" i="1" dirty="0">
                <a:solidFill>
                  <a:srgbClr val="7030A0"/>
                </a:solidFill>
              </a:rPr>
              <a:t>                 Reducing the overall healthcare cost compared to long-term medical treatments for organ failure.</a:t>
            </a:r>
            <a:r>
              <a:rPr lang="en-IN" sz="2800" b="1" i="1" dirty="0"/>
              <a:t>  </a:t>
            </a:r>
            <a:br>
              <a:rPr lang="en-IN" sz="2800" b="1" i="1" dirty="0"/>
            </a:br>
            <a:r>
              <a:rPr lang="en-IN" sz="2800" b="1" i="1" dirty="0"/>
              <a:t>                </a:t>
            </a:r>
            <a:r>
              <a:rPr lang="en-IN" b="1" i="1" dirty="0"/>
              <a:t>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B95C822-C7FE-FD30-682F-763013C291EC}"/>
              </a:ext>
            </a:extLst>
          </p:cNvPr>
          <p:cNvSpPr/>
          <p:nvPr/>
        </p:nvSpPr>
        <p:spPr>
          <a:xfrm>
            <a:off x="1728316" y="1979524"/>
            <a:ext cx="221064" cy="1708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98A5C97-12A2-F645-5054-D419615DBD3C}"/>
              </a:ext>
            </a:extLst>
          </p:cNvPr>
          <p:cNvSpPr/>
          <p:nvPr/>
        </p:nvSpPr>
        <p:spPr>
          <a:xfrm>
            <a:off x="1728316" y="3863593"/>
            <a:ext cx="221064" cy="17082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F1FF356-55EA-4960-ED68-F98116AC5C40}"/>
              </a:ext>
            </a:extLst>
          </p:cNvPr>
          <p:cNvSpPr/>
          <p:nvPr/>
        </p:nvSpPr>
        <p:spPr>
          <a:xfrm>
            <a:off x="1728316" y="5385917"/>
            <a:ext cx="221065" cy="20096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7936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1B91-06F4-31F1-4FDB-60EF63F21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667633" cy="676589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3) FUNCTIONAL REQUIREMENT : </a:t>
            </a:r>
            <a:br>
              <a:rPr lang="en-IN" sz="2800" dirty="0"/>
            </a:br>
            <a:br>
              <a:rPr lang="en-IN" sz="2800" dirty="0"/>
            </a:br>
            <a:r>
              <a:rPr lang="en-IN" sz="2400" dirty="0">
                <a:solidFill>
                  <a:srgbClr val="002060"/>
                </a:solidFill>
              </a:rPr>
              <a:t>    </a:t>
            </a:r>
            <a:br>
              <a:rPr lang="en-IN" sz="2400" dirty="0">
                <a:solidFill>
                  <a:srgbClr val="002060"/>
                </a:solidFill>
              </a:rPr>
            </a:br>
            <a:r>
              <a:rPr lang="en-IN" sz="2400" dirty="0">
                <a:solidFill>
                  <a:srgbClr val="FF0000"/>
                </a:solidFill>
              </a:rPr>
              <a:t>a) USER ROLES :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ADMINISTRATION: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b="1" i="1" dirty="0">
                <a:solidFill>
                  <a:srgbClr val="7030A0"/>
                </a:solidFill>
              </a:rPr>
              <a:t>Manage the system , oversee donor and recipient and monitor system performance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DONORS: </a:t>
            </a:r>
            <a:r>
              <a:rPr lang="en-IN" sz="2400" b="1" i="1" dirty="0">
                <a:solidFill>
                  <a:srgbClr val="7030A0"/>
                </a:solidFill>
              </a:rPr>
              <a:t>Register their details , specify available organs , and manage their profiles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RECIPIENTS: </a:t>
            </a:r>
            <a:r>
              <a:rPr lang="en-IN" sz="2400" b="1" i="1" dirty="0">
                <a:solidFill>
                  <a:srgbClr val="7030A0"/>
                </a:solidFill>
              </a:rPr>
              <a:t>Search for matching donors , view relevant donor information , and request transplants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124989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08AF-C832-1314-9F2A-386DA486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512" y="187569"/>
            <a:ext cx="8737972" cy="777073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b) USER MANAGEMENT :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C00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DONOR REGISTRATION : </a:t>
            </a:r>
            <a:r>
              <a:rPr lang="en-IN" sz="2400" b="1" i="1" dirty="0">
                <a:solidFill>
                  <a:srgbClr val="7030A0"/>
                </a:solidFill>
              </a:rPr>
              <a:t>Allows individual to register as organ donors , providing medical history and specifying organ for donation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RECIPIENT REGISTRATION: </a:t>
            </a:r>
            <a:r>
              <a:rPr lang="en-IN" sz="2400" b="1" i="1" dirty="0">
                <a:solidFill>
                  <a:srgbClr val="7030A0"/>
                </a:solidFill>
              </a:rPr>
              <a:t>Enables doctors or hospital representatives to register detailing the need for specific organs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PROFILE UPDATES : </a:t>
            </a:r>
            <a:r>
              <a:rPr lang="en-IN" sz="2400" b="1" i="1" dirty="0">
                <a:solidFill>
                  <a:srgbClr val="7030A0"/>
                </a:solidFill>
              </a:rPr>
              <a:t>Users can update their information such as contact details or organ availability preferences .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68010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B8C9-BCFC-4EA6-727F-A213DD4D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60" y="251792"/>
            <a:ext cx="8764840" cy="612913"/>
          </a:xfrm>
        </p:spPr>
        <p:txBody>
          <a:bodyPr>
            <a:normAutofit fontScale="90000"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c) SEARCH AND MATCHING : </a:t>
            </a: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br>
              <a:rPr lang="en-IN" sz="24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DONOR SEARCH : </a:t>
            </a:r>
            <a:r>
              <a:rPr lang="en-IN" sz="2400" b="1" i="1" dirty="0">
                <a:solidFill>
                  <a:srgbClr val="7030A0"/>
                </a:solidFill>
              </a:rPr>
              <a:t>Recipients can search for donors based on organ type , blood group and geographical location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RECIPIENT SEARCH : </a:t>
            </a:r>
            <a:r>
              <a:rPr lang="en-IN" sz="2400" b="1" i="1" dirty="0">
                <a:solidFill>
                  <a:srgbClr val="7030A0"/>
                </a:solidFill>
              </a:rPr>
              <a:t>Donors can search for patients requiring specific organs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AUTOMATED MATCHING : </a:t>
            </a:r>
            <a:r>
              <a:rPr lang="en-IN" sz="2400" b="1" i="1" dirty="0">
                <a:solidFill>
                  <a:srgbClr val="7030A0"/>
                </a:solidFill>
              </a:rPr>
              <a:t>The system should automatically identify potential matches between available donors and waiting recipients .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57196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3BB0-8979-F605-B6CC-9945EBF0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69" y="162339"/>
            <a:ext cx="8923866" cy="662609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d) NOTIFICATION SYSTEM : 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MATCH ALERTS : </a:t>
            </a:r>
            <a:r>
              <a:rPr lang="en-IN" sz="2400" b="1" i="1" dirty="0">
                <a:solidFill>
                  <a:srgbClr val="7030A0"/>
                </a:solidFill>
              </a:rPr>
              <a:t>The system sends immediate notifications to both donors and recipients when a potential match will be found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REQUEST ALERTS : </a:t>
            </a:r>
            <a:r>
              <a:rPr lang="en-IN" sz="2400" b="1" i="1" dirty="0">
                <a:solidFill>
                  <a:srgbClr val="7030A0"/>
                </a:solidFill>
              </a:rPr>
              <a:t>Donors are alerted to specific blood or organ requirements based on their profiles .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638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EB92-18F6-080B-E000-877440F23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12" y="152400"/>
            <a:ext cx="9013318" cy="692426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e) DATABASE MANAGEMENT : </a:t>
            </a: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0000"/>
                </a:solidFill>
              </a:rPr>
            </a:br>
            <a:br>
              <a:rPr lang="en-IN" sz="2800" dirty="0">
                <a:solidFill>
                  <a:srgbClr val="FFC00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DONOR DATABASE : </a:t>
            </a:r>
            <a:r>
              <a:rPr lang="en-IN" sz="2400" b="1" i="1" dirty="0">
                <a:solidFill>
                  <a:srgbClr val="7030A0"/>
                </a:solidFill>
              </a:rPr>
              <a:t>It securely stores all donor information and organ availability . </a:t>
            </a: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br>
              <a:rPr lang="en-IN" sz="2400" b="1" i="1" dirty="0">
                <a:solidFill>
                  <a:srgbClr val="7030A0"/>
                </a:solidFill>
              </a:rPr>
            </a:br>
            <a:r>
              <a:rPr lang="en-IN" sz="2400" dirty="0">
                <a:solidFill>
                  <a:srgbClr val="FFC000"/>
                </a:solidFill>
              </a:rPr>
              <a:t>RECIPIENT DATABASE : </a:t>
            </a:r>
            <a:r>
              <a:rPr lang="en-IN" sz="2400" b="1" i="1" dirty="0">
                <a:solidFill>
                  <a:srgbClr val="7030A0"/>
                </a:solidFill>
              </a:rPr>
              <a:t>It stores all recipient and transplant institution data .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0976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645</TotalTime>
  <Words>990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SOFTWARE REQUIREMENT SPECIFICATION</vt:lpstr>
      <vt:lpstr>1) PURPOSE:                 It is a digit platform to connect people, raise awareness about organ donation.</vt:lpstr>
      <vt:lpstr>2) SCOPE:                       The system will facilitate registration , organ availability, and the matching of donors in recipient in need of transplant.     Faciliate quick and efficient organ matching based on medical criteria .     Ensure secure and private handling of user data and information.     Provide a centralized platform for organ donor and recipient to register and connect                           </vt:lpstr>
      <vt:lpstr> BENEFITS:                                                Saving life of many members , as one cadaver donation can provide life support to 8 members suffering from end-stage organ damage .                    Improving the patient’s and their family’s quality of life .                    Reducing the overall healthcare cost compared to long-term medical treatments for organ failure.                    </vt:lpstr>
      <vt:lpstr>3) FUNCTIONAL REQUIREMENT :        a) USER ROLES :  ADMINISTRATION: Manage the system , oversee donor and recipient and monitor system performance .    DONORS: Register their details , specify available organs , and manage their profiles .    RECIPIENTS: Search for matching donors , view relevant donor information , and request transplants .   </vt:lpstr>
      <vt:lpstr>b) USER MANAGEMENT :     DONOR REGISTRATION : Allows individual to register as organ donors , providing medical history and specifying organ for donation .    RECIPIENT REGISTRATION: Enables doctors or hospital representatives to register detailing the need for specific organs .    PROFILE UPDATES : Users can update their information such as contact details or organ availability preferences . </vt:lpstr>
      <vt:lpstr>c) SEARCH AND MATCHING :     DONOR SEARCH : Recipients can search for donors based on organ type , blood group and geographical location .    RECIPIENT SEARCH : Donors can search for patients requiring specific organs .    AUTOMATED MATCHING : The system should automatically identify potential matches between available donors and waiting recipients . </vt:lpstr>
      <vt:lpstr>d) NOTIFICATION SYSTEM :     MATCH ALERTS : The system sends immediate notifications to both donors and recipients when a potential match will be found .     REQUEST ALERTS : Donors are alerted to specific blood or organ requirements based on their profiles . </vt:lpstr>
      <vt:lpstr>e) DATABASE MANAGEMENT :     DONOR DATABASE : It securely stores all donor information and organ availability .     RECIPIENT DATABASE : It stores all recipient and transplant institution data . </vt:lpstr>
      <vt:lpstr>f) REPORTING AND ADMINISTRATION :     REPORTS : Administration can generate reports on donor activity , transplant rates , and system usage .     SYSTEM MONITORING : Allows administrators to monitor the overall health and performance of the platform . </vt:lpstr>
      <vt:lpstr>4) NON FUNCTIONAL REQUIREMENTS:    PERFORMANCE : The system must handle a large number of users and high traffic volume without performing degradation .   SECURITY : Robust security measures must be in place to protect sensitive donor and recipient data .   USABILITY : The user interface should be intuitive and easy to use for all user types .   REABILITY : The system must be highly available and reliable minimizing downtime .   SCALABILITY : The system should be designed to scale as the user data and data volume grow .  </vt:lpstr>
      <vt:lpstr>5) EXTERNAL INTERFACE REQUIREMENT :     a) USER INTERFACE : The visual component that allows users to interact with the system . It is developed using web technologies like HTML , CSS and Java script to ensure responsiveness .    b) HARDWARE : Hardware requirement for an organ donation website are standard for web-based applications , consisting of client side and server side component .    c) SOFTWARE : The software interfaces manage the communication and data processing between different parts of system . </vt:lpstr>
      <vt:lpstr>6) SYSTEM FEATURES :    a) USE CASE DIAGRAM :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vt:lpstr>
      <vt:lpstr>b) ENTITY RELATIONSHIP DIAGRAM                                      yes                                                                                                                                                             yes                                 yes                                                                                                                                                                                                                   no                                                                                                                                                                                                  yes                                       no                                     </vt:lpstr>
      <vt:lpstr>7) APPENDIX :                          An appendix for an organ and finder website would be a   supplementary section containing crucial , detailed information such as list of   donation-related organs , resources for finding a donor or recipient , key   legalisation and guidelines and frequently asked question with their answer .</vt:lpstr>
      <vt:lpstr>THANK              YOU 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jahnaviprasath@outlook.com</dc:creator>
  <cp:lastModifiedBy>jahnaviprasath@outlook.com</cp:lastModifiedBy>
  <cp:revision>1</cp:revision>
  <dcterms:created xsi:type="dcterms:W3CDTF">2025-10-01T04:38:53Z</dcterms:created>
  <dcterms:modified xsi:type="dcterms:W3CDTF">2025-10-01T15:48:14Z</dcterms:modified>
</cp:coreProperties>
</file>