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90" r:id="rId3"/>
    <p:sldId id="259" r:id="rId4"/>
    <p:sldId id="260" r:id="rId5"/>
    <p:sldId id="261" r:id="rId6"/>
    <p:sldId id="262" r:id="rId7"/>
    <p:sldId id="263" r:id="rId8"/>
    <p:sldId id="264" r:id="rId9"/>
    <p:sldId id="265" r:id="rId10"/>
    <p:sldId id="266" r:id="rId11"/>
    <p:sldId id="258"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BC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p:scale>
          <a:sx n="63" d="100"/>
          <a:sy n="63" d="100"/>
        </p:scale>
        <p:origin x="7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navi Kumar" userId="5ccd197f2fd56bd9" providerId="Windows Live" clId="Web-{EA621B52-184E-4F57-BD4C-4CF5F81F5D40}"/>
    <pc:docChg chg="modSld addMainMaster delMainMaster">
      <pc:chgData name="Jahnavi Kumar" userId="5ccd197f2fd56bd9" providerId="Windows Live" clId="Web-{EA621B52-184E-4F57-BD4C-4CF5F81F5D40}" dt="2020-11-22T16:53:34.593" v="4"/>
      <pc:docMkLst>
        <pc:docMk/>
      </pc:docMkLst>
      <pc:sldChg chg="addSp delSp modSp mod setBg modClrScheme delAnim setClrOvrMap chgLayout">
        <pc:chgData name="Jahnavi Kumar" userId="5ccd197f2fd56bd9" providerId="Windows Live" clId="Web-{EA621B52-184E-4F57-BD4C-4CF5F81F5D40}" dt="2020-11-22T16:53:34.593" v="4"/>
        <pc:sldMkLst>
          <pc:docMk/>
          <pc:sldMk cId="553726541" sldId="256"/>
        </pc:sldMkLst>
        <pc:spChg chg="mod">
          <ac:chgData name="Jahnavi Kumar" userId="5ccd197f2fd56bd9" providerId="Windows Live" clId="Web-{EA621B52-184E-4F57-BD4C-4CF5F81F5D40}" dt="2020-11-22T16:53:34.593" v="4"/>
          <ac:spMkLst>
            <pc:docMk/>
            <pc:sldMk cId="553726541" sldId="256"/>
            <ac:spMk id="2" creationId="{9FB28281-3783-403A-B1AB-0182A003DFE3}"/>
          </ac:spMkLst>
        </pc:spChg>
        <pc:spChg chg="mod">
          <ac:chgData name="Jahnavi Kumar" userId="5ccd197f2fd56bd9" providerId="Windows Live" clId="Web-{EA621B52-184E-4F57-BD4C-4CF5F81F5D40}" dt="2020-11-22T16:53:34.593" v="4"/>
          <ac:spMkLst>
            <pc:docMk/>
            <pc:sldMk cId="553726541" sldId="256"/>
            <ac:spMk id="3" creationId="{C4542EAC-8BF3-4BFD-9891-145BC49409C2}"/>
          </ac:spMkLst>
        </pc:spChg>
        <pc:spChg chg="add del">
          <ac:chgData name="Jahnavi Kumar" userId="5ccd197f2fd56bd9" providerId="Windows Live" clId="Web-{EA621B52-184E-4F57-BD4C-4CF5F81F5D40}" dt="2020-11-22T16:53:34.500" v="3"/>
          <ac:spMkLst>
            <pc:docMk/>
            <pc:sldMk cId="553726541" sldId="256"/>
            <ac:spMk id="6" creationId="{DFD57664-637D-40CA-83F2-B729A932BD31}"/>
          </ac:spMkLst>
        </pc:spChg>
        <pc:spChg chg="add">
          <ac:chgData name="Jahnavi Kumar" userId="5ccd197f2fd56bd9" providerId="Windows Live" clId="Web-{EA621B52-184E-4F57-BD4C-4CF5F81F5D40}" dt="2020-11-22T16:53:34.593" v="4"/>
          <ac:spMkLst>
            <pc:docMk/>
            <pc:sldMk cId="553726541" sldId="256"/>
            <ac:spMk id="8" creationId="{9B37791B-B040-4694-BFDC-8DD132D86E8E}"/>
          </ac:spMkLst>
        </pc:spChg>
        <pc:spChg chg="add del">
          <ac:chgData name="Jahnavi Kumar" userId="5ccd197f2fd56bd9" providerId="Windows Live" clId="Web-{EA621B52-184E-4F57-BD4C-4CF5F81F5D40}" dt="2020-11-22T16:53:09.187" v="1"/>
          <ac:spMkLst>
            <pc:docMk/>
            <pc:sldMk cId="553726541" sldId="256"/>
            <ac:spMk id="9" creationId="{E2CFBC99-FB8F-41F7-A81D-A5288D688D79}"/>
          </ac:spMkLst>
        </pc:spChg>
        <pc:spChg chg="add del">
          <ac:chgData name="Jahnavi Kumar" userId="5ccd197f2fd56bd9" providerId="Windows Live" clId="Web-{EA621B52-184E-4F57-BD4C-4CF5F81F5D40}" dt="2020-11-22T16:53:09.187" v="1"/>
          <ac:spMkLst>
            <pc:docMk/>
            <pc:sldMk cId="553726541" sldId="256"/>
            <ac:spMk id="11" creationId="{1EF86BFA-9133-4F6B-98BE-1CBB87EB62F5}"/>
          </ac:spMkLst>
        </pc:spChg>
        <pc:grpChg chg="add">
          <ac:chgData name="Jahnavi Kumar" userId="5ccd197f2fd56bd9" providerId="Windows Live" clId="Web-{EA621B52-184E-4F57-BD4C-4CF5F81F5D40}" dt="2020-11-22T16:53:34.593" v="4"/>
          <ac:grpSpMkLst>
            <pc:docMk/>
            <pc:sldMk cId="553726541" sldId="256"/>
            <ac:grpSpMk id="14" creationId="{A7900967-84CA-47B4-9F1C-E787BAC1496A}"/>
          </ac:grpSpMkLst>
        </pc:grpChg>
        <pc:picChg chg="add del">
          <ac:chgData name="Jahnavi Kumar" userId="5ccd197f2fd56bd9" providerId="Windows Live" clId="Web-{EA621B52-184E-4F57-BD4C-4CF5F81F5D40}" dt="2020-11-22T16:53:09.187" v="1"/>
          <ac:picMkLst>
            <pc:docMk/>
            <pc:sldMk cId="553726541" sldId="256"/>
            <ac:picMk id="4" creationId="{0C4AADFD-D1E7-4D1C-847C-74C2EBD2575E}"/>
          </ac:picMkLst>
        </pc:picChg>
        <pc:picChg chg="add del">
          <ac:chgData name="Jahnavi Kumar" userId="5ccd197f2fd56bd9" providerId="Windows Live" clId="Web-{EA621B52-184E-4F57-BD4C-4CF5F81F5D40}" dt="2020-11-22T16:53:34.500" v="3"/>
          <ac:picMkLst>
            <pc:docMk/>
            <pc:sldMk cId="553726541" sldId="256"/>
            <ac:picMk id="5" creationId="{66FA50A2-10C8-4A59-A2BC-F5397E3D92C2}"/>
          </ac:picMkLst>
        </pc:picChg>
        <pc:picChg chg="add">
          <ac:chgData name="Jahnavi Kumar" userId="5ccd197f2fd56bd9" providerId="Windows Live" clId="Web-{EA621B52-184E-4F57-BD4C-4CF5F81F5D40}" dt="2020-11-22T16:53:34.593" v="4"/>
          <ac:picMkLst>
            <pc:docMk/>
            <pc:sldMk cId="553726541" sldId="256"/>
            <ac:picMk id="10" creationId="{30FCD96A-E500-4B93-956B-4C1EAFB07850}"/>
          </ac:picMkLst>
        </pc:picChg>
        <pc:cxnChg chg="add del">
          <ac:chgData name="Jahnavi Kumar" userId="5ccd197f2fd56bd9" providerId="Windows Live" clId="Web-{EA621B52-184E-4F57-BD4C-4CF5F81F5D40}" dt="2020-11-22T16:53:34.500" v="3"/>
          <ac:cxnSpMkLst>
            <pc:docMk/>
            <pc:sldMk cId="553726541" sldId="256"/>
            <ac:cxnSpMk id="7" creationId="{D5B557D3-D7B4-404B-84A1-9BD182BE5B06}"/>
          </ac:cxnSpMkLst>
        </pc:cxnChg>
      </pc:sldChg>
      <pc:sldMasterChg chg="add del addSldLayout delSldLayout">
        <pc:chgData name="Jahnavi Kumar" userId="5ccd197f2fd56bd9" providerId="Windows Live" clId="Web-{EA621B52-184E-4F57-BD4C-4CF5F81F5D40}" dt="2020-11-22T16:53:34.593" v="4"/>
        <pc:sldMasterMkLst>
          <pc:docMk/>
          <pc:sldMasterMk cId="2371758177" sldId="2147483660"/>
        </pc:sldMasterMkLst>
        <pc:sldLayoutChg chg="add del">
          <pc:chgData name="Jahnavi Kumar" userId="5ccd197f2fd56bd9" providerId="Windows Live" clId="Web-{EA621B52-184E-4F57-BD4C-4CF5F81F5D40}" dt="2020-11-22T16:53:34.593" v="4"/>
          <pc:sldLayoutMkLst>
            <pc:docMk/>
            <pc:sldMasterMk cId="2371758177" sldId="2147483660"/>
            <pc:sldLayoutMk cId="3129878285" sldId="2147483661"/>
          </pc:sldLayoutMkLst>
        </pc:sldLayoutChg>
        <pc:sldLayoutChg chg="add del">
          <pc:chgData name="Jahnavi Kumar" userId="5ccd197f2fd56bd9" providerId="Windows Live" clId="Web-{EA621B52-184E-4F57-BD4C-4CF5F81F5D40}" dt="2020-11-22T16:53:34.593" v="4"/>
          <pc:sldLayoutMkLst>
            <pc:docMk/>
            <pc:sldMasterMk cId="2371758177" sldId="2147483660"/>
            <pc:sldLayoutMk cId="572029412" sldId="2147483662"/>
          </pc:sldLayoutMkLst>
        </pc:sldLayoutChg>
        <pc:sldLayoutChg chg="add del">
          <pc:chgData name="Jahnavi Kumar" userId="5ccd197f2fd56bd9" providerId="Windows Live" clId="Web-{EA621B52-184E-4F57-BD4C-4CF5F81F5D40}" dt="2020-11-22T16:53:34.593" v="4"/>
          <pc:sldLayoutMkLst>
            <pc:docMk/>
            <pc:sldMasterMk cId="2371758177" sldId="2147483660"/>
            <pc:sldLayoutMk cId="3636461385" sldId="2147483663"/>
          </pc:sldLayoutMkLst>
        </pc:sldLayoutChg>
        <pc:sldLayoutChg chg="add del">
          <pc:chgData name="Jahnavi Kumar" userId="5ccd197f2fd56bd9" providerId="Windows Live" clId="Web-{EA621B52-184E-4F57-BD4C-4CF5F81F5D40}" dt="2020-11-22T16:53:34.593" v="4"/>
          <pc:sldLayoutMkLst>
            <pc:docMk/>
            <pc:sldMasterMk cId="2371758177" sldId="2147483660"/>
            <pc:sldLayoutMk cId="3626050071" sldId="2147483664"/>
          </pc:sldLayoutMkLst>
        </pc:sldLayoutChg>
        <pc:sldLayoutChg chg="add del">
          <pc:chgData name="Jahnavi Kumar" userId="5ccd197f2fd56bd9" providerId="Windows Live" clId="Web-{EA621B52-184E-4F57-BD4C-4CF5F81F5D40}" dt="2020-11-22T16:53:34.593" v="4"/>
          <pc:sldLayoutMkLst>
            <pc:docMk/>
            <pc:sldMasterMk cId="2371758177" sldId="2147483660"/>
            <pc:sldLayoutMk cId="4223613637" sldId="2147483665"/>
          </pc:sldLayoutMkLst>
        </pc:sldLayoutChg>
        <pc:sldLayoutChg chg="add del">
          <pc:chgData name="Jahnavi Kumar" userId="5ccd197f2fd56bd9" providerId="Windows Live" clId="Web-{EA621B52-184E-4F57-BD4C-4CF5F81F5D40}" dt="2020-11-22T16:53:34.593" v="4"/>
          <pc:sldLayoutMkLst>
            <pc:docMk/>
            <pc:sldMasterMk cId="2371758177" sldId="2147483660"/>
            <pc:sldLayoutMk cId="986665687" sldId="2147483666"/>
          </pc:sldLayoutMkLst>
        </pc:sldLayoutChg>
        <pc:sldLayoutChg chg="add del">
          <pc:chgData name="Jahnavi Kumar" userId="5ccd197f2fd56bd9" providerId="Windows Live" clId="Web-{EA621B52-184E-4F57-BD4C-4CF5F81F5D40}" dt="2020-11-22T16:53:34.593" v="4"/>
          <pc:sldLayoutMkLst>
            <pc:docMk/>
            <pc:sldMasterMk cId="2371758177" sldId="2147483660"/>
            <pc:sldLayoutMk cId="2924672457" sldId="2147483667"/>
          </pc:sldLayoutMkLst>
        </pc:sldLayoutChg>
        <pc:sldLayoutChg chg="add del">
          <pc:chgData name="Jahnavi Kumar" userId="5ccd197f2fd56bd9" providerId="Windows Live" clId="Web-{EA621B52-184E-4F57-BD4C-4CF5F81F5D40}" dt="2020-11-22T16:53:34.593" v="4"/>
          <pc:sldLayoutMkLst>
            <pc:docMk/>
            <pc:sldMasterMk cId="2371758177" sldId="2147483660"/>
            <pc:sldLayoutMk cId="1650365514" sldId="2147483668"/>
          </pc:sldLayoutMkLst>
        </pc:sldLayoutChg>
        <pc:sldLayoutChg chg="add del">
          <pc:chgData name="Jahnavi Kumar" userId="5ccd197f2fd56bd9" providerId="Windows Live" clId="Web-{EA621B52-184E-4F57-BD4C-4CF5F81F5D40}" dt="2020-11-22T16:53:34.593" v="4"/>
          <pc:sldLayoutMkLst>
            <pc:docMk/>
            <pc:sldMasterMk cId="2371758177" sldId="2147483660"/>
            <pc:sldLayoutMk cId="746702124" sldId="2147483669"/>
          </pc:sldLayoutMkLst>
        </pc:sldLayoutChg>
        <pc:sldLayoutChg chg="add del">
          <pc:chgData name="Jahnavi Kumar" userId="5ccd197f2fd56bd9" providerId="Windows Live" clId="Web-{EA621B52-184E-4F57-BD4C-4CF5F81F5D40}" dt="2020-11-22T16:53:34.593" v="4"/>
          <pc:sldLayoutMkLst>
            <pc:docMk/>
            <pc:sldMasterMk cId="2371758177" sldId="2147483660"/>
            <pc:sldLayoutMk cId="61784523" sldId="2147483670"/>
          </pc:sldLayoutMkLst>
        </pc:sldLayoutChg>
        <pc:sldLayoutChg chg="add del">
          <pc:chgData name="Jahnavi Kumar" userId="5ccd197f2fd56bd9" providerId="Windows Live" clId="Web-{EA621B52-184E-4F57-BD4C-4CF5F81F5D40}" dt="2020-11-22T16:53:34.593" v="4"/>
          <pc:sldLayoutMkLst>
            <pc:docMk/>
            <pc:sldMasterMk cId="2371758177" sldId="2147483660"/>
            <pc:sldLayoutMk cId="1164236222" sldId="2147483671"/>
          </pc:sldLayoutMkLst>
        </pc:sldLayoutChg>
      </pc:sldMasterChg>
      <pc:sldMasterChg chg="add del replId addSldLayout delSldLayout">
        <pc:chgData name="Jahnavi Kumar" userId="5ccd197f2fd56bd9" providerId="Windows Live" clId="Web-{EA621B52-184E-4F57-BD4C-4CF5F81F5D40}" dt="2020-11-22T16:53:34.500" v="3"/>
        <pc:sldMasterMkLst>
          <pc:docMk/>
          <pc:sldMasterMk cId="2867514533" sldId="2147483672"/>
        </pc:sldMasterMkLst>
        <pc:sldLayoutChg chg="add del">
          <pc:chgData name="Jahnavi Kumar" userId="5ccd197f2fd56bd9" providerId="Windows Live" clId="Web-{EA621B52-184E-4F57-BD4C-4CF5F81F5D40}" dt="2020-11-22T16:53:34.500" v="3"/>
          <pc:sldLayoutMkLst>
            <pc:docMk/>
            <pc:sldMasterMk cId="2867514533" sldId="2147483672"/>
            <pc:sldLayoutMk cId="3706854262" sldId="2147483673"/>
          </pc:sldLayoutMkLst>
        </pc:sldLayoutChg>
        <pc:sldLayoutChg chg="add del replId">
          <pc:chgData name="Jahnavi Kumar" userId="5ccd197f2fd56bd9" providerId="Windows Live" clId="Web-{EA621B52-184E-4F57-BD4C-4CF5F81F5D40}" dt="2020-11-22T16:53:34.500" v="3"/>
          <pc:sldLayoutMkLst>
            <pc:docMk/>
            <pc:sldMasterMk cId="2867514533" sldId="2147483672"/>
            <pc:sldLayoutMk cId="1710289868" sldId="2147483674"/>
          </pc:sldLayoutMkLst>
        </pc:sldLayoutChg>
        <pc:sldLayoutChg chg="add del replId">
          <pc:chgData name="Jahnavi Kumar" userId="5ccd197f2fd56bd9" providerId="Windows Live" clId="Web-{EA621B52-184E-4F57-BD4C-4CF5F81F5D40}" dt="2020-11-22T16:53:34.500" v="3"/>
          <pc:sldLayoutMkLst>
            <pc:docMk/>
            <pc:sldMasterMk cId="2867514533" sldId="2147483672"/>
            <pc:sldLayoutMk cId="995715048" sldId="2147483675"/>
          </pc:sldLayoutMkLst>
        </pc:sldLayoutChg>
        <pc:sldLayoutChg chg="add del replId">
          <pc:chgData name="Jahnavi Kumar" userId="5ccd197f2fd56bd9" providerId="Windows Live" clId="Web-{EA621B52-184E-4F57-BD4C-4CF5F81F5D40}" dt="2020-11-22T16:53:34.500" v="3"/>
          <pc:sldLayoutMkLst>
            <pc:docMk/>
            <pc:sldMasterMk cId="2867514533" sldId="2147483672"/>
            <pc:sldLayoutMk cId="3212537587" sldId="2147483676"/>
          </pc:sldLayoutMkLst>
        </pc:sldLayoutChg>
        <pc:sldLayoutChg chg="add del replId">
          <pc:chgData name="Jahnavi Kumar" userId="5ccd197f2fd56bd9" providerId="Windows Live" clId="Web-{EA621B52-184E-4F57-BD4C-4CF5F81F5D40}" dt="2020-11-22T16:53:34.500" v="3"/>
          <pc:sldLayoutMkLst>
            <pc:docMk/>
            <pc:sldMasterMk cId="2867514533" sldId="2147483672"/>
            <pc:sldLayoutMk cId="4107193334" sldId="2147483677"/>
          </pc:sldLayoutMkLst>
        </pc:sldLayoutChg>
        <pc:sldLayoutChg chg="add del replId">
          <pc:chgData name="Jahnavi Kumar" userId="5ccd197f2fd56bd9" providerId="Windows Live" clId="Web-{EA621B52-184E-4F57-BD4C-4CF5F81F5D40}" dt="2020-11-22T16:53:34.500" v="3"/>
          <pc:sldLayoutMkLst>
            <pc:docMk/>
            <pc:sldMasterMk cId="2867514533" sldId="2147483672"/>
            <pc:sldLayoutMk cId="1770757260" sldId="2147483678"/>
          </pc:sldLayoutMkLst>
        </pc:sldLayoutChg>
        <pc:sldLayoutChg chg="add del replId">
          <pc:chgData name="Jahnavi Kumar" userId="5ccd197f2fd56bd9" providerId="Windows Live" clId="Web-{EA621B52-184E-4F57-BD4C-4CF5F81F5D40}" dt="2020-11-22T16:53:34.500" v="3"/>
          <pc:sldLayoutMkLst>
            <pc:docMk/>
            <pc:sldMasterMk cId="2867514533" sldId="2147483672"/>
            <pc:sldLayoutMk cId="3111140824" sldId="2147483679"/>
          </pc:sldLayoutMkLst>
        </pc:sldLayoutChg>
        <pc:sldLayoutChg chg="add del replId">
          <pc:chgData name="Jahnavi Kumar" userId="5ccd197f2fd56bd9" providerId="Windows Live" clId="Web-{EA621B52-184E-4F57-BD4C-4CF5F81F5D40}" dt="2020-11-22T16:53:34.500" v="3"/>
          <pc:sldLayoutMkLst>
            <pc:docMk/>
            <pc:sldMasterMk cId="2867514533" sldId="2147483672"/>
            <pc:sldLayoutMk cId="3044151754" sldId="2147483680"/>
          </pc:sldLayoutMkLst>
        </pc:sldLayoutChg>
        <pc:sldLayoutChg chg="add del replId">
          <pc:chgData name="Jahnavi Kumar" userId="5ccd197f2fd56bd9" providerId="Windows Live" clId="Web-{EA621B52-184E-4F57-BD4C-4CF5F81F5D40}" dt="2020-11-22T16:53:34.500" v="3"/>
          <pc:sldLayoutMkLst>
            <pc:docMk/>
            <pc:sldMasterMk cId="2867514533" sldId="2147483672"/>
            <pc:sldLayoutMk cId="2891877084" sldId="2147483681"/>
          </pc:sldLayoutMkLst>
        </pc:sldLayoutChg>
        <pc:sldLayoutChg chg="add del replId">
          <pc:chgData name="Jahnavi Kumar" userId="5ccd197f2fd56bd9" providerId="Windows Live" clId="Web-{EA621B52-184E-4F57-BD4C-4CF5F81F5D40}" dt="2020-11-22T16:53:34.500" v="3"/>
          <pc:sldLayoutMkLst>
            <pc:docMk/>
            <pc:sldMasterMk cId="2867514533" sldId="2147483672"/>
            <pc:sldLayoutMk cId="3786386012" sldId="2147483682"/>
          </pc:sldLayoutMkLst>
        </pc:sldLayoutChg>
        <pc:sldLayoutChg chg="add del replId">
          <pc:chgData name="Jahnavi Kumar" userId="5ccd197f2fd56bd9" providerId="Windows Live" clId="Web-{EA621B52-184E-4F57-BD4C-4CF5F81F5D40}" dt="2020-11-22T16:53:34.500" v="3"/>
          <pc:sldLayoutMkLst>
            <pc:docMk/>
            <pc:sldMasterMk cId="2867514533" sldId="2147483672"/>
            <pc:sldLayoutMk cId="4116693646" sldId="2147483683"/>
          </pc:sldLayoutMkLst>
        </pc:sldLayoutChg>
      </pc:sldMasterChg>
      <pc:sldMasterChg chg="add del replId addSldLayout delSldLayout">
        <pc:chgData name="Jahnavi Kumar" userId="5ccd197f2fd56bd9" providerId="Windows Live" clId="Web-{EA621B52-184E-4F57-BD4C-4CF5F81F5D40}" dt="2020-11-22T16:53:09.187" v="1"/>
        <pc:sldMasterMkLst>
          <pc:docMk/>
          <pc:sldMasterMk cId="3030770757" sldId="2147483672"/>
        </pc:sldMasterMkLst>
        <pc:sldLayoutChg chg="add del">
          <pc:chgData name="Jahnavi Kumar" userId="5ccd197f2fd56bd9" providerId="Windows Live" clId="Web-{EA621B52-184E-4F57-BD4C-4CF5F81F5D40}" dt="2020-11-22T16:53:09.187" v="1"/>
          <pc:sldLayoutMkLst>
            <pc:docMk/>
            <pc:sldMasterMk cId="3030770757" sldId="2147483672"/>
            <pc:sldLayoutMk cId="872032907" sldId="2147483673"/>
          </pc:sldLayoutMkLst>
        </pc:sldLayoutChg>
        <pc:sldLayoutChg chg="add del replId">
          <pc:chgData name="Jahnavi Kumar" userId="5ccd197f2fd56bd9" providerId="Windows Live" clId="Web-{EA621B52-184E-4F57-BD4C-4CF5F81F5D40}" dt="2020-11-22T16:53:09.187" v="1"/>
          <pc:sldLayoutMkLst>
            <pc:docMk/>
            <pc:sldMasterMk cId="3030770757" sldId="2147483672"/>
            <pc:sldLayoutMk cId="3813125153" sldId="2147483674"/>
          </pc:sldLayoutMkLst>
        </pc:sldLayoutChg>
        <pc:sldLayoutChg chg="add del replId">
          <pc:chgData name="Jahnavi Kumar" userId="5ccd197f2fd56bd9" providerId="Windows Live" clId="Web-{EA621B52-184E-4F57-BD4C-4CF5F81F5D40}" dt="2020-11-22T16:53:09.187" v="1"/>
          <pc:sldLayoutMkLst>
            <pc:docMk/>
            <pc:sldMasterMk cId="3030770757" sldId="2147483672"/>
            <pc:sldLayoutMk cId="3364077841" sldId="2147483675"/>
          </pc:sldLayoutMkLst>
        </pc:sldLayoutChg>
        <pc:sldLayoutChg chg="add del replId">
          <pc:chgData name="Jahnavi Kumar" userId="5ccd197f2fd56bd9" providerId="Windows Live" clId="Web-{EA621B52-184E-4F57-BD4C-4CF5F81F5D40}" dt="2020-11-22T16:53:09.187" v="1"/>
          <pc:sldLayoutMkLst>
            <pc:docMk/>
            <pc:sldMasterMk cId="3030770757" sldId="2147483672"/>
            <pc:sldLayoutMk cId="1952115968" sldId="2147483676"/>
          </pc:sldLayoutMkLst>
        </pc:sldLayoutChg>
        <pc:sldLayoutChg chg="add del replId">
          <pc:chgData name="Jahnavi Kumar" userId="5ccd197f2fd56bd9" providerId="Windows Live" clId="Web-{EA621B52-184E-4F57-BD4C-4CF5F81F5D40}" dt="2020-11-22T16:53:09.187" v="1"/>
          <pc:sldLayoutMkLst>
            <pc:docMk/>
            <pc:sldMasterMk cId="3030770757" sldId="2147483672"/>
            <pc:sldLayoutMk cId="2791580225" sldId="2147483677"/>
          </pc:sldLayoutMkLst>
        </pc:sldLayoutChg>
        <pc:sldLayoutChg chg="add del replId">
          <pc:chgData name="Jahnavi Kumar" userId="5ccd197f2fd56bd9" providerId="Windows Live" clId="Web-{EA621B52-184E-4F57-BD4C-4CF5F81F5D40}" dt="2020-11-22T16:53:09.187" v="1"/>
          <pc:sldLayoutMkLst>
            <pc:docMk/>
            <pc:sldMasterMk cId="3030770757" sldId="2147483672"/>
            <pc:sldLayoutMk cId="3936110830" sldId="2147483678"/>
          </pc:sldLayoutMkLst>
        </pc:sldLayoutChg>
        <pc:sldLayoutChg chg="add del replId">
          <pc:chgData name="Jahnavi Kumar" userId="5ccd197f2fd56bd9" providerId="Windows Live" clId="Web-{EA621B52-184E-4F57-BD4C-4CF5F81F5D40}" dt="2020-11-22T16:53:09.187" v="1"/>
          <pc:sldLayoutMkLst>
            <pc:docMk/>
            <pc:sldMasterMk cId="3030770757" sldId="2147483672"/>
            <pc:sldLayoutMk cId="810673983" sldId="2147483679"/>
          </pc:sldLayoutMkLst>
        </pc:sldLayoutChg>
        <pc:sldLayoutChg chg="add del replId">
          <pc:chgData name="Jahnavi Kumar" userId="5ccd197f2fd56bd9" providerId="Windows Live" clId="Web-{EA621B52-184E-4F57-BD4C-4CF5F81F5D40}" dt="2020-11-22T16:53:09.187" v="1"/>
          <pc:sldLayoutMkLst>
            <pc:docMk/>
            <pc:sldMasterMk cId="3030770757" sldId="2147483672"/>
            <pc:sldLayoutMk cId="1985844610" sldId="2147483680"/>
          </pc:sldLayoutMkLst>
        </pc:sldLayoutChg>
        <pc:sldLayoutChg chg="add del replId">
          <pc:chgData name="Jahnavi Kumar" userId="5ccd197f2fd56bd9" providerId="Windows Live" clId="Web-{EA621B52-184E-4F57-BD4C-4CF5F81F5D40}" dt="2020-11-22T16:53:09.187" v="1"/>
          <pc:sldLayoutMkLst>
            <pc:docMk/>
            <pc:sldMasterMk cId="3030770757" sldId="2147483672"/>
            <pc:sldLayoutMk cId="220632162" sldId="2147483681"/>
          </pc:sldLayoutMkLst>
        </pc:sldLayoutChg>
        <pc:sldLayoutChg chg="add del replId">
          <pc:chgData name="Jahnavi Kumar" userId="5ccd197f2fd56bd9" providerId="Windows Live" clId="Web-{EA621B52-184E-4F57-BD4C-4CF5F81F5D40}" dt="2020-11-22T16:53:09.187" v="1"/>
          <pc:sldLayoutMkLst>
            <pc:docMk/>
            <pc:sldMasterMk cId="3030770757" sldId="2147483672"/>
            <pc:sldLayoutMk cId="2901186294" sldId="2147483682"/>
          </pc:sldLayoutMkLst>
        </pc:sldLayoutChg>
        <pc:sldLayoutChg chg="add del replId">
          <pc:chgData name="Jahnavi Kumar" userId="5ccd197f2fd56bd9" providerId="Windows Live" clId="Web-{EA621B52-184E-4F57-BD4C-4CF5F81F5D40}" dt="2020-11-22T16:53:09.187" v="1"/>
          <pc:sldLayoutMkLst>
            <pc:docMk/>
            <pc:sldMasterMk cId="3030770757" sldId="2147483672"/>
            <pc:sldLayoutMk cId="1040500721" sldId="2147483683"/>
          </pc:sldLayoutMkLst>
        </pc:sldLayoutChg>
      </pc:sldMasterChg>
      <pc:sldMasterChg chg="add addSldLayout">
        <pc:chgData name="Jahnavi Kumar" userId="5ccd197f2fd56bd9" providerId="Windows Live" clId="Web-{EA621B52-184E-4F57-BD4C-4CF5F81F5D40}" dt="2020-11-22T16:53:34.593" v="4"/>
        <pc:sldMasterMkLst>
          <pc:docMk/>
          <pc:sldMasterMk cId="2323021055" sldId="2147483737"/>
        </pc:sldMasterMkLst>
        <pc:sldLayoutChg chg="add">
          <pc:chgData name="Jahnavi Kumar" userId="5ccd197f2fd56bd9" providerId="Windows Live" clId="Web-{EA621B52-184E-4F57-BD4C-4CF5F81F5D40}" dt="2020-11-22T16:53:34.593" v="4"/>
          <pc:sldLayoutMkLst>
            <pc:docMk/>
            <pc:sldMasterMk cId="2323021055" sldId="2147483737"/>
            <pc:sldLayoutMk cId="60555609" sldId="2147483726"/>
          </pc:sldLayoutMkLst>
        </pc:sldLayoutChg>
        <pc:sldLayoutChg chg="add">
          <pc:chgData name="Jahnavi Kumar" userId="5ccd197f2fd56bd9" providerId="Windows Live" clId="Web-{EA621B52-184E-4F57-BD4C-4CF5F81F5D40}" dt="2020-11-22T16:53:34.593" v="4"/>
          <pc:sldLayoutMkLst>
            <pc:docMk/>
            <pc:sldMasterMk cId="2323021055" sldId="2147483737"/>
            <pc:sldLayoutMk cId="3600162074" sldId="2147483727"/>
          </pc:sldLayoutMkLst>
        </pc:sldLayoutChg>
        <pc:sldLayoutChg chg="add">
          <pc:chgData name="Jahnavi Kumar" userId="5ccd197f2fd56bd9" providerId="Windows Live" clId="Web-{EA621B52-184E-4F57-BD4C-4CF5F81F5D40}" dt="2020-11-22T16:53:34.593" v="4"/>
          <pc:sldLayoutMkLst>
            <pc:docMk/>
            <pc:sldMasterMk cId="2323021055" sldId="2147483737"/>
            <pc:sldLayoutMk cId="2696912576" sldId="2147483728"/>
          </pc:sldLayoutMkLst>
        </pc:sldLayoutChg>
        <pc:sldLayoutChg chg="add">
          <pc:chgData name="Jahnavi Kumar" userId="5ccd197f2fd56bd9" providerId="Windows Live" clId="Web-{EA621B52-184E-4F57-BD4C-4CF5F81F5D40}" dt="2020-11-22T16:53:34.593" v="4"/>
          <pc:sldLayoutMkLst>
            <pc:docMk/>
            <pc:sldMasterMk cId="2323021055" sldId="2147483737"/>
            <pc:sldLayoutMk cId="232506641" sldId="2147483729"/>
          </pc:sldLayoutMkLst>
        </pc:sldLayoutChg>
        <pc:sldLayoutChg chg="add">
          <pc:chgData name="Jahnavi Kumar" userId="5ccd197f2fd56bd9" providerId="Windows Live" clId="Web-{EA621B52-184E-4F57-BD4C-4CF5F81F5D40}" dt="2020-11-22T16:53:34.593" v="4"/>
          <pc:sldLayoutMkLst>
            <pc:docMk/>
            <pc:sldMasterMk cId="2323021055" sldId="2147483737"/>
            <pc:sldLayoutMk cId="535584890" sldId="2147483730"/>
          </pc:sldLayoutMkLst>
        </pc:sldLayoutChg>
        <pc:sldLayoutChg chg="add">
          <pc:chgData name="Jahnavi Kumar" userId="5ccd197f2fd56bd9" providerId="Windows Live" clId="Web-{EA621B52-184E-4F57-BD4C-4CF5F81F5D40}" dt="2020-11-22T16:53:34.593" v="4"/>
          <pc:sldLayoutMkLst>
            <pc:docMk/>
            <pc:sldMasterMk cId="2323021055" sldId="2147483737"/>
            <pc:sldLayoutMk cId="4184723733" sldId="2147483731"/>
          </pc:sldLayoutMkLst>
        </pc:sldLayoutChg>
        <pc:sldLayoutChg chg="add">
          <pc:chgData name="Jahnavi Kumar" userId="5ccd197f2fd56bd9" providerId="Windows Live" clId="Web-{EA621B52-184E-4F57-BD4C-4CF5F81F5D40}" dt="2020-11-22T16:53:34.593" v="4"/>
          <pc:sldLayoutMkLst>
            <pc:docMk/>
            <pc:sldMasterMk cId="2323021055" sldId="2147483737"/>
            <pc:sldLayoutMk cId="108864595" sldId="2147483732"/>
          </pc:sldLayoutMkLst>
        </pc:sldLayoutChg>
        <pc:sldLayoutChg chg="add">
          <pc:chgData name="Jahnavi Kumar" userId="5ccd197f2fd56bd9" providerId="Windows Live" clId="Web-{EA621B52-184E-4F57-BD4C-4CF5F81F5D40}" dt="2020-11-22T16:53:34.593" v="4"/>
          <pc:sldLayoutMkLst>
            <pc:docMk/>
            <pc:sldMasterMk cId="2323021055" sldId="2147483737"/>
            <pc:sldLayoutMk cId="1263853569" sldId="2147483733"/>
          </pc:sldLayoutMkLst>
        </pc:sldLayoutChg>
        <pc:sldLayoutChg chg="add">
          <pc:chgData name="Jahnavi Kumar" userId="5ccd197f2fd56bd9" providerId="Windows Live" clId="Web-{EA621B52-184E-4F57-BD4C-4CF5F81F5D40}" dt="2020-11-22T16:53:34.593" v="4"/>
          <pc:sldLayoutMkLst>
            <pc:docMk/>
            <pc:sldMasterMk cId="2323021055" sldId="2147483737"/>
            <pc:sldLayoutMk cId="1983837172" sldId="2147483734"/>
          </pc:sldLayoutMkLst>
        </pc:sldLayoutChg>
        <pc:sldLayoutChg chg="add">
          <pc:chgData name="Jahnavi Kumar" userId="5ccd197f2fd56bd9" providerId="Windows Live" clId="Web-{EA621B52-184E-4F57-BD4C-4CF5F81F5D40}" dt="2020-11-22T16:53:34.593" v="4"/>
          <pc:sldLayoutMkLst>
            <pc:docMk/>
            <pc:sldMasterMk cId="2323021055" sldId="2147483737"/>
            <pc:sldLayoutMk cId="1207004782" sldId="2147483735"/>
          </pc:sldLayoutMkLst>
        </pc:sldLayoutChg>
        <pc:sldLayoutChg chg="add">
          <pc:chgData name="Jahnavi Kumar" userId="5ccd197f2fd56bd9" providerId="Windows Live" clId="Web-{EA621B52-184E-4F57-BD4C-4CF5F81F5D40}" dt="2020-11-22T16:53:34.593" v="4"/>
          <pc:sldLayoutMkLst>
            <pc:docMk/>
            <pc:sldMasterMk cId="2323021055" sldId="2147483737"/>
            <pc:sldLayoutMk cId="3596616263" sldId="214748373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11/23/2020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6055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11/23/2020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07004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11/23/2020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9661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11/23/2020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00162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11/23/2020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9691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11/23/2020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250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11/23/2020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3558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11/23/2020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8472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11/23/2020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886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11/23/2020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6385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11/23/2020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83837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11/23/2020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323021055"/>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5628640" y="1666239"/>
            <a:ext cx="6096000" cy="1910081"/>
          </a:xfrm>
        </p:spPr>
        <p:txBody>
          <a:bodyPr>
            <a:noAutofit/>
          </a:bodyPr>
          <a:lstStyle/>
          <a:p>
            <a:pPr algn="r"/>
            <a:r>
              <a:rPr lang="en-IN" dirty="0" smtClean="0"/>
              <a:t>HOSPITAL MANAGEMENT </a:t>
            </a:r>
            <a:r>
              <a:rPr lang="en-IN" dirty="0" smtClean="0"/>
              <a:t>SYSTEM</a:t>
            </a:r>
            <a:br>
              <a:rPr lang="en-IN" dirty="0" smtClean="0"/>
            </a:br>
            <a:r>
              <a:rPr lang="en-IN" sz="4000" dirty="0" smtClean="0">
                <a:latin typeface="Arial Rounded MT Bold" panose="020F0704030504030204" pitchFamily="34" charset="0"/>
              </a:rPr>
              <a:t>A DBMS PROJECT </a:t>
            </a:r>
            <a:endParaRPr lang="tr-TR" dirty="0">
              <a:latin typeface="Arial Rounded MT Bold" panose="020F0704030504030204" pitchFamily="34" charset="0"/>
            </a:endParaRP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5334000" y="4744720"/>
            <a:ext cx="6096000" cy="1051242"/>
          </a:xfrm>
        </p:spPr>
        <p:txBody>
          <a:bodyPr>
            <a:normAutofit fontScale="92500" lnSpcReduction="20000"/>
          </a:bodyPr>
          <a:lstStyle/>
          <a:p>
            <a:pPr algn="r"/>
            <a:r>
              <a:rPr lang="en-IN" dirty="0" smtClean="0"/>
              <a:t> </a:t>
            </a:r>
            <a:r>
              <a:rPr lang="en-IN" dirty="0" smtClean="0"/>
              <a:t>SUBMITTED </a:t>
            </a:r>
            <a:r>
              <a:rPr lang="en-IN" dirty="0" smtClean="0"/>
              <a:t>BY</a:t>
            </a:r>
            <a:r>
              <a:rPr lang="en-IN" dirty="0" smtClean="0"/>
              <a:t>:  Aanchal (19124002)</a:t>
            </a:r>
          </a:p>
          <a:p>
            <a:pPr algn="r"/>
            <a:r>
              <a:rPr lang="en-IN" dirty="0" smtClean="0"/>
              <a:t>Jahnavi (19124029</a:t>
            </a:r>
            <a:r>
              <a:rPr lang="en-IN" dirty="0" smtClean="0"/>
              <a:t>)</a:t>
            </a:r>
          </a:p>
          <a:p>
            <a:pPr algn="r"/>
            <a:r>
              <a:rPr lang="en-IN" dirty="0" smtClean="0"/>
              <a:t>SUBMITTED TO : </a:t>
            </a:r>
            <a:r>
              <a:rPr lang="en-IN" dirty="0" err="1" smtClean="0"/>
              <a:t>Dr.</a:t>
            </a:r>
            <a:r>
              <a:rPr lang="en-IN" dirty="0" smtClean="0"/>
              <a:t> </a:t>
            </a:r>
            <a:r>
              <a:rPr lang="en-IN" dirty="0" err="1" smtClean="0"/>
              <a:t>Amritpal</a:t>
            </a:r>
            <a:r>
              <a:rPr lang="en-IN" dirty="0" smtClean="0"/>
              <a:t> Singh </a:t>
            </a:r>
            <a:endParaRPr lang="tr-TR" dirty="0"/>
          </a:p>
        </p:txBody>
      </p:sp>
      <p:pic>
        <p:nvPicPr>
          <p:cNvPr id="10" name="Picture 3">
            <a:extLst>
              <a:ext uri="{FF2B5EF4-FFF2-40B4-BE49-F238E27FC236}">
                <a16:creationId xmlns:a16="http://schemas.microsoft.com/office/drawing/2014/main" id="{30FCD96A-E500-4B93-956B-4C1EAFB07850}"/>
              </a:ext>
            </a:extLst>
          </p:cNvPr>
          <p:cNvPicPr>
            <a:picLocks noChangeAspect="1"/>
          </p:cNvPicPr>
          <p:nvPr/>
        </p:nvPicPr>
        <p:blipFill rotWithShape="1">
          <a:blip r:embed="rId2"/>
          <a:srcRect l="17994" r="37571" b="-4"/>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grpSp>
        <p:nvGrpSpPr>
          <p:cNvPr id="14" name="Group 10">
            <a:extLst>
              <a:ext uri="{FF2B5EF4-FFF2-40B4-BE49-F238E27FC236}">
                <a16:creationId xmlns:a16="http://schemas.microsoft.com/office/drawing/2014/main" id="{A7900967-84CA-47B4-9F1C-E787BAC1496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CAB3C749-6482-440B-9386-94091006D6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C5C6B36-2238-4BBF-87F8-B1B3F5DD56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53726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434109"/>
            <a:ext cx="9144000" cy="1263649"/>
          </a:xfrm>
        </p:spPr>
        <p:txBody>
          <a:bodyPr>
            <a:normAutofit/>
          </a:bodyPr>
          <a:lstStyle/>
          <a:p>
            <a:r>
              <a:rPr lang="en-IN" sz="4000" dirty="0" smtClean="0">
                <a:solidFill>
                  <a:schemeClr val="bg1"/>
                </a:solidFill>
                <a:latin typeface="Lucida Calligraphy" panose="03010101010101010101" pitchFamily="66" charset="0"/>
              </a:rPr>
              <a:t>Billing Information Table </a:t>
            </a:r>
            <a:endParaRPr lang="en-IN" sz="4000" dirty="0">
              <a:solidFill>
                <a:schemeClr val="bg1"/>
              </a:solidFill>
              <a:latin typeface="Lucida Calligraphy" panose="03010101010101010101" pitchFamily="66"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99" y="3177309"/>
            <a:ext cx="10681855" cy="3304654"/>
          </a:xfrm>
        </p:spPr>
      </p:pic>
      <p:sp>
        <p:nvSpPr>
          <p:cNvPr id="5" name="Rectangle 4"/>
          <p:cNvSpPr/>
          <p:nvPr/>
        </p:nvSpPr>
        <p:spPr>
          <a:xfrm>
            <a:off x="761999" y="1601642"/>
            <a:ext cx="10414001" cy="1200329"/>
          </a:xfrm>
          <a:prstGeom prst="rect">
            <a:avLst/>
          </a:prstGeom>
        </p:spPr>
        <p:txBody>
          <a:bodyPr wrap="square">
            <a:spAutoFit/>
          </a:bodyPr>
          <a:lstStyle/>
          <a:p>
            <a:r>
              <a:rPr lang="en-US" dirty="0">
                <a:solidFill>
                  <a:srgbClr val="7030A0"/>
                </a:solidFill>
                <a:latin typeface="Century" panose="02040604050505020304" pitchFamily="18" charset="0"/>
              </a:rPr>
              <a:t>Create table BILLING_INFO(</a:t>
            </a:r>
            <a:r>
              <a:rPr lang="en-US" dirty="0" err="1">
                <a:solidFill>
                  <a:srgbClr val="7030A0"/>
                </a:solidFill>
                <a:latin typeface="Century" panose="02040604050505020304" pitchFamily="18" charset="0"/>
              </a:rPr>
              <a:t>B_No</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(5) Primary Key </a:t>
            </a:r>
            <a:r>
              <a:rPr lang="en-US" dirty="0" err="1">
                <a:solidFill>
                  <a:srgbClr val="7030A0"/>
                </a:solidFill>
                <a:latin typeface="Century" panose="02040604050505020304" pitchFamily="18" charset="0"/>
              </a:rPr>
              <a:t>Auto_Increment,PId</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(5),</a:t>
            </a:r>
            <a:r>
              <a:rPr lang="en-US" dirty="0" err="1">
                <a:solidFill>
                  <a:srgbClr val="7030A0"/>
                </a:solidFill>
                <a:latin typeface="Century" panose="02040604050505020304" pitchFamily="18" charset="0"/>
              </a:rPr>
              <a:t>Medicine_Charge</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(10),</a:t>
            </a:r>
            <a:r>
              <a:rPr lang="en-US" dirty="0" err="1">
                <a:solidFill>
                  <a:srgbClr val="7030A0"/>
                </a:solidFill>
                <a:latin typeface="Century" panose="02040604050505020304" pitchFamily="18" charset="0"/>
              </a:rPr>
              <a:t>Doctor_Charge</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(10),</a:t>
            </a:r>
            <a:r>
              <a:rPr lang="en-US" dirty="0" err="1">
                <a:solidFill>
                  <a:srgbClr val="7030A0"/>
                </a:solidFill>
                <a:latin typeface="Century" panose="02040604050505020304" pitchFamily="18" charset="0"/>
              </a:rPr>
              <a:t>Room_Charge</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(10),</a:t>
            </a:r>
            <a:r>
              <a:rPr lang="en-US" dirty="0" err="1">
                <a:solidFill>
                  <a:srgbClr val="7030A0"/>
                </a:solidFill>
                <a:latin typeface="Century" panose="02040604050505020304" pitchFamily="18" charset="0"/>
              </a:rPr>
              <a:t>Operation_Charge</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(10),</a:t>
            </a:r>
            <a:r>
              <a:rPr lang="en-US" dirty="0" err="1">
                <a:solidFill>
                  <a:srgbClr val="7030A0"/>
                </a:solidFill>
                <a:latin typeface="Century" panose="02040604050505020304" pitchFamily="18" charset="0"/>
              </a:rPr>
              <a:t>Nursing_Charge</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(10),</a:t>
            </a:r>
            <a:r>
              <a:rPr lang="en-US" dirty="0" err="1">
                <a:solidFill>
                  <a:srgbClr val="7030A0"/>
                </a:solidFill>
                <a:latin typeface="Century" panose="02040604050505020304" pitchFamily="18" charset="0"/>
              </a:rPr>
              <a:t>Total_Amount</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(10),Advance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(10),</a:t>
            </a:r>
            <a:r>
              <a:rPr lang="en-US" dirty="0" err="1">
                <a:solidFill>
                  <a:srgbClr val="7030A0"/>
                </a:solidFill>
                <a:latin typeface="Century" panose="02040604050505020304" pitchFamily="18" charset="0"/>
              </a:rPr>
              <a:t>Remaining_Amount</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(10),Foreign Key(</a:t>
            </a:r>
            <a:r>
              <a:rPr lang="en-US" dirty="0" err="1">
                <a:solidFill>
                  <a:srgbClr val="7030A0"/>
                </a:solidFill>
                <a:latin typeface="Century" panose="02040604050505020304" pitchFamily="18" charset="0"/>
              </a:rPr>
              <a:t>PId</a:t>
            </a:r>
            <a:r>
              <a:rPr lang="en-US" dirty="0">
                <a:solidFill>
                  <a:srgbClr val="7030A0"/>
                </a:solidFill>
                <a:latin typeface="Century" panose="02040604050505020304" pitchFamily="18" charset="0"/>
              </a:rPr>
              <a:t>) References PATIENT_PERSONAL_INFO(</a:t>
            </a:r>
            <a:r>
              <a:rPr lang="en-US" dirty="0" err="1">
                <a:solidFill>
                  <a:srgbClr val="7030A0"/>
                </a:solidFill>
                <a:latin typeface="Century" panose="02040604050505020304" pitchFamily="18" charset="0"/>
              </a:rPr>
              <a:t>PId</a:t>
            </a:r>
            <a:r>
              <a:rPr lang="en-US" b="1" dirty="0">
                <a:solidFill>
                  <a:srgbClr val="7030A0"/>
                </a:solidFill>
                <a:latin typeface="Century" panose="02040604050505020304" pitchFamily="18" charset="0"/>
              </a:rPr>
              <a:t>));</a:t>
            </a:r>
          </a:p>
        </p:txBody>
      </p:sp>
    </p:spTree>
    <p:extLst>
      <p:ext uri="{BB962C8B-B14F-4D97-AF65-F5344CB8AC3E}">
        <p14:creationId xmlns:p14="http://schemas.microsoft.com/office/powerpoint/2010/main" val="2433486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452582"/>
            <a:ext cx="9144000" cy="618836"/>
          </a:xfrm>
        </p:spPr>
        <p:txBody>
          <a:bodyPr>
            <a:normAutofit fontScale="90000"/>
          </a:bodyPr>
          <a:lstStyle/>
          <a:p>
            <a:r>
              <a:rPr lang="en-IN" sz="4000" b="1" dirty="0" smtClean="0">
                <a:solidFill>
                  <a:schemeClr val="bg1"/>
                </a:solidFill>
                <a:latin typeface="Lucida Calligraphy" panose="03010101010101010101" pitchFamily="66" charset="0"/>
              </a:rPr>
              <a:t>ER </a:t>
            </a:r>
            <a:r>
              <a:rPr lang="en-IN" sz="4000" b="1" dirty="0" smtClean="0">
                <a:solidFill>
                  <a:schemeClr val="bg1"/>
                </a:solidFill>
                <a:latin typeface="Lucida Calligraphy" panose="03010101010101010101" pitchFamily="66" charset="0"/>
              </a:rPr>
              <a:t> DIAGRAM</a:t>
            </a:r>
            <a:endParaRPr lang="en-IN" sz="4000" b="1" dirty="0">
              <a:solidFill>
                <a:schemeClr val="bg1"/>
              </a:solidFill>
              <a:latin typeface="Lucida Calligraphy" panose="03010101010101010101" pitchFamily="66"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256868"/>
            <a:ext cx="8474364" cy="5227060"/>
          </a:xfrm>
        </p:spPr>
      </p:pic>
    </p:spTree>
    <p:extLst>
      <p:ext uri="{BB962C8B-B14F-4D97-AF65-F5344CB8AC3E}">
        <p14:creationId xmlns:p14="http://schemas.microsoft.com/office/powerpoint/2010/main" val="3835478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872" y="513348"/>
            <a:ext cx="9144000" cy="766813"/>
          </a:xfrm>
        </p:spPr>
        <p:txBody>
          <a:bodyPr>
            <a:normAutofit/>
          </a:bodyPr>
          <a:lstStyle/>
          <a:p>
            <a:r>
              <a:rPr lang="en-IN" sz="4000" b="1" dirty="0" smtClean="0">
                <a:solidFill>
                  <a:schemeClr val="bg1"/>
                </a:solidFill>
                <a:latin typeface="Lucida Calligraphy" panose="03010101010101010101" pitchFamily="66" charset="0"/>
              </a:rPr>
              <a:t>Description of Databases</a:t>
            </a:r>
            <a:endParaRPr lang="en-IN" sz="4000" b="1" dirty="0">
              <a:solidFill>
                <a:schemeClr val="bg1"/>
              </a:solidFill>
              <a:latin typeface="Lucida Calligraphy" panose="03010101010101010101" pitchFamily="66"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872" y="1280161"/>
            <a:ext cx="9065393" cy="2288441"/>
          </a:xfrm>
        </p:spPr>
      </p:pic>
      <p:pic>
        <p:nvPicPr>
          <p:cNvPr id="5" name="Picture 4"/>
          <p:cNvPicPr>
            <a:picLocks noChangeAspect="1"/>
          </p:cNvPicPr>
          <p:nvPr/>
        </p:nvPicPr>
        <p:blipFill>
          <a:blip r:embed="rId3"/>
          <a:stretch>
            <a:fillRect/>
          </a:stretch>
        </p:blipFill>
        <p:spPr>
          <a:xfrm>
            <a:off x="636872" y="3823598"/>
            <a:ext cx="9065393" cy="2895600"/>
          </a:xfrm>
          <a:prstGeom prst="rect">
            <a:avLst/>
          </a:prstGeom>
        </p:spPr>
      </p:pic>
    </p:spTree>
    <p:extLst>
      <p:ext uri="{BB962C8B-B14F-4D97-AF65-F5344CB8AC3E}">
        <p14:creationId xmlns:p14="http://schemas.microsoft.com/office/powerpoint/2010/main" val="724170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091" y="332510"/>
            <a:ext cx="9144000" cy="609600"/>
          </a:xfrm>
        </p:spPr>
        <p:txBody>
          <a:bodyPr>
            <a:normAutofit/>
          </a:bodyPr>
          <a:lstStyle/>
          <a:p>
            <a:r>
              <a:rPr lang="en-IN" sz="3600" b="1" dirty="0" smtClean="0">
                <a:solidFill>
                  <a:schemeClr val="bg1"/>
                </a:solidFill>
                <a:latin typeface="Lucida Calligraphy" panose="03010101010101010101" pitchFamily="66" charset="0"/>
              </a:rPr>
              <a:t>Description of Databases…</a:t>
            </a:r>
            <a:endParaRPr lang="en-IN" sz="3600" b="1" dirty="0">
              <a:solidFill>
                <a:schemeClr val="bg1"/>
              </a:solidFill>
              <a:latin typeface="Lucida Calligraphy" panose="03010101010101010101" pitchFamily="66"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924" y="4007667"/>
            <a:ext cx="7739640" cy="2661850"/>
          </a:xfrm>
        </p:spPr>
      </p:pic>
      <p:pic>
        <p:nvPicPr>
          <p:cNvPr id="4" name="Picture 3"/>
          <p:cNvPicPr>
            <a:picLocks noChangeAspect="1"/>
          </p:cNvPicPr>
          <p:nvPr/>
        </p:nvPicPr>
        <p:blipFill>
          <a:blip r:embed="rId3"/>
          <a:stretch>
            <a:fillRect/>
          </a:stretch>
        </p:blipFill>
        <p:spPr>
          <a:xfrm>
            <a:off x="683924" y="942110"/>
            <a:ext cx="8991167" cy="2863272"/>
          </a:xfrm>
          <a:prstGeom prst="rect">
            <a:avLst/>
          </a:prstGeom>
        </p:spPr>
      </p:pic>
    </p:spTree>
    <p:extLst>
      <p:ext uri="{BB962C8B-B14F-4D97-AF65-F5344CB8AC3E}">
        <p14:creationId xmlns:p14="http://schemas.microsoft.com/office/powerpoint/2010/main" val="1610878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99" y="3430011"/>
            <a:ext cx="9144001" cy="3136124"/>
          </a:xfrm>
        </p:spPr>
      </p:pic>
      <p:pic>
        <p:nvPicPr>
          <p:cNvPr id="4" name="Picture 3"/>
          <p:cNvPicPr>
            <a:picLocks noChangeAspect="1"/>
          </p:cNvPicPr>
          <p:nvPr/>
        </p:nvPicPr>
        <p:blipFill>
          <a:blip r:embed="rId3"/>
          <a:stretch>
            <a:fillRect/>
          </a:stretch>
        </p:blipFill>
        <p:spPr>
          <a:xfrm>
            <a:off x="761999" y="781771"/>
            <a:ext cx="9389683" cy="2386302"/>
          </a:xfrm>
          <a:prstGeom prst="rect">
            <a:avLst/>
          </a:prstGeom>
        </p:spPr>
      </p:pic>
    </p:spTree>
    <p:extLst>
      <p:ext uri="{BB962C8B-B14F-4D97-AF65-F5344CB8AC3E}">
        <p14:creationId xmlns:p14="http://schemas.microsoft.com/office/powerpoint/2010/main" val="737712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98" y="3059781"/>
            <a:ext cx="8196009" cy="3372266"/>
          </a:xfrm>
        </p:spPr>
      </p:pic>
      <p:pic>
        <p:nvPicPr>
          <p:cNvPr id="4" name="Picture 3"/>
          <p:cNvPicPr>
            <a:picLocks noChangeAspect="1"/>
          </p:cNvPicPr>
          <p:nvPr/>
        </p:nvPicPr>
        <p:blipFill>
          <a:blip r:embed="rId3"/>
          <a:stretch>
            <a:fillRect/>
          </a:stretch>
        </p:blipFill>
        <p:spPr>
          <a:xfrm>
            <a:off x="761999" y="332509"/>
            <a:ext cx="8196009" cy="2492084"/>
          </a:xfrm>
          <a:prstGeom prst="rect">
            <a:avLst/>
          </a:prstGeom>
        </p:spPr>
      </p:pic>
    </p:spTree>
    <p:extLst>
      <p:ext uri="{BB962C8B-B14F-4D97-AF65-F5344CB8AC3E}">
        <p14:creationId xmlns:p14="http://schemas.microsoft.com/office/powerpoint/2010/main" val="729687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4218" y="498763"/>
            <a:ext cx="9144000" cy="868219"/>
          </a:xfrm>
        </p:spPr>
        <p:txBody>
          <a:bodyPr/>
          <a:lstStyle/>
          <a:p>
            <a:r>
              <a:rPr lang="en-IN" b="1" dirty="0" smtClean="0">
                <a:solidFill>
                  <a:schemeClr val="bg1"/>
                </a:solidFill>
                <a:latin typeface="Lucida Calligraphy" panose="03010101010101010101" pitchFamily="66" charset="0"/>
              </a:rPr>
              <a:t>QUERIES</a:t>
            </a:r>
            <a:endParaRPr lang="en-IN" b="1" dirty="0">
              <a:solidFill>
                <a:schemeClr val="bg1"/>
              </a:solidFill>
              <a:latin typeface="Lucida Calligraphy" panose="03010101010101010101" pitchFamily="66" charset="0"/>
            </a:endParaRPr>
          </a:p>
        </p:txBody>
      </p:sp>
      <p:sp>
        <p:nvSpPr>
          <p:cNvPr id="3" name="Content Placeholder 2"/>
          <p:cNvSpPr>
            <a:spLocks noGrp="1"/>
          </p:cNvSpPr>
          <p:nvPr>
            <p:ph idx="1"/>
          </p:nvPr>
        </p:nvSpPr>
        <p:spPr>
          <a:xfrm>
            <a:off x="614218" y="1524000"/>
            <a:ext cx="10668000" cy="443346"/>
          </a:xfrm>
        </p:spPr>
        <p:txBody>
          <a:bodyPr>
            <a:normAutofit lnSpcReduction="10000"/>
          </a:bodyPr>
          <a:lstStyle/>
          <a:p>
            <a:r>
              <a:rPr lang="en-IN" dirty="0" smtClean="0">
                <a:solidFill>
                  <a:srgbClr val="7030A0"/>
                </a:solidFill>
              </a:rPr>
              <a:t>To modify </a:t>
            </a:r>
            <a:r>
              <a:rPr lang="en-IN" dirty="0" err="1" smtClean="0">
                <a:solidFill>
                  <a:srgbClr val="7030A0"/>
                </a:solidFill>
              </a:rPr>
              <a:t>Pname</a:t>
            </a:r>
            <a:r>
              <a:rPr lang="en-IN" dirty="0" smtClean="0">
                <a:solidFill>
                  <a:srgbClr val="7030A0"/>
                </a:solidFill>
              </a:rPr>
              <a:t> from null to not null</a:t>
            </a:r>
            <a:endParaRPr lang="en-IN" dirty="0">
              <a:solidFill>
                <a:srgbClr val="7030A0"/>
              </a:solidFill>
            </a:endParaRPr>
          </a:p>
        </p:txBody>
      </p:sp>
      <p:pic>
        <p:nvPicPr>
          <p:cNvPr id="5" name="Picture 4"/>
          <p:cNvPicPr>
            <a:picLocks noChangeAspect="1"/>
          </p:cNvPicPr>
          <p:nvPr/>
        </p:nvPicPr>
        <p:blipFill>
          <a:blip r:embed="rId2"/>
          <a:stretch>
            <a:fillRect/>
          </a:stretch>
        </p:blipFill>
        <p:spPr>
          <a:xfrm>
            <a:off x="614217" y="1967346"/>
            <a:ext cx="9527309" cy="4462966"/>
          </a:xfrm>
          <a:prstGeom prst="rect">
            <a:avLst/>
          </a:prstGeom>
        </p:spPr>
      </p:pic>
    </p:spTree>
    <p:extLst>
      <p:ext uri="{BB962C8B-B14F-4D97-AF65-F5344CB8AC3E}">
        <p14:creationId xmlns:p14="http://schemas.microsoft.com/office/powerpoint/2010/main" val="348868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03382" y="840509"/>
            <a:ext cx="10668000" cy="830263"/>
          </a:xfrm>
        </p:spPr>
        <p:txBody>
          <a:bodyPr>
            <a:normAutofit lnSpcReduction="10000"/>
          </a:bodyPr>
          <a:lstStyle/>
          <a:p>
            <a:r>
              <a:rPr lang="en-IN" dirty="0" smtClean="0">
                <a:solidFill>
                  <a:srgbClr val="7030A0"/>
                </a:solidFill>
              </a:rPr>
              <a:t>To change the column name of temperature , height of </a:t>
            </a:r>
            <a:r>
              <a:rPr lang="en-IN" dirty="0" err="1" smtClean="0">
                <a:solidFill>
                  <a:srgbClr val="7030A0"/>
                </a:solidFill>
              </a:rPr>
              <a:t>Patient_hospital_info</a:t>
            </a:r>
            <a:r>
              <a:rPr lang="en-IN" dirty="0" smtClean="0">
                <a:solidFill>
                  <a:srgbClr val="7030A0"/>
                </a:solidFill>
              </a:rPr>
              <a:t> table</a:t>
            </a:r>
            <a:endParaRPr lang="en-IN" dirty="0">
              <a:solidFill>
                <a:srgbClr val="7030A0"/>
              </a:solidFill>
            </a:endParaRPr>
          </a:p>
        </p:txBody>
      </p:sp>
      <p:pic>
        <p:nvPicPr>
          <p:cNvPr id="4" name="Picture 3"/>
          <p:cNvPicPr>
            <a:picLocks noChangeAspect="1"/>
          </p:cNvPicPr>
          <p:nvPr/>
        </p:nvPicPr>
        <p:blipFill>
          <a:blip r:embed="rId2"/>
          <a:stretch>
            <a:fillRect/>
          </a:stretch>
        </p:blipFill>
        <p:spPr>
          <a:xfrm>
            <a:off x="503382" y="1848138"/>
            <a:ext cx="11446307" cy="4035425"/>
          </a:xfrm>
          <a:prstGeom prst="rect">
            <a:avLst/>
          </a:prstGeom>
        </p:spPr>
      </p:pic>
    </p:spTree>
    <p:extLst>
      <p:ext uri="{BB962C8B-B14F-4D97-AF65-F5344CB8AC3E}">
        <p14:creationId xmlns:p14="http://schemas.microsoft.com/office/powerpoint/2010/main" val="3281481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3098" y="323566"/>
            <a:ext cx="10668000" cy="396875"/>
          </a:xfrm>
        </p:spPr>
        <p:txBody>
          <a:bodyPr>
            <a:normAutofit fontScale="92500" lnSpcReduction="20000"/>
          </a:bodyPr>
          <a:lstStyle/>
          <a:p>
            <a:r>
              <a:rPr lang="en-IN" dirty="0" smtClean="0">
                <a:solidFill>
                  <a:srgbClr val="7030A0"/>
                </a:solidFill>
              </a:rPr>
              <a:t>To display all columns of rows having ‘Jalandhar’ in the address</a:t>
            </a:r>
            <a:endParaRPr lang="en-IN" dirty="0">
              <a:solidFill>
                <a:srgbClr val="7030A0"/>
              </a:solidFill>
            </a:endParaRPr>
          </a:p>
        </p:txBody>
      </p:sp>
      <p:pic>
        <p:nvPicPr>
          <p:cNvPr id="4" name="Picture 3"/>
          <p:cNvPicPr>
            <a:picLocks noChangeAspect="1"/>
          </p:cNvPicPr>
          <p:nvPr/>
        </p:nvPicPr>
        <p:blipFill>
          <a:blip r:embed="rId2"/>
          <a:stretch>
            <a:fillRect/>
          </a:stretch>
        </p:blipFill>
        <p:spPr>
          <a:xfrm>
            <a:off x="433098" y="947671"/>
            <a:ext cx="11527993" cy="2009775"/>
          </a:xfrm>
          <a:prstGeom prst="rect">
            <a:avLst/>
          </a:prstGeom>
        </p:spPr>
      </p:pic>
      <p:sp>
        <p:nvSpPr>
          <p:cNvPr id="5" name="Rectangle 4"/>
          <p:cNvSpPr/>
          <p:nvPr/>
        </p:nvSpPr>
        <p:spPr>
          <a:xfrm>
            <a:off x="364330" y="3081192"/>
            <a:ext cx="11001520" cy="830997"/>
          </a:xfrm>
          <a:prstGeom prst="rect">
            <a:avLst/>
          </a:prstGeom>
        </p:spPr>
        <p:txBody>
          <a:bodyPr wrap="square">
            <a:spAutoFit/>
          </a:bodyPr>
          <a:lstStyle/>
          <a:p>
            <a:r>
              <a:rPr lang="en-US" sz="2400" dirty="0">
                <a:solidFill>
                  <a:schemeClr val="bg1"/>
                </a:solidFill>
              </a:rPr>
              <a:t>•</a:t>
            </a:r>
            <a:r>
              <a:rPr lang="en-US" dirty="0"/>
              <a:t>	</a:t>
            </a:r>
            <a:r>
              <a:rPr lang="en-US" sz="2400" dirty="0">
                <a:solidFill>
                  <a:srgbClr val="7030A0"/>
                </a:solidFill>
              </a:rPr>
              <a:t>To display name and age of doctors whose department has letter ‘g’ as the </a:t>
            </a:r>
            <a:r>
              <a:rPr lang="en-US" sz="2400" dirty="0" smtClean="0">
                <a:solidFill>
                  <a:srgbClr val="7030A0"/>
                </a:solidFill>
              </a:rPr>
              <a:t>fourth last value</a:t>
            </a:r>
            <a:endParaRPr lang="en-IN" dirty="0">
              <a:solidFill>
                <a:srgbClr val="7030A0"/>
              </a:solidFill>
            </a:endParaRPr>
          </a:p>
        </p:txBody>
      </p:sp>
      <p:pic>
        <p:nvPicPr>
          <p:cNvPr id="6" name="Picture 5"/>
          <p:cNvPicPr>
            <a:picLocks noChangeAspect="1"/>
          </p:cNvPicPr>
          <p:nvPr/>
        </p:nvPicPr>
        <p:blipFill>
          <a:blip r:embed="rId3"/>
          <a:stretch>
            <a:fillRect/>
          </a:stretch>
        </p:blipFill>
        <p:spPr>
          <a:xfrm>
            <a:off x="531090" y="4012478"/>
            <a:ext cx="8400474" cy="2638425"/>
          </a:xfrm>
          <a:prstGeom prst="rect">
            <a:avLst/>
          </a:prstGeom>
        </p:spPr>
      </p:pic>
    </p:spTree>
    <p:extLst>
      <p:ext uri="{BB962C8B-B14F-4D97-AF65-F5344CB8AC3E}">
        <p14:creationId xmlns:p14="http://schemas.microsoft.com/office/powerpoint/2010/main" val="1805462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960637" y="343670"/>
            <a:ext cx="5919890" cy="470000"/>
          </a:xfrm>
          <a:prstGeom prst="rect">
            <a:avLst/>
          </a:prstGeom>
        </p:spPr>
        <p:txBody>
          <a:bodyPr wrap="non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To display all distinct ages of staff members</a:t>
            </a:r>
          </a:p>
        </p:txBody>
      </p:sp>
      <p:pic>
        <p:nvPicPr>
          <p:cNvPr id="3" name="Picture 2"/>
          <p:cNvPicPr>
            <a:picLocks noChangeAspect="1"/>
          </p:cNvPicPr>
          <p:nvPr/>
        </p:nvPicPr>
        <p:blipFill>
          <a:blip r:embed="rId2"/>
          <a:stretch>
            <a:fillRect/>
          </a:stretch>
        </p:blipFill>
        <p:spPr>
          <a:xfrm>
            <a:off x="960637" y="951923"/>
            <a:ext cx="5606418" cy="2552700"/>
          </a:xfrm>
          <a:prstGeom prst="rect">
            <a:avLst/>
          </a:prstGeom>
        </p:spPr>
      </p:pic>
      <p:sp>
        <p:nvSpPr>
          <p:cNvPr id="4" name="Rectangle 3"/>
          <p:cNvSpPr/>
          <p:nvPr/>
        </p:nvSpPr>
        <p:spPr>
          <a:xfrm>
            <a:off x="872582" y="3642876"/>
            <a:ext cx="10552800" cy="882678"/>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Display </a:t>
            </a:r>
            <a:r>
              <a:rPr lang="en-IN" sz="24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PId</a:t>
            </a: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Operation charge, Room charge of patients whose </a:t>
            </a:r>
            <a:r>
              <a:rPr lang="en-IN" sz="24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Operation_Charge</a:t>
            </a: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Is Null And </a:t>
            </a:r>
            <a:r>
              <a:rPr lang="en-IN" sz="24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Room_Charge</a:t>
            </a: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&gt;=</a:t>
            </a:r>
            <a:r>
              <a:rPr lang="en-IN" sz="2400" dirty="0" smtClean="0">
                <a:solidFill>
                  <a:srgbClr val="7030A0"/>
                </a:solidFill>
                <a:latin typeface="Calibri" panose="020F0502020204030204" pitchFamily="34" charset="0"/>
                <a:ea typeface="Calibri" panose="020F0502020204030204" pitchFamily="34" charset="0"/>
                <a:cs typeface="Times New Roman" panose="02020603050405020304" pitchFamily="18" charset="0"/>
              </a:rPr>
              <a:t>8000</a:t>
            </a:r>
            <a:endPar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872582" y="4505029"/>
            <a:ext cx="10210800" cy="1828800"/>
          </a:xfrm>
          <a:prstGeom prst="rect">
            <a:avLst/>
          </a:prstGeom>
        </p:spPr>
      </p:pic>
    </p:spTree>
    <p:extLst>
      <p:ext uri="{BB962C8B-B14F-4D97-AF65-F5344CB8AC3E}">
        <p14:creationId xmlns:p14="http://schemas.microsoft.com/office/powerpoint/2010/main" val="246836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571099"/>
            <a:ext cx="9144000" cy="1263649"/>
          </a:xfrm>
        </p:spPr>
        <p:txBody>
          <a:bodyPr>
            <a:normAutofit fontScale="90000"/>
          </a:bodyPr>
          <a:lstStyle/>
          <a:p>
            <a:r>
              <a:rPr lang="en-IN" dirty="0" smtClean="0">
                <a:solidFill>
                  <a:schemeClr val="bg1"/>
                </a:solidFill>
                <a:latin typeface="Lucida Calligraphy" panose="03010101010101010101" pitchFamily="66" charset="0"/>
              </a:rPr>
              <a:t>Hospital Management System </a:t>
            </a:r>
            <a:endParaRPr lang="en-IN" dirty="0">
              <a:solidFill>
                <a:schemeClr val="bg1"/>
              </a:solidFill>
              <a:latin typeface="Lucida Calligraphy" panose="03010101010101010101" pitchFamily="66" charset="0"/>
            </a:endParaRPr>
          </a:p>
        </p:txBody>
      </p:sp>
      <p:sp>
        <p:nvSpPr>
          <p:cNvPr id="3" name="Content Placeholder 2"/>
          <p:cNvSpPr>
            <a:spLocks noGrp="1"/>
          </p:cNvSpPr>
          <p:nvPr>
            <p:ph idx="1"/>
          </p:nvPr>
        </p:nvSpPr>
        <p:spPr>
          <a:xfrm>
            <a:off x="762000" y="1440580"/>
            <a:ext cx="10668000" cy="3048001"/>
          </a:xfrm>
        </p:spPr>
        <p:txBody>
          <a:bodyPr>
            <a:normAutofit fontScale="85000" lnSpcReduction="20000"/>
          </a:bodyPr>
          <a:lstStyle/>
          <a:p>
            <a:r>
              <a:rPr lang="en-IN" dirty="0" smtClean="0">
                <a:solidFill>
                  <a:srgbClr val="7030A0"/>
                </a:solidFill>
                <a:latin typeface="Century" panose="02040604050505020304" pitchFamily="18" charset="0"/>
              </a:rPr>
              <a:t>In this project , we have developed a database for hospital management system. The main aim to develop this is to store the details of patients, doctors, staff working in the hospital. As well as it stores the information of which patient is consulting which doctor based on their respective diseases.</a:t>
            </a:r>
          </a:p>
          <a:p>
            <a:r>
              <a:rPr lang="en-IN" dirty="0" smtClean="0">
                <a:solidFill>
                  <a:srgbClr val="7030A0"/>
                </a:solidFill>
                <a:latin typeface="Century" panose="02040604050505020304" pitchFamily="18" charset="0"/>
              </a:rPr>
              <a:t>The main purpose of this type of database is to reduce the manual error involved in storing all these details. Due to automation, many loopholes that exist in the manual maintenance of the records can be removed.</a:t>
            </a:r>
          </a:p>
          <a:p>
            <a:r>
              <a:rPr lang="en-IN" dirty="0" smtClean="0">
                <a:solidFill>
                  <a:srgbClr val="7030A0"/>
                </a:solidFill>
                <a:latin typeface="Century" panose="02040604050505020304" pitchFamily="18" charset="0"/>
              </a:rPr>
              <a:t>It can be used in nay hospital, clinic or dispensary for maintaining patient details and their results.</a:t>
            </a:r>
            <a:endParaRPr lang="en-IN" dirty="0">
              <a:solidFill>
                <a:srgbClr val="7030A0"/>
              </a:solidFill>
              <a:latin typeface="Century" panose="02040604050505020304" pitchFamily="18" charset="0"/>
            </a:endParaRPr>
          </a:p>
        </p:txBody>
      </p:sp>
      <p:pic>
        <p:nvPicPr>
          <p:cNvPr id="4" name="Picture 3"/>
          <p:cNvPicPr>
            <a:picLocks noChangeAspect="1"/>
          </p:cNvPicPr>
          <p:nvPr/>
        </p:nvPicPr>
        <p:blipFill>
          <a:blip r:embed="rId2"/>
          <a:stretch>
            <a:fillRect/>
          </a:stretch>
        </p:blipFill>
        <p:spPr>
          <a:xfrm>
            <a:off x="1048150" y="4488580"/>
            <a:ext cx="3844377" cy="2152851"/>
          </a:xfrm>
          <a:prstGeom prst="rect">
            <a:avLst/>
          </a:prstGeom>
        </p:spPr>
      </p:pic>
      <p:pic>
        <p:nvPicPr>
          <p:cNvPr id="5" name="Picture 4"/>
          <p:cNvPicPr>
            <a:picLocks noChangeAspect="1"/>
          </p:cNvPicPr>
          <p:nvPr/>
        </p:nvPicPr>
        <p:blipFill>
          <a:blip r:embed="rId3"/>
          <a:stretch>
            <a:fillRect/>
          </a:stretch>
        </p:blipFill>
        <p:spPr>
          <a:xfrm>
            <a:off x="5333999" y="4488579"/>
            <a:ext cx="5725225" cy="2152852"/>
          </a:xfrm>
          <a:prstGeom prst="rect">
            <a:avLst/>
          </a:prstGeom>
        </p:spPr>
      </p:pic>
    </p:spTree>
    <p:extLst>
      <p:ext uri="{BB962C8B-B14F-4D97-AF65-F5344CB8AC3E}">
        <p14:creationId xmlns:p14="http://schemas.microsoft.com/office/powerpoint/2010/main" val="328708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665018" y="261072"/>
            <a:ext cx="10704946" cy="421654"/>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0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Display </a:t>
            </a:r>
            <a:r>
              <a:rPr lang="en-IN" sz="20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PId</a:t>
            </a:r>
            <a:r>
              <a:rPr lang="en-IN" sz="20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number of days of stay of patients whose </a:t>
            </a:r>
            <a:r>
              <a:rPr lang="en-IN" sz="20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No_Of_Days</a:t>
            </a:r>
            <a:r>
              <a:rPr lang="en-IN" sz="2000" dirty="0">
                <a:solidFill>
                  <a:srgbClr val="7030A0"/>
                </a:solidFill>
                <a:latin typeface="Calibri" panose="020F0502020204030204" pitchFamily="34" charset="0"/>
                <a:ea typeface="Calibri" panose="020F0502020204030204" pitchFamily="34" charset="0"/>
                <a:cs typeface="Times New Roman" panose="02020603050405020304" pitchFamily="18" charset="0"/>
              </a:rPr>
              <a:t>=0 Or </a:t>
            </a:r>
            <a:r>
              <a:rPr lang="en-IN" sz="20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P_OutTime</a:t>
            </a:r>
            <a:r>
              <a:rPr lang="en-IN" sz="2000" dirty="0">
                <a:solidFill>
                  <a:srgbClr val="7030A0"/>
                </a:solidFill>
                <a:latin typeface="Calibri" panose="020F0502020204030204" pitchFamily="34" charset="0"/>
                <a:ea typeface="Calibri" panose="020F0502020204030204" pitchFamily="34" charset="0"/>
                <a:cs typeface="Times New Roman" panose="02020603050405020304" pitchFamily="18" charset="0"/>
              </a:rPr>
              <a:t>='16:30'</a:t>
            </a:r>
          </a:p>
        </p:txBody>
      </p:sp>
      <p:pic>
        <p:nvPicPr>
          <p:cNvPr id="3" name="Picture 2"/>
          <p:cNvPicPr>
            <a:picLocks noChangeAspect="1"/>
          </p:cNvPicPr>
          <p:nvPr/>
        </p:nvPicPr>
        <p:blipFill>
          <a:blip r:embed="rId2"/>
          <a:stretch>
            <a:fillRect/>
          </a:stretch>
        </p:blipFill>
        <p:spPr>
          <a:xfrm>
            <a:off x="1064491" y="751233"/>
            <a:ext cx="8081818" cy="2352675"/>
          </a:xfrm>
          <a:prstGeom prst="rect">
            <a:avLst/>
          </a:prstGeom>
        </p:spPr>
      </p:pic>
      <p:sp>
        <p:nvSpPr>
          <p:cNvPr id="4" name="Rectangle 3"/>
          <p:cNvSpPr/>
          <p:nvPr/>
        </p:nvSpPr>
        <p:spPr>
          <a:xfrm>
            <a:off x="665018" y="3321480"/>
            <a:ext cx="10400146" cy="421654"/>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000" dirty="0">
                <a:solidFill>
                  <a:srgbClr val="7030A0"/>
                </a:solidFill>
                <a:latin typeface="Calibri" panose="020F0502020204030204" pitchFamily="34" charset="0"/>
                <a:ea typeface="Calibri" panose="020F0502020204030204" pitchFamily="34" charset="0"/>
                <a:cs typeface="Times New Roman" panose="02020603050405020304" pitchFamily="18" charset="0"/>
              </a:rPr>
              <a:t>To display all columns of </a:t>
            </a:r>
            <a:r>
              <a:rPr lang="en-IN" sz="20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Allotments_to_patient</a:t>
            </a:r>
            <a:r>
              <a:rPr lang="en-IN" sz="20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table ordered by Doctor Id</a:t>
            </a:r>
          </a:p>
        </p:txBody>
      </p:sp>
      <p:pic>
        <p:nvPicPr>
          <p:cNvPr id="5" name="Picture 4"/>
          <p:cNvPicPr>
            <a:picLocks noChangeAspect="1"/>
          </p:cNvPicPr>
          <p:nvPr/>
        </p:nvPicPr>
        <p:blipFill>
          <a:blip r:embed="rId3"/>
          <a:stretch>
            <a:fillRect/>
          </a:stretch>
        </p:blipFill>
        <p:spPr>
          <a:xfrm>
            <a:off x="1064490" y="3725237"/>
            <a:ext cx="7155873" cy="2995166"/>
          </a:xfrm>
          <a:prstGeom prst="rect">
            <a:avLst/>
          </a:prstGeom>
        </p:spPr>
      </p:pic>
    </p:spTree>
    <p:extLst>
      <p:ext uri="{BB962C8B-B14F-4D97-AF65-F5344CB8AC3E}">
        <p14:creationId xmlns:p14="http://schemas.microsoft.com/office/powerpoint/2010/main" val="3136980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779553" y="306725"/>
            <a:ext cx="6656694" cy="407035"/>
          </a:xfrm>
          <a:prstGeom prst="rect">
            <a:avLst/>
          </a:prstGeom>
        </p:spPr>
        <p:txBody>
          <a:bodyPr wrap="none">
            <a:spAutoFit/>
          </a:bodyPr>
          <a:lstStyle/>
          <a:p>
            <a:pPr marL="342900" lvl="0" indent="-342900">
              <a:lnSpc>
                <a:spcPct val="107000"/>
              </a:lnSpc>
              <a:spcAft>
                <a:spcPts val="800"/>
              </a:spcAft>
              <a:buFont typeface="Symbol" panose="05050102010706020507" pitchFamily="18" charset="2"/>
              <a:buChar char=""/>
            </a:pPr>
            <a:r>
              <a:rPr lang="en-IN" sz="20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Display room number of rooms of type deluxe rooms, suite</a:t>
            </a:r>
          </a:p>
        </p:txBody>
      </p:sp>
      <p:pic>
        <p:nvPicPr>
          <p:cNvPr id="3" name="Picture 2"/>
          <p:cNvPicPr>
            <a:picLocks noChangeAspect="1"/>
          </p:cNvPicPr>
          <p:nvPr/>
        </p:nvPicPr>
        <p:blipFill>
          <a:blip r:embed="rId2"/>
          <a:stretch>
            <a:fillRect/>
          </a:stretch>
        </p:blipFill>
        <p:spPr>
          <a:xfrm>
            <a:off x="1174317" y="849457"/>
            <a:ext cx="8145174" cy="2128152"/>
          </a:xfrm>
          <a:prstGeom prst="rect">
            <a:avLst/>
          </a:prstGeom>
        </p:spPr>
      </p:pic>
      <p:sp>
        <p:nvSpPr>
          <p:cNvPr id="4" name="Rectangle 3"/>
          <p:cNvSpPr/>
          <p:nvPr/>
        </p:nvSpPr>
        <p:spPr>
          <a:xfrm>
            <a:off x="779553" y="3113306"/>
            <a:ext cx="9971574" cy="407035"/>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0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Display name and age of patients having age between 25 and 65</a:t>
            </a:r>
          </a:p>
        </p:txBody>
      </p:sp>
      <p:pic>
        <p:nvPicPr>
          <p:cNvPr id="5" name="Picture 4"/>
          <p:cNvPicPr>
            <a:picLocks noChangeAspect="1"/>
          </p:cNvPicPr>
          <p:nvPr/>
        </p:nvPicPr>
        <p:blipFill>
          <a:blip r:embed="rId3"/>
          <a:stretch>
            <a:fillRect/>
          </a:stretch>
        </p:blipFill>
        <p:spPr>
          <a:xfrm>
            <a:off x="1174316" y="3656038"/>
            <a:ext cx="8930265" cy="2689344"/>
          </a:xfrm>
          <a:prstGeom prst="rect">
            <a:avLst/>
          </a:prstGeom>
        </p:spPr>
      </p:pic>
    </p:spTree>
    <p:extLst>
      <p:ext uri="{BB962C8B-B14F-4D97-AF65-F5344CB8AC3E}">
        <p14:creationId xmlns:p14="http://schemas.microsoft.com/office/powerpoint/2010/main" val="3026806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683491" y="315562"/>
            <a:ext cx="9245600" cy="470000"/>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Display sum of all the medicine charges earned by the hospital</a:t>
            </a:r>
          </a:p>
        </p:txBody>
      </p:sp>
      <p:pic>
        <p:nvPicPr>
          <p:cNvPr id="3" name="Picture 2"/>
          <p:cNvPicPr>
            <a:picLocks noChangeAspect="1"/>
          </p:cNvPicPr>
          <p:nvPr/>
        </p:nvPicPr>
        <p:blipFill>
          <a:blip r:embed="rId2"/>
          <a:stretch>
            <a:fillRect/>
          </a:stretch>
        </p:blipFill>
        <p:spPr>
          <a:xfrm>
            <a:off x="1004887" y="903431"/>
            <a:ext cx="10310060" cy="1978314"/>
          </a:xfrm>
          <a:prstGeom prst="rect">
            <a:avLst/>
          </a:prstGeom>
        </p:spPr>
      </p:pic>
      <p:sp>
        <p:nvSpPr>
          <p:cNvPr id="4" name="Rectangle 3"/>
          <p:cNvSpPr/>
          <p:nvPr/>
        </p:nvSpPr>
        <p:spPr>
          <a:xfrm>
            <a:off x="683491" y="3104944"/>
            <a:ext cx="9799782" cy="470000"/>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Display types of rooms and their count , grouping by room type</a:t>
            </a:r>
          </a:p>
        </p:txBody>
      </p:sp>
      <p:pic>
        <p:nvPicPr>
          <p:cNvPr id="5" name="Picture 4"/>
          <p:cNvPicPr>
            <a:picLocks noChangeAspect="1"/>
          </p:cNvPicPr>
          <p:nvPr/>
        </p:nvPicPr>
        <p:blipFill>
          <a:blip r:embed="rId3"/>
          <a:stretch>
            <a:fillRect/>
          </a:stretch>
        </p:blipFill>
        <p:spPr>
          <a:xfrm>
            <a:off x="1004887" y="3713101"/>
            <a:ext cx="9071986" cy="2669226"/>
          </a:xfrm>
          <a:prstGeom prst="rect">
            <a:avLst/>
          </a:prstGeom>
        </p:spPr>
      </p:pic>
    </p:spTree>
    <p:extLst>
      <p:ext uri="{BB962C8B-B14F-4D97-AF65-F5344CB8AC3E}">
        <p14:creationId xmlns:p14="http://schemas.microsoft.com/office/powerpoint/2010/main" val="1382548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663624" y="436034"/>
            <a:ext cx="6365249" cy="470000"/>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Display age of eldest and youngest patient </a:t>
            </a:r>
          </a:p>
        </p:txBody>
      </p:sp>
      <p:pic>
        <p:nvPicPr>
          <p:cNvPr id="3" name="Picture 2"/>
          <p:cNvPicPr>
            <a:picLocks noChangeAspect="1"/>
          </p:cNvPicPr>
          <p:nvPr/>
        </p:nvPicPr>
        <p:blipFill>
          <a:blip r:embed="rId2"/>
          <a:stretch>
            <a:fillRect/>
          </a:stretch>
        </p:blipFill>
        <p:spPr>
          <a:xfrm>
            <a:off x="963612" y="987424"/>
            <a:ext cx="10337339" cy="1838903"/>
          </a:xfrm>
          <a:prstGeom prst="rect">
            <a:avLst/>
          </a:prstGeom>
        </p:spPr>
      </p:pic>
      <p:sp>
        <p:nvSpPr>
          <p:cNvPr id="4" name="Rectangle 3"/>
          <p:cNvSpPr/>
          <p:nvPr/>
        </p:nvSpPr>
        <p:spPr>
          <a:xfrm>
            <a:off x="663624" y="3188916"/>
            <a:ext cx="5576911" cy="523220"/>
          </a:xfrm>
          <a:prstGeom prst="rect">
            <a:avLst/>
          </a:prstGeom>
        </p:spPr>
        <p:txBody>
          <a:bodyPr wrap="none">
            <a:spAutoFit/>
          </a:bodyPr>
          <a:lstStyle/>
          <a:p>
            <a:r>
              <a:rPr lang="en-US" sz="2800" dirty="0">
                <a:solidFill>
                  <a:schemeClr val="bg1"/>
                </a:solidFill>
              </a:rPr>
              <a:t>•	</a:t>
            </a:r>
            <a:r>
              <a:rPr lang="en-US" sz="2400" dirty="0">
                <a:solidFill>
                  <a:srgbClr val="7030A0"/>
                </a:solidFill>
                <a:latin typeface="Calibri" panose="020F0502020204030204" pitchFamily="34" charset="0"/>
                <a:cs typeface="Calibri" panose="020F0502020204030204" pitchFamily="34" charset="0"/>
              </a:rPr>
              <a:t>To display the count of each age of staff</a:t>
            </a:r>
            <a:endParaRPr lang="en-IN" sz="2400" dirty="0">
              <a:solidFill>
                <a:srgbClr val="7030A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stretch>
            <a:fillRect/>
          </a:stretch>
        </p:blipFill>
        <p:spPr>
          <a:xfrm>
            <a:off x="963611" y="3712136"/>
            <a:ext cx="7302933" cy="2638425"/>
          </a:xfrm>
          <a:prstGeom prst="rect">
            <a:avLst/>
          </a:prstGeom>
        </p:spPr>
      </p:pic>
    </p:spTree>
    <p:extLst>
      <p:ext uri="{BB962C8B-B14F-4D97-AF65-F5344CB8AC3E}">
        <p14:creationId xmlns:p14="http://schemas.microsoft.com/office/powerpoint/2010/main" val="3804876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712383" y="432100"/>
            <a:ext cx="7212417" cy="470000"/>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What is the average charges charged by the doctor?</a:t>
            </a:r>
          </a:p>
        </p:txBody>
      </p:sp>
      <p:pic>
        <p:nvPicPr>
          <p:cNvPr id="3" name="Picture 2"/>
          <p:cNvPicPr>
            <a:picLocks noChangeAspect="1"/>
          </p:cNvPicPr>
          <p:nvPr/>
        </p:nvPicPr>
        <p:blipFill>
          <a:blip r:embed="rId2"/>
          <a:stretch>
            <a:fillRect/>
          </a:stretch>
        </p:blipFill>
        <p:spPr>
          <a:xfrm>
            <a:off x="1140979" y="1001135"/>
            <a:ext cx="7568912" cy="1945265"/>
          </a:xfrm>
          <a:prstGeom prst="rect">
            <a:avLst/>
          </a:prstGeom>
        </p:spPr>
      </p:pic>
      <p:sp>
        <p:nvSpPr>
          <p:cNvPr id="4" name="Rectangle 3"/>
          <p:cNvSpPr/>
          <p:nvPr/>
        </p:nvSpPr>
        <p:spPr>
          <a:xfrm>
            <a:off x="712383" y="3280435"/>
            <a:ext cx="9161290" cy="470000"/>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Display the name of the patients who were born on Tuesday </a:t>
            </a:r>
          </a:p>
        </p:txBody>
      </p:sp>
      <p:pic>
        <p:nvPicPr>
          <p:cNvPr id="5" name="Picture 4"/>
          <p:cNvPicPr>
            <a:picLocks noChangeAspect="1"/>
          </p:cNvPicPr>
          <p:nvPr/>
        </p:nvPicPr>
        <p:blipFill>
          <a:blip r:embed="rId3"/>
          <a:stretch>
            <a:fillRect/>
          </a:stretch>
        </p:blipFill>
        <p:spPr>
          <a:xfrm>
            <a:off x="1140978" y="3834822"/>
            <a:ext cx="9366021" cy="2556741"/>
          </a:xfrm>
          <a:prstGeom prst="rect">
            <a:avLst/>
          </a:prstGeom>
        </p:spPr>
      </p:pic>
    </p:spTree>
    <p:extLst>
      <p:ext uri="{BB962C8B-B14F-4D97-AF65-F5344CB8AC3E}">
        <p14:creationId xmlns:p14="http://schemas.microsoft.com/office/powerpoint/2010/main" val="3230234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701684" y="224120"/>
            <a:ext cx="7785273" cy="487506"/>
          </a:xfrm>
          <a:prstGeom prst="rect">
            <a:avLst/>
          </a:prstGeom>
        </p:spPr>
        <p:txBody>
          <a:bodyPr wrap="non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Display </a:t>
            </a:r>
            <a:r>
              <a:rPr lang="en-IN" sz="24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PId</a:t>
            </a: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 </a:t>
            </a:r>
            <a:r>
              <a:rPr lang="en-IN" sz="2400" dirty="0" err="1" smtClean="0">
                <a:solidFill>
                  <a:srgbClr val="7030A0"/>
                </a:solidFill>
                <a:latin typeface="Calibri" panose="020F0502020204030204" pitchFamily="34" charset="0"/>
                <a:ea typeface="Calibri" panose="020F0502020204030204" pitchFamily="34" charset="0"/>
                <a:cs typeface="Times New Roman" panose="02020603050405020304" pitchFamily="18" charset="0"/>
              </a:rPr>
              <a:t>Indate</a:t>
            </a:r>
            <a:r>
              <a:rPr lang="en-IN" sz="2400" dirty="0" smtClean="0">
                <a:solidFill>
                  <a:srgbClr val="7030A0"/>
                </a:solidFill>
                <a:latin typeface="Calibri" panose="020F0502020204030204" pitchFamily="34" charset="0"/>
                <a:ea typeface="Calibri" panose="020F0502020204030204" pitchFamily="34" charset="0"/>
                <a:cs typeface="Times New Roman" panose="02020603050405020304" pitchFamily="18" charset="0"/>
              </a:rPr>
              <a:t> </a:t>
            </a: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of patient who got admitted this year</a:t>
            </a:r>
          </a:p>
        </p:txBody>
      </p:sp>
      <p:pic>
        <p:nvPicPr>
          <p:cNvPr id="3" name="Picture 2"/>
          <p:cNvPicPr>
            <a:picLocks noChangeAspect="1"/>
          </p:cNvPicPr>
          <p:nvPr/>
        </p:nvPicPr>
        <p:blipFill>
          <a:blip r:embed="rId2"/>
          <a:stretch>
            <a:fillRect/>
          </a:stretch>
        </p:blipFill>
        <p:spPr>
          <a:xfrm>
            <a:off x="1137226" y="694120"/>
            <a:ext cx="8204911" cy="2206098"/>
          </a:xfrm>
          <a:prstGeom prst="rect">
            <a:avLst/>
          </a:prstGeom>
        </p:spPr>
      </p:pic>
      <p:sp>
        <p:nvSpPr>
          <p:cNvPr id="4" name="Rectangle 3"/>
          <p:cNvSpPr/>
          <p:nvPr/>
        </p:nvSpPr>
        <p:spPr>
          <a:xfrm>
            <a:off x="701684" y="3135218"/>
            <a:ext cx="5510804" cy="470000"/>
          </a:xfrm>
          <a:prstGeom prst="rect">
            <a:avLst/>
          </a:prstGeom>
        </p:spPr>
        <p:txBody>
          <a:bodyPr wrap="non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Change all the staff names to uppercase</a:t>
            </a:r>
          </a:p>
        </p:txBody>
      </p:sp>
      <p:pic>
        <p:nvPicPr>
          <p:cNvPr id="5" name="Picture 4"/>
          <p:cNvPicPr>
            <a:picLocks noChangeAspect="1"/>
          </p:cNvPicPr>
          <p:nvPr/>
        </p:nvPicPr>
        <p:blipFill>
          <a:blip r:embed="rId3"/>
          <a:stretch>
            <a:fillRect/>
          </a:stretch>
        </p:blipFill>
        <p:spPr>
          <a:xfrm>
            <a:off x="1064635" y="3539452"/>
            <a:ext cx="4865110" cy="3171825"/>
          </a:xfrm>
          <a:prstGeom prst="rect">
            <a:avLst/>
          </a:prstGeom>
        </p:spPr>
      </p:pic>
    </p:spTree>
    <p:extLst>
      <p:ext uri="{BB962C8B-B14F-4D97-AF65-F5344CB8AC3E}">
        <p14:creationId xmlns:p14="http://schemas.microsoft.com/office/powerpoint/2010/main" val="5217284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710333" y="703888"/>
            <a:ext cx="5182468" cy="882678"/>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pPr>
            <a:r>
              <a:rPr lang="en-IN" sz="2400" dirty="0">
                <a:solidFill>
                  <a:srgbClr val="7030A0"/>
                </a:solidFill>
                <a:ea typeface="Calibri" panose="020F0502020204030204" pitchFamily="34" charset="0"/>
                <a:cs typeface="Calibri" panose="020F0502020204030204" pitchFamily="34" charset="0"/>
              </a:rPr>
              <a:t>Gives The first position where A appears in doctor's name</a:t>
            </a:r>
          </a:p>
        </p:txBody>
      </p:sp>
      <p:pic>
        <p:nvPicPr>
          <p:cNvPr id="3" name="Picture 2"/>
          <p:cNvPicPr>
            <a:picLocks noChangeAspect="1"/>
          </p:cNvPicPr>
          <p:nvPr/>
        </p:nvPicPr>
        <p:blipFill>
          <a:blip r:embed="rId2"/>
          <a:stretch>
            <a:fillRect/>
          </a:stretch>
        </p:blipFill>
        <p:spPr>
          <a:xfrm>
            <a:off x="765751" y="1787958"/>
            <a:ext cx="5071631" cy="3640715"/>
          </a:xfrm>
          <a:prstGeom prst="rect">
            <a:avLst/>
          </a:prstGeom>
        </p:spPr>
      </p:pic>
      <p:sp>
        <p:nvSpPr>
          <p:cNvPr id="4" name="Rectangle 3"/>
          <p:cNvSpPr/>
          <p:nvPr/>
        </p:nvSpPr>
        <p:spPr>
          <a:xfrm>
            <a:off x="6233247" y="745117"/>
            <a:ext cx="5192135" cy="830997"/>
          </a:xfrm>
          <a:prstGeom prst="rect">
            <a:avLst/>
          </a:prstGeom>
        </p:spPr>
        <p:txBody>
          <a:bodyPr wrap="square">
            <a:spAutoFit/>
          </a:bodyPr>
          <a:lstStyle/>
          <a:p>
            <a:pPr marL="342900" indent="-342900">
              <a:buFont typeface="Arial" panose="020B0604020202020204" pitchFamily="34" charset="0"/>
              <a:buChar char="•"/>
            </a:pPr>
            <a:r>
              <a:rPr lang="en-IN" sz="2400" dirty="0" smtClean="0">
                <a:solidFill>
                  <a:srgbClr val="7030A0"/>
                </a:solidFill>
              </a:rPr>
              <a:t>Adds </a:t>
            </a:r>
            <a:r>
              <a:rPr lang="en-IN" sz="2400" dirty="0">
                <a:solidFill>
                  <a:srgbClr val="7030A0"/>
                </a:solidFill>
              </a:rPr>
              <a:t>available many times till 25 </a:t>
            </a:r>
            <a:r>
              <a:rPr lang="en-IN" sz="2400" dirty="0" smtClean="0">
                <a:solidFill>
                  <a:srgbClr val="7030A0"/>
                </a:solidFill>
              </a:rPr>
              <a:t>spaces</a:t>
            </a:r>
            <a:endParaRPr lang="en-IN" sz="2400" dirty="0">
              <a:solidFill>
                <a:srgbClr val="7030A0"/>
              </a:solidFill>
            </a:endParaRPr>
          </a:p>
        </p:txBody>
      </p:sp>
      <p:pic>
        <p:nvPicPr>
          <p:cNvPr id="5" name="Picture 4"/>
          <p:cNvPicPr>
            <a:picLocks noChangeAspect="1"/>
          </p:cNvPicPr>
          <p:nvPr/>
        </p:nvPicPr>
        <p:blipFill>
          <a:blip r:embed="rId3"/>
          <a:stretch>
            <a:fillRect/>
          </a:stretch>
        </p:blipFill>
        <p:spPr>
          <a:xfrm>
            <a:off x="6233247" y="1787958"/>
            <a:ext cx="5267325" cy="3640715"/>
          </a:xfrm>
          <a:prstGeom prst="rect">
            <a:avLst/>
          </a:prstGeom>
        </p:spPr>
      </p:pic>
    </p:spTree>
    <p:extLst>
      <p:ext uri="{BB962C8B-B14F-4D97-AF65-F5344CB8AC3E}">
        <p14:creationId xmlns:p14="http://schemas.microsoft.com/office/powerpoint/2010/main" val="41477280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766618" y="870634"/>
            <a:ext cx="5477164" cy="830997"/>
          </a:xfrm>
          <a:prstGeom prst="rect">
            <a:avLst/>
          </a:prstGeom>
        </p:spPr>
        <p:txBody>
          <a:bodyPr wrap="square">
            <a:spAutoFit/>
          </a:bodyPr>
          <a:lstStyle/>
          <a:p>
            <a:pPr marL="342900" indent="-342900">
              <a:buFont typeface="Arial" panose="020B0604020202020204" pitchFamily="34" charset="0"/>
              <a:buChar char="•"/>
            </a:pPr>
            <a:r>
              <a:rPr lang="en-IN" sz="2400" dirty="0">
                <a:solidFill>
                  <a:srgbClr val="7030A0"/>
                </a:solidFill>
                <a:cs typeface="Calibri" panose="020F0502020204030204" pitchFamily="34" charset="0"/>
              </a:rPr>
              <a:t>Gives 10 characters of patient's address from first character</a:t>
            </a:r>
          </a:p>
        </p:txBody>
      </p:sp>
      <p:pic>
        <p:nvPicPr>
          <p:cNvPr id="3" name="Picture 2"/>
          <p:cNvPicPr>
            <a:picLocks noChangeAspect="1"/>
          </p:cNvPicPr>
          <p:nvPr/>
        </p:nvPicPr>
        <p:blipFill>
          <a:blip r:embed="rId2"/>
          <a:stretch>
            <a:fillRect/>
          </a:stretch>
        </p:blipFill>
        <p:spPr>
          <a:xfrm>
            <a:off x="831273" y="1926503"/>
            <a:ext cx="5412509" cy="3661497"/>
          </a:xfrm>
          <a:prstGeom prst="rect">
            <a:avLst/>
          </a:prstGeom>
        </p:spPr>
      </p:pic>
      <p:pic>
        <p:nvPicPr>
          <p:cNvPr id="4" name="Picture 3"/>
          <p:cNvPicPr>
            <a:picLocks noChangeAspect="1"/>
          </p:cNvPicPr>
          <p:nvPr/>
        </p:nvPicPr>
        <p:blipFill>
          <a:blip r:embed="rId3"/>
          <a:stretch>
            <a:fillRect/>
          </a:stretch>
        </p:blipFill>
        <p:spPr>
          <a:xfrm>
            <a:off x="6433415" y="1926503"/>
            <a:ext cx="5019675" cy="3661497"/>
          </a:xfrm>
          <a:prstGeom prst="rect">
            <a:avLst/>
          </a:prstGeom>
        </p:spPr>
      </p:pic>
      <p:sp>
        <p:nvSpPr>
          <p:cNvPr id="5" name="Rectangle 4"/>
          <p:cNvSpPr/>
          <p:nvPr/>
        </p:nvSpPr>
        <p:spPr>
          <a:xfrm>
            <a:off x="6327941" y="870634"/>
            <a:ext cx="5125150" cy="882678"/>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pPr>
            <a:r>
              <a:rPr lang="en-IN" sz="2400" dirty="0">
                <a:solidFill>
                  <a:srgbClr val="7030A0"/>
                </a:solidFill>
                <a:ea typeface="Calibri" panose="020F0502020204030204" pitchFamily="34" charset="0"/>
                <a:cs typeface="Times New Roman" panose="02020603050405020304" pitchFamily="18" charset="0"/>
              </a:rPr>
              <a:t>Display the square root of ages of the patients</a:t>
            </a:r>
          </a:p>
        </p:txBody>
      </p:sp>
    </p:spTree>
    <p:extLst>
      <p:ext uri="{BB962C8B-B14F-4D97-AF65-F5344CB8AC3E}">
        <p14:creationId xmlns:p14="http://schemas.microsoft.com/office/powerpoint/2010/main" val="5840860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848897" y="325197"/>
            <a:ext cx="5868722" cy="470000"/>
          </a:xfrm>
          <a:prstGeom prst="rect">
            <a:avLst/>
          </a:prstGeom>
        </p:spPr>
        <p:txBody>
          <a:bodyPr wrap="non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Merge the doctor’s name and department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635" y="795197"/>
            <a:ext cx="5701802" cy="2705385"/>
          </a:xfrm>
          <a:prstGeom prst="rect">
            <a:avLst/>
          </a:prstGeom>
        </p:spPr>
      </p:pic>
      <p:sp>
        <p:nvSpPr>
          <p:cNvPr id="4" name="Rectangle 3"/>
          <p:cNvSpPr/>
          <p:nvPr/>
        </p:nvSpPr>
        <p:spPr>
          <a:xfrm>
            <a:off x="848897" y="3803543"/>
            <a:ext cx="10105431" cy="487506"/>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Display the nursing charge and doctor charge of </a:t>
            </a:r>
            <a:r>
              <a:rPr lang="en-IN" sz="24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Anusha</a:t>
            </a: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a:t>
            </a:r>
            <a:r>
              <a:rPr lang="en-IN" sz="24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Jiya</a:t>
            </a: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and Ram</a:t>
            </a:r>
          </a:p>
        </p:txBody>
      </p:sp>
      <p:pic>
        <p:nvPicPr>
          <p:cNvPr id="5" name="Picture 4"/>
          <p:cNvPicPr>
            <a:picLocks noChangeAspect="1"/>
          </p:cNvPicPr>
          <p:nvPr/>
        </p:nvPicPr>
        <p:blipFill>
          <a:blip r:embed="rId3"/>
          <a:stretch>
            <a:fillRect/>
          </a:stretch>
        </p:blipFill>
        <p:spPr>
          <a:xfrm>
            <a:off x="560243" y="4371398"/>
            <a:ext cx="11447030" cy="1809750"/>
          </a:xfrm>
          <a:prstGeom prst="rect">
            <a:avLst/>
          </a:prstGeom>
        </p:spPr>
      </p:pic>
    </p:spTree>
    <p:extLst>
      <p:ext uri="{BB962C8B-B14F-4D97-AF65-F5344CB8AC3E}">
        <p14:creationId xmlns:p14="http://schemas.microsoft.com/office/powerpoint/2010/main" val="39809467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637308" y="361744"/>
            <a:ext cx="10945091" cy="487506"/>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Display all columns of table </a:t>
            </a:r>
            <a:r>
              <a:rPr lang="en-IN" sz="24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Patient_stay</a:t>
            </a: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for patients born in the month of march</a:t>
            </a:r>
          </a:p>
        </p:txBody>
      </p:sp>
      <p:pic>
        <p:nvPicPr>
          <p:cNvPr id="3" name="Picture 2"/>
          <p:cNvPicPr>
            <a:picLocks noChangeAspect="1"/>
          </p:cNvPicPr>
          <p:nvPr/>
        </p:nvPicPr>
        <p:blipFill>
          <a:blip r:embed="rId2"/>
          <a:stretch>
            <a:fillRect/>
          </a:stretch>
        </p:blipFill>
        <p:spPr>
          <a:xfrm>
            <a:off x="980931" y="989301"/>
            <a:ext cx="9964160" cy="1873972"/>
          </a:xfrm>
          <a:prstGeom prst="rect">
            <a:avLst/>
          </a:prstGeom>
        </p:spPr>
      </p:pic>
      <p:sp>
        <p:nvSpPr>
          <p:cNvPr id="4" name="Rectangle 3"/>
          <p:cNvSpPr/>
          <p:nvPr/>
        </p:nvSpPr>
        <p:spPr>
          <a:xfrm>
            <a:off x="637308" y="3326616"/>
            <a:ext cx="11074401" cy="487506"/>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Display </a:t>
            </a:r>
            <a:r>
              <a:rPr lang="en-IN" sz="24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PId</a:t>
            </a: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name and age of the patients treated by doctor Jahnavi</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577" y="4112179"/>
            <a:ext cx="10651222" cy="1949368"/>
          </a:xfrm>
          <a:prstGeom prst="rect">
            <a:avLst/>
          </a:prstGeom>
        </p:spPr>
      </p:pic>
    </p:spTree>
    <p:extLst>
      <p:ext uri="{BB962C8B-B14F-4D97-AF65-F5344CB8AC3E}">
        <p14:creationId xmlns:p14="http://schemas.microsoft.com/office/powerpoint/2010/main" val="3980676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4236" y="542737"/>
            <a:ext cx="9144000" cy="775854"/>
          </a:xfrm>
        </p:spPr>
        <p:txBody>
          <a:bodyPr>
            <a:normAutofit/>
          </a:bodyPr>
          <a:lstStyle/>
          <a:p>
            <a:r>
              <a:rPr lang="en-IN" sz="3600" b="1" dirty="0" smtClean="0">
                <a:solidFill>
                  <a:schemeClr val="bg1"/>
                </a:solidFill>
                <a:latin typeface="Lucida Calligraphy" panose="03010101010101010101" pitchFamily="66" charset="0"/>
              </a:rPr>
              <a:t>Patient Personal Information Table </a:t>
            </a:r>
            <a:endParaRPr lang="en-IN" sz="3600" b="1" dirty="0">
              <a:solidFill>
                <a:schemeClr val="bg1"/>
              </a:solidFill>
              <a:latin typeface="Lucida Calligraphy" panose="03010101010101010101" pitchFamily="66"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236" y="2844802"/>
            <a:ext cx="10857345" cy="3426690"/>
          </a:xfrm>
        </p:spPr>
      </p:pic>
      <p:sp>
        <p:nvSpPr>
          <p:cNvPr id="6" name="Rectangle 5"/>
          <p:cNvSpPr/>
          <p:nvPr/>
        </p:nvSpPr>
        <p:spPr>
          <a:xfrm>
            <a:off x="644236" y="1427218"/>
            <a:ext cx="10742450" cy="1200329"/>
          </a:xfrm>
          <a:prstGeom prst="rect">
            <a:avLst/>
          </a:prstGeom>
        </p:spPr>
        <p:txBody>
          <a:bodyPr wrap="square">
            <a:spAutoFit/>
          </a:bodyPr>
          <a:lstStyle/>
          <a:p>
            <a:r>
              <a:rPr lang="en-IN" dirty="0">
                <a:solidFill>
                  <a:srgbClr val="7030A0"/>
                </a:solidFill>
                <a:latin typeface="Century" panose="02040604050505020304" pitchFamily="18" charset="0"/>
              </a:rPr>
              <a:t>Create table PATIENT_PERSONAL_INFO(</a:t>
            </a:r>
            <a:r>
              <a:rPr lang="en-IN" dirty="0" err="1">
                <a:solidFill>
                  <a:srgbClr val="7030A0"/>
                </a:solidFill>
                <a:latin typeface="Century" panose="02040604050505020304" pitchFamily="18" charset="0"/>
              </a:rPr>
              <a:t>PId</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int</a:t>
            </a:r>
            <a:r>
              <a:rPr lang="en-IN" dirty="0">
                <a:solidFill>
                  <a:srgbClr val="7030A0"/>
                </a:solidFill>
                <a:latin typeface="Century" panose="02040604050505020304" pitchFamily="18" charset="0"/>
              </a:rPr>
              <a:t>(5) Primary </a:t>
            </a:r>
            <a:r>
              <a:rPr lang="en-IN" dirty="0" err="1">
                <a:solidFill>
                  <a:srgbClr val="7030A0"/>
                </a:solidFill>
                <a:latin typeface="Century" panose="02040604050505020304" pitchFamily="18" charset="0"/>
              </a:rPr>
              <a:t>Key,PName</a:t>
            </a:r>
            <a:r>
              <a:rPr lang="en-IN" dirty="0">
                <a:solidFill>
                  <a:srgbClr val="7030A0"/>
                </a:solidFill>
                <a:latin typeface="Century" panose="02040604050505020304" pitchFamily="18" charset="0"/>
              </a:rPr>
              <a:t> varchar(25)Not </a:t>
            </a:r>
            <a:r>
              <a:rPr lang="en-IN" dirty="0" err="1">
                <a:solidFill>
                  <a:srgbClr val="7030A0"/>
                </a:solidFill>
                <a:latin typeface="Century" panose="02040604050505020304" pitchFamily="18" charset="0"/>
              </a:rPr>
              <a:t>Null,P_DOB</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date,PGender</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Enum</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Male','Female</a:t>
            </a:r>
            <a:r>
              <a:rPr lang="en-IN" dirty="0">
                <a:solidFill>
                  <a:srgbClr val="7030A0"/>
                </a:solidFill>
                <a:latin typeface="Century" panose="02040604050505020304" pitchFamily="18" charset="0"/>
              </a:rPr>
              <a:t>'),</a:t>
            </a:r>
            <a:r>
              <a:rPr lang="en-IN" dirty="0" err="1">
                <a:solidFill>
                  <a:srgbClr val="7030A0"/>
                </a:solidFill>
                <a:latin typeface="Century" panose="02040604050505020304" pitchFamily="18" charset="0"/>
              </a:rPr>
              <a:t>PAge</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int</a:t>
            </a:r>
            <a:r>
              <a:rPr lang="en-IN" dirty="0">
                <a:solidFill>
                  <a:srgbClr val="7030A0"/>
                </a:solidFill>
                <a:latin typeface="Century" panose="02040604050505020304" pitchFamily="18" charset="0"/>
              </a:rPr>
              <a:t>(3),</a:t>
            </a:r>
            <a:r>
              <a:rPr lang="en-IN" dirty="0" err="1">
                <a:solidFill>
                  <a:srgbClr val="7030A0"/>
                </a:solidFill>
                <a:latin typeface="Century" panose="02040604050505020304" pitchFamily="18" charset="0"/>
              </a:rPr>
              <a:t>P_Phone_Number</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bigint</a:t>
            </a:r>
            <a:r>
              <a:rPr lang="en-IN" dirty="0">
                <a:solidFill>
                  <a:srgbClr val="7030A0"/>
                </a:solidFill>
                <a:latin typeface="Century" panose="02040604050505020304" pitchFamily="18" charset="0"/>
              </a:rPr>
              <a:t>(11) </a:t>
            </a:r>
            <a:r>
              <a:rPr lang="en-IN" dirty="0" err="1">
                <a:solidFill>
                  <a:srgbClr val="7030A0"/>
                </a:solidFill>
                <a:latin typeface="Century" panose="02040604050505020304" pitchFamily="18" charset="0"/>
              </a:rPr>
              <a:t>Unique,PAddress</a:t>
            </a:r>
            <a:r>
              <a:rPr lang="en-IN" dirty="0">
                <a:solidFill>
                  <a:srgbClr val="7030A0"/>
                </a:solidFill>
                <a:latin typeface="Century" panose="02040604050505020304" pitchFamily="18" charset="0"/>
              </a:rPr>
              <a:t> varchar(255),</a:t>
            </a:r>
            <a:r>
              <a:rPr lang="en-IN" dirty="0" err="1">
                <a:solidFill>
                  <a:srgbClr val="7030A0"/>
                </a:solidFill>
                <a:latin typeface="Century" panose="02040604050505020304" pitchFamily="18" charset="0"/>
              </a:rPr>
              <a:t>PEmail_Id</a:t>
            </a:r>
            <a:r>
              <a:rPr lang="en-IN" dirty="0">
                <a:solidFill>
                  <a:srgbClr val="7030A0"/>
                </a:solidFill>
                <a:latin typeface="Century" panose="02040604050505020304" pitchFamily="18" charset="0"/>
              </a:rPr>
              <a:t> varchar(50) </a:t>
            </a:r>
            <a:r>
              <a:rPr lang="en-IN" dirty="0" err="1">
                <a:solidFill>
                  <a:srgbClr val="7030A0"/>
                </a:solidFill>
                <a:latin typeface="Century" panose="02040604050505020304" pitchFamily="18" charset="0"/>
              </a:rPr>
              <a:t>Unique,Marital_Status</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Enum</a:t>
            </a:r>
            <a:r>
              <a:rPr lang="en-IN" dirty="0">
                <a:solidFill>
                  <a:srgbClr val="7030A0"/>
                </a:solidFill>
                <a:latin typeface="Century" panose="02040604050505020304" pitchFamily="18" charset="0"/>
              </a:rPr>
              <a:t>('</a:t>
            </a:r>
            <a:r>
              <a:rPr lang="en-IN" dirty="0" err="1">
                <a:solidFill>
                  <a:srgbClr val="7030A0"/>
                </a:solidFill>
                <a:latin typeface="Century" panose="02040604050505020304" pitchFamily="18" charset="0"/>
              </a:rPr>
              <a:t>Married','Unmarried</a:t>
            </a:r>
            <a:r>
              <a:rPr lang="en-IN" dirty="0">
                <a:solidFill>
                  <a:srgbClr val="7030A0"/>
                </a:solidFill>
                <a:latin typeface="Century" panose="02040604050505020304" pitchFamily="18" charset="0"/>
              </a:rPr>
              <a:t>'));</a:t>
            </a:r>
          </a:p>
        </p:txBody>
      </p:sp>
    </p:spTree>
    <p:extLst>
      <p:ext uri="{BB962C8B-B14F-4D97-AF65-F5344CB8AC3E}">
        <p14:creationId xmlns:p14="http://schemas.microsoft.com/office/powerpoint/2010/main" val="245847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674254" y="343271"/>
            <a:ext cx="9845964" cy="487506"/>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Display the room number and room type of </a:t>
            </a:r>
            <a:r>
              <a:rPr lang="en-IN" sz="24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Shaurya</a:t>
            </a: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and </a:t>
            </a:r>
            <a:r>
              <a:rPr lang="en-IN" sz="24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Sahaj</a:t>
            </a:r>
            <a:endPar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67" y="813270"/>
            <a:ext cx="11341683" cy="1948403"/>
          </a:xfrm>
          <a:prstGeom prst="rect">
            <a:avLst/>
          </a:prstGeom>
        </p:spPr>
      </p:pic>
      <p:sp>
        <p:nvSpPr>
          <p:cNvPr id="4" name="Rectangle 3"/>
          <p:cNvSpPr/>
          <p:nvPr/>
        </p:nvSpPr>
        <p:spPr>
          <a:xfrm>
            <a:off x="674254" y="2892507"/>
            <a:ext cx="10547928" cy="865173"/>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Display the name , age of patient and the name of the doctor whose patient is above 16 years </a:t>
            </a:r>
          </a:p>
        </p:txBody>
      </p:sp>
      <p:pic>
        <p:nvPicPr>
          <p:cNvPr id="5" name="Picture 4"/>
          <p:cNvPicPr>
            <a:picLocks noChangeAspect="1"/>
          </p:cNvPicPr>
          <p:nvPr/>
        </p:nvPicPr>
        <p:blipFill>
          <a:blip r:embed="rId3"/>
          <a:stretch>
            <a:fillRect/>
          </a:stretch>
        </p:blipFill>
        <p:spPr>
          <a:xfrm>
            <a:off x="262950" y="3757680"/>
            <a:ext cx="11633200" cy="2809875"/>
          </a:xfrm>
          <a:prstGeom prst="rect">
            <a:avLst/>
          </a:prstGeom>
        </p:spPr>
      </p:pic>
    </p:spTree>
    <p:extLst>
      <p:ext uri="{BB962C8B-B14F-4D97-AF65-F5344CB8AC3E}">
        <p14:creationId xmlns:p14="http://schemas.microsoft.com/office/powerpoint/2010/main" val="21517892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618835" y="297089"/>
            <a:ext cx="10834255" cy="407035"/>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0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Display name, number of days of stay , room type of patient who stayed for less than 30 days </a:t>
            </a:r>
          </a:p>
        </p:txBody>
      </p:sp>
      <p:pic>
        <p:nvPicPr>
          <p:cNvPr id="3" name="Picture 2"/>
          <p:cNvPicPr>
            <a:picLocks noChangeAspect="1"/>
          </p:cNvPicPr>
          <p:nvPr/>
        </p:nvPicPr>
        <p:blipFill>
          <a:blip r:embed="rId2"/>
          <a:stretch>
            <a:fillRect/>
          </a:stretch>
        </p:blipFill>
        <p:spPr>
          <a:xfrm>
            <a:off x="336884" y="818497"/>
            <a:ext cx="11598442" cy="2415591"/>
          </a:xfrm>
          <a:prstGeom prst="rect">
            <a:avLst/>
          </a:prstGeom>
        </p:spPr>
      </p:pic>
      <p:sp>
        <p:nvSpPr>
          <p:cNvPr id="4" name="Rectangle 3"/>
          <p:cNvSpPr/>
          <p:nvPr/>
        </p:nvSpPr>
        <p:spPr>
          <a:xfrm>
            <a:off x="618834" y="3348461"/>
            <a:ext cx="10834255" cy="407035"/>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000" dirty="0">
                <a:solidFill>
                  <a:srgbClr val="7030A0"/>
                </a:solidFill>
                <a:latin typeface="Calibri" panose="020F0502020204030204" pitchFamily="34" charset="0"/>
                <a:ea typeface="Calibri" panose="020F0502020204030204" pitchFamily="34" charset="0"/>
                <a:cs typeface="Times New Roman" panose="02020603050405020304" pitchFamily="18" charset="0"/>
              </a:rPr>
              <a:t>To get the room no and name of patient who are staying in deluxe type or sharing type of room</a:t>
            </a:r>
          </a:p>
        </p:txBody>
      </p:sp>
      <p:pic>
        <p:nvPicPr>
          <p:cNvPr id="5" name="Picture 4"/>
          <p:cNvPicPr>
            <a:picLocks noChangeAspect="1"/>
          </p:cNvPicPr>
          <p:nvPr/>
        </p:nvPicPr>
        <p:blipFill>
          <a:blip r:embed="rId3"/>
          <a:stretch>
            <a:fillRect/>
          </a:stretch>
        </p:blipFill>
        <p:spPr>
          <a:xfrm>
            <a:off x="404262" y="3755495"/>
            <a:ext cx="11598442" cy="2577927"/>
          </a:xfrm>
          <a:prstGeom prst="rect">
            <a:avLst/>
          </a:prstGeom>
        </p:spPr>
      </p:pic>
    </p:spTree>
    <p:extLst>
      <p:ext uri="{BB962C8B-B14F-4D97-AF65-F5344CB8AC3E}">
        <p14:creationId xmlns:p14="http://schemas.microsoft.com/office/powerpoint/2010/main" val="12181961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718685" y="362521"/>
            <a:ext cx="10841255" cy="407035"/>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0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Display patient name, disease diagnosed and the name of the staff assigned to that patient </a:t>
            </a:r>
          </a:p>
        </p:txBody>
      </p:sp>
      <p:pic>
        <p:nvPicPr>
          <p:cNvPr id="3" name="Picture 2"/>
          <p:cNvPicPr>
            <a:picLocks noChangeAspect="1"/>
          </p:cNvPicPr>
          <p:nvPr/>
        </p:nvPicPr>
        <p:blipFill>
          <a:blip r:embed="rId2"/>
          <a:stretch>
            <a:fillRect/>
          </a:stretch>
        </p:blipFill>
        <p:spPr>
          <a:xfrm>
            <a:off x="291964" y="769556"/>
            <a:ext cx="11694696" cy="3200400"/>
          </a:xfrm>
          <a:prstGeom prst="rect">
            <a:avLst/>
          </a:prstGeom>
        </p:spPr>
      </p:pic>
      <p:sp>
        <p:nvSpPr>
          <p:cNvPr id="4" name="Rectangle 3"/>
          <p:cNvSpPr/>
          <p:nvPr/>
        </p:nvSpPr>
        <p:spPr>
          <a:xfrm>
            <a:off x="718685" y="4062425"/>
            <a:ext cx="5783443" cy="407035"/>
          </a:xfrm>
          <a:prstGeom prst="rect">
            <a:avLst/>
          </a:prstGeom>
        </p:spPr>
        <p:txBody>
          <a:bodyPr wrap="none">
            <a:spAutoFit/>
          </a:bodyPr>
          <a:lstStyle/>
          <a:p>
            <a:pPr marL="342900" lvl="0" indent="-342900">
              <a:lnSpc>
                <a:spcPct val="107000"/>
              </a:lnSpc>
              <a:spcAft>
                <a:spcPts val="800"/>
              </a:spcAft>
              <a:buFont typeface="Symbol" panose="05050102010706020507" pitchFamily="18" charset="2"/>
              <a:buChar char=""/>
            </a:pPr>
            <a:r>
              <a:rPr lang="en-IN" sz="2000" dirty="0">
                <a:solidFill>
                  <a:srgbClr val="7030A0"/>
                </a:solidFill>
                <a:latin typeface="Calibri" panose="020F0502020204030204" pitchFamily="34" charset="0"/>
                <a:ea typeface="Calibri" panose="020F0502020204030204" pitchFamily="34" charset="0"/>
                <a:cs typeface="Times New Roman" panose="02020603050405020304" pitchFamily="18" charset="0"/>
              </a:rPr>
              <a:t>Create an Index for PATIENT_HOSPITAL_INFO table</a:t>
            </a:r>
          </a:p>
        </p:txBody>
      </p:sp>
      <p:pic>
        <p:nvPicPr>
          <p:cNvPr id="5" name="Picture 4"/>
          <p:cNvPicPr>
            <a:picLocks noChangeAspect="1"/>
          </p:cNvPicPr>
          <p:nvPr/>
        </p:nvPicPr>
        <p:blipFill>
          <a:blip r:embed="rId3"/>
          <a:stretch>
            <a:fillRect/>
          </a:stretch>
        </p:blipFill>
        <p:spPr>
          <a:xfrm>
            <a:off x="1048501" y="4561929"/>
            <a:ext cx="10074725" cy="1473111"/>
          </a:xfrm>
          <a:prstGeom prst="rect">
            <a:avLst/>
          </a:prstGeom>
        </p:spPr>
      </p:pic>
    </p:spTree>
    <p:extLst>
      <p:ext uri="{BB962C8B-B14F-4D97-AF65-F5344CB8AC3E}">
        <p14:creationId xmlns:p14="http://schemas.microsoft.com/office/powerpoint/2010/main" val="3537581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746796" y="220307"/>
            <a:ext cx="6430928" cy="470000"/>
          </a:xfrm>
          <a:prstGeom prst="rect">
            <a:avLst/>
          </a:prstGeom>
        </p:spPr>
        <p:txBody>
          <a:bodyPr wrap="non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Create an unique Index for BILLING_INFO  table</a:t>
            </a:r>
          </a:p>
        </p:txBody>
      </p:sp>
      <p:pic>
        <p:nvPicPr>
          <p:cNvPr id="3" name="Picture 2"/>
          <p:cNvPicPr>
            <a:picLocks noChangeAspect="1"/>
          </p:cNvPicPr>
          <p:nvPr/>
        </p:nvPicPr>
        <p:blipFill>
          <a:blip r:embed="rId2"/>
          <a:stretch>
            <a:fillRect/>
          </a:stretch>
        </p:blipFill>
        <p:spPr>
          <a:xfrm>
            <a:off x="1150417" y="709558"/>
            <a:ext cx="7916580" cy="944298"/>
          </a:xfrm>
          <a:prstGeom prst="rect">
            <a:avLst/>
          </a:prstGeom>
        </p:spPr>
      </p:pic>
      <p:sp>
        <p:nvSpPr>
          <p:cNvPr id="4" name="Rectangle 3"/>
          <p:cNvSpPr/>
          <p:nvPr/>
        </p:nvSpPr>
        <p:spPr>
          <a:xfrm>
            <a:off x="746796" y="1737616"/>
            <a:ext cx="6914393" cy="470000"/>
          </a:xfrm>
          <a:prstGeom prst="rect">
            <a:avLst/>
          </a:prstGeom>
        </p:spPr>
        <p:txBody>
          <a:bodyPr wrap="non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Create view for symptoms and tests of the diseases</a:t>
            </a:r>
          </a:p>
        </p:txBody>
      </p:sp>
      <p:pic>
        <p:nvPicPr>
          <p:cNvPr id="5" name="Picture 4"/>
          <p:cNvPicPr>
            <a:picLocks noChangeAspect="1"/>
          </p:cNvPicPr>
          <p:nvPr/>
        </p:nvPicPr>
        <p:blipFill>
          <a:blip r:embed="rId2"/>
          <a:stretch>
            <a:fillRect/>
          </a:stretch>
        </p:blipFill>
        <p:spPr>
          <a:xfrm>
            <a:off x="1150417" y="2207616"/>
            <a:ext cx="6558955" cy="782359"/>
          </a:xfrm>
          <a:prstGeom prst="rect">
            <a:avLst/>
          </a:prstGeom>
        </p:spPr>
      </p:pic>
      <p:pic>
        <p:nvPicPr>
          <p:cNvPr id="6" name="Picture 5"/>
          <p:cNvPicPr>
            <a:picLocks noChangeAspect="1"/>
          </p:cNvPicPr>
          <p:nvPr/>
        </p:nvPicPr>
        <p:blipFill>
          <a:blip r:embed="rId3"/>
          <a:stretch>
            <a:fillRect/>
          </a:stretch>
        </p:blipFill>
        <p:spPr>
          <a:xfrm>
            <a:off x="1150417" y="3091347"/>
            <a:ext cx="8839200" cy="3438525"/>
          </a:xfrm>
          <a:prstGeom prst="rect">
            <a:avLst/>
          </a:prstGeom>
        </p:spPr>
      </p:pic>
    </p:spTree>
    <p:extLst>
      <p:ext uri="{BB962C8B-B14F-4D97-AF65-F5344CB8AC3E}">
        <p14:creationId xmlns:p14="http://schemas.microsoft.com/office/powerpoint/2010/main" val="39297492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1"/>
          <p:cNvSpPr/>
          <p:nvPr/>
        </p:nvSpPr>
        <p:spPr>
          <a:xfrm>
            <a:off x="567891" y="911162"/>
            <a:ext cx="10061608" cy="470000"/>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Create view for the patient name and the total amount he/she has to pay</a:t>
            </a:r>
          </a:p>
        </p:txBody>
      </p:sp>
      <p:pic>
        <p:nvPicPr>
          <p:cNvPr id="3" name="Picture 2"/>
          <p:cNvPicPr>
            <a:picLocks noChangeAspect="1"/>
          </p:cNvPicPr>
          <p:nvPr/>
        </p:nvPicPr>
        <p:blipFill>
          <a:blip r:embed="rId2"/>
          <a:stretch>
            <a:fillRect/>
          </a:stretch>
        </p:blipFill>
        <p:spPr>
          <a:xfrm>
            <a:off x="567891" y="1500187"/>
            <a:ext cx="11213431" cy="4409725"/>
          </a:xfrm>
          <a:prstGeom prst="rect">
            <a:avLst/>
          </a:prstGeom>
        </p:spPr>
      </p:pic>
    </p:spTree>
    <p:extLst>
      <p:ext uri="{BB962C8B-B14F-4D97-AF65-F5344CB8AC3E}">
        <p14:creationId xmlns:p14="http://schemas.microsoft.com/office/powerpoint/2010/main" val="7452894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Rectangle 1"/>
          <p:cNvSpPr/>
          <p:nvPr/>
        </p:nvSpPr>
        <p:spPr>
          <a:xfrm>
            <a:off x="2902266" y="2452332"/>
            <a:ext cx="5704639" cy="1351139"/>
          </a:xfrm>
          <a:prstGeom prst="rect">
            <a:avLst/>
          </a:prstGeom>
          <a:noFill/>
        </p:spPr>
        <p:txBody>
          <a:bodyPr wrap="none">
            <a:spAutoFit/>
          </a:bodyPr>
          <a:lstStyle/>
          <a:p>
            <a:pPr marL="408940">
              <a:lnSpc>
                <a:spcPct val="107000"/>
              </a:lnSpc>
              <a:spcAft>
                <a:spcPts val="800"/>
              </a:spcAft>
            </a:pPr>
            <a:r>
              <a:rPr lang="en-IN" sz="80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419699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0400" y="624751"/>
            <a:ext cx="9144000" cy="1263649"/>
          </a:xfrm>
        </p:spPr>
        <p:txBody>
          <a:bodyPr>
            <a:normAutofit/>
          </a:bodyPr>
          <a:lstStyle/>
          <a:p>
            <a:r>
              <a:rPr lang="en-IN" sz="3600" dirty="0" smtClean="0">
                <a:solidFill>
                  <a:schemeClr val="bg1"/>
                </a:solidFill>
                <a:latin typeface="Lucida Calligraphy" panose="03010101010101010101" pitchFamily="66" charset="0"/>
              </a:rPr>
              <a:t>Patient Hospital Management Table </a:t>
            </a:r>
            <a:endParaRPr lang="en-IN" sz="3600" dirty="0">
              <a:solidFill>
                <a:schemeClr val="bg1"/>
              </a:solidFill>
              <a:latin typeface="Lucida Calligraphy" panose="03010101010101010101" pitchFamily="66"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99" y="3362035"/>
            <a:ext cx="11042073" cy="2872509"/>
          </a:xfrm>
        </p:spPr>
      </p:pic>
      <p:sp>
        <p:nvSpPr>
          <p:cNvPr id="4" name="Rectangle 3"/>
          <p:cNvSpPr/>
          <p:nvPr/>
        </p:nvSpPr>
        <p:spPr>
          <a:xfrm>
            <a:off x="660400" y="1694437"/>
            <a:ext cx="10635673" cy="1477328"/>
          </a:xfrm>
          <a:prstGeom prst="rect">
            <a:avLst/>
          </a:prstGeom>
        </p:spPr>
        <p:txBody>
          <a:bodyPr wrap="square">
            <a:spAutoFit/>
          </a:bodyPr>
          <a:lstStyle/>
          <a:p>
            <a:r>
              <a:rPr lang="en-IN" dirty="0">
                <a:solidFill>
                  <a:srgbClr val="7030A0"/>
                </a:solidFill>
                <a:latin typeface="Century" panose="02040604050505020304" pitchFamily="18" charset="0"/>
              </a:rPr>
              <a:t>Create table PATIENT_HOSPITAL_INFO(</a:t>
            </a:r>
            <a:r>
              <a:rPr lang="en-IN" dirty="0" err="1">
                <a:solidFill>
                  <a:srgbClr val="7030A0"/>
                </a:solidFill>
                <a:latin typeface="Century" panose="02040604050505020304" pitchFamily="18" charset="0"/>
              </a:rPr>
              <a:t>Diagnosis_Id</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int</a:t>
            </a:r>
            <a:r>
              <a:rPr lang="en-IN" dirty="0">
                <a:solidFill>
                  <a:srgbClr val="7030A0"/>
                </a:solidFill>
                <a:latin typeface="Century" panose="02040604050505020304" pitchFamily="18" charset="0"/>
              </a:rPr>
              <a:t>(5) Primary </a:t>
            </a:r>
            <a:r>
              <a:rPr lang="en-IN" dirty="0" err="1">
                <a:solidFill>
                  <a:srgbClr val="7030A0"/>
                </a:solidFill>
                <a:latin typeface="Century" panose="02040604050505020304" pitchFamily="18" charset="0"/>
              </a:rPr>
              <a:t>Key,PId</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int</a:t>
            </a:r>
            <a:r>
              <a:rPr lang="en-IN" dirty="0">
                <a:solidFill>
                  <a:srgbClr val="7030A0"/>
                </a:solidFill>
                <a:latin typeface="Century" panose="02040604050505020304" pitchFamily="18" charset="0"/>
              </a:rPr>
              <a:t>(5),Weight </a:t>
            </a:r>
            <a:r>
              <a:rPr lang="en-IN" dirty="0" err="1">
                <a:solidFill>
                  <a:srgbClr val="7030A0"/>
                </a:solidFill>
                <a:latin typeface="Century" panose="02040604050505020304" pitchFamily="18" charset="0"/>
              </a:rPr>
              <a:t>int</a:t>
            </a:r>
            <a:r>
              <a:rPr lang="en-IN" dirty="0">
                <a:solidFill>
                  <a:srgbClr val="7030A0"/>
                </a:solidFill>
                <a:latin typeface="Century" panose="02040604050505020304" pitchFamily="18" charset="0"/>
              </a:rPr>
              <a:t>(3) Check(Weight&gt;0),Height Decimal(5,3),Temperature decimal(4,2),Tests varchar(255),Symptoms varchar(255) Not </a:t>
            </a:r>
            <a:r>
              <a:rPr lang="en-IN" dirty="0" err="1">
                <a:solidFill>
                  <a:srgbClr val="7030A0"/>
                </a:solidFill>
                <a:latin typeface="Century" panose="02040604050505020304" pitchFamily="18" charset="0"/>
              </a:rPr>
              <a:t>Null,Family_History</a:t>
            </a:r>
            <a:r>
              <a:rPr lang="en-IN" dirty="0">
                <a:solidFill>
                  <a:srgbClr val="7030A0"/>
                </a:solidFill>
                <a:latin typeface="Century" panose="02040604050505020304" pitchFamily="18" charset="0"/>
              </a:rPr>
              <a:t> varchar(255) Default </a:t>
            </a:r>
            <a:r>
              <a:rPr lang="en-IN" dirty="0" err="1">
                <a:solidFill>
                  <a:srgbClr val="7030A0"/>
                </a:solidFill>
                <a:latin typeface="Century" panose="02040604050505020304" pitchFamily="18" charset="0"/>
              </a:rPr>
              <a:t>Null,Disease_diagnosed</a:t>
            </a:r>
            <a:r>
              <a:rPr lang="en-IN" dirty="0">
                <a:solidFill>
                  <a:srgbClr val="7030A0"/>
                </a:solidFill>
                <a:latin typeface="Century" panose="02040604050505020304" pitchFamily="18" charset="0"/>
              </a:rPr>
              <a:t> varchar(50),Foreign Key(</a:t>
            </a:r>
            <a:r>
              <a:rPr lang="en-IN" dirty="0" err="1">
                <a:solidFill>
                  <a:srgbClr val="7030A0"/>
                </a:solidFill>
                <a:latin typeface="Century" panose="02040604050505020304" pitchFamily="18" charset="0"/>
              </a:rPr>
              <a:t>PId</a:t>
            </a:r>
            <a:r>
              <a:rPr lang="en-IN" dirty="0">
                <a:solidFill>
                  <a:srgbClr val="7030A0"/>
                </a:solidFill>
                <a:latin typeface="Century" panose="02040604050505020304" pitchFamily="18" charset="0"/>
              </a:rPr>
              <a:t>) References PATIENT_PERSONAL_INFO(</a:t>
            </a:r>
            <a:r>
              <a:rPr lang="en-IN" dirty="0" err="1">
                <a:solidFill>
                  <a:srgbClr val="7030A0"/>
                </a:solidFill>
                <a:latin typeface="Century" panose="02040604050505020304" pitchFamily="18" charset="0"/>
              </a:rPr>
              <a:t>PId</a:t>
            </a:r>
            <a:r>
              <a:rPr lang="en-IN" dirty="0">
                <a:solidFill>
                  <a:srgbClr val="7030A0"/>
                </a:solidFill>
                <a:latin typeface="Century" panose="02040604050505020304" pitchFamily="18" charset="0"/>
              </a:rPr>
              <a:t>),Constraint </a:t>
            </a:r>
            <a:r>
              <a:rPr lang="en-IN" dirty="0" err="1">
                <a:solidFill>
                  <a:srgbClr val="7030A0"/>
                </a:solidFill>
                <a:latin typeface="Century" panose="02040604050505020304" pitchFamily="18" charset="0"/>
              </a:rPr>
              <a:t>Symptom_check</a:t>
            </a:r>
            <a:r>
              <a:rPr lang="en-IN" dirty="0">
                <a:solidFill>
                  <a:srgbClr val="7030A0"/>
                </a:solidFill>
                <a:latin typeface="Century" panose="02040604050505020304" pitchFamily="18" charset="0"/>
              </a:rPr>
              <a:t> Check(Symptoms Is Not Null));</a:t>
            </a:r>
          </a:p>
        </p:txBody>
      </p:sp>
    </p:spTree>
    <p:extLst>
      <p:ext uri="{BB962C8B-B14F-4D97-AF65-F5344CB8AC3E}">
        <p14:creationId xmlns:p14="http://schemas.microsoft.com/office/powerpoint/2010/main" val="3833161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1927" y="711277"/>
            <a:ext cx="9144000" cy="1021270"/>
          </a:xfrm>
        </p:spPr>
        <p:txBody>
          <a:bodyPr>
            <a:normAutofit/>
          </a:bodyPr>
          <a:lstStyle/>
          <a:p>
            <a:r>
              <a:rPr lang="en-IN" sz="4000" b="1" dirty="0" smtClean="0">
                <a:solidFill>
                  <a:schemeClr val="bg1"/>
                </a:solidFill>
                <a:latin typeface="Lucida Calligraphy" panose="03010101010101010101" pitchFamily="66" charset="0"/>
              </a:rPr>
              <a:t>Doctor Information Table</a:t>
            </a:r>
            <a:endParaRPr lang="en-IN" sz="4000" b="1" dirty="0">
              <a:solidFill>
                <a:schemeClr val="bg1"/>
              </a:solidFill>
              <a:latin typeface="Lucida Calligraphy" panose="03010101010101010101" pitchFamily="66"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927" y="3071041"/>
            <a:ext cx="11093649" cy="3223491"/>
          </a:xfrm>
        </p:spPr>
      </p:pic>
      <p:sp>
        <p:nvSpPr>
          <p:cNvPr id="6" name="Rectangle 5"/>
          <p:cNvSpPr/>
          <p:nvPr/>
        </p:nvSpPr>
        <p:spPr>
          <a:xfrm>
            <a:off x="641927" y="1732547"/>
            <a:ext cx="10321637" cy="923330"/>
          </a:xfrm>
          <a:prstGeom prst="rect">
            <a:avLst/>
          </a:prstGeom>
        </p:spPr>
        <p:txBody>
          <a:bodyPr wrap="square">
            <a:spAutoFit/>
          </a:bodyPr>
          <a:lstStyle/>
          <a:p>
            <a:r>
              <a:rPr lang="en-IN" dirty="0">
                <a:solidFill>
                  <a:srgbClr val="7030A0"/>
                </a:solidFill>
                <a:latin typeface="Century" panose="02040604050505020304" pitchFamily="18" charset="0"/>
              </a:rPr>
              <a:t>Create table DOCTOR_INFO(</a:t>
            </a:r>
            <a:r>
              <a:rPr lang="en-IN" dirty="0" err="1">
                <a:solidFill>
                  <a:srgbClr val="7030A0"/>
                </a:solidFill>
                <a:latin typeface="Century" panose="02040604050505020304" pitchFamily="18" charset="0"/>
              </a:rPr>
              <a:t>DId</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int</a:t>
            </a:r>
            <a:r>
              <a:rPr lang="en-IN" dirty="0">
                <a:solidFill>
                  <a:srgbClr val="7030A0"/>
                </a:solidFill>
                <a:latin typeface="Century" panose="02040604050505020304" pitchFamily="18" charset="0"/>
              </a:rPr>
              <a:t>(5) Primary </a:t>
            </a:r>
            <a:r>
              <a:rPr lang="en-IN" dirty="0" err="1">
                <a:solidFill>
                  <a:srgbClr val="7030A0"/>
                </a:solidFill>
                <a:latin typeface="Century" panose="02040604050505020304" pitchFamily="18" charset="0"/>
              </a:rPr>
              <a:t>Key,DName</a:t>
            </a:r>
            <a:r>
              <a:rPr lang="en-IN" dirty="0">
                <a:solidFill>
                  <a:srgbClr val="7030A0"/>
                </a:solidFill>
                <a:latin typeface="Century" panose="02040604050505020304" pitchFamily="18" charset="0"/>
              </a:rPr>
              <a:t> varchar(25) Not </a:t>
            </a:r>
            <a:r>
              <a:rPr lang="en-IN" dirty="0" err="1">
                <a:solidFill>
                  <a:srgbClr val="7030A0"/>
                </a:solidFill>
                <a:latin typeface="Century" panose="02040604050505020304" pitchFamily="18" charset="0"/>
              </a:rPr>
              <a:t>Null,D_DOB</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date,DGender</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Enum</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Male','Female</a:t>
            </a:r>
            <a:r>
              <a:rPr lang="en-IN" dirty="0">
                <a:solidFill>
                  <a:srgbClr val="7030A0"/>
                </a:solidFill>
                <a:latin typeface="Century" panose="02040604050505020304" pitchFamily="18" charset="0"/>
              </a:rPr>
              <a:t>'),</a:t>
            </a:r>
            <a:r>
              <a:rPr lang="en-IN" dirty="0" err="1">
                <a:solidFill>
                  <a:srgbClr val="7030A0"/>
                </a:solidFill>
                <a:latin typeface="Century" panose="02040604050505020304" pitchFamily="18" charset="0"/>
              </a:rPr>
              <a:t>DAge</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int</a:t>
            </a:r>
            <a:r>
              <a:rPr lang="en-IN" dirty="0">
                <a:solidFill>
                  <a:srgbClr val="7030A0"/>
                </a:solidFill>
                <a:latin typeface="Century" panose="02040604050505020304" pitchFamily="18" charset="0"/>
              </a:rPr>
              <a:t>(3),</a:t>
            </a:r>
            <a:r>
              <a:rPr lang="en-IN" dirty="0" err="1">
                <a:solidFill>
                  <a:srgbClr val="7030A0"/>
                </a:solidFill>
                <a:latin typeface="Century" panose="02040604050505020304" pitchFamily="18" charset="0"/>
              </a:rPr>
              <a:t>D_Phone_Number</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bigint</a:t>
            </a:r>
            <a:r>
              <a:rPr lang="en-IN" dirty="0">
                <a:solidFill>
                  <a:srgbClr val="7030A0"/>
                </a:solidFill>
                <a:latin typeface="Century" panose="02040604050505020304" pitchFamily="18" charset="0"/>
              </a:rPr>
              <a:t>(11) </a:t>
            </a:r>
            <a:r>
              <a:rPr lang="en-IN" dirty="0" err="1">
                <a:solidFill>
                  <a:srgbClr val="7030A0"/>
                </a:solidFill>
                <a:latin typeface="Century" panose="02040604050505020304" pitchFamily="18" charset="0"/>
              </a:rPr>
              <a:t>Unique,DAddress</a:t>
            </a:r>
            <a:r>
              <a:rPr lang="en-IN" dirty="0">
                <a:solidFill>
                  <a:srgbClr val="7030A0"/>
                </a:solidFill>
                <a:latin typeface="Century" panose="02040604050505020304" pitchFamily="18" charset="0"/>
              </a:rPr>
              <a:t> varchar(255),</a:t>
            </a:r>
            <a:r>
              <a:rPr lang="en-IN" dirty="0" err="1">
                <a:solidFill>
                  <a:srgbClr val="7030A0"/>
                </a:solidFill>
                <a:latin typeface="Century" panose="02040604050505020304" pitchFamily="18" charset="0"/>
              </a:rPr>
              <a:t>DEmail_Id</a:t>
            </a:r>
            <a:r>
              <a:rPr lang="en-IN" dirty="0">
                <a:solidFill>
                  <a:srgbClr val="7030A0"/>
                </a:solidFill>
                <a:latin typeface="Century" panose="02040604050505020304" pitchFamily="18" charset="0"/>
              </a:rPr>
              <a:t> varchar(50) </a:t>
            </a:r>
            <a:r>
              <a:rPr lang="en-IN" dirty="0" err="1">
                <a:solidFill>
                  <a:srgbClr val="7030A0"/>
                </a:solidFill>
                <a:latin typeface="Century" panose="02040604050505020304" pitchFamily="18" charset="0"/>
              </a:rPr>
              <a:t>Unique,D_DEPT</a:t>
            </a:r>
            <a:r>
              <a:rPr lang="en-IN" dirty="0">
                <a:solidFill>
                  <a:srgbClr val="7030A0"/>
                </a:solidFill>
                <a:latin typeface="Century" panose="02040604050505020304" pitchFamily="18" charset="0"/>
              </a:rPr>
              <a:t> varchar(25));</a:t>
            </a:r>
          </a:p>
        </p:txBody>
      </p:sp>
    </p:spTree>
    <p:extLst>
      <p:ext uri="{BB962C8B-B14F-4D97-AF65-F5344CB8AC3E}">
        <p14:creationId xmlns:p14="http://schemas.microsoft.com/office/powerpoint/2010/main" val="469930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8145" y="665018"/>
            <a:ext cx="9144000" cy="1263649"/>
          </a:xfrm>
        </p:spPr>
        <p:txBody>
          <a:bodyPr>
            <a:normAutofit/>
          </a:bodyPr>
          <a:lstStyle/>
          <a:p>
            <a:r>
              <a:rPr lang="en-IN" sz="4000" b="1" dirty="0" smtClean="0">
                <a:solidFill>
                  <a:schemeClr val="bg1"/>
                </a:solidFill>
                <a:latin typeface="Lucida Calligraphy" panose="03010101010101010101" pitchFamily="66" charset="0"/>
              </a:rPr>
              <a:t>Staff Information Table</a:t>
            </a:r>
            <a:endParaRPr lang="en-IN" sz="4000" b="1" dirty="0">
              <a:solidFill>
                <a:schemeClr val="bg1"/>
              </a:solidFill>
              <a:latin typeface="Lucida Calligraphy" panose="03010101010101010101" pitchFamily="66"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144" y="3038764"/>
            <a:ext cx="10778837" cy="3186588"/>
          </a:xfrm>
        </p:spPr>
      </p:pic>
      <p:sp>
        <p:nvSpPr>
          <p:cNvPr id="5" name="Rectangle 4"/>
          <p:cNvSpPr/>
          <p:nvPr/>
        </p:nvSpPr>
        <p:spPr>
          <a:xfrm>
            <a:off x="748144" y="1729755"/>
            <a:ext cx="10270838" cy="923330"/>
          </a:xfrm>
          <a:prstGeom prst="rect">
            <a:avLst/>
          </a:prstGeom>
        </p:spPr>
        <p:txBody>
          <a:bodyPr wrap="square">
            <a:spAutoFit/>
          </a:bodyPr>
          <a:lstStyle/>
          <a:p>
            <a:r>
              <a:rPr lang="en-IN" dirty="0">
                <a:solidFill>
                  <a:srgbClr val="7030A0"/>
                </a:solidFill>
                <a:latin typeface="Century" panose="02040604050505020304" pitchFamily="18" charset="0"/>
              </a:rPr>
              <a:t>Create table STAFF_INFO(</a:t>
            </a:r>
            <a:r>
              <a:rPr lang="en-IN" dirty="0" err="1">
                <a:solidFill>
                  <a:srgbClr val="7030A0"/>
                </a:solidFill>
                <a:latin typeface="Century" panose="02040604050505020304" pitchFamily="18" charset="0"/>
              </a:rPr>
              <a:t>SId</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int</a:t>
            </a:r>
            <a:r>
              <a:rPr lang="en-IN" dirty="0">
                <a:solidFill>
                  <a:srgbClr val="7030A0"/>
                </a:solidFill>
                <a:latin typeface="Century" panose="02040604050505020304" pitchFamily="18" charset="0"/>
              </a:rPr>
              <a:t>(5) Primary </a:t>
            </a:r>
            <a:r>
              <a:rPr lang="en-IN" dirty="0" err="1">
                <a:solidFill>
                  <a:srgbClr val="7030A0"/>
                </a:solidFill>
                <a:latin typeface="Century" panose="02040604050505020304" pitchFamily="18" charset="0"/>
              </a:rPr>
              <a:t>Key,SName</a:t>
            </a:r>
            <a:r>
              <a:rPr lang="en-IN" dirty="0">
                <a:solidFill>
                  <a:srgbClr val="7030A0"/>
                </a:solidFill>
                <a:latin typeface="Century" panose="02040604050505020304" pitchFamily="18" charset="0"/>
              </a:rPr>
              <a:t> varchar(25) Not </a:t>
            </a:r>
            <a:r>
              <a:rPr lang="en-IN" dirty="0" err="1">
                <a:solidFill>
                  <a:srgbClr val="7030A0"/>
                </a:solidFill>
                <a:latin typeface="Century" panose="02040604050505020304" pitchFamily="18" charset="0"/>
              </a:rPr>
              <a:t>Null,S_DOB</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date,SGender</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Enum</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Male','Female</a:t>
            </a:r>
            <a:r>
              <a:rPr lang="en-IN" dirty="0">
                <a:solidFill>
                  <a:srgbClr val="7030A0"/>
                </a:solidFill>
                <a:latin typeface="Century" panose="02040604050505020304" pitchFamily="18" charset="0"/>
              </a:rPr>
              <a:t>'),</a:t>
            </a:r>
            <a:r>
              <a:rPr lang="en-IN" dirty="0" err="1">
                <a:solidFill>
                  <a:srgbClr val="7030A0"/>
                </a:solidFill>
                <a:latin typeface="Century" panose="02040604050505020304" pitchFamily="18" charset="0"/>
              </a:rPr>
              <a:t>SAge</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int</a:t>
            </a:r>
            <a:r>
              <a:rPr lang="en-IN" dirty="0">
                <a:solidFill>
                  <a:srgbClr val="7030A0"/>
                </a:solidFill>
                <a:latin typeface="Century" panose="02040604050505020304" pitchFamily="18" charset="0"/>
              </a:rPr>
              <a:t>(3),</a:t>
            </a:r>
            <a:r>
              <a:rPr lang="en-IN" dirty="0" err="1">
                <a:solidFill>
                  <a:srgbClr val="7030A0"/>
                </a:solidFill>
                <a:latin typeface="Century" panose="02040604050505020304" pitchFamily="18" charset="0"/>
              </a:rPr>
              <a:t>S_Phone_Number</a:t>
            </a:r>
            <a:r>
              <a:rPr lang="en-IN" dirty="0">
                <a:solidFill>
                  <a:srgbClr val="7030A0"/>
                </a:solidFill>
                <a:latin typeface="Century" panose="02040604050505020304" pitchFamily="18" charset="0"/>
              </a:rPr>
              <a:t> </a:t>
            </a:r>
            <a:r>
              <a:rPr lang="en-IN" dirty="0" err="1">
                <a:solidFill>
                  <a:srgbClr val="7030A0"/>
                </a:solidFill>
                <a:latin typeface="Century" panose="02040604050505020304" pitchFamily="18" charset="0"/>
              </a:rPr>
              <a:t>bigint</a:t>
            </a:r>
            <a:r>
              <a:rPr lang="en-IN" dirty="0">
                <a:solidFill>
                  <a:srgbClr val="7030A0"/>
                </a:solidFill>
                <a:latin typeface="Century" panose="02040604050505020304" pitchFamily="18" charset="0"/>
              </a:rPr>
              <a:t>(11) </a:t>
            </a:r>
            <a:r>
              <a:rPr lang="en-IN" dirty="0" err="1">
                <a:solidFill>
                  <a:srgbClr val="7030A0"/>
                </a:solidFill>
                <a:latin typeface="Century" panose="02040604050505020304" pitchFamily="18" charset="0"/>
              </a:rPr>
              <a:t>Unique,SAddress</a:t>
            </a:r>
            <a:r>
              <a:rPr lang="en-IN" dirty="0">
                <a:solidFill>
                  <a:srgbClr val="7030A0"/>
                </a:solidFill>
                <a:latin typeface="Century" panose="02040604050505020304" pitchFamily="18" charset="0"/>
              </a:rPr>
              <a:t> varchar(255),</a:t>
            </a:r>
            <a:r>
              <a:rPr lang="en-IN" dirty="0" err="1">
                <a:solidFill>
                  <a:srgbClr val="7030A0"/>
                </a:solidFill>
                <a:latin typeface="Century" panose="02040604050505020304" pitchFamily="18" charset="0"/>
              </a:rPr>
              <a:t>SEmail_Id</a:t>
            </a:r>
            <a:r>
              <a:rPr lang="en-IN" dirty="0">
                <a:solidFill>
                  <a:srgbClr val="7030A0"/>
                </a:solidFill>
                <a:latin typeface="Century" panose="02040604050505020304" pitchFamily="18" charset="0"/>
              </a:rPr>
              <a:t> varchar(50) Unique Default NULL);</a:t>
            </a:r>
          </a:p>
        </p:txBody>
      </p:sp>
    </p:spTree>
    <p:extLst>
      <p:ext uri="{BB962C8B-B14F-4D97-AF65-F5344CB8AC3E}">
        <p14:creationId xmlns:p14="http://schemas.microsoft.com/office/powerpoint/2010/main" val="489314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8873" y="471055"/>
            <a:ext cx="9144000" cy="1263649"/>
          </a:xfrm>
        </p:spPr>
        <p:txBody>
          <a:bodyPr>
            <a:normAutofit/>
          </a:bodyPr>
          <a:lstStyle/>
          <a:p>
            <a:r>
              <a:rPr lang="en-IN" sz="4000" b="1" dirty="0" smtClean="0">
                <a:solidFill>
                  <a:schemeClr val="bg1"/>
                </a:solidFill>
                <a:latin typeface="Lucida Calligraphy" panose="03010101010101010101" pitchFamily="66" charset="0"/>
              </a:rPr>
              <a:t>Room Information Table </a:t>
            </a:r>
            <a:endParaRPr lang="en-IN" sz="4000" b="1" dirty="0">
              <a:solidFill>
                <a:schemeClr val="bg1"/>
              </a:solidFill>
              <a:latin typeface="Lucida Calligraphy" panose="03010101010101010101" pitchFamily="66"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372" y="1316598"/>
            <a:ext cx="5611138" cy="5163025"/>
          </a:xfrm>
        </p:spPr>
      </p:pic>
      <p:sp>
        <p:nvSpPr>
          <p:cNvPr id="5" name="Rectangle 4"/>
          <p:cNvSpPr/>
          <p:nvPr/>
        </p:nvSpPr>
        <p:spPr>
          <a:xfrm>
            <a:off x="6825627" y="1441726"/>
            <a:ext cx="3255864" cy="1477328"/>
          </a:xfrm>
          <a:prstGeom prst="rect">
            <a:avLst/>
          </a:prstGeom>
        </p:spPr>
        <p:txBody>
          <a:bodyPr wrap="square">
            <a:spAutoFit/>
          </a:bodyPr>
          <a:lstStyle/>
          <a:p>
            <a:r>
              <a:rPr lang="en-US" dirty="0">
                <a:solidFill>
                  <a:srgbClr val="7030A0"/>
                </a:solidFill>
                <a:latin typeface="Century" panose="02040604050505020304" pitchFamily="18" charset="0"/>
              </a:rPr>
              <a:t>Create table ROOM_INFO(</a:t>
            </a:r>
            <a:r>
              <a:rPr lang="en-US" dirty="0" err="1">
                <a:solidFill>
                  <a:srgbClr val="7030A0"/>
                </a:solidFill>
                <a:latin typeface="Century" panose="02040604050505020304" pitchFamily="18" charset="0"/>
              </a:rPr>
              <a:t>Room_No</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(4) Primary Key</a:t>
            </a:r>
            <a:r>
              <a:rPr lang="en-US" dirty="0" smtClean="0">
                <a:solidFill>
                  <a:srgbClr val="7030A0"/>
                </a:solidFill>
                <a:latin typeface="Century" panose="02040604050505020304" pitchFamily="18" charset="0"/>
              </a:rPr>
              <a:t>, </a:t>
            </a:r>
            <a:r>
              <a:rPr lang="en-US" dirty="0" err="1" smtClean="0">
                <a:solidFill>
                  <a:srgbClr val="7030A0"/>
                </a:solidFill>
                <a:latin typeface="Century" panose="02040604050505020304" pitchFamily="18" charset="0"/>
              </a:rPr>
              <a:t>Room_Type</a:t>
            </a:r>
            <a:r>
              <a:rPr lang="en-US" dirty="0" smtClean="0">
                <a:solidFill>
                  <a:srgbClr val="7030A0"/>
                </a:solidFill>
                <a:latin typeface="Century" panose="02040604050505020304" pitchFamily="18" charset="0"/>
              </a:rPr>
              <a:t> </a:t>
            </a:r>
            <a:r>
              <a:rPr lang="en-US" dirty="0">
                <a:solidFill>
                  <a:srgbClr val="7030A0"/>
                </a:solidFill>
                <a:latin typeface="Century" panose="02040604050505020304" pitchFamily="18" charset="0"/>
              </a:rPr>
              <a:t>varchar(25),Capacity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(3));</a:t>
            </a:r>
          </a:p>
        </p:txBody>
      </p:sp>
      <p:pic>
        <p:nvPicPr>
          <p:cNvPr id="6" name="Picture 5"/>
          <p:cNvPicPr>
            <a:picLocks noChangeAspect="1"/>
          </p:cNvPicPr>
          <p:nvPr/>
        </p:nvPicPr>
        <p:blipFill>
          <a:blip r:embed="rId3"/>
          <a:stretch>
            <a:fillRect/>
          </a:stretch>
        </p:blipFill>
        <p:spPr>
          <a:xfrm>
            <a:off x="6825627" y="3262964"/>
            <a:ext cx="4705438" cy="3216659"/>
          </a:xfrm>
          <a:prstGeom prst="rect">
            <a:avLst/>
          </a:prstGeom>
        </p:spPr>
      </p:pic>
    </p:spTree>
    <p:extLst>
      <p:ext uri="{BB962C8B-B14F-4D97-AF65-F5344CB8AC3E}">
        <p14:creationId xmlns:p14="http://schemas.microsoft.com/office/powerpoint/2010/main" val="1854734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686326"/>
            <a:ext cx="9144000" cy="1263649"/>
          </a:xfrm>
        </p:spPr>
        <p:txBody>
          <a:bodyPr>
            <a:normAutofit fontScale="90000"/>
          </a:bodyPr>
          <a:lstStyle/>
          <a:p>
            <a:r>
              <a:rPr lang="en-IN" b="1" dirty="0" smtClean="0">
                <a:solidFill>
                  <a:schemeClr val="bg1"/>
                </a:solidFill>
                <a:latin typeface="Lucida Calligraphy" panose="03010101010101010101" pitchFamily="66" charset="0"/>
              </a:rPr>
              <a:t>Patient Stay Information Table</a:t>
            </a:r>
            <a:endParaRPr lang="en-IN" b="1" dirty="0">
              <a:solidFill>
                <a:schemeClr val="bg1"/>
              </a:solidFill>
              <a:latin typeface="Lucida Calligraphy" panose="03010101010101010101" pitchFamily="66"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5928" y="2974206"/>
            <a:ext cx="10346379" cy="3497351"/>
          </a:xfrm>
        </p:spPr>
      </p:pic>
      <p:sp>
        <p:nvSpPr>
          <p:cNvPr id="5" name="Rectangle 4"/>
          <p:cNvSpPr/>
          <p:nvPr/>
        </p:nvSpPr>
        <p:spPr>
          <a:xfrm>
            <a:off x="895928" y="1687257"/>
            <a:ext cx="8252691" cy="923330"/>
          </a:xfrm>
          <a:prstGeom prst="rect">
            <a:avLst/>
          </a:prstGeom>
        </p:spPr>
        <p:txBody>
          <a:bodyPr wrap="square">
            <a:spAutoFit/>
          </a:bodyPr>
          <a:lstStyle/>
          <a:p>
            <a:r>
              <a:rPr lang="en-US" dirty="0">
                <a:solidFill>
                  <a:srgbClr val="7030A0"/>
                </a:solidFill>
                <a:latin typeface="Century" panose="02040604050505020304" pitchFamily="18" charset="0"/>
              </a:rPr>
              <a:t>Create table PATIENT_STAY(</a:t>
            </a:r>
            <a:r>
              <a:rPr lang="en-US" dirty="0" err="1">
                <a:solidFill>
                  <a:srgbClr val="7030A0"/>
                </a:solidFill>
                <a:latin typeface="Century" panose="02040604050505020304" pitchFamily="18" charset="0"/>
              </a:rPr>
              <a:t>PId</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(5),</a:t>
            </a:r>
            <a:r>
              <a:rPr lang="en-US" dirty="0" err="1">
                <a:solidFill>
                  <a:srgbClr val="7030A0"/>
                </a:solidFill>
                <a:latin typeface="Century" panose="02040604050505020304" pitchFamily="18" charset="0"/>
              </a:rPr>
              <a:t>P_InDate</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date,P_InTime</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time,P_OutDate</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date,P_OutTime</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time,No_Of_Days</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(3),Foreign Key(</a:t>
            </a:r>
            <a:r>
              <a:rPr lang="en-US" dirty="0" err="1">
                <a:solidFill>
                  <a:srgbClr val="7030A0"/>
                </a:solidFill>
                <a:latin typeface="Century" panose="02040604050505020304" pitchFamily="18" charset="0"/>
              </a:rPr>
              <a:t>PId</a:t>
            </a:r>
            <a:r>
              <a:rPr lang="en-US" dirty="0">
                <a:solidFill>
                  <a:srgbClr val="7030A0"/>
                </a:solidFill>
                <a:latin typeface="Century" panose="02040604050505020304" pitchFamily="18" charset="0"/>
              </a:rPr>
              <a:t>) References PATIENT_PERSONAL_INFO(</a:t>
            </a:r>
            <a:r>
              <a:rPr lang="en-US" dirty="0" err="1">
                <a:solidFill>
                  <a:srgbClr val="7030A0"/>
                </a:solidFill>
                <a:latin typeface="Century" panose="02040604050505020304" pitchFamily="18" charset="0"/>
              </a:rPr>
              <a:t>PId</a:t>
            </a:r>
            <a:r>
              <a:rPr lang="en-US" dirty="0">
                <a:solidFill>
                  <a:srgbClr val="7030A0"/>
                </a:solidFill>
                <a:latin typeface="Century" panose="02040604050505020304" pitchFamily="18" charset="0"/>
              </a:rPr>
              <a:t>));</a:t>
            </a:r>
          </a:p>
        </p:txBody>
      </p:sp>
    </p:spTree>
    <p:extLst>
      <p:ext uri="{BB962C8B-B14F-4D97-AF65-F5344CB8AC3E}">
        <p14:creationId xmlns:p14="http://schemas.microsoft.com/office/powerpoint/2010/main" val="3554308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517237"/>
            <a:ext cx="9144000" cy="1263649"/>
          </a:xfrm>
        </p:spPr>
        <p:txBody>
          <a:bodyPr>
            <a:normAutofit/>
          </a:bodyPr>
          <a:lstStyle/>
          <a:p>
            <a:r>
              <a:rPr lang="en-IN" sz="4000" dirty="0" smtClean="0">
                <a:solidFill>
                  <a:schemeClr val="bg1"/>
                </a:solidFill>
                <a:latin typeface="Lucida Calligraphy" panose="03010101010101010101" pitchFamily="66" charset="0"/>
              </a:rPr>
              <a:t>Allotments To Patients Table</a:t>
            </a:r>
            <a:endParaRPr lang="en-IN" sz="4000" dirty="0">
              <a:solidFill>
                <a:schemeClr val="bg1"/>
              </a:solidFill>
              <a:latin typeface="Lucida Calligraphy" panose="03010101010101010101" pitchFamily="66"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583242"/>
            <a:ext cx="6205654" cy="5020757"/>
          </a:xfrm>
        </p:spPr>
      </p:pic>
      <p:sp>
        <p:nvSpPr>
          <p:cNvPr id="5" name="Rectangle 4"/>
          <p:cNvSpPr/>
          <p:nvPr/>
        </p:nvSpPr>
        <p:spPr>
          <a:xfrm>
            <a:off x="7139709" y="1583242"/>
            <a:ext cx="4064000" cy="3416320"/>
          </a:xfrm>
          <a:prstGeom prst="rect">
            <a:avLst/>
          </a:prstGeom>
        </p:spPr>
        <p:txBody>
          <a:bodyPr wrap="square">
            <a:spAutoFit/>
          </a:bodyPr>
          <a:lstStyle/>
          <a:p>
            <a:r>
              <a:rPr lang="en-US" dirty="0">
                <a:solidFill>
                  <a:srgbClr val="7030A0"/>
                </a:solidFill>
                <a:latin typeface="Century" panose="02040604050505020304" pitchFamily="18" charset="0"/>
              </a:rPr>
              <a:t>Create table ALLOTMENTS_TO_PATIENT(</a:t>
            </a:r>
            <a:r>
              <a:rPr lang="en-US" dirty="0" err="1">
                <a:solidFill>
                  <a:srgbClr val="7030A0"/>
                </a:solidFill>
                <a:latin typeface="Century" panose="02040604050505020304" pitchFamily="18" charset="0"/>
              </a:rPr>
              <a:t>SNo</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(5) Primary </a:t>
            </a:r>
            <a:r>
              <a:rPr lang="en-US" dirty="0" err="1">
                <a:solidFill>
                  <a:srgbClr val="7030A0"/>
                </a:solidFill>
                <a:latin typeface="Century" panose="02040604050505020304" pitchFamily="18" charset="0"/>
              </a:rPr>
              <a:t>key,PId</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(5),</a:t>
            </a:r>
            <a:r>
              <a:rPr lang="en-US" dirty="0" err="1">
                <a:solidFill>
                  <a:srgbClr val="7030A0"/>
                </a:solidFill>
                <a:latin typeface="Century" panose="02040604050505020304" pitchFamily="18" charset="0"/>
              </a:rPr>
              <a:t>DId</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(5),</a:t>
            </a:r>
            <a:r>
              <a:rPr lang="en-US" dirty="0" err="1">
                <a:solidFill>
                  <a:srgbClr val="7030A0"/>
                </a:solidFill>
                <a:latin typeface="Century" panose="02040604050505020304" pitchFamily="18" charset="0"/>
              </a:rPr>
              <a:t>SId</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(5),</a:t>
            </a:r>
            <a:r>
              <a:rPr lang="en-US" dirty="0" err="1">
                <a:solidFill>
                  <a:srgbClr val="7030A0"/>
                </a:solidFill>
                <a:latin typeface="Century" panose="02040604050505020304" pitchFamily="18" charset="0"/>
              </a:rPr>
              <a:t>Room_No</a:t>
            </a:r>
            <a:r>
              <a:rPr lang="en-US" dirty="0">
                <a:solidFill>
                  <a:srgbClr val="7030A0"/>
                </a:solidFill>
                <a:latin typeface="Century" panose="02040604050505020304" pitchFamily="18" charset="0"/>
              </a:rPr>
              <a:t> </a:t>
            </a:r>
            <a:r>
              <a:rPr lang="en-US" dirty="0" err="1">
                <a:solidFill>
                  <a:srgbClr val="7030A0"/>
                </a:solidFill>
                <a:latin typeface="Century" panose="02040604050505020304" pitchFamily="18" charset="0"/>
              </a:rPr>
              <a:t>int</a:t>
            </a:r>
            <a:r>
              <a:rPr lang="en-US" dirty="0">
                <a:solidFill>
                  <a:srgbClr val="7030A0"/>
                </a:solidFill>
                <a:latin typeface="Century" panose="02040604050505020304" pitchFamily="18" charset="0"/>
              </a:rPr>
              <a:t>(4),Foreign Key(</a:t>
            </a:r>
            <a:r>
              <a:rPr lang="en-US" dirty="0" err="1">
                <a:solidFill>
                  <a:srgbClr val="7030A0"/>
                </a:solidFill>
                <a:latin typeface="Century" panose="02040604050505020304" pitchFamily="18" charset="0"/>
              </a:rPr>
              <a:t>PId</a:t>
            </a:r>
            <a:r>
              <a:rPr lang="en-US" dirty="0">
                <a:solidFill>
                  <a:srgbClr val="7030A0"/>
                </a:solidFill>
                <a:latin typeface="Century" panose="02040604050505020304" pitchFamily="18" charset="0"/>
              </a:rPr>
              <a:t>) References PATIENT_PERSONAL_INFO(</a:t>
            </a:r>
            <a:r>
              <a:rPr lang="en-US" dirty="0" err="1">
                <a:solidFill>
                  <a:srgbClr val="7030A0"/>
                </a:solidFill>
                <a:latin typeface="Century" panose="02040604050505020304" pitchFamily="18" charset="0"/>
              </a:rPr>
              <a:t>PId</a:t>
            </a:r>
            <a:r>
              <a:rPr lang="en-US" dirty="0">
                <a:solidFill>
                  <a:srgbClr val="7030A0"/>
                </a:solidFill>
                <a:latin typeface="Century" panose="02040604050505020304" pitchFamily="18" charset="0"/>
              </a:rPr>
              <a:t>),Foreign Key(</a:t>
            </a:r>
            <a:r>
              <a:rPr lang="en-US" dirty="0" err="1">
                <a:solidFill>
                  <a:srgbClr val="7030A0"/>
                </a:solidFill>
                <a:latin typeface="Century" panose="02040604050505020304" pitchFamily="18" charset="0"/>
              </a:rPr>
              <a:t>DId</a:t>
            </a:r>
            <a:r>
              <a:rPr lang="en-US" dirty="0">
                <a:solidFill>
                  <a:srgbClr val="7030A0"/>
                </a:solidFill>
                <a:latin typeface="Century" panose="02040604050505020304" pitchFamily="18" charset="0"/>
              </a:rPr>
              <a:t>) References DOCTOR_INFO(</a:t>
            </a:r>
            <a:r>
              <a:rPr lang="en-US" dirty="0" err="1">
                <a:solidFill>
                  <a:srgbClr val="7030A0"/>
                </a:solidFill>
                <a:latin typeface="Century" panose="02040604050505020304" pitchFamily="18" charset="0"/>
              </a:rPr>
              <a:t>DId</a:t>
            </a:r>
            <a:r>
              <a:rPr lang="en-US" dirty="0">
                <a:solidFill>
                  <a:srgbClr val="7030A0"/>
                </a:solidFill>
                <a:latin typeface="Century" panose="02040604050505020304" pitchFamily="18" charset="0"/>
              </a:rPr>
              <a:t>),Foreign Key(</a:t>
            </a:r>
            <a:r>
              <a:rPr lang="en-US" dirty="0" err="1">
                <a:solidFill>
                  <a:srgbClr val="7030A0"/>
                </a:solidFill>
                <a:latin typeface="Century" panose="02040604050505020304" pitchFamily="18" charset="0"/>
              </a:rPr>
              <a:t>SId</a:t>
            </a:r>
            <a:r>
              <a:rPr lang="en-US" dirty="0">
                <a:solidFill>
                  <a:srgbClr val="7030A0"/>
                </a:solidFill>
                <a:latin typeface="Century" panose="02040604050505020304" pitchFamily="18" charset="0"/>
              </a:rPr>
              <a:t>) References STAFF_INFO(</a:t>
            </a:r>
            <a:r>
              <a:rPr lang="en-US" dirty="0" err="1">
                <a:solidFill>
                  <a:srgbClr val="7030A0"/>
                </a:solidFill>
                <a:latin typeface="Century" panose="02040604050505020304" pitchFamily="18" charset="0"/>
              </a:rPr>
              <a:t>SId</a:t>
            </a:r>
            <a:r>
              <a:rPr lang="en-US" dirty="0">
                <a:solidFill>
                  <a:srgbClr val="7030A0"/>
                </a:solidFill>
                <a:latin typeface="Century" panose="02040604050505020304" pitchFamily="18" charset="0"/>
              </a:rPr>
              <a:t>),Foreign Key(</a:t>
            </a:r>
            <a:r>
              <a:rPr lang="en-US" dirty="0" err="1">
                <a:solidFill>
                  <a:srgbClr val="7030A0"/>
                </a:solidFill>
                <a:latin typeface="Century" panose="02040604050505020304" pitchFamily="18" charset="0"/>
              </a:rPr>
              <a:t>Room_No</a:t>
            </a:r>
            <a:r>
              <a:rPr lang="en-US" dirty="0">
                <a:solidFill>
                  <a:srgbClr val="7030A0"/>
                </a:solidFill>
                <a:latin typeface="Century" panose="02040604050505020304" pitchFamily="18" charset="0"/>
              </a:rPr>
              <a:t>) References ROOM_INFO(</a:t>
            </a:r>
            <a:r>
              <a:rPr lang="en-US" dirty="0" err="1">
                <a:solidFill>
                  <a:srgbClr val="7030A0"/>
                </a:solidFill>
                <a:latin typeface="Century" panose="02040604050505020304" pitchFamily="18" charset="0"/>
              </a:rPr>
              <a:t>Room_No</a:t>
            </a:r>
            <a:r>
              <a:rPr lang="en-US" dirty="0">
                <a:solidFill>
                  <a:srgbClr val="7030A0"/>
                </a:solidFill>
                <a:latin typeface="Century" panose="02040604050505020304" pitchFamily="18" charset="0"/>
              </a:rPr>
              <a:t>));</a:t>
            </a:r>
          </a:p>
        </p:txBody>
      </p:sp>
    </p:spTree>
    <p:extLst>
      <p:ext uri="{BB962C8B-B14F-4D97-AF65-F5344CB8AC3E}">
        <p14:creationId xmlns:p14="http://schemas.microsoft.com/office/powerpoint/2010/main" val="2595449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ornVTI">
  <a:themeElements>
    <a:clrScheme name="AnalogousFromLightSeedLeftStep">
      <a:dk1>
        <a:srgbClr val="000000"/>
      </a:dk1>
      <a:lt1>
        <a:srgbClr val="FFFFFF"/>
      </a:lt1>
      <a:dk2>
        <a:srgbClr val="252441"/>
      </a:dk2>
      <a:lt2>
        <a:srgbClr val="E2E8E6"/>
      </a:lt2>
      <a:accent1>
        <a:srgbClr val="C696A5"/>
      </a:accent1>
      <a:accent2>
        <a:srgbClr val="BA7FA9"/>
      </a:accent2>
      <a:accent3>
        <a:srgbClr val="C096C6"/>
      </a:accent3>
      <a:accent4>
        <a:srgbClr val="997FBA"/>
      </a:accent4>
      <a:accent5>
        <a:srgbClr val="9896C6"/>
      </a:accent5>
      <a:accent6>
        <a:srgbClr val="7F96BA"/>
      </a:accent6>
      <a:hlink>
        <a:srgbClr val="568F7E"/>
      </a:hlink>
      <a:folHlink>
        <a:srgbClr val="7F7F7F"/>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emplate>Madison</Template>
  <TotalTime>760</TotalTime>
  <Words>827</Words>
  <Application>Microsoft Office PowerPoint</Application>
  <PresentationFormat>Widescreen</PresentationFormat>
  <Paragraphs>64</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Arial Nova Cond</vt:lpstr>
      <vt:lpstr>Arial Rounded MT Bold</vt:lpstr>
      <vt:lpstr>Calibri</vt:lpstr>
      <vt:lpstr>Century</vt:lpstr>
      <vt:lpstr>Impact</vt:lpstr>
      <vt:lpstr>Lucida Calligraphy</vt:lpstr>
      <vt:lpstr>Symbol</vt:lpstr>
      <vt:lpstr>Times New Roman</vt:lpstr>
      <vt:lpstr>TornVTI</vt:lpstr>
      <vt:lpstr>HOSPITAL MANAGEMENT SYSTEM A DBMS PROJECT </vt:lpstr>
      <vt:lpstr>Hospital Management System </vt:lpstr>
      <vt:lpstr>Patient Personal Information Table </vt:lpstr>
      <vt:lpstr>Patient Hospital Management Table </vt:lpstr>
      <vt:lpstr>Doctor Information Table</vt:lpstr>
      <vt:lpstr>Staff Information Table</vt:lpstr>
      <vt:lpstr>Room Information Table </vt:lpstr>
      <vt:lpstr>Patient Stay Information Table</vt:lpstr>
      <vt:lpstr>Allotments To Patients Table</vt:lpstr>
      <vt:lpstr>Billing Information Table </vt:lpstr>
      <vt:lpstr>ER  DIAGRAM</vt:lpstr>
      <vt:lpstr>Description of Databases</vt:lpstr>
      <vt:lpstr>Description of Databases…</vt:lpstr>
      <vt:lpstr>PowerPoint Presentation</vt:lpstr>
      <vt:lpstr>PowerPoint Presentation</vt:lpstr>
      <vt:lpstr>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aanchal chaudhary</dc:creator>
  <cp:lastModifiedBy>aanchal chaudhary</cp:lastModifiedBy>
  <cp:revision>39</cp:revision>
  <dcterms:created xsi:type="dcterms:W3CDTF">2020-11-22T16:52:37Z</dcterms:created>
  <dcterms:modified xsi:type="dcterms:W3CDTF">2020-11-23T16:48:11Z</dcterms:modified>
</cp:coreProperties>
</file>