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jpg" ContentType="image/jpg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208012" y="0"/>
            <a:ext cx="14080490" cy="10287000"/>
          </a:xfrm>
          <a:custGeom>
            <a:avLst/>
            <a:gdLst/>
            <a:ahLst/>
            <a:cxnLst/>
            <a:rect l="l" t="t" r="r" b="b"/>
            <a:pathLst>
              <a:path w="14080490" h="10287000">
                <a:moveTo>
                  <a:pt x="0" y="10286999"/>
                </a:moveTo>
                <a:lnTo>
                  <a:pt x="14079986" y="10286999"/>
                </a:lnTo>
                <a:lnTo>
                  <a:pt x="14079986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F5F2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3148241" y="0"/>
            <a:ext cx="1059815" cy="10283190"/>
          </a:xfrm>
          <a:custGeom>
            <a:avLst/>
            <a:gdLst/>
            <a:ahLst/>
            <a:cxnLst/>
            <a:rect l="l" t="t" r="r" b="b"/>
            <a:pathLst>
              <a:path w="1059814" h="10283190">
                <a:moveTo>
                  <a:pt x="0" y="10283088"/>
                </a:moveTo>
                <a:lnTo>
                  <a:pt x="1059770" y="10283088"/>
                </a:lnTo>
                <a:lnTo>
                  <a:pt x="1059770" y="0"/>
                </a:lnTo>
                <a:lnTo>
                  <a:pt x="0" y="0"/>
                </a:lnTo>
                <a:lnTo>
                  <a:pt x="0" y="10283088"/>
                </a:lnTo>
                <a:close/>
              </a:path>
            </a:pathLst>
          </a:custGeom>
          <a:solidFill>
            <a:srgbClr val="E8DF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2088470" y="0"/>
            <a:ext cx="1059815" cy="10283190"/>
          </a:xfrm>
          <a:custGeom>
            <a:avLst/>
            <a:gdLst/>
            <a:ahLst/>
            <a:cxnLst/>
            <a:rect l="l" t="t" r="r" b="b"/>
            <a:pathLst>
              <a:path w="1059814" h="10283190">
                <a:moveTo>
                  <a:pt x="0" y="10283088"/>
                </a:moveTo>
                <a:lnTo>
                  <a:pt x="1059770" y="10283088"/>
                </a:lnTo>
                <a:lnTo>
                  <a:pt x="1059770" y="0"/>
                </a:lnTo>
                <a:lnTo>
                  <a:pt x="0" y="0"/>
                </a:lnTo>
                <a:lnTo>
                  <a:pt x="0" y="10283088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11"/>
            <a:ext cx="18150205" cy="10283190"/>
          </a:xfrm>
          <a:custGeom>
            <a:avLst/>
            <a:gdLst/>
            <a:ahLst/>
            <a:cxnLst/>
            <a:rect l="l" t="t" r="r" b="b"/>
            <a:pathLst>
              <a:path w="18150205" h="10283190">
                <a:moveTo>
                  <a:pt x="2088464" y="0"/>
                </a:moveTo>
                <a:lnTo>
                  <a:pt x="0" y="0"/>
                </a:lnTo>
                <a:lnTo>
                  <a:pt x="0" y="10283088"/>
                </a:lnTo>
                <a:lnTo>
                  <a:pt x="2088464" y="10283088"/>
                </a:lnTo>
                <a:lnTo>
                  <a:pt x="2088464" y="0"/>
                </a:lnTo>
                <a:close/>
              </a:path>
              <a:path w="18150205" h="10283190">
                <a:moveTo>
                  <a:pt x="11119904" y="10195636"/>
                </a:moveTo>
                <a:lnTo>
                  <a:pt x="11118228" y="10195636"/>
                </a:lnTo>
                <a:lnTo>
                  <a:pt x="11118228" y="10196589"/>
                </a:lnTo>
                <a:lnTo>
                  <a:pt x="11119904" y="10196589"/>
                </a:lnTo>
                <a:lnTo>
                  <a:pt x="11119904" y="10195636"/>
                </a:lnTo>
                <a:close/>
              </a:path>
              <a:path w="18150205" h="10283190">
                <a:moveTo>
                  <a:pt x="11423320" y="9892309"/>
                </a:moveTo>
                <a:lnTo>
                  <a:pt x="11422571" y="9891547"/>
                </a:lnTo>
                <a:lnTo>
                  <a:pt x="11420716" y="9891547"/>
                </a:lnTo>
                <a:lnTo>
                  <a:pt x="11419967" y="9892309"/>
                </a:lnTo>
                <a:lnTo>
                  <a:pt x="11419967" y="9894151"/>
                </a:lnTo>
                <a:lnTo>
                  <a:pt x="11420716" y="9894913"/>
                </a:lnTo>
                <a:lnTo>
                  <a:pt x="11422571" y="9894913"/>
                </a:lnTo>
                <a:lnTo>
                  <a:pt x="11423320" y="9894151"/>
                </a:lnTo>
                <a:lnTo>
                  <a:pt x="11423320" y="9892309"/>
                </a:lnTo>
                <a:close/>
              </a:path>
              <a:path w="18150205" h="10283190">
                <a:moveTo>
                  <a:pt x="11425009" y="10194239"/>
                </a:moveTo>
                <a:lnTo>
                  <a:pt x="11423510" y="10192753"/>
                </a:lnTo>
                <a:lnTo>
                  <a:pt x="11419777" y="10192753"/>
                </a:lnTo>
                <a:lnTo>
                  <a:pt x="11418278" y="10194239"/>
                </a:lnTo>
                <a:lnTo>
                  <a:pt x="11418278" y="10197986"/>
                </a:lnTo>
                <a:lnTo>
                  <a:pt x="11419777" y="10199472"/>
                </a:lnTo>
                <a:lnTo>
                  <a:pt x="11423498" y="10199472"/>
                </a:lnTo>
                <a:lnTo>
                  <a:pt x="11425009" y="10197986"/>
                </a:lnTo>
                <a:lnTo>
                  <a:pt x="11425009" y="10194239"/>
                </a:lnTo>
                <a:close/>
              </a:path>
              <a:path w="18150205" h="10283190">
                <a:moveTo>
                  <a:pt x="11730088" y="9889998"/>
                </a:moveTo>
                <a:lnTo>
                  <a:pt x="11727472" y="9887382"/>
                </a:lnTo>
                <a:lnTo>
                  <a:pt x="11720982" y="9887382"/>
                </a:lnTo>
                <a:lnTo>
                  <a:pt x="11718354" y="9889998"/>
                </a:lnTo>
                <a:lnTo>
                  <a:pt x="11718354" y="9896500"/>
                </a:lnTo>
                <a:lnTo>
                  <a:pt x="11720982" y="9899117"/>
                </a:lnTo>
                <a:lnTo>
                  <a:pt x="11727472" y="9899117"/>
                </a:lnTo>
                <a:lnTo>
                  <a:pt x="11730088" y="9896500"/>
                </a:lnTo>
                <a:lnTo>
                  <a:pt x="11730088" y="9889998"/>
                </a:lnTo>
                <a:close/>
              </a:path>
              <a:path w="18150205" h="10283190">
                <a:moveTo>
                  <a:pt x="11730927" y="10192436"/>
                </a:moveTo>
                <a:lnTo>
                  <a:pt x="11727929" y="10189413"/>
                </a:lnTo>
                <a:lnTo>
                  <a:pt x="11720525" y="10189413"/>
                </a:lnTo>
                <a:lnTo>
                  <a:pt x="11717515" y="10192436"/>
                </a:lnTo>
                <a:lnTo>
                  <a:pt x="11717515" y="10199827"/>
                </a:lnTo>
                <a:lnTo>
                  <a:pt x="11720525" y="10202837"/>
                </a:lnTo>
                <a:lnTo>
                  <a:pt x="11727942" y="10202837"/>
                </a:lnTo>
                <a:lnTo>
                  <a:pt x="11730927" y="10199827"/>
                </a:lnTo>
                <a:lnTo>
                  <a:pt x="11730927" y="10192436"/>
                </a:lnTo>
                <a:close/>
              </a:path>
              <a:path w="18150205" h="10283190">
                <a:moveTo>
                  <a:pt x="12029326" y="9589046"/>
                </a:moveTo>
                <a:lnTo>
                  <a:pt x="12028195" y="9587916"/>
                </a:lnTo>
                <a:lnTo>
                  <a:pt x="12025401" y="9587916"/>
                </a:lnTo>
                <a:lnTo>
                  <a:pt x="12024284" y="9589046"/>
                </a:lnTo>
                <a:lnTo>
                  <a:pt x="12024284" y="9591840"/>
                </a:lnTo>
                <a:lnTo>
                  <a:pt x="12025401" y="9592958"/>
                </a:lnTo>
                <a:lnTo>
                  <a:pt x="12028195" y="9592958"/>
                </a:lnTo>
                <a:lnTo>
                  <a:pt x="12029326" y="9591840"/>
                </a:lnTo>
                <a:lnTo>
                  <a:pt x="12029326" y="9589046"/>
                </a:lnTo>
                <a:close/>
              </a:path>
              <a:path w="18150205" h="10283190">
                <a:moveTo>
                  <a:pt x="12036870" y="10190556"/>
                </a:moveTo>
                <a:lnTo>
                  <a:pt x="12032361" y="10186048"/>
                </a:lnTo>
                <a:lnTo>
                  <a:pt x="12021236" y="10186048"/>
                </a:lnTo>
                <a:lnTo>
                  <a:pt x="12016740" y="10190556"/>
                </a:lnTo>
                <a:lnTo>
                  <a:pt x="12016740" y="10201694"/>
                </a:lnTo>
                <a:lnTo>
                  <a:pt x="12021236" y="10206203"/>
                </a:lnTo>
                <a:lnTo>
                  <a:pt x="12032361" y="10206203"/>
                </a:lnTo>
                <a:lnTo>
                  <a:pt x="12036870" y="10201694"/>
                </a:lnTo>
                <a:lnTo>
                  <a:pt x="12036870" y="10190556"/>
                </a:lnTo>
                <a:close/>
              </a:path>
              <a:path w="18150205" h="10283190">
                <a:moveTo>
                  <a:pt x="12036870" y="9887687"/>
                </a:moveTo>
                <a:lnTo>
                  <a:pt x="12032361" y="9883178"/>
                </a:lnTo>
                <a:lnTo>
                  <a:pt x="12021236" y="9883178"/>
                </a:lnTo>
                <a:lnTo>
                  <a:pt x="12016740" y="9887687"/>
                </a:lnTo>
                <a:lnTo>
                  <a:pt x="12016740" y="9898812"/>
                </a:lnTo>
                <a:lnTo>
                  <a:pt x="12021236" y="9903320"/>
                </a:lnTo>
                <a:lnTo>
                  <a:pt x="12032361" y="9903320"/>
                </a:lnTo>
                <a:lnTo>
                  <a:pt x="12036870" y="9898812"/>
                </a:lnTo>
                <a:lnTo>
                  <a:pt x="12036870" y="9887687"/>
                </a:lnTo>
                <a:close/>
              </a:path>
              <a:path w="18150205" h="10283190">
                <a:moveTo>
                  <a:pt x="12336932" y="9586265"/>
                </a:moveTo>
                <a:lnTo>
                  <a:pt x="12333554" y="9582887"/>
                </a:lnTo>
                <a:lnTo>
                  <a:pt x="12325210" y="9582887"/>
                </a:lnTo>
                <a:lnTo>
                  <a:pt x="12321832" y="9586265"/>
                </a:lnTo>
                <a:lnTo>
                  <a:pt x="12321832" y="9594609"/>
                </a:lnTo>
                <a:lnTo>
                  <a:pt x="12325210" y="9597987"/>
                </a:lnTo>
                <a:lnTo>
                  <a:pt x="12333554" y="9597987"/>
                </a:lnTo>
                <a:lnTo>
                  <a:pt x="12336932" y="9594609"/>
                </a:lnTo>
                <a:lnTo>
                  <a:pt x="12336932" y="9586265"/>
                </a:lnTo>
                <a:close/>
              </a:path>
              <a:path w="18150205" h="10283190">
                <a:moveTo>
                  <a:pt x="12342813" y="10188715"/>
                </a:moveTo>
                <a:lnTo>
                  <a:pt x="12336793" y="10182695"/>
                </a:lnTo>
                <a:lnTo>
                  <a:pt x="12321972" y="10182695"/>
                </a:lnTo>
                <a:lnTo>
                  <a:pt x="12315952" y="10188715"/>
                </a:lnTo>
                <a:lnTo>
                  <a:pt x="12315952" y="10203548"/>
                </a:lnTo>
                <a:lnTo>
                  <a:pt x="12321972" y="10209568"/>
                </a:lnTo>
                <a:lnTo>
                  <a:pt x="12336793" y="10209568"/>
                </a:lnTo>
                <a:lnTo>
                  <a:pt x="12342813" y="10203548"/>
                </a:lnTo>
                <a:lnTo>
                  <a:pt x="12342813" y="10188715"/>
                </a:lnTo>
                <a:close/>
              </a:path>
              <a:path w="18150205" h="10283190">
                <a:moveTo>
                  <a:pt x="12342813" y="9885832"/>
                </a:moveTo>
                <a:lnTo>
                  <a:pt x="12336793" y="9879813"/>
                </a:lnTo>
                <a:lnTo>
                  <a:pt x="12321972" y="9879813"/>
                </a:lnTo>
                <a:lnTo>
                  <a:pt x="12315952" y="9885832"/>
                </a:lnTo>
                <a:lnTo>
                  <a:pt x="12315952" y="9900666"/>
                </a:lnTo>
                <a:lnTo>
                  <a:pt x="12321972" y="9906686"/>
                </a:lnTo>
                <a:lnTo>
                  <a:pt x="12336793" y="9906686"/>
                </a:lnTo>
                <a:lnTo>
                  <a:pt x="12342813" y="9900666"/>
                </a:lnTo>
                <a:lnTo>
                  <a:pt x="12342813" y="9885832"/>
                </a:lnTo>
                <a:close/>
              </a:path>
              <a:path w="18150205" h="10283190">
                <a:moveTo>
                  <a:pt x="12644552" y="9583458"/>
                </a:moveTo>
                <a:lnTo>
                  <a:pt x="12638926" y="9577819"/>
                </a:lnTo>
                <a:lnTo>
                  <a:pt x="12625007" y="9577819"/>
                </a:lnTo>
                <a:lnTo>
                  <a:pt x="12619368" y="9583458"/>
                </a:lnTo>
                <a:lnTo>
                  <a:pt x="12619368" y="9597390"/>
                </a:lnTo>
                <a:lnTo>
                  <a:pt x="12625007" y="9603016"/>
                </a:lnTo>
                <a:lnTo>
                  <a:pt x="12638900" y="9603016"/>
                </a:lnTo>
                <a:lnTo>
                  <a:pt x="12644552" y="9597390"/>
                </a:lnTo>
                <a:lnTo>
                  <a:pt x="12644552" y="9583458"/>
                </a:lnTo>
                <a:close/>
              </a:path>
              <a:path w="18150205" h="10283190">
                <a:moveTo>
                  <a:pt x="12648705" y="1332903"/>
                </a:moveTo>
                <a:lnTo>
                  <a:pt x="12647028" y="1332903"/>
                </a:lnTo>
                <a:lnTo>
                  <a:pt x="12647028" y="1333842"/>
                </a:lnTo>
                <a:lnTo>
                  <a:pt x="12648705" y="1333842"/>
                </a:lnTo>
                <a:lnTo>
                  <a:pt x="12648705" y="1332903"/>
                </a:lnTo>
                <a:close/>
              </a:path>
              <a:path w="18150205" h="10283190">
                <a:moveTo>
                  <a:pt x="12648705" y="1030033"/>
                </a:moveTo>
                <a:lnTo>
                  <a:pt x="12647028" y="1030033"/>
                </a:lnTo>
                <a:lnTo>
                  <a:pt x="12647028" y="1030973"/>
                </a:lnTo>
                <a:lnTo>
                  <a:pt x="12648705" y="1030973"/>
                </a:lnTo>
                <a:lnTo>
                  <a:pt x="12648705" y="1030033"/>
                </a:lnTo>
                <a:close/>
              </a:path>
              <a:path w="18150205" h="10283190">
                <a:moveTo>
                  <a:pt x="12648705" y="727151"/>
                </a:moveTo>
                <a:lnTo>
                  <a:pt x="12647028" y="727151"/>
                </a:lnTo>
                <a:lnTo>
                  <a:pt x="12647028" y="728091"/>
                </a:lnTo>
                <a:lnTo>
                  <a:pt x="12648705" y="728091"/>
                </a:lnTo>
                <a:lnTo>
                  <a:pt x="12648705" y="727151"/>
                </a:lnTo>
                <a:close/>
              </a:path>
              <a:path w="18150205" h="10283190">
                <a:moveTo>
                  <a:pt x="12648743" y="10186873"/>
                </a:moveTo>
                <a:lnTo>
                  <a:pt x="12641225" y="10179355"/>
                </a:lnTo>
                <a:lnTo>
                  <a:pt x="12622695" y="10179355"/>
                </a:lnTo>
                <a:lnTo>
                  <a:pt x="12615189" y="10186873"/>
                </a:lnTo>
                <a:lnTo>
                  <a:pt x="12615189" y="10205415"/>
                </a:lnTo>
                <a:lnTo>
                  <a:pt x="12622695" y="10212934"/>
                </a:lnTo>
                <a:lnTo>
                  <a:pt x="12641225" y="10212934"/>
                </a:lnTo>
                <a:lnTo>
                  <a:pt x="12648743" y="10205415"/>
                </a:lnTo>
                <a:lnTo>
                  <a:pt x="12648743" y="10186873"/>
                </a:lnTo>
                <a:close/>
              </a:path>
              <a:path w="18150205" h="10283190">
                <a:moveTo>
                  <a:pt x="12648743" y="9884004"/>
                </a:moveTo>
                <a:lnTo>
                  <a:pt x="12641225" y="9876485"/>
                </a:lnTo>
                <a:lnTo>
                  <a:pt x="12622695" y="9876485"/>
                </a:lnTo>
                <a:lnTo>
                  <a:pt x="12615189" y="9884004"/>
                </a:lnTo>
                <a:lnTo>
                  <a:pt x="12615189" y="9902533"/>
                </a:lnTo>
                <a:lnTo>
                  <a:pt x="12622695" y="9910051"/>
                </a:lnTo>
                <a:lnTo>
                  <a:pt x="12641225" y="9910051"/>
                </a:lnTo>
                <a:lnTo>
                  <a:pt x="12648743" y="9902533"/>
                </a:lnTo>
                <a:lnTo>
                  <a:pt x="12648743" y="9884004"/>
                </a:lnTo>
                <a:close/>
              </a:path>
              <a:path w="18150205" h="10283190">
                <a:moveTo>
                  <a:pt x="12952133" y="423811"/>
                </a:moveTo>
                <a:lnTo>
                  <a:pt x="12951371" y="423062"/>
                </a:lnTo>
                <a:lnTo>
                  <a:pt x="12949530" y="423062"/>
                </a:lnTo>
                <a:lnTo>
                  <a:pt x="12948768" y="423811"/>
                </a:lnTo>
                <a:lnTo>
                  <a:pt x="12948768" y="425665"/>
                </a:lnTo>
                <a:lnTo>
                  <a:pt x="12949530" y="426427"/>
                </a:lnTo>
                <a:lnTo>
                  <a:pt x="12951371" y="426427"/>
                </a:lnTo>
                <a:lnTo>
                  <a:pt x="12952133" y="425665"/>
                </a:lnTo>
                <a:lnTo>
                  <a:pt x="12952133" y="423811"/>
                </a:lnTo>
                <a:close/>
              </a:path>
              <a:path w="18150205" h="10283190">
                <a:moveTo>
                  <a:pt x="12952159" y="9580689"/>
                </a:moveTo>
                <a:lnTo>
                  <a:pt x="12944272" y="9572790"/>
                </a:lnTo>
                <a:lnTo>
                  <a:pt x="12924803" y="9572790"/>
                </a:lnTo>
                <a:lnTo>
                  <a:pt x="12916929" y="9580689"/>
                </a:lnTo>
                <a:lnTo>
                  <a:pt x="12916929" y="9600159"/>
                </a:lnTo>
                <a:lnTo>
                  <a:pt x="12924803" y="9608045"/>
                </a:lnTo>
                <a:lnTo>
                  <a:pt x="12944272" y="9608045"/>
                </a:lnTo>
                <a:lnTo>
                  <a:pt x="12952159" y="9600159"/>
                </a:lnTo>
                <a:lnTo>
                  <a:pt x="12952159" y="9580689"/>
                </a:lnTo>
                <a:close/>
              </a:path>
              <a:path w="18150205" h="10283190">
                <a:moveTo>
                  <a:pt x="12952971" y="1634845"/>
                </a:moveTo>
                <a:lnTo>
                  <a:pt x="12951841" y="1633715"/>
                </a:lnTo>
                <a:lnTo>
                  <a:pt x="12949047" y="1633715"/>
                </a:lnTo>
                <a:lnTo>
                  <a:pt x="12947930" y="1634845"/>
                </a:lnTo>
                <a:lnTo>
                  <a:pt x="12947930" y="1637639"/>
                </a:lnTo>
                <a:lnTo>
                  <a:pt x="12949047" y="1638757"/>
                </a:lnTo>
                <a:lnTo>
                  <a:pt x="12951841" y="1638757"/>
                </a:lnTo>
                <a:lnTo>
                  <a:pt x="12952971" y="1637639"/>
                </a:lnTo>
                <a:lnTo>
                  <a:pt x="12952971" y="1634845"/>
                </a:lnTo>
                <a:close/>
              </a:path>
              <a:path w="18150205" h="10283190">
                <a:moveTo>
                  <a:pt x="12953810" y="1331506"/>
                </a:moveTo>
                <a:lnTo>
                  <a:pt x="12952311" y="1330007"/>
                </a:lnTo>
                <a:lnTo>
                  <a:pt x="12948577" y="1330007"/>
                </a:lnTo>
                <a:lnTo>
                  <a:pt x="12947091" y="1331506"/>
                </a:lnTo>
                <a:lnTo>
                  <a:pt x="12947091" y="1335239"/>
                </a:lnTo>
                <a:lnTo>
                  <a:pt x="12948577" y="1336738"/>
                </a:lnTo>
                <a:lnTo>
                  <a:pt x="12952298" y="1336738"/>
                </a:lnTo>
                <a:lnTo>
                  <a:pt x="12953810" y="1335239"/>
                </a:lnTo>
                <a:lnTo>
                  <a:pt x="12953810" y="1331506"/>
                </a:lnTo>
                <a:close/>
              </a:path>
              <a:path w="18150205" h="10283190">
                <a:moveTo>
                  <a:pt x="12953810" y="1028636"/>
                </a:moveTo>
                <a:lnTo>
                  <a:pt x="12952311" y="1027137"/>
                </a:lnTo>
                <a:lnTo>
                  <a:pt x="12948577" y="1027137"/>
                </a:lnTo>
                <a:lnTo>
                  <a:pt x="12947091" y="1028636"/>
                </a:lnTo>
                <a:lnTo>
                  <a:pt x="12947091" y="1032370"/>
                </a:lnTo>
                <a:lnTo>
                  <a:pt x="12948577" y="1033856"/>
                </a:lnTo>
                <a:lnTo>
                  <a:pt x="12952298" y="1033856"/>
                </a:lnTo>
                <a:lnTo>
                  <a:pt x="12953810" y="1032370"/>
                </a:lnTo>
                <a:lnTo>
                  <a:pt x="12953810" y="1028636"/>
                </a:lnTo>
                <a:close/>
              </a:path>
              <a:path w="18150205" h="10283190">
                <a:moveTo>
                  <a:pt x="12953810" y="725754"/>
                </a:moveTo>
                <a:lnTo>
                  <a:pt x="12952311" y="724255"/>
                </a:lnTo>
                <a:lnTo>
                  <a:pt x="12948577" y="724255"/>
                </a:lnTo>
                <a:lnTo>
                  <a:pt x="12947091" y="725754"/>
                </a:lnTo>
                <a:lnTo>
                  <a:pt x="12947091" y="729488"/>
                </a:lnTo>
                <a:lnTo>
                  <a:pt x="12948577" y="730986"/>
                </a:lnTo>
                <a:lnTo>
                  <a:pt x="12952298" y="730986"/>
                </a:lnTo>
                <a:lnTo>
                  <a:pt x="12953810" y="729488"/>
                </a:lnTo>
                <a:lnTo>
                  <a:pt x="12953810" y="725754"/>
                </a:lnTo>
                <a:close/>
              </a:path>
              <a:path w="18150205" h="10283190">
                <a:moveTo>
                  <a:pt x="12954686" y="10196144"/>
                </a:moveTo>
                <a:lnTo>
                  <a:pt x="12953098" y="10188296"/>
                </a:lnTo>
                <a:lnTo>
                  <a:pt x="12948780" y="10181895"/>
                </a:lnTo>
                <a:lnTo>
                  <a:pt x="12942380" y="10177577"/>
                </a:lnTo>
                <a:lnTo>
                  <a:pt x="12934544" y="10175989"/>
                </a:lnTo>
                <a:lnTo>
                  <a:pt x="12926695" y="10177577"/>
                </a:lnTo>
                <a:lnTo>
                  <a:pt x="12920294" y="10181895"/>
                </a:lnTo>
                <a:lnTo>
                  <a:pt x="12915989" y="10188296"/>
                </a:lnTo>
                <a:lnTo>
                  <a:pt x="12914402" y="10196144"/>
                </a:lnTo>
                <a:lnTo>
                  <a:pt x="12915989" y="10203993"/>
                </a:lnTo>
                <a:lnTo>
                  <a:pt x="12920294" y="10210394"/>
                </a:lnTo>
                <a:lnTo>
                  <a:pt x="12926695" y="10214712"/>
                </a:lnTo>
                <a:lnTo>
                  <a:pt x="12934544" y="10216299"/>
                </a:lnTo>
                <a:lnTo>
                  <a:pt x="12942380" y="10214712"/>
                </a:lnTo>
                <a:lnTo>
                  <a:pt x="12948780" y="10210394"/>
                </a:lnTo>
                <a:lnTo>
                  <a:pt x="12953098" y="10203993"/>
                </a:lnTo>
                <a:lnTo>
                  <a:pt x="12954686" y="10196144"/>
                </a:lnTo>
                <a:close/>
              </a:path>
              <a:path w="18150205" h="10283190">
                <a:moveTo>
                  <a:pt x="12954686" y="9893262"/>
                </a:moveTo>
                <a:lnTo>
                  <a:pt x="12953098" y="9885426"/>
                </a:lnTo>
                <a:lnTo>
                  <a:pt x="12948780" y="9879012"/>
                </a:lnTo>
                <a:lnTo>
                  <a:pt x="12942380" y="9874694"/>
                </a:lnTo>
                <a:lnTo>
                  <a:pt x="12934544" y="9873120"/>
                </a:lnTo>
                <a:lnTo>
                  <a:pt x="12926695" y="9874694"/>
                </a:lnTo>
                <a:lnTo>
                  <a:pt x="12920294" y="9879012"/>
                </a:lnTo>
                <a:lnTo>
                  <a:pt x="12915989" y="9885426"/>
                </a:lnTo>
                <a:lnTo>
                  <a:pt x="12914402" y="9893262"/>
                </a:lnTo>
                <a:lnTo>
                  <a:pt x="12915989" y="9901110"/>
                </a:lnTo>
                <a:lnTo>
                  <a:pt x="12920294" y="9907511"/>
                </a:lnTo>
                <a:lnTo>
                  <a:pt x="12926695" y="9911829"/>
                </a:lnTo>
                <a:lnTo>
                  <a:pt x="12934544" y="9913417"/>
                </a:lnTo>
                <a:lnTo>
                  <a:pt x="12942380" y="9911829"/>
                </a:lnTo>
                <a:lnTo>
                  <a:pt x="12948780" y="9907511"/>
                </a:lnTo>
                <a:lnTo>
                  <a:pt x="12953098" y="9901110"/>
                </a:lnTo>
                <a:lnTo>
                  <a:pt x="12954686" y="9893262"/>
                </a:lnTo>
                <a:close/>
              </a:path>
              <a:path w="18150205" h="10283190">
                <a:moveTo>
                  <a:pt x="13238798" y="9286697"/>
                </a:moveTo>
                <a:lnTo>
                  <a:pt x="13238048" y="9285948"/>
                </a:lnTo>
                <a:lnTo>
                  <a:pt x="13236194" y="9285948"/>
                </a:lnTo>
                <a:lnTo>
                  <a:pt x="13235445" y="9286697"/>
                </a:lnTo>
                <a:lnTo>
                  <a:pt x="13235445" y="9288551"/>
                </a:lnTo>
                <a:lnTo>
                  <a:pt x="13236194" y="9289313"/>
                </a:lnTo>
                <a:lnTo>
                  <a:pt x="13238048" y="9289313"/>
                </a:lnTo>
                <a:lnTo>
                  <a:pt x="13238798" y="9288551"/>
                </a:lnTo>
                <a:lnTo>
                  <a:pt x="13238798" y="9286697"/>
                </a:lnTo>
                <a:close/>
              </a:path>
              <a:path w="18150205" h="10283190">
                <a:moveTo>
                  <a:pt x="13255549" y="1937702"/>
                </a:moveTo>
                <a:lnTo>
                  <a:pt x="13254419" y="1936572"/>
                </a:lnTo>
                <a:lnTo>
                  <a:pt x="13251637" y="1936572"/>
                </a:lnTo>
                <a:lnTo>
                  <a:pt x="13250507" y="1937702"/>
                </a:lnTo>
                <a:lnTo>
                  <a:pt x="13250507" y="1940496"/>
                </a:lnTo>
                <a:lnTo>
                  <a:pt x="13251637" y="1941626"/>
                </a:lnTo>
                <a:lnTo>
                  <a:pt x="13254419" y="1941626"/>
                </a:lnTo>
                <a:lnTo>
                  <a:pt x="13255549" y="1940496"/>
                </a:lnTo>
                <a:lnTo>
                  <a:pt x="13255549" y="1937702"/>
                </a:lnTo>
                <a:close/>
              </a:path>
              <a:path w="18150205" h="10283190">
                <a:moveTo>
                  <a:pt x="13258902" y="421513"/>
                </a:moveTo>
                <a:lnTo>
                  <a:pt x="13256273" y="418884"/>
                </a:lnTo>
                <a:lnTo>
                  <a:pt x="13249783" y="418884"/>
                </a:lnTo>
                <a:lnTo>
                  <a:pt x="13247167" y="421513"/>
                </a:lnTo>
                <a:lnTo>
                  <a:pt x="13247167" y="428002"/>
                </a:lnTo>
                <a:lnTo>
                  <a:pt x="13249783" y="430631"/>
                </a:lnTo>
                <a:lnTo>
                  <a:pt x="13256273" y="430631"/>
                </a:lnTo>
                <a:lnTo>
                  <a:pt x="13258902" y="428002"/>
                </a:lnTo>
                <a:lnTo>
                  <a:pt x="13258902" y="421513"/>
                </a:lnTo>
                <a:close/>
              </a:path>
              <a:path w="18150205" h="10283190">
                <a:moveTo>
                  <a:pt x="13259740" y="1632559"/>
                </a:moveTo>
                <a:lnTo>
                  <a:pt x="13256730" y="1629549"/>
                </a:lnTo>
                <a:lnTo>
                  <a:pt x="13249326" y="1629549"/>
                </a:lnTo>
                <a:lnTo>
                  <a:pt x="13246316" y="1632559"/>
                </a:lnTo>
                <a:lnTo>
                  <a:pt x="13246316" y="1639951"/>
                </a:lnTo>
                <a:lnTo>
                  <a:pt x="13249326" y="1642960"/>
                </a:lnTo>
                <a:lnTo>
                  <a:pt x="13256743" y="1642960"/>
                </a:lnTo>
                <a:lnTo>
                  <a:pt x="13259740" y="1639951"/>
                </a:lnTo>
                <a:lnTo>
                  <a:pt x="13259740" y="1632559"/>
                </a:lnTo>
                <a:close/>
              </a:path>
              <a:path w="18150205" h="10283190">
                <a:moveTo>
                  <a:pt x="13259740" y="1329690"/>
                </a:moveTo>
                <a:lnTo>
                  <a:pt x="13256730" y="1326680"/>
                </a:lnTo>
                <a:lnTo>
                  <a:pt x="13249326" y="1326680"/>
                </a:lnTo>
                <a:lnTo>
                  <a:pt x="13246316" y="1329690"/>
                </a:lnTo>
                <a:lnTo>
                  <a:pt x="13246316" y="1337094"/>
                </a:lnTo>
                <a:lnTo>
                  <a:pt x="13249326" y="1340104"/>
                </a:lnTo>
                <a:lnTo>
                  <a:pt x="13256743" y="1340104"/>
                </a:lnTo>
                <a:lnTo>
                  <a:pt x="13259740" y="1337094"/>
                </a:lnTo>
                <a:lnTo>
                  <a:pt x="13259740" y="1329690"/>
                </a:lnTo>
                <a:close/>
              </a:path>
              <a:path w="18150205" h="10283190">
                <a:moveTo>
                  <a:pt x="13259740" y="1026807"/>
                </a:moveTo>
                <a:lnTo>
                  <a:pt x="13256730" y="1023810"/>
                </a:lnTo>
                <a:lnTo>
                  <a:pt x="13249326" y="1023810"/>
                </a:lnTo>
                <a:lnTo>
                  <a:pt x="13246316" y="1026807"/>
                </a:lnTo>
                <a:lnTo>
                  <a:pt x="13246316" y="1034211"/>
                </a:lnTo>
                <a:lnTo>
                  <a:pt x="13249326" y="1037221"/>
                </a:lnTo>
                <a:lnTo>
                  <a:pt x="13256743" y="1037221"/>
                </a:lnTo>
                <a:lnTo>
                  <a:pt x="13259740" y="1034211"/>
                </a:lnTo>
                <a:lnTo>
                  <a:pt x="13259740" y="1026807"/>
                </a:lnTo>
                <a:close/>
              </a:path>
              <a:path w="18150205" h="10283190">
                <a:moveTo>
                  <a:pt x="13259740" y="723938"/>
                </a:moveTo>
                <a:lnTo>
                  <a:pt x="13256730" y="720928"/>
                </a:lnTo>
                <a:lnTo>
                  <a:pt x="13249326" y="720928"/>
                </a:lnTo>
                <a:lnTo>
                  <a:pt x="13246316" y="723938"/>
                </a:lnTo>
                <a:lnTo>
                  <a:pt x="13246316" y="731342"/>
                </a:lnTo>
                <a:lnTo>
                  <a:pt x="13249326" y="734352"/>
                </a:lnTo>
                <a:lnTo>
                  <a:pt x="13256743" y="734352"/>
                </a:lnTo>
                <a:lnTo>
                  <a:pt x="13259740" y="731342"/>
                </a:lnTo>
                <a:lnTo>
                  <a:pt x="13259740" y="723938"/>
                </a:lnTo>
                <a:close/>
              </a:path>
              <a:path w="18150205" h="10283190">
                <a:moveTo>
                  <a:pt x="13259778" y="9590405"/>
                </a:moveTo>
                <a:lnTo>
                  <a:pt x="13258000" y="9581578"/>
                </a:lnTo>
                <a:lnTo>
                  <a:pt x="13253149" y="9574365"/>
                </a:lnTo>
                <a:lnTo>
                  <a:pt x="13245948" y="9569513"/>
                </a:lnTo>
                <a:lnTo>
                  <a:pt x="13237121" y="9567735"/>
                </a:lnTo>
                <a:lnTo>
                  <a:pt x="13228295" y="9569513"/>
                </a:lnTo>
                <a:lnTo>
                  <a:pt x="13221094" y="9574365"/>
                </a:lnTo>
                <a:lnTo>
                  <a:pt x="13216242" y="9581578"/>
                </a:lnTo>
                <a:lnTo>
                  <a:pt x="13214464" y="9590405"/>
                </a:lnTo>
                <a:lnTo>
                  <a:pt x="13216242" y="9599231"/>
                </a:lnTo>
                <a:lnTo>
                  <a:pt x="13221094" y="9606445"/>
                </a:lnTo>
                <a:lnTo>
                  <a:pt x="13228295" y="9611296"/>
                </a:lnTo>
                <a:lnTo>
                  <a:pt x="13237121" y="9613074"/>
                </a:lnTo>
                <a:lnTo>
                  <a:pt x="13245935" y="9611296"/>
                </a:lnTo>
                <a:lnTo>
                  <a:pt x="13253136" y="9606445"/>
                </a:lnTo>
                <a:lnTo>
                  <a:pt x="13258000" y="9599231"/>
                </a:lnTo>
                <a:lnTo>
                  <a:pt x="13259778" y="9590405"/>
                </a:lnTo>
                <a:close/>
              </a:path>
              <a:path w="18150205" h="10283190">
                <a:moveTo>
                  <a:pt x="13260616" y="10196144"/>
                </a:moveTo>
                <a:lnTo>
                  <a:pt x="13258775" y="10186987"/>
                </a:lnTo>
                <a:lnTo>
                  <a:pt x="13253733" y="10179520"/>
                </a:lnTo>
                <a:lnTo>
                  <a:pt x="13246265" y="10174478"/>
                </a:lnTo>
                <a:lnTo>
                  <a:pt x="13237121" y="10172636"/>
                </a:lnTo>
                <a:lnTo>
                  <a:pt x="13227977" y="10174478"/>
                </a:lnTo>
                <a:lnTo>
                  <a:pt x="13220510" y="10179520"/>
                </a:lnTo>
                <a:lnTo>
                  <a:pt x="13215468" y="10186987"/>
                </a:lnTo>
                <a:lnTo>
                  <a:pt x="13213626" y="10196144"/>
                </a:lnTo>
                <a:lnTo>
                  <a:pt x="13215468" y="10205301"/>
                </a:lnTo>
                <a:lnTo>
                  <a:pt x="13220510" y="10212768"/>
                </a:lnTo>
                <a:lnTo>
                  <a:pt x="13227977" y="10217810"/>
                </a:lnTo>
                <a:lnTo>
                  <a:pt x="13237121" y="10219665"/>
                </a:lnTo>
                <a:lnTo>
                  <a:pt x="13246265" y="10217810"/>
                </a:lnTo>
                <a:lnTo>
                  <a:pt x="13253733" y="10212768"/>
                </a:lnTo>
                <a:lnTo>
                  <a:pt x="13258775" y="10205301"/>
                </a:lnTo>
                <a:lnTo>
                  <a:pt x="13260616" y="10196144"/>
                </a:lnTo>
                <a:close/>
              </a:path>
              <a:path w="18150205" h="10283190">
                <a:moveTo>
                  <a:pt x="13260616" y="9893262"/>
                </a:moveTo>
                <a:lnTo>
                  <a:pt x="13258775" y="9884118"/>
                </a:lnTo>
                <a:lnTo>
                  <a:pt x="13253733" y="9876638"/>
                </a:lnTo>
                <a:lnTo>
                  <a:pt x="13246265" y="9871596"/>
                </a:lnTo>
                <a:lnTo>
                  <a:pt x="13237121" y="9869754"/>
                </a:lnTo>
                <a:lnTo>
                  <a:pt x="13227977" y="9871596"/>
                </a:lnTo>
                <a:lnTo>
                  <a:pt x="13220510" y="9876638"/>
                </a:lnTo>
                <a:lnTo>
                  <a:pt x="13215468" y="9884118"/>
                </a:lnTo>
                <a:lnTo>
                  <a:pt x="13213626" y="9893262"/>
                </a:lnTo>
                <a:lnTo>
                  <a:pt x="13215468" y="9902419"/>
                </a:lnTo>
                <a:lnTo>
                  <a:pt x="13220510" y="9909899"/>
                </a:lnTo>
                <a:lnTo>
                  <a:pt x="13227977" y="9914941"/>
                </a:lnTo>
                <a:lnTo>
                  <a:pt x="13237121" y="9916782"/>
                </a:lnTo>
                <a:lnTo>
                  <a:pt x="13246265" y="9914941"/>
                </a:lnTo>
                <a:lnTo>
                  <a:pt x="13253733" y="9909899"/>
                </a:lnTo>
                <a:lnTo>
                  <a:pt x="13258775" y="9902419"/>
                </a:lnTo>
                <a:lnTo>
                  <a:pt x="13260616" y="9893262"/>
                </a:lnTo>
                <a:close/>
              </a:path>
              <a:path w="18150205" h="10283190">
                <a:moveTo>
                  <a:pt x="13544728" y="9284868"/>
                </a:moveTo>
                <a:lnTo>
                  <a:pt x="13542480" y="9282620"/>
                </a:lnTo>
                <a:lnTo>
                  <a:pt x="13536930" y="9282620"/>
                </a:lnTo>
                <a:lnTo>
                  <a:pt x="13534670" y="9284868"/>
                </a:lnTo>
                <a:lnTo>
                  <a:pt x="13534670" y="9290418"/>
                </a:lnTo>
                <a:lnTo>
                  <a:pt x="13536930" y="9292679"/>
                </a:lnTo>
                <a:lnTo>
                  <a:pt x="13542480" y="9292679"/>
                </a:lnTo>
                <a:lnTo>
                  <a:pt x="13544728" y="9290418"/>
                </a:lnTo>
                <a:lnTo>
                  <a:pt x="13544728" y="9284868"/>
                </a:lnTo>
                <a:close/>
              </a:path>
              <a:path w="18150205" h="10283190">
                <a:moveTo>
                  <a:pt x="13558126" y="120548"/>
                </a:moveTo>
                <a:lnTo>
                  <a:pt x="13556996" y="119418"/>
                </a:lnTo>
                <a:lnTo>
                  <a:pt x="13554215" y="119418"/>
                </a:lnTo>
                <a:lnTo>
                  <a:pt x="13553085" y="120548"/>
                </a:lnTo>
                <a:lnTo>
                  <a:pt x="13553085" y="123342"/>
                </a:lnTo>
                <a:lnTo>
                  <a:pt x="13554215" y="124472"/>
                </a:lnTo>
                <a:lnTo>
                  <a:pt x="13556996" y="124472"/>
                </a:lnTo>
                <a:lnTo>
                  <a:pt x="13558126" y="123342"/>
                </a:lnTo>
                <a:lnTo>
                  <a:pt x="13558126" y="120548"/>
                </a:lnTo>
                <a:close/>
              </a:path>
              <a:path w="18150205" h="10283190">
                <a:moveTo>
                  <a:pt x="13563156" y="1934933"/>
                </a:moveTo>
                <a:lnTo>
                  <a:pt x="13559777" y="1931555"/>
                </a:lnTo>
                <a:lnTo>
                  <a:pt x="13551434" y="1931555"/>
                </a:lnTo>
                <a:lnTo>
                  <a:pt x="13548055" y="1934933"/>
                </a:lnTo>
                <a:lnTo>
                  <a:pt x="13548055" y="1943277"/>
                </a:lnTo>
                <a:lnTo>
                  <a:pt x="13551434" y="1946656"/>
                </a:lnTo>
                <a:lnTo>
                  <a:pt x="13559777" y="1946656"/>
                </a:lnTo>
                <a:lnTo>
                  <a:pt x="13563156" y="1943277"/>
                </a:lnTo>
                <a:lnTo>
                  <a:pt x="13563156" y="1934933"/>
                </a:lnTo>
                <a:close/>
              </a:path>
              <a:path w="18150205" h="10283190">
                <a:moveTo>
                  <a:pt x="13565670" y="1630692"/>
                </a:moveTo>
                <a:lnTo>
                  <a:pt x="13561174" y="1626184"/>
                </a:lnTo>
                <a:lnTo>
                  <a:pt x="13550049" y="1626184"/>
                </a:lnTo>
                <a:lnTo>
                  <a:pt x="13545541" y="1630692"/>
                </a:lnTo>
                <a:lnTo>
                  <a:pt x="13545541" y="1641817"/>
                </a:lnTo>
                <a:lnTo>
                  <a:pt x="13550049" y="1646326"/>
                </a:lnTo>
                <a:lnTo>
                  <a:pt x="13561174" y="1646326"/>
                </a:lnTo>
                <a:lnTo>
                  <a:pt x="13565670" y="1641817"/>
                </a:lnTo>
                <a:lnTo>
                  <a:pt x="13565670" y="1630692"/>
                </a:lnTo>
                <a:close/>
              </a:path>
              <a:path w="18150205" h="10283190">
                <a:moveTo>
                  <a:pt x="13565670" y="1327823"/>
                </a:moveTo>
                <a:lnTo>
                  <a:pt x="13561174" y="1323314"/>
                </a:lnTo>
                <a:lnTo>
                  <a:pt x="13550049" y="1323314"/>
                </a:lnTo>
                <a:lnTo>
                  <a:pt x="13545541" y="1327823"/>
                </a:lnTo>
                <a:lnTo>
                  <a:pt x="13545541" y="1338961"/>
                </a:lnTo>
                <a:lnTo>
                  <a:pt x="13550049" y="1343469"/>
                </a:lnTo>
                <a:lnTo>
                  <a:pt x="13561174" y="1343469"/>
                </a:lnTo>
                <a:lnTo>
                  <a:pt x="13565670" y="1338961"/>
                </a:lnTo>
                <a:lnTo>
                  <a:pt x="13565670" y="1327823"/>
                </a:lnTo>
                <a:close/>
              </a:path>
              <a:path w="18150205" h="10283190">
                <a:moveTo>
                  <a:pt x="13565670" y="1024953"/>
                </a:moveTo>
                <a:lnTo>
                  <a:pt x="13561174" y="1020445"/>
                </a:lnTo>
                <a:lnTo>
                  <a:pt x="13550049" y="1020445"/>
                </a:lnTo>
                <a:lnTo>
                  <a:pt x="13545541" y="1024953"/>
                </a:lnTo>
                <a:lnTo>
                  <a:pt x="13545541" y="1036078"/>
                </a:lnTo>
                <a:lnTo>
                  <a:pt x="13550049" y="1040587"/>
                </a:lnTo>
                <a:lnTo>
                  <a:pt x="13561174" y="1040587"/>
                </a:lnTo>
                <a:lnTo>
                  <a:pt x="13565670" y="1036078"/>
                </a:lnTo>
                <a:lnTo>
                  <a:pt x="13565670" y="1024953"/>
                </a:lnTo>
                <a:close/>
              </a:path>
              <a:path w="18150205" h="10283190">
                <a:moveTo>
                  <a:pt x="13565670" y="722071"/>
                </a:moveTo>
                <a:lnTo>
                  <a:pt x="13561174" y="717562"/>
                </a:lnTo>
                <a:lnTo>
                  <a:pt x="13550049" y="717562"/>
                </a:lnTo>
                <a:lnTo>
                  <a:pt x="13545541" y="722071"/>
                </a:lnTo>
                <a:lnTo>
                  <a:pt x="13545541" y="733209"/>
                </a:lnTo>
                <a:lnTo>
                  <a:pt x="13550049" y="737704"/>
                </a:lnTo>
                <a:lnTo>
                  <a:pt x="13561174" y="737704"/>
                </a:lnTo>
                <a:lnTo>
                  <a:pt x="13565670" y="733209"/>
                </a:lnTo>
                <a:lnTo>
                  <a:pt x="13565670" y="722071"/>
                </a:lnTo>
                <a:close/>
              </a:path>
              <a:path w="18150205" h="10283190">
                <a:moveTo>
                  <a:pt x="13565670" y="419188"/>
                </a:moveTo>
                <a:lnTo>
                  <a:pt x="13561174" y="414680"/>
                </a:lnTo>
                <a:lnTo>
                  <a:pt x="13550049" y="414680"/>
                </a:lnTo>
                <a:lnTo>
                  <a:pt x="13545541" y="419188"/>
                </a:lnTo>
                <a:lnTo>
                  <a:pt x="13545541" y="430326"/>
                </a:lnTo>
                <a:lnTo>
                  <a:pt x="13550049" y="434835"/>
                </a:lnTo>
                <a:lnTo>
                  <a:pt x="13561174" y="434835"/>
                </a:lnTo>
                <a:lnTo>
                  <a:pt x="13565670" y="430326"/>
                </a:lnTo>
                <a:lnTo>
                  <a:pt x="13565670" y="419188"/>
                </a:lnTo>
                <a:close/>
              </a:path>
              <a:path w="18150205" h="10283190">
                <a:moveTo>
                  <a:pt x="13565708" y="10196157"/>
                </a:moveTo>
                <a:lnTo>
                  <a:pt x="13563664" y="10186035"/>
                </a:lnTo>
                <a:lnTo>
                  <a:pt x="13558088" y="10177767"/>
                </a:lnTo>
                <a:lnTo>
                  <a:pt x="13549821" y="10172192"/>
                </a:lnTo>
                <a:lnTo>
                  <a:pt x="13539699" y="10170147"/>
                </a:lnTo>
                <a:lnTo>
                  <a:pt x="13529577" y="10172192"/>
                </a:lnTo>
                <a:lnTo>
                  <a:pt x="13521309" y="10177767"/>
                </a:lnTo>
                <a:lnTo>
                  <a:pt x="13515747" y="10186035"/>
                </a:lnTo>
                <a:lnTo>
                  <a:pt x="13513702" y="10196157"/>
                </a:lnTo>
                <a:lnTo>
                  <a:pt x="13515747" y="10206291"/>
                </a:lnTo>
                <a:lnTo>
                  <a:pt x="13521309" y="10214559"/>
                </a:lnTo>
                <a:lnTo>
                  <a:pt x="13529577" y="10220134"/>
                </a:lnTo>
                <a:lnTo>
                  <a:pt x="13539699" y="10222179"/>
                </a:lnTo>
                <a:lnTo>
                  <a:pt x="13549833" y="10220134"/>
                </a:lnTo>
                <a:lnTo>
                  <a:pt x="13558088" y="10214559"/>
                </a:lnTo>
                <a:lnTo>
                  <a:pt x="13563664" y="10206291"/>
                </a:lnTo>
                <a:lnTo>
                  <a:pt x="13565708" y="10196157"/>
                </a:lnTo>
                <a:close/>
              </a:path>
              <a:path w="18150205" h="10283190">
                <a:moveTo>
                  <a:pt x="13565708" y="9893287"/>
                </a:moveTo>
                <a:lnTo>
                  <a:pt x="13563664" y="9883153"/>
                </a:lnTo>
                <a:lnTo>
                  <a:pt x="13558088" y="9874885"/>
                </a:lnTo>
                <a:lnTo>
                  <a:pt x="13549821" y="9869310"/>
                </a:lnTo>
                <a:lnTo>
                  <a:pt x="13539699" y="9867265"/>
                </a:lnTo>
                <a:lnTo>
                  <a:pt x="13529577" y="9869310"/>
                </a:lnTo>
                <a:lnTo>
                  <a:pt x="13521309" y="9874885"/>
                </a:lnTo>
                <a:lnTo>
                  <a:pt x="13515747" y="9883153"/>
                </a:lnTo>
                <a:lnTo>
                  <a:pt x="13513702" y="9893287"/>
                </a:lnTo>
                <a:lnTo>
                  <a:pt x="13515747" y="9903409"/>
                </a:lnTo>
                <a:lnTo>
                  <a:pt x="13521309" y="9911677"/>
                </a:lnTo>
                <a:lnTo>
                  <a:pt x="13529577" y="9917252"/>
                </a:lnTo>
                <a:lnTo>
                  <a:pt x="13539699" y="9919297"/>
                </a:lnTo>
                <a:lnTo>
                  <a:pt x="13549833" y="9917252"/>
                </a:lnTo>
                <a:lnTo>
                  <a:pt x="13558088" y="9911677"/>
                </a:lnTo>
                <a:lnTo>
                  <a:pt x="13563664" y="9903409"/>
                </a:lnTo>
                <a:lnTo>
                  <a:pt x="13565708" y="9893287"/>
                </a:lnTo>
                <a:close/>
              </a:path>
              <a:path w="18150205" h="10283190">
                <a:moveTo>
                  <a:pt x="13565708" y="9590418"/>
                </a:moveTo>
                <a:lnTo>
                  <a:pt x="13563664" y="9580296"/>
                </a:lnTo>
                <a:lnTo>
                  <a:pt x="13558088" y="9572028"/>
                </a:lnTo>
                <a:lnTo>
                  <a:pt x="13549821" y="9566453"/>
                </a:lnTo>
                <a:lnTo>
                  <a:pt x="13539699" y="9564395"/>
                </a:lnTo>
                <a:lnTo>
                  <a:pt x="13529577" y="9566453"/>
                </a:lnTo>
                <a:lnTo>
                  <a:pt x="13521309" y="9572028"/>
                </a:lnTo>
                <a:lnTo>
                  <a:pt x="13515747" y="9580296"/>
                </a:lnTo>
                <a:lnTo>
                  <a:pt x="13513702" y="9590418"/>
                </a:lnTo>
                <a:lnTo>
                  <a:pt x="13515747" y="9600552"/>
                </a:lnTo>
                <a:lnTo>
                  <a:pt x="13521309" y="9608820"/>
                </a:lnTo>
                <a:lnTo>
                  <a:pt x="13529577" y="9614395"/>
                </a:lnTo>
                <a:lnTo>
                  <a:pt x="13539699" y="9616440"/>
                </a:lnTo>
                <a:lnTo>
                  <a:pt x="13549833" y="9614395"/>
                </a:lnTo>
                <a:lnTo>
                  <a:pt x="13558088" y="9608820"/>
                </a:lnTo>
                <a:lnTo>
                  <a:pt x="13563664" y="9600552"/>
                </a:lnTo>
                <a:lnTo>
                  <a:pt x="13565708" y="9590418"/>
                </a:lnTo>
                <a:close/>
              </a:path>
              <a:path w="18150205" h="10283190">
                <a:moveTo>
                  <a:pt x="13850671" y="9283001"/>
                </a:moveTo>
                <a:lnTo>
                  <a:pt x="13846924" y="9279255"/>
                </a:lnTo>
                <a:lnTo>
                  <a:pt x="13837641" y="9279255"/>
                </a:lnTo>
                <a:lnTo>
                  <a:pt x="13833894" y="9283001"/>
                </a:lnTo>
                <a:lnTo>
                  <a:pt x="13833894" y="9292285"/>
                </a:lnTo>
                <a:lnTo>
                  <a:pt x="13837641" y="9296032"/>
                </a:lnTo>
                <a:lnTo>
                  <a:pt x="13846924" y="9296032"/>
                </a:lnTo>
                <a:lnTo>
                  <a:pt x="13850671" y="9292285"/>
                </a:lnTo>
                <a:lnTo>
                  <a:pt x="13850671" y="9283001"/>
                </a:lnTo>
                <a:close/>
              </a:path>
              <a:path w="18150205" h="10283190">
                <a:moveTo>
                  <a:pt x="13859028" y="2241448"/>
                </a:moveTo>
                <a:lnTo>
                  <a:pt x="13857351" y="2241448"/>
                </a:lnTo>
                <a:lnTo>
                  <a:pt x="13857351" y="2242388"/>
                </a:lnTo>
                <a:lnTo>
                  <a:pt x="13859028" y="2242388"/>
                </a:lnTo>
                <a:lnTo>
                  <a:pt x="13859028" y="2241448"/>
                </a:lnTo>
                <a:close/>
              </a:path>
              <a:path w="18150205" h="10283190">
                <a:moveTo>
                  <a:pt x="13865733" y="117779"/>
                </a:moveTo>
                <a:lnTo>
                  <a:pt x="13862355" y="114388"/>
                </a:lnTo>
                <a:lnTo>
                  <a:pt x="13854024" y="114388"/>
                </a:lnTo>
                <a:lnTo>
                  <a:pt x="13850633" y="117779"/>
                </a:lnTo>
                <a:lnTo>
                  <a:pt x="13850633" y="126123"/>
                </a:lnTo>
                <a:lnTo>
                  <a:pt x="13854024" y="129501"/>
                </a:lnTo>
                <a:lnTo>
                  <a:pt x="13862355" y="129501"/>
                </a:lnTo>
                <a:lnTo>
                  <a:pt x="13865733" y="126123"/>
                </a:lnTo>
                <a:lnTo>
                  <a:pt x="13865733" y="117779"/>
                </a:lnTo>
                <a:close/>
              </a:path>
              <a:path w="18150205" h="10283190">
                <a:moveTo>
                  <a:pt x="13870775" y="1932114"/>
                </a:moveTo>
                <a:lnTo>
                  <a:pt x="13865149" y="1926488"/>
                </a:lnTo>
                <a:lnTo>
                  <a:pt x="13851230" y="1926488"/>
                </a:lnTo>
                <a:lnTo>
                  <a:pt x="13845591" y="1932114"/>
                </a:lnTo>
                <a:lnTo>
                  <a:pt x="13845591" y="1946046"/>
                </a:lnTo>
                <a:lnTo>
                  <a:pt x="13851230" y="1951685"/>
                </a:lnTo>
                <a:lnTo>
                  <a:pt x="13865124" y="1951685"/>
                </a:lnTo>
                <a:lnTo>
                  <a:pt x="13870775" y="1946046"/>
                </a:lnTo>
                <a:lnTo>
                  <a:pt x="13870775" y="1932114"/>
                </a:lnTo>
                <a:close/>
              </a:path>
              <a:path w="18150205" h="10283190">
                <a:moveTo>
                  <a:pt x="13871613" y="1628838"/>
                </a:moveTo>
                <a:lnTo>
                  <a:pt x="13865593" y="1622818"/>
                </a:lnTo>
                <a:lnTo>
                  <a:pt x="13850773" y="1622818"/>
                </a:lnTo>
                <a:lnTo>
                  <a:pt x="13844753" y="1628838"/>
                </a:lnTo>
                <a:lnTo>
                  <a:pt x="13844753" y="1643672"/>
                </a:lnTo>
                <a:lnTo>
                  <a:pt x="13850773" y="1649691"/>
                </a:lnTo>
                <a:lnTo>
                  <a:pt x="13865593" y="1649691"/>
                </a:lnTo>
                <a:lnTo>
                  <a:pt x="13871613" y="1643672"/>
                </a:lnTo>
                <a:lnTo>
                  <a:pt x="13871613" y="1628838"/>
                </a:lnTo>
                <a:close/>
              </a:path>
              <a:path w="18150205" h="10283190">
                <a:moveTo>
                  <a:pt x="13871613" y="1325981"/>
                </a:moveTo>
                <a:lnTo>
                  <a:pt x="13865593" y="1319949"/>
                </a:lnTo>
                <a:lnTo>
                  <a:pt x="13850773" y="1319949"/>
                </a:lnTo>
                <a:lnTo>
                  <a:pt x="13844753" y="1325981"/>
                </a:lnTo>
                <a:lnTo>
                  <a:pt x="13844753" y="1340815"/>
                </a:lnTo>
                <a:lnTo>
                  <a:pt x="13850773" y="1346835"/>
                </a:lnTo>
                <a:lnTo>
                  <a:pt x="13865593" y="1346835"/>
                </a:lnTo>
                <a:lnTo>
                  <a:pt x="13871613" y="1340815"/>
                </a:lnTo>
                <a:lnTo>
                  <a:pt x="13871613" y="1325981"/>
                </a:lnTo>
                <a:close/>
              </a:path>
              <a:path w="18150205" h="10283190">
                <a:moveTo>
                  <a:pt x="13871613" y="1023099"/>
                </a:moveTo>
                <a:lnTo>
                  <a:pt x="13865593" y="1017079"/>
                </a:lnTo>
                <a:lnTo>
                  <a:pt x="13850773" y="1017079"/>
                </a:lnTo>
                <a:lnTo>
                  <a:pt x="13844753" y="1023099"/>
                </a:lnTo>
                <a:lnTo>
                  <a:pt x="13844753" y="1037932"/>
                </a:lnTo>
                <a:lnTo>
                  <a:pt x="13850773" y="1043952"/>
                </a:lnTo>
                <a:lnTo>
                  <a:pt x="13865593" y="1043952"/>
                </a:lnTo>
                <a:lnTo>
                  <a:pt x="13871613" y="1037932"/>
                </a:lnTo>
                <a:lnTo>
                  <a:pt x="13871613" y="1023099"/>
                </a:lnTo>
                <a:close/>
              </a:path>
              <a:path w="18150205" h="10283190">
                <a:moveTo>
                  <a:pt x="13871613" y="720217"/>
                </a:moveTo>
                <a:lnTo>
                  <a:pt x="13865593" y="714197"/>
                </a:lnTo>
                <a:lnTo>
                  <a:pt x="13850773" y="714197"/>
                </a:lnTo>
                <a:lnTo>
                  <a:pt x="13844753" y="720217"/>
                </a:lnTo>
                <a:lnTo>
                  <a:pt x="13844753" y="735050"/>
                </a:lnTo>
                <a:lnTo>
                  <a:pt x="13850773" y="741083"/>
                </a:lnTo>
                <a:lnTo>
                  <a:pt x="13865593" y="741083"/>
                </a:lnTo>
                <a:lnTo>
                  <a:pt x="13871613" y="735050"/>
                </a:lnTo>
                <a:lnTo>
                  <a:pt x="13871613" y="720217"/>
                </a:lnTo>
                <a:close/>
              </a:path>
              <a:path w="18150205" h="10283190">
                <a:moveTo>
                  <a:pt x="13871613" y="417347"/>
                </a:moveTo>
                <a:lnTo>
                  <a:pt x="13865593" y="411314"/>
                </a:lnTo>
                <a:lnTo>
                  <a:pt x="13850773" y="411314"/>
                </a:lnTo>
                <a:lnTo>
                  <a:pt x="13844753" y="417347"/>
                </a:lnTo>
                <a:lnTo>
                  <a:pt x="13844753" y="432181"/>
                </a:lnTo>
                <a:lnTo>
                  <a:pt x="13850773" y="438200"/>
                </a:lnTo>
                <a:lnTo>
                  <a:pt x="13865593" y="438200"/>
                </a:lnTo>
                <a:lnTo>
                  <a:pt x="13871613" y="432181"/>
                </a:lnTo>
                <a:lnTo>
                  <a:pt x="13871613" y="417347"/>
                </a:lnTo>
                <a:close/>
              </a:path>
              <a:path w="18150205" h="10283190">
                <a:moveTo>
                  <a:pt x="13871651" y="10196157"/>
                </a:moveTo>
                <a:lnTo>
                  <a:pt x="13869340" y="10184727"/>
                </a:lnTo>
                <a:lnTo>
                  <a:pt x="13863053" y="10175380"/>
                </a:lnTo>
                <a:lnTo>
                  <a:pt x="13853719" y="10169080"/>
                </a:lnTo>
                <a:lnTo>
                  <a:pt x="13842276" y="10166782"/>
                </a:lnTo>
                <a:lnTo>
                  <a:pt x="13830846" y="10169080"/>
                </a:lnTo>
                <a:lnTo>
                  <a:pt x="13821512" y="10175380"/>
                </a:lnTo>
                <a:lnTo>
                  <a:pt x="13815225" y="10184727"/>
                </a:lnTo>
                <a:lnTo>
                  <a:pt x="13812914" y="10196157"/>
                </a:lnTo>
                <a:lnTo>
                  <a:pt x="13815225" y="10207600"/>
                </a:lnTo>
                <a:lnTo>
                  <a:pt x="13821512" y="10216947"/>
                </a:lnTo>
                <a:lnTo>
                  <a:pt x="13830846" y="10223233"/>
                </a:lnTo>
                <a:lnTo>
                  <a:pt x="13842276" y="10225545"/>
                </a:lnTo>
                <a:lnTo>
                  <a:pt x="13853719" y="10223233"/>
                </a:lnTo>
                <a:lnTo>
                  <a:pt x="13863053" y="10216947"/>
                </a:lnTo>
                <a:lnTo>
                  <a:pt x="13869340" y="10207600"/>
                </a:lnTo>
                <a:lnTo>
                  <a:pt x="13871651" y="10196157"/>
                </a:lnTo>
                <a:close/>
              </a:path>
              <a:path w="18150205" h="10283190">
                <a:moveTo>
                  <a:pt x="13871651" y="9893287"/>
                </a:moveTo>
                <a:lnTo>
                  <a:pt x="13869340" y="9881845"/>
                </a:lnTo>
                <a:lnTo>
                  <a:pt x="13863053" y="9872510"/>
                </a:lnTo>
                <a:lnTo>
                  <a:pt x="13853719" y="9866211"/>
                </a:lnTo>
                <a:lnTo>
                  <a:pt x="13842276" y="9863899"/>
                </a:lnTo>
                <a:lnTo>
                  <a:pt x="13830846" y="9866211"/>
                </a:lnTo>
                <a:lnTo>
                  <a:pt x="13821512" y="9872510"/>
                </a:lnTo>
                <a:lnTo>
                  <a:pt x="13815225" y="9881845"/>
                </a:lnTo>
                <a:lnTo>
                  <a:pt x="13812914" y="9893287"/>
                </a:lnTo>
                <a:lnTo>
                  <a:pt x="13815225" y="9904717"/>
                </a:lnTo>
                <a:lnTo>
                  <a:pt x="13821512" y="9914064"/>
                </a:lnTo>
                <a:lnTo>
                  <a:pt x="13830846" y="9920364"/>
                </a:lnTo>
                <a:lnTo>
                  <a:pt x="13842276" y="9922662"/>
                </a:lnTo>
                <a:lnTo>
                  <a:pt x="13853719" y="9920364"/>
                </a:lnTo>
                <a:lnTo>
                  <a:pt x="13863053" y="9914064"/>
                </a:lnTo>
                <a:lnTo>
                  <a:pt x="13869340" y="9904717"/>
                </a:lnTo>
                <a:lnTo>
                  <a:pt x="13871651" y="9893287"/>
                </a:lnTo>
                <a:close/>
              </a:path>
              <a:path w="18150205" h="10283190">
                <a:moveTo>
                  <a:pt x="13871651" y="9590418"/>
                </a:moveTo>
                <a:lnTo>
                  <a:pt x="13869340" y="9578988"/>
                </a:lnTo>
                <a:lnTo>
                  <a:pt x="13863053" y="9569640"/>
                </a:lnTo>
                <a:lnTo>
                  <a:pt x="13853719" y="9563341"/>
                </a:lnTo>
                <a:lnTo>
                  <a:pt x="13842276" y="9561043"/>
                </a:lnTo>
                <a:lnTo>
                  <a:pt x="13830846" y="9563341"/>
                </a:lnTo>
                <a:lnTo>
                  <a:pt x="13821512" y="9569640"/>
                </a:lnTo>
                <a:lnTo>
                  <a:pt x="13815225" y="9578988"/>
                </a:lnTo>
                <a:lnTo>
                  <a:pt x="13812914" y="9590418"/>
                </a:lnTo>
                <a:lnTo>
                  <a:pt x="13815225" y="9601860"/>
                </a:lnTo>
                <a:lnTo>
                  <a:pt x="13821512" y="9611195"/>
                </a:lnTo>
                <a:lnTo>
                  <a:pt x="13830846" y="9617494"/>
                </a:lnTo>
                <a:lnTo>
                  <a:pt x="13842276" y="9619805"/>
                </a:lnTo>
                <a:lnTo>
                  <a:pt x="13853719" y="9617494"/>
                </a:lnTo>
                <a:lnTo>
                  <a:pt x="13863053" y="9611195"/>
                </a:lnTo>
                <a:lnTo>
                  <a:pt x="13869340" y="9601860"/>
                </a:lnTo>
                <a:lnTo>
                  <a:pt x="13871651" y="9590418"/>
                </a:lnTo>
                <a:close/>
              </a:path>
              <a:path w="18150205" h="10283190">
                <a:moveTo>
                  <a:pt x="14156614" y="9281147"/>
                </a:moveTo>
                <a:lnTo>
                  <a:pt x="14151343" y="9275889"/>
                </a:lnTo>
                <a:lnTo>
                  <a:pt x="14138377" y="9275889"/>
                </a:lnTo>
                <a:lnTo>
                  <a:pt x="14133106" y="9281147"/>
                </a:lnTo>
                <a:lnTo>
                  <a:pt x="14133106" y="9294139"/>
                </a:lnTo>
                <a:lnTo>
                  <a:pt x="14138377" y="9299397"/>
                </a:lnTo>
                <a:lnTo>
                  <a:pt x="14151343" y="9299397"/>
                </a:lnTo>
                <a:lnTo>
                  <a:pt x="14156614" y="9294139"/>
                </a:lnTo>
                <a:lnTo>
                  <a:pt x="14156614" y="9281147"/>
                </a:lnTo>
                <a:close/>
              </a:path>
              <a:path w="18150205" h="10283190">
                <a:moveTo>
                  <a:pt x="14164132" y="2240051"/>
                </a:moveTo>
                <a:lnTo>
                  <a:pt x="14162634" y="2238552"/>
                </a:lnTo>
                <a:lnTo>
                  <a:pt x="14158900" y="2238552"/>
                </a:lnTo>
                <a:lnTo>
                  <a:pt x="14157401" y="2240051"/>
                </a:lnTo>
                <a:lnTo>
                  <a:pt x="14157401" y="2243785"/>
                </a:lnTo>
                <a:lnTo>
                  <a:pt x="14158900" y="2245271"/>
                </a:lnTo>
                <a:lnTo>
                  <a:pt x="14162621" y="2245271"/>
                </a:lnTo>
                <a:lnTo>
                  <a:pt x="14164132" y="2243785"/>
                </a:lnTo>
                <a:lnTo>
                  <a:pt x="14164132" y="2240051"/>
                </a:lnTo>
                <a:close/>
              </a:path>
              <a:path w="18150205" h="10283190">
                <a:moveTo>
                  <a:pt x="14173353" y="114973"/>
                </a:moveTo>
                <a:lnTo>
                  <a:pt x="14167726" y="109334"/>
                </a:lnTo>
                <a:lnTo>
                  <a:pt x="14153807" y="109334"/>
                </a:lnTo>
                <a:lnTo>
                  <a:pt x="14148181" y="114973"/>
                </a:lnTo>
                <a:lnTo>
                  <a:pt x="14148181" y="128892"/>
                </a:lnTo>
                <a:lnTo>
                  <a:pt x="14153807" y="134531"/>
                </a:lnTo>
                <a:lnTo>
                  <a:pt x="14167701" y="134531"/>
                </a:lnTo>
                <a:lnTo>
                  <a:pt x="14173353" y="128892"/>
                </a:lnTo>
                <a:lnTo>
                  <a:pt x="14173353" y="114973"/>
                </a:lnTo>
                <a:close/>
              </a:path>
              <a:path w="18150205" h="10283190">
                <a:moveTo>
                  <a:pt x="14177544" y="1929828"/>
                </a:moveTo>
                <a:lnTo>
                  <a:pt x="14170025" y="1922310"/>
                </a:lnTo>
                <a:lnTo>
                  <a:pt x="14151496" y="1922310"/>
                </a:lnTo>
                <a:lnTo>
                  <a:pt x="14143990" y="1929828"/>
                </a:lnTo>
                <a:lnTo>
                  <a:pt x="14143990" y="1948370"/>
                </a:lnTo>
                <a:lnTo>
                  <a:pt x="14151496" y="1955888"/>
                </a:lnTo>
                <a:lnTo>
                  <a:pt x="14170025" y="1955888"/>
                </a:lnTo>
                <a:lnTo>
                  <a:pt x="14177544" y="1948370"/>
                </a:lnTo>
                <a:lnTo>
                  <a:pt x="14177544" y="1929828"/>
                </a:lnTo>
                <a:close/>
              </a:path>
              <a:path w="18150205" h="10283190">
                <a:moveTo>
                  <a:pt x="14177544" y="1627009"/>
                </a:moveTo>
                <a:lnTo>
                  <a:pt x="14170025" y="1619491"/>
                </a:lnTo>
                <a:lnTo>
                  <a:pt x="14151496" y="1619491"/>
                </a:lnTo>
                <a:lnTo>
                  <a:pt x="14143990" y="1627009"/>
                </a:lnTo>
                <a:lnTo>
                  <a:pt x="14143990" y="1645539"/>
                </a:lnTo>
                <a:lnTo>
                  <a:pt x="14151496" y="1653057"/>
                </a:lnTo>
                <a:lnTo>
                  <a:pt x="14170025" y="1653057"/>
                </a:lnTo>
                <a:lnTo>
                  <a:pt x="14177544" y="1645539"/>
                </a:lnTo>
                <a:lnTo>
                  <a:pt x="14177544" y="1627009"/>
                </a:lnTo>
                <a:close/>
              </a:path>
              <a:path w="18150205" h="10283190">
                <a:moveTo>
                  <a:pt x="14177544" y="1324140"/>
                </a:moveTo>
                <a:lnTo>
                  <a:pt x="14170025" y="1316621"/>
                </a:lnTo>
                <a:lnTo>
                  <a:pt x="14151496" y="1316621"/>
                </a:lnTo>
                <a:lnTo>
                  <a:pt x="14143990" y="1324140"/>
                </a:lnTo>
                <a:lnTo>
                  <a:pt x="14143990" y="1342682"/>
                </a:lnTo>
                <a:lnTo>
                  <a:pt x="14151496" y="1350200"/>
                </a:lnTo>
                <a:lnTo>
                  <a:pt x="14170025" y="1350200"/>
                </a:lnTo>
                <a:lnTo>
                  <a:pt x="14177544" y="1342682"/>
                </a:lnTo>
                <a:lnTo>
                  <a:pt x="14177544" y="1324140"/>
                </a:lnTo>
                <a:close/>
              </a:path>
              <a:path w="18150205" h="10283190">
                <a:moveTo>
                  <a:pt x="14177544" y="1021257"/>
                </a:moveTo>
                <a:lnTo>
                  <a:pt x="14170025" y="1013752"/>
                </a:lnTo>
                <a:lnTo>
                  <a:pt x="14151496" y="1013752"/>
                </a:lnTo>
                <a:lnTo>
                  <a:pt x="14143990" y="1021257"/>
                </a:lnTo>
                <a:lnTo>
                  <a:pt x="14143990" y="1039799"/>
                </a:lnTo>
                <a:lnTo>
                  <a:pt x="14151496" y="1047318"/>
                </a:lnTo>
                <a:lnTo>
                  <a:pt x="14170025" y="1047318"/>
                </a:lnTo>
                <a:lnTo>
                  <a:pt x="14177544" y="1039799"/>
                </a:lnTo>
                <a:lnTo>
                  <a:pt x="14177544" y="1021257"/>
                </a:lnTo>
                <a:close/>
              </a:path>
              <a:path w="18150205" h="10283190">
                <a:moveTo>
                  <a:pt x="14177544" y="718388"/>
                </a:moveTo>
                <a:lnTo>
                  <a:pt x="14170025" y="710869"/>
                </a:lnTo>
                <a:lnTo>
                  <a:pt x="14151496" y="710869"/>
                </a:lnTo>
                <a:lnTo>
                  <a:pt x="14143990" y="718388"/>
                </a:lnTo>
                <a:lnTo>
                  <a:pt x="14143990" y="736917"/>
                </a:lnTo>
                <a:lnTo>
                  <a:pt x="14151496" y="744435"/>
                </a:lnTo>
                <a:lnTo>
                  <a:pt x="14170025" y="744435"/>
                </a:lnTo>
                <a:lnTo>
                  <a:pt x="14177544" y="736917"/>
                </a:lnTo>
                <a:lnTo>
                  <a:pt x="14177544" y="718388"/>
                </a:lnTo>
                <a:close/>
              </a:path>
              <a:path w="18150205" h="10283190">
                <a:moveTo>
                  <a:pt x="14177544" y="415505"/>
                </a:moveTo>
                <a:lnTo>
                  <a:pt x="14170025" y="407987"/>
                </a:lnTo>
                <a:lnTo>
                  <a:pt x="14151496" y="407987"/>
                </a:lnTo>
                <a:lnTo>
                  <a:pt x="14143990" y="415505"/>
                </a:lnTo>
                <a:lnTo>
                  <a:pt x="14143990" y="434047"/>
                </a:lnTo>
                <a:lnTo>
                  <a:pt x="14151496" y="441566"/>
                </a:lnTo>
                <a:lnTo>
                  <a:pt x="14170025" y="441566"/>
                </a:lnTo>
                <a:lnTo>
                  <a:pt x="14177544" y="434047"/>
                </a:lnTo>
                <a:lnTo>
                  <a:pt x="14177544" y="415505"/>
                </a:lnTo>
                <a:close/>
              </a:path>
              <a:path w="18150205" h="10283190">
                <a:moveTo>
                  <a:pt x="14177594" y="10196157"/>
                </a:moveTo>
                <a:lnTo>
                  <a:pt x="14175016" y="10183419"/>
                </a:lnTo>
                <a:lnTo>
                  <a:pt x="14168006" y="10173005"/>
                </a:lnTo>
                <a:lnTo>
                  <a:pt x="14157592" y="10165982"/>
                </a:lnTo>
                <a:lnTo>
                  <a:pt x="14144854" y="10163416"/>
                </a:lnTo>
                <a:lnTo>
                  <a:pt x="14132116" y="10165982"/>
                </a:lnTo>
                <a:lnTo>
                  <a:pt x="14121714" y="10173005"/>
                </a:lnTo>
                <a:lnTo>
                  <a:pt x="14114704" y="10183419"/>
                </a:lnTo>
                <a:lnTo>
                  <a:pt x="14112126" y="10196157"/>
                </a:lnTo>
                <a:lnTo>
                  <a:pt x="14114704" y="10208908"/>
                </a:lnTo>
                <a:lnTo>
                  <a:pt x="14121714" y="10219322"/>
                </a:lnTo>
                <a:lnTo>
                  <a:pt x="14132116" y="10226332"/>
                </a:lnTo>
                <a:lnTo>
                  <a:pt x="14144854" y="10228910"/>
                </a:lnTo>
                <a:lnTo>
                  <a:pt x="14157592" y="10226332"/>
                </a:lnTo>
                <a:lnTo>
                  <a:pt x="14168006" y="10219322"/>
                </a:lnTo>
                <a:lnTo>
                  <a:pt x="14175016" y="10208908"/>
                </a:lnTo>
                <a:lnTo>
                  <a:pt x="14177594" y="10196157"/>
                </a:lnTo>
                <a:close/>
              </a:path>
              <a:path w="18150205" h="10283190">
                <a:moveTo>
                  <a:pt x="14177594" y="9893287"/>
                </a:moveTo>
                <a:lnTo>
                  <a:pt x="14175016" y="9880536"/>
                </a:lnTo>
                <a:lnTo>
                  <a:pt x="14168006" y="9870122"/>
                </a:lnTo>
                <a:lnTo>
                  <a:pt x="14157592" y="9863112"/>
                </a:lnTo>
                <a:lnTo>
                  <a:pt x="14144854" y="9860534"/>
                </a:lnTo>
                <a:lnTo>
                  <a:pt x="14132116" y="9863112"/>
                </a:lnTo>
                <a:lnTo>
                  <a:pt x="14121714" y="9870122"/>
                </a:lnTo>
                <a:lnTo>
                  <a:pt x="14114704" y="9880536"/>
                </a:lnTo>
                <a:lnTo>
                  <a:pt x="14112126" y="9893287"/>
                </a:lnTo>
                <a:lnTo>
                  <a:pt x="14114704" y="9906025"/>
                </a:lnTo>
                <a:lnTo>
                  <a:pt x="14121714" y="9916439"/>
                </a:lnTo>
                <a:lnTo>
                  <a:pt x="14132116" y="9923462"/>
                </a:lnTo>
                <a:lnTo>
                  <a:pt x="14144854" y="9926028"/>
                </a:lnTo>
                <a:lnTo>
                  <a:pt x="14157592" y="9923462"/>
                </a:lnTo>
                <a:lnTo>
                  <a:pt x="14168006" y="9916439"/>
                </a:lnTo>
                <a:lnTo>
                  <a:pt x="14175016" y="9906025"/>
                </a:lnTo>
                <a:lnTo>
                  <a:pt x="14177594" y="9893287"/>
                </a:lnTo>
                <a:close/>
              </a:path>
              <a:path w="18150205" h="10283190">
                <a:moveTo>
                  <a:pt x="14177594" y="9590418"/>
                </a:moveTo>
                <a:lnTo>
                  <a:pt x="14175016" y="9577680"/>
                </a:lnTo>
                <a:lnTo>
                  <a:pt x="14168006" y="9567266"/>
                </a:lnTo>
                <a:lnTo>
                  <a:pt x="14157592" y="9560242"/>
                </a:lnTo>
                <a:lnTo>
                  <a:pt x="14144854" y="9557677"/>
                </a:lnTo>
                <a:lnTo>
                  <a:pt x="14132116" y="9560242"/>
                </a:lnTo>
                <a:lnTo>
                  <a:pt x="14121714" y="9567266"/>
                </a:lnTo>
                <a:lnTo>
                  <a:pt x="14114704" y="9577680"/>
                </a:lnTo>
                <a:lnTo>
                  <a:pt x="14112126" y="9590418"/>
                </a:lnTo>
                <a:lnTo>
                  <a:pt x="14114704" y="9603168"/>
                </a:lnTo>
                <a:lnTo>
                  <a:pt x="14121714" y="9613570"/>
                </a:lnTo>
                <a:lnTo>
                  <a:pt x="14132116" y="9620593"/>
                </a:lnTo>
                <a:lnTo>
                  <a:pt x="14144854" y="9623171"/>
                </a:lnTo>
                <a:lnTo>
                  <a:pt x="14157592" y="9620593"/>
                </a:lnTo>
                <a:lnTo>
                  <a:pt x="14168006" y="9613570"/>
                </a:lnTo>
                <a:lnTo>
                  <a:pt x="14175016" y="9603168"/>
                </a:lnTo>
                <a:lnTo>
                  <a:pt x="14177594" y="9590418"/>
                </a:lnTo>
                <a:close/>
              </a:path>
              <a:path w="18150205" h="10283190">
                <a:moveTo>
                  <a:pt x="14462532" y="9279318"/>
                </a:moveTo>
                <a:lnTo>
                  <a:pt x="14455775" y="9272562"/>
                </a:lnTo>
                <a:lnTo>
                  <a:pt x="14439100" y="9272562"/>
                </a:lnTo>
                <a:lnTo>
                  <a:pt x="14432344" y="9279318"/>
                </a:lnTo>
                <a:lnTo>
                  <a:pt x="14432344" y="9296006"/>
                </a:lnTo>
                <a:lnTo>
                  <a:pt x="14439100" y="9302763"/>
                </a:lnTo>
                <a:lnTo>
                  <a:pt x="14455775" y="9302763"/>
                </a:lnTo>
                <a:lnTo>
                  <a:pt x="14462532" y="9296006"/>
                </a:lnTo>
                <a:lnTo>
                  <a:pt x="14462532" y="9279318"/>
                </a:lnTo>
                <a:close/>
              </a:path>
              <a:path w="18150205" h="10283190">
                <a:moveTo>
                  <a:pt x="14470888" y="2237752"/>
                </a:moveTo>
                <a:lnTo>
                  <a:pt x="14467510" y="2234374"/>
                </a:lnTo>
                <a:lnTo>
                  <a:pt x="14459179" y="2234374"/>
                </a:lnTo>
                <a:lnTo>
                  <a:pt x="14455801" y="2237752"/>
                </a:lnTo>
                <a:lnTo>
                  <a:pt x="14455801" y="2246096"/>
                </a:lnTo>
                <a:lnTo>
                  <a:pt x="14459179" y="2249487"/>
                </a:lnTo>
                <a:lnTo>
                  <a:pt x="14467510" y="2249487"/>
                </a:lnTo>
                <a:lnTo>
                  <a:pt x="14470888" y="2246096"/>
                </a:lnTo>
                <a:lnTo>
                  <a:pt x="14470888" y="2237752"/>
                </a:lnTo>
                <a:close/>
              </a:path>
              <a:path w="18150205" h="10283190">
                <a:moveTo>
                  <a:pt x="14480959" y="112191"/>
                </a:moveTo>
                <a:lnTo>
                  <a:pt x="14473085" y="104305"/>
                </a:lnTo>
                <a:lnTo>
                  <a:pt x="14453616" y="104305"/>
                </a:lnTo>
                <a:lnTo>
                  <a:pt x="14445729" y="112191"/>
                </a:lnTo>
                <a:lnTo>
                  <a:pt x="14445729" y="131673"/>
                </a:lnTo>
                <a:lnTo>
                  <a:pt x="14453616" y="139560"/>
                </a:lnTo>
                <a:lnTo>
                  <a:pt x="14473085" y="139560"/>
                </a:lnTo>
                <a:lnTo>
                  <a:pt x="14480959" y="131673"/>
                </a:lnTo>
                <a:lnTo>
                  <a:pt x="14480959" y="112191"/>
                </a:lnTo>
                <a:close/>
              </a:path>
              <a:path w="18150205" h="10283190">
                <a:moveTo>
                  <a:pt x="14482674" y="10196182"/>
                </a:moveTo>
                <a:lnTo>
                  <a:pt x="14479905" y="10182454"/>
                </a:lnTo>
                <a:lnTo>
                  <a:pt x="14472349" y="10171252"/>
                </a:lnTo>
                <a:lnTo>
                  <a:pt x="14461147" y="10163696"/>
                </a:lnTo>
                <a:lnTo>
                  <a:pt x="14447431" y="10160927"/>
                </a:lnTo>
                <a:lnTo>
                  <a:pt x="14433728" y="10163696"/>
                </a:lnTo>
                <a:lnTo>
                  <a:pt x="14422527" y="10171252"/>
                </a:lnTo>
                <a:lnTo>
                  <a:pt x="14414970" y="10182454"/>
                </a:lnTo>
                <a:lnTo>
                  <a:pt x="14412201" y="10196182"/>
                </a:lnTo>
                <a:lnTo>
                  <a:pt x="14414970" y="10209898"/>
                </a:lnTo>
                <a:lnTo>
                  <a:pt x="14422527" y="10221100"/>
                </a:lnTo>
                <a:lnTo>
                  <a:pt x="14433728" y="10228656"/>
                </a:lnTo>
                <a:lnTo>
                  <a:pt x="14447431" y="10231437"/>
                </a:lnTo>
                <a:lnTo>
                  <a:pt x="14461160" y="10228656"/>
                </a:lnTo>
                <a:lnTo>
                  <a:pt x="14472349" y="10221100"/>
                </a:lnTo>
                <a:lnTo>
                  <a:pt x="14479905" y="10209898"/>
                </a:lnTo>
                <a:lnTo>
                  <a:pt x="14482674" y="10196182"/>
                </a:lnTo>
                <a:close/>
              </a:path>
              <a:path w="18150205" h="10283190">
                <a:moveTo>
                  <a:pt x="14482674" y="9893300"/>
                </a:moveTo>
                <a:lnTo>
                  <a:pt x="14479905" y="9879584"/>
                </a:lnTo>
                <a:lnTo>
                  <a:pt x="14472349" y="9868370"/>
                </a:lnTo>
                <a:lnTo>
                  <a:pt x="14461147" y="9860813"/>
                </a:lnTo>
                <a:lnTo>
                  <a:pt x="14447431" y="9858045"/>
                </a:lnTo>
                <a:lnTo>
                  <a:pt x="14433728" y="9860813"/>
                </a:lnTo>
                <a:lnTo>
                  <a:pt x="14422527" y="9868370"/>
                </a:lnTo>
                <a:lnTo>
                  <a:pt x="14414970" y="9879584"/>
                </a:lnTo>
                <a:lnTo>
                  <a:pt x="14412201" y="9893300"/>
                </a:lnTo>
                <a:lnTo>
                  <a:pt x="14414970" y="9907016"/>
                </a:lnTo>
                <a:lnTo>
                  <a:pt x="14422527" y="9918230"/>
                </a:lnTo>
                <a:lnTo>
                  <a:pt x="14433728" y="9925787"/>
                </a:lnTo>
                <a:lnTo>
                  <a:pt x="14447431" y="9928555"/>
                </a:lnTo>
                <a:lnTo>
                  <a:pt x="14461160" y="9925787"/>
                </a:lnTo>
                <a:lnTo>
                  <a:pt x="14472349" y="9918230"/>
                </a:lnTo>
                <a:lnTo>
                  <a:pt x="14479905" y="9907016"/>
                </a:lnTo>
                <a:lnTo>
                  <a:pt x="14482674" y="9893300"/>
                </a:lnTo>
                <a:close/>
              </a:path>
              <a:path w="18150205" h="10283190">
                <a:moveTo>
                  <a:pt x="14482674" y="9590443"/>
                </a:moveTo>
                <a:lnTo>
                  <a:pt x="14479905" y="9576714"/>
                </a:lnTo>
                <a:lnTo>
                  <a:pt x="14472349" y="9565513"/>
                </a:lnTo>
                <a:lnTo>
                  <a:pt x="14461147" y="9557956"/>
                </a:lnTo>
                <a:lnTo>
                  <a:pt x="14447431" y="9555188"/>
                </a:lnTo>
                <a:lnTo>
                  <a:pt x="14433728" y="9557956"/>
                </a:lnTo>
                <a:lnTo>
                  <a:pt x="14422527" y="9565513"/>
                </a:lnTo>
                <a:lnTo>
                  <a:pt x="14414970" y="9576714"/>
                </a:lnTo>
                <a:lnTo>
                  <a:pt x="14412201" y="9590443"/>
                </a:lnTo>
                <a:lnTo>
                  <a:pt x="14414970" y="9604159"/>
                </a:lnTo>
                <a:lnTo>
                  <a:pt x="14422527" y="9615360"/>
                </a:lnTo>
                <a:lnTo>
                  <a:pt x="14433728" y="9622917"/>
                </a:lnTo>
                <a:lnTo>
                  <a:pt x="14447431" y="9625698"/>
                </a:lnTo>
                <a:lnTo>
                  <a:pt x="14461160" y="9622917"/>
                </a:lnTo>
                <a:lnTo>
                  <a:pt x="14472349" y="9615360"/>
                </a:lnTo>
                <a:lnTo>
                  <a:pt x="14479905" y="9604159"/>
                </a:lnTo>
                <a:lnTo>
                  <a:pt x="14482674" y="9590443"/>
                </a:lnTo>
                <a:close/>
              </a:path>
              <a:path w="18150205" h="10283190">
                <a:moveTo>
                  <a:pt x="14483487" y="1939099"/>
                </a:moveTo>
                <a:lnTo>
                  <a:pt x="14481899" y="1931250"/>
                </a:lnTo>
                <a:lnTo>
                  <a:pt x="14477594" y="1924850"/>
                </a:lnTo>
                <a:lnTo>
                  <a:pt x="14471180" y="1920532"/>
                </a:lnTo>
                <a:lnTo>
                  <a:pt x="14463344" y="1918957"/>
                </a:lnTo>
                <a:lnTo>
                  <a:pt x="14455508" y="1920532"/>
                </a:lnTo>
                <a:lnTo>
                  <a:pt x="14449108" y="1924850"/>
                </a:lnTo>
                <a:lnTo>
                  <a:pt x="14444790" y="1931250"/>
                </a:lnTo>
                <a:lnTo>
                  <a:pt x="14443202" y="1939099"/>
                </a:lnTo>
                <a:lnTo>
                  <a:pt x="14444790" y="1946948"/>
                </a:lnTo>
                <a:lnTo>
                  <a:pt x="14449108" y="1953348"/>
                </a:lnTo>
                <a:lnTo>
                  <a:pt x="14455508" y="1957666"/>
                </a:lnTo>
                <a:lnTo>
                  <a:pt x="14463344" y="1959254"/>
                </a:lnTo>
                <a:lnTo>
                  <a:pt x="14471180" y="1957666"/>
                </a:lnTo>
                <a:lnTo>
                  <a:pt x="14477594" y="1953348"/>
                </a:lnTo>
                <a:lnTo>
                  <a:pt x="14481899" y="1946948"/>
                </a:lnTo>
                <a:lnTo>
                  <a:pt x="14483487" y="1939099"/>
                </a:lnTo>
                <a:close/>
              </a:path>
              <a:path w="18150205" h="10283190">
                <a:moveTo>
                  <a:pt x="14483487" y="1636268"/>
                </a:moveTo>
                <a:lnTo>
                  <a:pt x="14481899" y="1628432"/>
                </a:lnTo>
                <a:lnTo>
                  <a:pt x="14477594" y="1622018"/>
                </a:lnTo>
                <a:lnTo>
                  <a:pt x="14471180" y="1617700"/>
                </a:lnTo>
                <a:lnTo>
                  <a:pt x="14463344" y="1616125"/>
                </a:lnTo>
                <a:lnTo>
                  <a:pt x="14455508" y="1617700"/>
                </a:lnTo>
                <a:lnTo>
                  <a:pt x="14449108" y="1622018"/>
                </a:lnTo>
                <a:lnTo>
                  <a:pt x="14444790" y="1628432"/>
                </a:lnTo>
                <a:lnTo>
                  <a:pt x="14443202" y="1636268"/>
                </a:lnTo>
                <a:lnTo>
                  <a:pt x="14444790" y="1644116"/>
                </a:lnTo>
                <a:lnTo>
                  <a:pt x="14449108" y="1650517"/>
                </a:lnTo>
                <a:lnTo>
                  <a:pt x="14455508" y="1654835"/>
                </a:lnTo>
                <a:lnTo>
                  <a:pt x="14463344" y="1656422"/>
                </a:lnTo>
                <a:lnTo>
                  <a:pt x="14471180" y="1654835"/>
                </a:lnTo>
                <a:lnTo>
                  <a:pt x="14477594" y="1650517"/>
                </a:lnTo>
                <a:lnTo>
                  <a:pt x="14481899" y="1644116"/>
                </a:lnTo>
                <a:lnTo>
                  <a:pt x="14483487" y="1636268"/>
                </a:lnTo>
                <a:close/>
              </a:path>
              <a:path w="18150205" h="10283190">
                <a:moveTo>
                  <a:pt x="14483487" y="1333411"/>
                </a:moveTo>
                <a:lnTo>
                  <a:pt x="14481899" y="1325562"/>
                </a:lnTo>
                <a:lnTo>
                  <a:pt x="14477594" y="1319161"/>
                </a:lnTo>
                <a:lnTo>
                  <a:pt x="14471180" y="1314843"/>
                </a:lnTo>
                <a:lnTo>
                  <a:pt x="14463344" y="1313256"/>
                </a:lnTo>
                <a:lnTo>
                  <a:pt x="14455508" y="1314843"/>
                </a:lnTo>
                <a:lnTo>
                  <a:pt x="14449108" y="1319161"/>
                </a:lnTo>
                <a:lnTo>
                  <a:pt x="14444790" y="1325562"/>
                </a:lnTo>
                <a:lnTo>
                  <a:pt x="14443202" y="1333411"/>
                </a:lnTo>
                <a:lnTo>
                  <a:pt x="14444790" y="1341259"/>
                </a:lnTo>
                <a:lnTo>
                  <a:pt x="14449108" y="1347660"/>
                </a:lnTo>
                <a:lnTo>
                  <a:pt x="14455508" y="1351978"/>
                </a:lnTo>
                <a:lnTo>
                  <a:pt x="14463344" y="1353566"/>
                </a:lnTo>
                <a:lnTo>
                  <a:pt x="14471180" y="1351978"/>
                </a:lnTo>
                <a:lnTo>
                  <a:pt x="14477594" y="1347660"/>
                </a:lnTo>
                <a:lnTo>
                  <a:pt x="14481899" y="1341259"/>
                </a:lnTo>
                <a:lnTo>
                  <a:pt x="14483487" y="1333411"/>
                </a:lnTo>
                <a:close/>
              </a:path>
              <a:path w="18150205" h="10283190">
                <a:moveTo>
                  <a:pt x="14483487" y="1030528"/>
                </a:moveTo>
                <a:lnTo>
                  <a:pt x="14481899" y="1022680"/>
                </a:lnTo>
                <a:lnTo>
                  <a:pt x="14477594" y="1016279"/>
                </a:lnTo>
                <a:lnTo>
                  <a:pt x="14471180" y="1011961"/>
                </a:lnTo>
                <a:lnTo>
                  <a:pt x="14463344" y="1010386"/>
                </a:lnTo>
                <a:lnTo>
                  <a:pt x="14455508" y="1011961"/>
                </a:lnTo>
                <a:lnTo>
                  <a:pt x="14449108" y="1016279"/>
                </a:lnTo>
                <a:lnTo>
                  <a:pt x="14444790" y="1022680"/>
                </a:lnTo>
                <a:lnTo>
                  <a:pt x="14443202" y="1030528"/>
                </a:lnTo>
                <a:lnTo>
                  <a:pt x="14444790" y="1038377"/>
                </a:lnTo>
                <a:lnTo>
                  <a:pt x="14449108" y="1044778"/>
                </a:lnTo>
                <a:lnTo>
                  <a:pt x="14455508" y="1049096"/>
                </a:lnTo>
                <a:lnTo>
                  <a:pt x="14463344" y="1050683"/>
                </a:lnTo>
                <a:lnTo>
                  <a:pt x="14471180" y="1049096"/>
                </a:lnTo>
                <a:lnTo>
                  <a:pt x="14477594" y="1044778"/>
                </a:lnTo>
                <a:lnTo>
                  <a:pt x="14481899" y="1038377"/>
                </a:lnTo>
                <a:lnTo>
                  <a:pt x="14483487" y="1030528"/>
                </a:lnTo>
                <a:close/>
              </a:path>
              <a:path w="18150205" h="10283190">
                <a:moveTo>
                  <a:pt x="14483487" y="727659"/>
                </a:moveTo>
                <a:lnTo>
                  <a:pt x="14481899" y="719810"/>
                </a:lnTo>
                <a:lnTo>
                  <a:pt x="14477594" y="713397"/>
                </a:lnTo>
                <a:lnTo>
                  <a:pt x="14471180" y="709091"/>
                </a:lnTo>
                <a:lnTo>
                  <a:pt x="14463344" y="707504"/>
                </a:lnTo>
                <a:lnTo>
                  <a:pt x="14455508" y="709091"/>
                </a:lnTo>
                <a:lnTo>
                  <a:pt x="14449108" y="713397"/>
                </a:lnTo>
                <a:lnTo>
                  <a:pt x="14444790" y="719810"/>
                </a:lnTo>
                <a:lnTo>
                  <a:pt x="14443202" y="727659"/>
                </a:lnTo>
                <a:lnTo>
                  <a:pt x="14444790" y="735495"/>
                </a:lnTo>
                <a:lnTo>
                  <a:pt x="14449108" y="741908"/>
                </a:lnTo>
                <a:lnTo>
                  <a:pt x="14455508" y="746226"/>
                </a:lnTo>
                <a:lnTo>
                  <a:pt x="14463344" y="747801"/>
                </a:lnTo>
                <a:lnTo>
                  <a:pt x="14471180" y="746226"/>
                </a:lnTo>
                <a:lnTo>
                  <a:pt x="14477594" y="741908"/>
                </a:lnTo>
                <a:lnTo>
                  <a:pt x="14481899" y="735495"/>
                </a:lnTo>
                <a:lnTo>
                  <a:pt x="14483487" y="727659"/>
                </a:lnTo>
                <a:close/>
              </a:path>
              <a:path w="18150205" h="10283190">
                <a:moveTo>
                  <a:pt x="14483487" y="424776"/>
                </a:moveTo>
                <a:lnTo>
                  <a:pt x="14481899" y="416928"/>
                </a:lnTo>
                <a:lnTo>
                  <a:pt x="14477594" y="410527"/>
                </a:lnTo>
                <a:lnTo>
                  <a:pt x="14471180" y="406209"/>
                </a:lnTo>
                <a:lnTo>
                  <a:pt x="14463344" y="404622"/>
                </a:lnTo>
                <a:lnTo>
                  <a:pt x="14455508" y="406209"/>
                </a:lnTo>
                <a:lnTo>
                  <a:pt x="14449108" y="410527"/>
                </a:lnTo>
                <a:lnTo>
                  <a:pt x="14444790" y="416928"/>
                </a:lnTo>
                <a:lnTo>
                  <a:pt x="14443202" y="424776"/>
                </a:lnTo>
                <a:lnTo>
                  <a:pt x="14444790" y="432625"/>
                </a:lnTo>
                <a:lnTo>
                  <a:pt x="14449108" y="439026"/>
                </a:lnTo>
                <a:lnTo>
                  <a:pt x="14455508" y="443344"/>
                </a:lnTo>
                <a:lnTo>
                  <a:pt x="14463344" y="444919"/>
                </a:lnTo>
                <a:lnTo>
                  <a:pt x="14471180" y="443344"/>
                </a:lnTo>
                <a:lnTo>
                  <a:pt x="14477594" y="439026"/>
                </a:lnTo>
                <a:lnTo>
                  <a:pt x="14481899" y="432625"/>
                </a:lnTo>
                <a:lnTo>
                  <a:pt x="14483487" y="424776"/>
                </a:lnTo>
                <a:close/>
              </a:path>
              <a:path w="18150205" h="10283190">
                <a:moveTo>
                  <a:pt x="14768462" y="9287662"/>
                </a:moveTo>
                <a:lnTo>
                  <a:pt x="14767014" y="9280474"/>
                </a:lnTo>
                <a:lnTo>
                  <a:pt x="14763052" y="9274607"/>
                </a:lnTo>
                <a:lnTo>
                  <a:pt x="14757197" y="9270644"/>
                </a:lnTo>
                <a:lnTo>
                  <a:pt x="14750009" y="9269197"/>
                </a:lnTo>
                <a:lnTo>
                  <a:pt x="14742821" y="9270644"/>
                </a:lnTo>
                <a:lnTo>
                  <a:pt x="14736966" y="9274607"/>
                </a:lnTo>
                <a:lnTo>
                  <a:pt x="14733003" y="9280474"/>
                </a:lnTo>
                <a:lnTo>
                  <a:pt x="14731556" y="9287662"/>
                </a:lnTo>
                <a:lnTo>
                  <a:pt x="14733003" y="9294851"/>
                </a:lnTo>
                <a:lnTo>
                  <a:pt x="14736966" y="9300718"/>
                </a:lnTo>
                <a:lnTo>
                  <a:pt x="14742821" y="9304680"/>
                </a:lnTo>
                <a:lnTo>
                  <a:pt x="14750009" y="9306128"/>
                </a:lnTo>
                <a:lnTo>
                  <a:pt x="14757197" y="9304680"/>
                </a:lnTo>
                <a:lnTo>
                  <a:pt x="14763052" y="9300718"/>
                </a:lnTo>
                <a:lnTo>
                  <a:pt x="14767014" y="9294851"/>
                </a:lnTo>
                <a:lnTo>
                  <a:pt x="14768462" y="9287662"/>
                </a:lnTo>
                <a:close/>
              </a:path>
              <a:path w="18150205" h="10283190">
                <a:moveTo>
                  <a:pt x="14776831" y="2235911"/>
                </a:moveTo>
                <a:lnTo>
                  <a:pt x="14771942" y="2231009"/>
                </a:lnTo>
                <a:lnTo>
                  <a:pt x="14759902" y="2231009"/>
                </a:lnTo>
                <a:lnTo>
                  <a:pt x="14755013" y="2235911"/>
                </a:lnTo>
                <a:lnTo>
                  <a:pt x="14755013" y="2247950"/>
                </a:lnTo>
                <a:lnTo>
                  <a:pt x="14759902" y="2252853"/>
                </a:lnTo>
                <a:lnTo>
                  <a:pt x="14771942" y="2252853"/>
                </a:lnTo>
                <a:lnTo>
                  <a:pt x="14776831" y="2247950"/>
                </a:lnTo>
                <a:lnTo>
                  <a:pt x="14776831" y="2235911"/>
                </a:lnTo>
                <a:close/>
              </a:path>
              <a:path w="18150205" h="10283190">
                <a:moveTo>
                  <a:pt x="14787766" y="10196182"/>
                </a:moveTo>
                <a:lnTo>
                  <a:pt x="14784794" y="10181476"/>
                </a:lnTo>
                <a:lnTo>
                  <a:pt x="14776704" y="10169461"/>
                </a:lnTo>
                <a:lnTo>
                  <a:pt x="14764703" y="10161372"/>
                </a:lnTo>
                <a:lnTo>
                  <a:pt x="14750009" y="10158400"/>
                </a:lnTo>
                <a:lnTo>
                  <a:pt x="14735315" y="10161372"/>
                </a:lnTo>
                <a:lnTo>
                  <a:pt x="14723313" y="10169461"/>
                </a:lnTo>
                <a:lnTo>
                  <a:pt x="14715223" y="10181476"/>
                </a:lnTo>
                <a:lnTo>
                  <a:pt x="14712252" y="10196182"/>
                </a:lnTo>
                <a:lnTo>
                  <a:pt x="14715223" y="10210876"/>
                </a:lnTo>
                <a:lnTo>
                  <a:pt x="14723313" y="10222890"/>
                </a:lnTo>
                <a:lnTo>
                  <a:pt x="14735315" y="10230993"/>
                </a:lnTo>
                <a:lnTo>
                  <a:pt x="14750009" y="10233952"/>
                </a:lnTo>
                <a:lnTo>
                  <a:pt x="14764703" y="10230993"/>
                </a:lnTo>
                <a:lnTo>
                  <a:pt x="14776704" y="10222890"/>
                </a:lnTo>
                <a:lnTo>
                  <a:pt x="14784794" y="10210876"/>
                </a:lnTo>
                <a:lnTo>
                  <a:pt x="14787766" y="10196182"/>
                </a:lnTo>
                <a:close/>
              </a:path>
              <a:path w="18150205" h="10283190">
                <a:moveTo>
                  <a:pt x="14787766" y="9893300"/>
                </a:moveTo>
                <a:lnTo>
                  <a:pt x="14784794" y="9878593"/>
                </a:lnTo>
                <a:lnTo>
                  <a:pt x="14776704" y="9866592"/>
                </a:lnTo>
                <a:lnTo>
                  <a:pt x="14764703" y="9858489"/>
                </a:lnTo>
                <a:lnTo>
                  <a:pt x="14750009" y="9855517"/>
                </a:lnTo>
                <a:lnTo>
                  <a:pt x="14735315" y="9858489"/>
                </a:lnTo>
                <a:lnTo>
                  <a:pt x="14723313" y="9866592"/>
                </a:lnTo>
                <a:lnTo>
                  <a:pt x="14715223" y="9878593"/>
                </a:lnTo>
                <a:lnTo>
                  <a:pt x="14712252" y="9893300"/>
                </a:lnTo>
                <a:lnTo>
                  <a:pt x="14715223" y="9908007"/>
                </a:lnTo>
                <a:lnTo>
                  <a:pt x="14723313" y="9920008"/>
                </a:lnTo>
                <a:lnTo>
                  <a:pt x="14735315" y="9928111"/>
                </a:lnTo>
                <a:lnTo>
                  <a:pt x="14750009" y="9931082"/>
                </a:lnTo>
                <a:lnTo>
                  <a:pt x="14764703" y="9928111"/>
                </a:lnTo>
                <a:lnTo>
                  <a:pt x="14776704" y="9920008"/>
                </a:lnTo>
                <a:lnTo>
                  <a:pt x="14784794" y="9908007"/>
                </a:lnTo>
                <a:lnTo>
                  <a:pt x="14787766" y="9893300"/>
                </a:lnTo>
                <a:close/>
              </a:path>
              <a:path w="18150205" h="10283190">
                <a:moveTo>
                  <a:pt x="14787766" y="9590443"/>
                </a:moveTo>
                <a:lnTo>
                  <a:pt x="14784794" y="9575736"/>
                </a:lnTo>
                <a:lnTo>
                  <a:pt x="14776704" y="9563722"/>
                </a:lnTo>
                <a:lnTo>
                  <a:pt x="14764703" y="9555632"/>
                </a:lnTo>
                <a:lnTo>
                  <a:pt x="14750009" y="9552661"/>
                </a:lnTo>
                <a:lnTo>
                  <a:pt x="14735315" y="9555632"/>
                </a:lnTo>
                <a:lnTo>
                  <a:pt x="14723313" y="9563722"/>
                </a:lnTo>
                <a:lnTo>
                  <a:pt x="14715223" y="9575736"/>
                </a:lnTo>
                <a:lnTo>
                  <a:pt x="14712252" y="9590443"/>
                </a:lnTo>
                <a:lnTo>
                  <a:pt x="14715223" y="9605137"/>
                </a:lnTo>
                <a:lnTo>
                  <a:pt x="14723313" y="9617151"/>
                </a:lnTo>
                <a:lnTo>
                  <a:pt x="14735315" y="9625241"/>
                </a:lnTo>
                <a:lnTo>
                  <a:pt x="14750009" y="9628213"/>
                </a:lnTo>
                <a:lnTo>
                  <a:pt x="14764703" y="9625241"/>
                </a:lnTo>
                <a:lnTo>
                  <a:pt x="14776704" y="9617151"/>
                </a:lnTo>
                <a:lnTo>
                  <a:pt x="14784794" y="9605137"/>
                </a:lnTo>
                <a:lnTo>
                  <a:pt x="14787766" y="9590443"/>
                </a:lnTo>
                <a:close/>
              </a:path>
              <a:path w="18150205" h="10283190">
                <a:moveTo>
                  <a:pt x="14788579" y="121920"/>
                </a:moveTo>
                <a:lnTo>
                  <a:pt x="14786801" y="113080"/>
                </a:lnTo>
                <a:lnTo>
                  <a:pt x="14781949" y="105879"/>
                </a:lnTo>
                <a:lnTo>
                  <a:pt x="14774748" y="101015"/>
                </a:lnTo>
                <a:lnTo>
                  <a:pt x="14765922" y="99237"/>
                </a:lnTo>
                <a:lnTo>
                  <a:pt x="14757095" y="101015"/>
                </a:lnTo>
                <a:lnTo>
                  <a:pt x="14749895" y="105879"/>
                </a:lnTo>
                <a:lnTo>
                  <a:pt x="14745043" y="113080"/>
                </a:lnTo>
                <a:lnTo>
                  <a:pt x="14743265" y="121920"/>
                </a:lnTo>
                <a:lnTo>
                  <a:pt x="14745043" y="130746"/>
                </a:lnTo>
                <a:lnTo>
                  <a:pt x="14749895" y="137947"/>
                </a:lnTo>
                <a:lnTo>
                  <a:pt x="14757095" y="142811"/>
                </a:lnTo>
                <a:lnTo>
                  <a:pt x="14765922" y="144589"/>
                </a:lnTo>
                <a:lnTo>
                  <a:pt x="14774736" y="142811"/>
                </a:lnTo>
                <a:lnTo>
                  <a:pt x="14781949" y="137947"/>
                </a:lnTo>
                <a:lnTo>
                  <a:pt x="14786801" y="130746"/>
                </a:lnTo>
                <a:lnTo>
                  <a:pt x="14788579" y="121920"/>
                </a:lnTo>
                <a:close/>
              </a:path>
              <a:path w="18150205" h="10283190">
                <a:moveTo>
                  <a:pt x="14789430" y="1939099"/>
                </a:moveTo>
                <a:lnTo>
                  <a:pt x="14787575" y="1929955"/>
                </a:lnTo>
                <a:lnTo>
                  <a:pt x="14782534" y="1922475"/>
                </a:lnTo>
                <a:lnTo>
                  <a:pt x="14775066" y="1917433"/>
                </a:lnTo>
                <a:lnTo>
                  <a:pt x="14765922" y="1915591"/>
                </a:lnTo>
                <a:lnTo>
                  <a:pt x="14756778" y="1917433"/>
                </a:lnTo>
                <a:lnTo>
                  <a:pt x="14749310" y="1922475"/>
                </a:lnTo>
                <a:lnTo>
                  <a:pt x="14744268" y="1929955"/>
                </a:lnTo>
                <a:lnTo>
                  <a:pt x="14742427" y="1939099"/>
                </a:lnTo>
                <a:lnTo>
                  <a:pt x="14744268" y="1948256"/>
                </a:lnTo>
                <a:lnTo>
                  <a:pt x="14749310" y="1955723"/>
                </a:lnTo>
                <a:lnTo>
                  <a:pt x="14756778" y="1960765"/>
                </a:lnTo>
                <a:lnTo>
                  <a:pt x="14765922" y="1962619"/>
                </a:lnTo>
                <a:lnTo>
                  <a:pt x="14775066" y="1960765"/>
                </a:lnTo>
                <a:lnTo>
                  <a:pt x="14782534" y="1955723"/>
                </a:lnTo>
                <a:lnTo>
                  <a:pt x="14787575" y="1948256"/>
                </a:lnTo>
                <a:lnTo>
                  <a:pt x="14789430" y="1939099"/>
                </a:lnTo>
                <a:close/>
              </a:path>
              <a:path w="18150205" h="10283190">
                <a:moveTo>
                  <a:pt x="14789430" y="1636268"/>
                </a:moveTo>
                <a:lnTo>
                  <a:pt x="14787575" y="1627124"/>
                </a:lnTo>
                <a:lnTo>
                  <a:pt x="14782534" y="1619643"/>
                </a:lnTo>
                <a:lnTo>
                  <a:pt x="14775066" y="1614601"/>
                </a:lnTo>
                <a:lnTo>
                  <a:pt x="14765922" y="1612760"/>
                </a:lnTo>
                <a:lnTo>
                  <a:pt x="14756778" y="1614601"/>
                </a:lnTo>
                <a:lnTo>
                  <a:pt x="14749310" y="1619643"/>
                </a:lnTo>
                <a:lnTo>
                  <a:pt x="14744268" y="1627124"/>
                </a:lnTo>
                <a:lnTo>
                  <a:pt x="14742427" y="1636268"/>
                </a:lnTo>
                <a:lnTo>
                  <a:pt x="14744268" y="1645424"/>
                </a:lnTo>
                <a:lnTo>
                  <a:pt x="14749310" y="1652905"/>
                </a:lnTo>
                <a:lnTo>
                  <a:pt x="14756778" y="1657946"/>
                </a:lnTo>
                <a:lnTo>
                  <a:pt x="14765922" y="1659788"/>
                </a:lnTo>
                <a:lnTo>
                  <a:pt x="14775066" y="1657946"/>
                </a:lnTo>
                <a:lnTo>
                  <a:pt x="14782534" y="1652905"/>
                </a:lnTo>
                <a:lnTo>
                  <a:pt x="14787575" y="1645424"/>
                </a:lnTo>
                <a:lnTo>
                  <a:pt x="14789430" y="1636268"/>
                </a:lnTo>
                <a:close/>
              </a:path>
              <a:path w="18150205" h="10283190">
                <a:moveTo>
                  <a:pt x="14789430" y="1333411"/>
                </a:moveTo>
                <a:lnTo>
                  <a:pt x="14787575" y="1324254"/>
                </a:lnTo>
                <a:lnTo>
                  <a:pt x="14782534" y="1316786"/>
                </a:lnTo>
                <a:lnTo>
                  <a:pt x="14775066" y="1311744"/>
                </a:lnTo>
                <a:lnTo>
                  <a:pt x="14765922" y="1309903"/>
                </a:lnTo>
                <a:lnTo>
                  <a:pt x="14756778" y="1311744"/>
                </a:lnTo>
                <a:lnTo>
                  <a:pt x="14749310" y="1316786"/>
                </a:lnTo>
                <a:lnTo>
                  <a:pt x="14744268" y="1324254"/>
                </a:lnTo>
                <a:lnTo>
                  <a:pt x="14742427" y="1333411"/>
                </a:lnTo>
                <a:lnTo>
                  <a:pt x="14744268" y="1342567"/>
                </a:lnTo>
                <a:lnTo>
                  <a:pt x="14749310" y="1350035"/>
                </a:lnTo>
                <a:lnTo>
                  <a:pt x="14756778" y="1355077"/>
                </a:lnTo>
                <a:lnTo>
                  <a:pt x="14765922" y="1356931"/>
                </a:lnTo>
                <a:lnTo>
                  <a:pt x="14775066" y="1355077"/>
                </a:lnTo>
                <a:lnTo>
                  <a:pt x="14782534" y="1350035"/>
                </a:lnTo>
                <a:lnTo>
                  <a:pt x="14787575" y="1342567"/>
                </a:lnTo>
                <a:lnTo>
                  <a:pt x="14789430" y="1333411"/>
                </a:lnTo>
                <a:close/>
              </a:path>
              <a:path w="18150205" h="10283190">
                <a:moveTo>
                  <a:pt x="14789430" y="1030528"/>
                </a:moveTo>
                <a:lnTo>
                  <a:pt x="14787575" y="1021384"/>
                </a:lnTo>
                <a:lnTo>
                  <a:pt x="14782534" y="1013904"/>
                </a:lnTo>
                <a:lnTo>
                  <a:pt x="14775066" y="1008862"/>
                </a:lnTo>
                <a:lnTo>
                  <a:pt x="14765922" y="1007021"/>
                </a:lnTo>
                <a:lnTo>
                  <a:pt x="14756778" y="1008862"/>
                </a:lnTo>
                <a:lnTo>
                  <a:pt x="14749310" y="1013904"/>
                </a:lnTo>
                <a:lnTo>
                  <a:pt x="14744268" y="1021384"/>
                </a:lnTo>
                <a:lnTo>
                  <a:pt x="14742427" y="1030528"/>
                </a:lnTo>
                <a:lnTo>
                  <a:pt x="14744268" y="1039685"/>
                </a:lnTo>
                <a:lnTo>
                  <a:pt x="14749310" y="1047165"/>
                </a:lnTo>
                <a:lnTo>
                  <a:pt x="14756778" y="1052195"/>
                </a:lnTo>
                <a:lnTo>
                  <a:pt x="14765922" y="1054049"/>
                </a:lnTo>
                <a:lnTo>
                  <a:pt x="14775066" y="1052195"/>
                </a:lnTo>
                <a:lnTo>
                  <a:pt x="14782534" y="1047165"/>
                </a:lnTo>
                <a:lnTo>
                  <a:pt x="14787575" y="1039685"/>
                </a:lnTo>
                <a:lnTo>
                  <a:pt x="14789430" y="1030528"/>
                </a:lnTo>
                <a:close/>
              </a:path>
              <a:path w="18150205" h="10283190">
                <a:moveTo>
                  <a:pt x="14789430" y="727659"/>
                </a:moveTo>
                <a:lnTo>
                  <a:pt x="14787575" y="718502"/>
                </a:lnTo>
                <a:lnTo>
                  <a:pt x="14782534" y="711022"/>
                </a:lnTo>
                <a:lnTo>
                  <a:pt x="14775066" y="705993"/>
                </a:lnTo>
                <a:lnTo>
                  <a:pt x="14765922" y="704138"/>
                </a:lnTo>
                <a:lnTo>
                  <a:pt x="14756778" y="705993"/>
                </a:lnTo>
                <a:lnTo>
                  <a:pt x="14749310" y="711022"/>
                </a:lnTo>
                <a:lnTo>
                  <a:pt x="14744268" y="718502"/>
                </a:lnTo>
                <a:lnTo>
                  <a:pt x="14742427" y="727659"/>
                </a:lnTo>
                <a:lnTo>
                  <a:pt x="14744268" y="736803"/>
                </a:lnTo>
                <a:lnTo>
                  <a:pt x="14749310" y="744283"/>
                </a:lnTo>
                <a:lnTo>
                  <a:pt x="14756778" y="749325"/>
                </a:lnTo>
                <a:lnTo>
                  <a:pt x="14765922" y="751166"/>
                </a:lnTo>
                <a:lnTo>
                  <a:pt x="14775066" y="749325"/>
                </a:lnTo>
                <a:lnTo>
                  <a:pt x="14782534" y="744283"/>
                </a:lnTo>
                <a:lnTo>
                  <a:pt x="14787575" y="736803"/>
                </a:lnTo>
                <a:lnTo>
                  <a:pt x="14789430" y="727659"/>
                </a:lnTo>
                <a:close/>
              </a:path>
              <a:path w="18150205" h="10283190">
                <a:moveTo>
                  <a:pt x="14789430" y="424776"/>
                </a:moveTo>
                <a:lnTo>
                  <a:pt x="14787575" y="415620"/>
                </a:lnTo>
                <a:lnTo>
                  <a:pt x="14782534" y="408152"/>
                </a:lnTo>
                <a:lnTo>
                  <a:pt x="14775066" y="403110"/>
                </a:lnTo>
                <a:lnTo>
                  <a:pt x="14765922" y="401256"/>
                </a:lnTo>
                <a:lnTo>
                  <a:pt x="14756778" y="403110"/>
                </a:lnTo>
                <a:lnTo>
                  <a:pt x="14749310" y="408152"/>
                </a:lnTo>
                <a:lnTo>
                  <a:pt x="14744268" y="415620"/>
                </a:lnTo>
                <a:lnTo>
                  <a:pt x="14742427" y="424776"/>
                </a:lnTo>
                <a:lnTo>
                  <a:pt x="14744268" y="433933"/>
                </a:lnTo>
                <a:lnTo>
                  <a:pt x="14749310" y="441401"/>
                </a:lnTo>
                <a:lnTo>
                  <a:pt x="14756778" y="446443"/>
                </a:lnTo>
                <a:lnTo>
                  <a:pt x="14765922" y="448297"/>
                </a:lnTo>
                <a:lnTo>
                  <a:pt x="14775066" y="446443"/>
                </a:lnTo>
                <a:lnTo>
                  <a:pt x="14782534" y="441401"/>
                </a:lnTo>
                <a:lnTo>
                  <a:pt x="14787575" y="433933"/>
                </a:lnTo>
                <a:lnTo>
                  <a:pt x="14789430" y="424776"/>
                </a:lnTo>
                <a:close/>
              </a:path>
              <a:path w="18150205" h="10283190">
                <a:moveTo>
                  <a:pt x="15075256" y="9287662"/>
                </a:moveTo>
                <a:lnTo>
                  <a:pt x="15073478" y="9278836"/>
                </a:lnTo>
                <a:lnTo>
                  <a:pt x="15068614" y="9271622"/>
                </a:lnTo>
                <a:lnTo>
                  <a:pt x="15061413" y="9266771"/>
                </a:lnTo>
                <a:lnTo>
                  <a:pt x="15052586" y="9264993"/>
                </a:lnTo>
                <a:lnTo>
                  <a:pt x="15043773" y="9266771"/>
                </a:lnTo>
                <a:lnTo>
                  <a:pt x="15036572" y="9271622"/>
                </a:lnTo>
                <a:lnTo>
                  <a:pt x="15031720" y="9278836"/>
                </a:lnTo>
                <a:lnTo>
                  <a:pt x="15029942" y="9287662"/>
                </a:lnTo>
                <a:lnTo>
                  <a:pt x="15031720" y="9296489"/>
                </a:lnTo>
                <a:lnTo>
                  <a:pt x="15036572" y="9303702"/>
                </a:lnTo>
                <a:lnTo>
                  <a:pt x="15043773" y="9308554"/>
                </a:lnTo>
                <a:lnTo>
                  <a:pt x="15052586" y="9310332"/>
                </a:lnTo>
                <a:lnTo>
                  <a:pt x="15061413" y="9308554"/>
                </a:lnTo>
                <a:lnTo>
                  <a:pt x="15068614" y="9303702"/>
                </a:lnTo>
                <a:lnTo>
                  <a:pt x="15073478" y="9296489"/>
                </a:lnTo>
                <a:lnTo>
                  <a:pt x="15075256" y="9287662"/>
                </a:lnTo>
                <a:close/>
              </a:path>
              <a:path w="18150205" h="10283190">
                <a:moveTo>
                  <a:pt x="15083600" y="2233599"/>
                </a:moveTo>
                <a:lnTo>
                  <a:pt x="15076843" y="2226843"/>
                </a:lnTo>
                <a:lnTo>
                  <a:pt x="15060168" y="2226843"/>
                </a:lnTo>
                <a:lnTo>
                  <a:pt x="15053412" y="2233599"/>
                </a:lnTo>
                <a:lnTo>
                  <a:pt x="15053412" y="2250287"/>
                </a:lnTo>
                <a:lnTo>
                  <a:pt x="15060168" y="2257056"/>
                </a:lnTo>
                <a:lnTo>
                  <a:pt x="15076843" y="2257056"/>
                </a:lnTo>
                <a:lnTo>
                  <a:pt x="15083600" y="2250287"/>
                </a:lnTo>
                <a:lnTo>
                  <a:pt x="15083600" y="2233599"/>
                </a:lnTo>
                <a:close/>
              </a:path>
              <a:path w="18150205" h="10283190">
                <a:moveTo>
                  <a:pt x="15093722" y="10196182"/>
                </a:moveTo>
                <a:lnTo>
                  <a:pt x="15090483" y="10180168"/>
                </a:lnTo>
                <a:lnTo>
                  <a:pt x="15081669" y="10167087"/>
                </a:lnTo>
                <a:lnTo>
                  <a:pt x="15068588" y="10158273"/>
                </a:lnTo>
                <a:lnTo>
                  <a:pt x="15052586" y="10155034"/>
                </a:lnTo>
                <a:lnTo>
                  <a:pt x="15036584" y="10158273"/>
                </a:lnTo>
                <a:lnTo>
                  <a:pt x="15023529" y="10167087"/>
                </a:lnTo>
                <a:lnTo>
                  <a:pt x="15014715" y="10180168"/>
                </a:lnTo>
                <a:lnTo>
                  <a:pt x="15011489" y="10196182"/>
                </a:lnTo>
                <a:lnTo>
                  <a:pt x="15014715" y="10212197"/>
                </a:lnTo>
                <a:lnTo>
                  <a:pt x="15023529" y="10225265"/>
                </a:lnTo>
                <a:lnTo>
                  <a:pt x="15036584" y="10234092"/>
                </a:lnTo>
                <a:lnTo>
                  <a:pt x="15052586" y="10237318"/>
                </a:lnTo>
                <a:lnTo>
                  <a:pt x="15068588" y="10234092"/>
                </a:lnTo>
                <a:lnTo>
                  <a:pt x="15081669" y="10225265"/>
                </a:lnTo>
                <a:lnTo>
                  <a:pt x="15090483" y="10212197"/>
                </a:lnTo>
                <a:lnTo>
                  <a:pt x="15093722" y="10196182"/>
                </a:lnTo>
                <a:close/>
              </a:path>
              <a:path w="18150205" h="10283190">
                <a:moveTo>
                  <a:pt x="15093722" y="9893300"/>
                </a:moveTo>
                <a:lnTo>
                  <a:pt x="15090483" y="9877285"/>
                </a:lnTo>
                <a:lnTo>
                  <a:pt x="15081669" y="9864204"/>
                </a:lnTo>
                <a:lnTo>
                  <a:pt x="15068588" y="9855390"/>
                </a:lnTo>
                <a:lnTo>
                  <a:pt x="15052586" y="9852152"/>
                </a:lnTo>
                <a:lnTo>
                  <a:pt x="15036584" y="9855390"/>
                </a:lnTo>
                <a:lnTo>
                  <a:pt x="15023529" y="9864204"/>
                </a:lnTo>
                <a:lnTo>
                  <a:pt x="15014715" y="9877285"/>
                </a:lnTo>
                <a:lnTo>
                  <a:pt x="15011489" y="9893300"/>
                </a:lnTo>
                <a:lnTo>
                  <a:pt x="15014715" y="9909315"/>
                </a:lnTo>
                <a:lnTo>
                  <a:pt x="15023529" y="9922396"/>
                </a:lnTo>
                <a:lnTo>
                  <a:pt x="15036584" y="9931209"/>
                </a:lnTo>
                <a:lnTo>
                  <a:pt x="15052586" y="9934448"/>
                </a:lnTo>
                <a:lnTo>
                  <a:pt x="15068588" y="9931209"/>
                </a:lnTo>
                <a:lnTo>
                  <a:pt x="15081669" y="9922396"/>
                </a:lnTo>
                <a:lnTo>
                  <a:pt x="15090483" y="9909315"/>
                </a:lnTo>
                <a:lnTo>
                  <a:pt x="15093722" y="9893300"/>
                </a:lnTo>
                <a:close/>
              </a:path>
              <a:path w="18150205" h="10283190">
                <a:moveTo>
                  <a:pt x="15093722" y="9590443"/>
                </a:moveTo>
                <a:lnTo>
                  <a:pt x="15090483" y="9574428"/>
                </a:lnTo>
                <a:lnTo>
                  <a:pt x="15081669" y="9561347"/>
                </a:lnTo>
                <a:lnTo>
                  <a:pt x="15068588" y="9552534"/>
                </a:lnTo>
                <a:lnTo>
                  <a:pt x="15052586" y="9549295"/>
                </a:lnTo>
                <a:lnTo>
                  <a:pt x="15036584" y="9552534"/>
                </a:lnTo>
                <a:lnTo>
                  <a:pt x="15023529" y="9561347"/>
                </a:lnTo>
                <a:lnTo>
                  <a:pt x="15014715" y="9574428"/>
                </a:lnTo>
                <a:lnTo>
                  <a:pt x="15011489" y="9590443"/>
                </a:lnTo>
                <a:lnTo>
                  <a:pt x="15014715" y="9606458"/>
                </a:lnTo>
                <a:lnTo>
                  <a:pt x="15023529" y="9619526"/>
                </a:lnTo>
                <a:lnTo>
                  <a:pt x="15036584" y="9628353"/>
                </a:lnTo>
                <a:lnTo>
                  <a:pt x="15052586" y="9631578"/>
                </a:lnTo>
                <a:lnTo>
                  <a:pt x="15068588" y="9628353"/>
                </a:lnTo>
                <a:lnTo>
                  <a:pt x="15081669" y="9619526"/>
                </a:lnTo>
                <a:lnTo>
                  <a:pt x="15090483" y="9606458"/>
                </a:lnTo>
                <a:lnTo>
                  <a:pt x="15093722" y="9590443"/>
                </a:lnTo>
                <a:close/>
              </a:path>
              <a:path w="18150205" h="10283190">
                <a:moveTo>
                  <a:pt x="15094509" y="1939112"/>
                </a:moveTo>
                <a:lnTo>
                  <a:pt x="15092464" y="1928990"/>
                </a:lnTo>
                <a:lnTo>
                  <a:pt x="15086889" y="1920722"/>
                </a:lnTo>
                <a:lnTo>
                  <a:pt x="15078621" y="1915147"/>
                </a:lnTo>
                <a:lnTo>
                  <a:pt x="15068499" y="1913102"/>
                </a:lnTo>
                <a:lnTo>
                  <a:pt x="15058390" y="1915147"/>
                </a:lnTo>
                <a:lnTo>
                  <a:pt x="15050123" y="1920722"/>
                </a:lnTo>
                <a:lnTo>
                  <a:pt x="15044547" y="1928990"/>
                </a:lnTo>
                <a:lnTo>
                  <a:pt x="15042503" y="1939112"/>
                </a:lnTo>
                <a:lnTo>
                  <a:pt x="15044547" y="1949246"/>
                </a:lnTo>
                <a:lnTo>
                  <a:pt x="15050123" y="1957514"/>
                </a:lnTo>
                <a:lnTo>
                  <a:pt x="15058390" y="1963089"/>
                </a:lnTo>
                <a:lnTo>
                  <a:pt x="15068499" y="1965134"/>
                </a:lnTo>
                <a:lnTo>
                  <a:pt x="15078634" y="1963089"/>
                </a:lnTo>
                <a:lnTo>
                  <a:pt x="15086902" y="1957514"/>
                </a:lnTo>
                <a:lnTo>
                  <a:pt x="15092464" y="1949246"/>
                </a:lnTo>
                <a:lnTo>
                  <a:pt x="15094509" y="1939112"/>
                </a:lnTo>
                <a:close/>
              </a:path>
              <a:path w="18150205" h="10283190">
                <a:moveTo>
                  <a:pt x="15094509" y="1636293"/>
                </a:moveTo>
                <a:lnTo>
                  <a:pt x="15092464" y="1626158"/>
                </a:lnTo>
                <a:lnTo>
                  <a:pt x="15086889" y="1617891"/>
                </a:lnTo>
                <a:lnTo>
                  <a:pt x="15078621" y="1612315"/>
                </a:lnTo>
                <a:lnTo>
                  <a:pt x="15068499" y="1610271"/>
                </a:lnTo>
                <a:lnTo>
                  <a:pt x="15058390" y="1612315"/>
                </a:lnTo>
                <a:lnTo>
                  <a:pt x="15050123" y="1617891"/>
                </a:lnTo>
                <a:lnTo>
                  <a:pt x="15044547" y="1626158"/>
                </a:lnTo>
                <a:lnTo>
                  <a:pt x="15042503" y="1636293"/>
                </a:lnTo>
                <a:lnTo>
                  <a:pt x="15044547" y="1646415"/>
                </a:lnTo>
                <a:lnTo>
                  <a:pt x="15050123" y="1654683"/>
                </a:lnTo>
                <a:lnTo>
                  <a:pt x="15058390" y="1660258"/>
                </a:lnTo>
                <a:lnTo>
                  <a:pt x="15068499" y="1662303"/>
                </a:lnTo>
                <a:lnTo>
                  <a:pt x="15078634" y="1660258"/>
                </a:lnTo>
                <a:lnTo>
                  <a:pt x="15086902" y="1654683"/>
                </a:lnTo>
                <a:lnTo>
                  <a:pt x="15092464" y="1646415"/>
                </a:lnTo>
                <a:lnTo>
                  <a:pt x="15094509" y="1636293"/>
                </a:lnTo>
                <a:close/>
              </a:path>
              <a:path w="18150205" h="10283190">
                <a:moveTo>
                  <a:pt x="15094509" y="1333423"/>
                </a:moveTo>
                <a:lnTo>
                  <a:pt x="15092464" y="1323301"/>
                </a:lnTo>
                <a:lnTo>
                  <a:pt x="15086889" y="1315034"/>
                </a:lnTo>
                <a:lnTo>
                  <a:pt x="15078621" y="1309458"/>
                </a:lnTo>
                <a:lnTo>
                  <a:pt x="15068499" y="1307401"/>
                </a:lnTo>
                <a:lnTo>
                  <a:pt x="15058390" y="1309458"/>
                </a:lnTo>
                <a:lnTo>
                  <a:pt x="15050123" y="1315034"/>
                </a:lnTo>
                <a:lnTo>
                  <a:pt x="15044547" y="1323301"/>
                </a:lnTo>
                <a:lnTo>
                  <a:pt x="15042503" y="1333423"/>
                </a:lnTo>
                <a:lnTo>
                  <a:pt x="15044547" y="1343558"/>
                </a:lnTo>
                <a:lnTo>
                  <a:pt x="15050123" y="1351826"/>
                </a:lnTo>
                <a:lnTo>
                  <a:pt x="15058390" y="1357401"/>
                </a:lnTo>
                <a:lnTo>
                  <a:pt x="15068499" y="1359446"/>
                </a:lnTo>
                <a:lnTo>
                  <a:pt x="15078634" y="1357401"/>
                </a:lnTo>
                <a:lnTo>
                  <a:pt x="15086902" y="1351826"/>
                </a:lnTo>
                <a:lnTo>
                  <a:pt x="15092464" y="1343558"/>
                </a:lnTo>
                <a:lnTo>
                  <a:pt x="15094509" y="1333423"/>
                </a:lnTo>
                <a:close/>
              </a:path>
              <a:path w="18150205" h="10283190">
                <a:moveTo>
                  <a:pt x="15094509" y="1030554"/>
                </a:moveTo>
                <a:lnTo>
                  <a:pt x="15092464" y="1020419"/>
                </a:lnTo>
                <a:lnTo>
                  <a:pt x="15086889" y="1012151"/>
                </a:lnTo>
                <a:lnTo>
                  <a:pt x="15078621" y="1006576"/>
                </a:lnTo>
                <a:lnTo>
                  <a:pt x="15068499" y="1004531"/>
                </a:lnTo>
                <a:lnTo>
                  <a:pt x="15058390" y="1006576"/>
                </a:lnTo>
                <a:lnTo>
                  <a:pt x="15050123" y="1012151"/>
                </a:lnTo>
                <a:lnTo>
                  <a:pt x="15044547" y="1020419"/>
                </a:lnTo>
                <a:lnTo>
                  <a:pt x="15042503" y="1030554"/>
                </a:lnTo>
                <a:lnTo>
                  <a:pt x="15044547" y="1040676"/>
                </a:lnTo>
                <a:lnTo>
                  <a:pt x="15050123" y="1048943"/>
                </a:lnTo>
                <a:lnTo>
                  <a:pt x="15058390" y="1054519"/>
                </a:lnTo>
                <a:lnTo>
                  <a:pt x="15068499" y="1056563"/>
                </a:lnTo>
                <a:lnTo>
                  <a:pt x="15078634" y="1054519"/>
                </a:lnTo>
                <a:lnTo>
                  <a:pt x="15086902" y="1048943"/>
                </a:lnTo>
                <a:lnTo>
                  <a:pt x="15092464" y="1040676"/>
                </a:lnTo>
                <a:lnTo>
                  <a:pt x="15094509" y="1030554"/>
                </a:lnTo>
                <a:close/>
              </a:path>
              <a:path w="18150205" h="10283190">
                <a:moveTo>
                  <a:pt x="15094509" y="727671"/>
                </a:moveTo>
                <a:lnTo>
                  <a:pt x="15092464" y="717550"/>
                </a:lnTo>
                <a:lnTo>
                  <a:pt x="15086889" y="709269"/>
                </a:lnTo>
                <a:lnTo>
                  <a:pt x="15078621" y="703694"/>
                </a:lnTo>
                <a:lnTo>
                  <a:pt x="15068499" y="701649"/>
                </a:lnTo>
                <a:lnTo>
                  <a:pt x="15058390" y="703694"/>
                </a:lnTo>
                <a:lnTo>
                  <a:pt x="15050123" y="709269"/>
                </a:lnTo>
                <a:lnTo>
                  <a:pt x="15044547" y="717550"/>
                </a:lnTo>
                <a:lnTo>
                  <a:pt x="15042503" y="727671"/>
                </a:lnTo>
                <a:lnTo>
                  <a:pt x="15044547" y="737793"/>
                </a:lnTo>
                <a:lnTo>
                  <a:pt x="15050123" y="746061"/>
                </a:lnTo>
                <a:lnTo>
                  <a:pt x="15058390" y="751649"/>
                </a:lnTo>
                <a:lnTo>
                  <a:pt x="15068499" y="753694"/>
                </a:lnTo>
                <a:lnTo>
                  <a:pt x="15078634" y="751649"/>
                </a:lnTo>
                <a:lnTo>
                  <a:pt x="15086902" y="746061"/>
                </a:lnTo>
                <a:lnTo>
                  <a:pt x="15092464" y="737793"/>
                </a:lnTo>
                <a:lnTo>
                  <a:pt x="15094509" y="727671"/>
                </a:lnTo>
                <a:close/>
              </a:path>
              <a:path w="18150205" h="10283190">
                <a:moveTo>
                  <a:pt x="15094509" y="424789"/>
                </a:moveTo>
                <a:lnTo>
                  <a:pt x="15092464" y="414667"/>
                </a:lnTo>
                <a:lnTo>
                  <a:pt x="15086889" y="406400"/>
                </a:lnTo>
                <a:lnTo>
                  <a:pt x="15078621" y="400812"/>
                </a:lnTo>
                <a:lnTo>
                  <a:pt x="15068499" y="398767"/>
                </a:lnTo>
                <a:lnTo>
                  <a:pt x="15058390" y="400812"/>
                </a:lnTo>
                <a:lnTo>
                  <a:pt x="15050123" y="406400"/>
                </a:lnTo>
                <a:lnTo>
                  <a:pt x="15044547" y="414667"/>
                </a:lnTo>
                <a:lnTo>
                  <a:pt x="15042503" y="424789"/>
                </a:lnTo>
                <a:lnTo>
                  <a:pt x="15044547" y="434924"/>
                </a:lnTo>
                <a:lnTo>
                  <a:pt x="15050123" y="443191"/>
                </a:lnTo>
                <a:lnTo>
                  <a:pt x="15058390" y="448767"/>
                </a:lnTo>
                <a:lnTo>
                  <a:pt x="15068499" y="450811"/>
                </a:lnTo>
                <a:lnTo>
                  <a:pt x="15078634" y="448767"/>
                </a:lnTo>
                <a:lnTo>
                  <a:pt x="15086902" y="443191"/>
                </a:lnTo>
                <a:lnTo>
                  <a:pt x="15092464" y="434924"/>
                </a:lnTo>
                <a:lnTo>
                  <a:pt x="15094509" y="424789"/>
                </a:lnTo>
                <a:close/>
              </a:path>
              <a:path w="18150205" h="10283190">
                <a:moveTo>
                  <a:pt x="15094509" y="121932"/>
                </a:moveTo>
                <a:lnTo>
                  <a:pt x="15092464" y="111810"/>
                </a:lnTo>
                <a:lnTo>
                  <a:pt x="15086889" y="103530"/>
                </a:lnTo>
                <a:lnTo>
                  <a:pt x="15078621" y="97955"/>
                </a:lnTo>
                <a:lnTo>
                  <a:pt x="15068499" y="95910"/>
                </a:lnTo>
                <a:lnTo>
                  <a:pt x="15058390" y="97955"/>
                </a:lnTo>
                <a:lnTo>
                  <a:pt x="15050123" y="103530"/>
                </a:lnTo>
                <a:lnTo>
                  <a:pt x="15044547" y="111810"/>
                </a:lnTo>
                <a:lnTo>
                  <a:pt x="15042503" y="121932"/>
                </a:lnTo>
                <a:lnTo>
                  <a:pt x="15044547" y="132054"/>
                </a:lnTo>
                <a:lnTo>
                  <a:pt x="15050123" y="140322"/>
                </a:lnTo>
                <a:lnTo>
                  <a:pt x="15058390" y="145910"/>
                </a:lnTo>
                <a:lnTo>
                  <a:pt x="15068499" y="147955"/>
                </a:lnTo>
                <a:lnTo>
                  <a:pt x="15078634" y="145910"/>
                </a:lnTo>
                <a:lnTo>
                  <a:pt x="15086902" y="140322"/>
                </a:lnTo>
                <a:lnTo>
                  <a:pt x="15092464" y="132054"/>
                </a:lnTo>
                <a:lnTo>
                  <a:pt x="15094509" y="121932"/>
                </a:lnTo>
                <a:close/>
              </a:path>
              <a:path w="18150205" h="10283190">
                <a:moveTo>
                  <a:pt x="15380335" y="9287675"/>
                </a:moveTo>
                <a:lnTo>
                  <a:pt x="15378354" y="9277871"/>
                </a:lnTo>
                <a:lnTo>
                  <a:pt x="15372969" y="9269870"/>
                </a:lnTo>
                <a:lnTo>
                  <a:pt x="15364968" y="9264472"/>
                </a:lnTo>
                <a:lnTo>
                  <a:pt x="15355164" y="9262504"/>
                </a:lnTo>
                <a:lnTo>
                  <a:pt x="15345372" y="9264472"/>
                </a:lnTo>
                <a:lnTo>
                  <a:pt x="15337384" y="9269870"/>
                </a:lnTo>
                <a:lnTo>
                  <a:pt x="15331999" y="9277871"/>
                </a:lnTo>
                <a:lnTo>
                  <a:pt x="15330031" y="9287675"/>
                </a:lnTo>
                <a:lnTo>
                  <a:pt x="15331999" y="9297479"/>
                </a:lnTo>
                <a:lnTo>
                  <a:pt x="15337384" y="9305480"/>
                </a:lnTo>
                <a:lnTo>
                  <a:pt x="15345372" y="9310878"/>
                </a:lnTo>
                <a:lnTo>
                  <a:pt x="15355164" y="9312859"/>
                </a:lnTo>
                <a:lnTo>
                  <a:pt x="15364968" y="9310878"/>
                </a:lnTo>
                <a:lnTo>
                  <a:pt x="15372969" y="9305480"/>
                </a:lnTo>
                <a:lnTo>
                  <a:pt x="15378354" y="9297479"/>
                </a:lnTo>
                <a:lnTo>
                  <a:pt x="15380335" y="9287675"/>
                </a:lnTo>
                <a:close/>
              </a:path>
              <a:path w="18150205" h="10283190">
                <a:moveTo>
                  <a:pt x="15388705" y="2232202"/>
                </a:moveTo>
                <a:lnTo>
                  <a:pt x="15380818" y="2224316"/>
                </a:lnTo>
                <a:lnTo>
                  <a:pt x="15361349" y="2224316"/>
                </a:lnTo>
                <a:lnTo>
                  <a:pt x="15353462" y="2232202"/>
                </a:lnTo>
                <a:lnTo>
                  <a:pt x="15353462" y="2251684"/>
                </a:lnTo>
                <a:lnTo>
                  <a:pt x="15361349" y="2259571"/>
                </a:lnTo>
                <a:lnTo>
                  <a:pt x="15380818" y="2259571"/>
                </a:lnTo>
                <a:lnTo>
                  <a:pt x="15388705" y="2251684"/>
                </a:lnTo>
                <a:lnTo>
                  <a:pt x="15388705" y="2232202"/>
                </a:lnTo>
                <a:close/>
              </a:path>
              <a:path w="18150205" h="10283190">
                <a:moveTo>
                  <a:pt x="15398788" y="10196195"/>
                </a:moveTo>
                <a:lnTo>
                  <a:pt x="15395359" y="10179202"/>
                </a:lnTo>
                <a:lnTo>
                  <a:pt x="15386012" y="10165334"/>
                </a:lnTo>
                <a:lnTo>
                  <a:pt x="15372144" y="10155974"/>
                </a:lnTo>
                <a:lnTo>
                  <a:pt x="15355164" y="10152545"/>
                </a:lnTo>
                <a:lnTo>
                  <a:pt x="15338184" y="10155974"/>
                </a:lnTo>
                <a:lnTo>
                  <a:pt x="15324316" y="10165334"/>
                </a:lnTo>
                <a:lnTo>
                  <a:pt x="15314968" y="10179202"/>
                </a:lnTo>
                <a:lnTo>
                  <a:pt x="15311539" y="10196195"/>
                </a:lnTo>
                <a:lnTo>
                  <a:pt x="15314968" y="10213188"/>
                </a:lnTo>
                <a:lnTo>
                  <a:pt x="15324316" y="10227056"/>
                </a:lnTo>
                <a:lnTo>
                  <a:pt x="15338184" y="10236416"/>
                </a:lnTo>
                <a:lnTo>
                  <a:pt x="15355164" y="10239845"/>
                </a:lnTo>
                <a:lnTo>
                  <a:pt x="15372144" y="10236416"/>
                </a:lnTo>
                <a:lnTo>
                  <a:pt x="15386012" y="10227056"/>
                </a:lnTo>
                <a:lnTo>
                  <a:pt x="15395359" y="10213188"/>
                </a:lnTo>
                <a:lnTo>
                  <a:pt x="15398788" y="10196195"/>
                </a:lnTo>
                <a:close/>
              </a:path>
              <a:path w="18150205" h="10283190">
                <a:moveTo>
                  <a:pt x="15398788" y="9893313"/>
                </a:moveTo>
                <a:lnTo>
                  <a:pt x="15395359" y="9876333"/>
                </a:lnTo>
                <a:lnTo>
                  <a:pt x="15386012" y="9862452"/>
                </a:lnTo>
                <a:lnTo>
                  <a:pt x="15372144" y="9853104"/>
                </a:lnTo>
                <a:lnTo>
                  <a:pt x="15355164" y="9849675"/>
                </a:lnTo>
                <a:lnTo>
                  <a:pt x="15338184" y="9853104"/>
                </a:lnTo>
                <a:lnTo>
                  <a:pt x="15324316" y="9862452"/>
                </a:lnTo>
                <a:lnTo>
                  <a:pt x="15314968" y="9876333"/>
                </a:lnTo>
                <a:lnTo>
                  <a:pt x="15311539" y="9893313"/>
                </a:lnTo>
                <a:lnTo>
                  <a:pt x="15314968" y="9910305"/>
                </a:lnTo>
                <a:lnTo>
                  <a:pt x="15324316" y="9924186"/>
                </a:lnTo>
                <a:lnTo>
                  <a:pt x="15338184" y="9933534"/>
                </a:lnTo>
                <a:lnTo>
                  <a:pt x="15355164" y="9936963"/>
                </a:lnTo>
                <a:lnTo>
                  <a:pt x="15372144" y="9933534"/>
                </a:lnTo>
                <a:lnTo>
                  <a:pt x="15386012" y="9924186"/>
                </a:lnTo>
                <a:lnTo>
                  <a:pt x="15395359" y="9910305"/>
                </a:lnTo>
                <a:lnTo>
                  <a:pt x="15398788" y="9893313"/>
                </a:lnTo>
                <a:close/>
              </a:path>
              <a:path w="18150205" h="10283190">
                <a:moveTo>
                  <a:pt x="15398788" y="9590456"/>
                </a:moveTo>
                <a:lnTo>
                  <a:pt x="15395359" y="9573463"/>
                </a:lnTo>
                <a:lnTo>
                  <a:pt x="15386012" y="9559595"/>
                </a:lnTo>
                <a:lnTo>
                  <a:pt x="15372144" y="9550235"/>
                </a:lnTo>
                <a:lnTo>
                  <a:pt x="15355164" y="9546806"/>
                </a:lnTo>
                <a:lnTo>
                  <a:pt x="15338184" y="9550235"/>
                </a:lnTo>
                <a:lnTo>
                  <a:pt x="15324316" y="9559595"/>
                </a:lnTo>
                <a:lnTo>
                  <a:pt x="15314968" y="9573463"/>
                </a:lnTo>
                <a:lnTo>
                  <a:pt x="15311539" y="9590456"/>
                </a:lnTo>
                <a:lnTo>
                  <a:pt x="15314968" y="9607448"/>
                </a:lnTo>
                <a:lnTo>
                  <a:pt x="15324316" y="9621317"/>
                </a:lnTo>
                <a:lnTo>
                  <a:pt x="15338184" y="9630677"/>
                </a:lnTo>
                <a:lnTo>
                  <a:pt x="15355164" y="9634106"/>
                </a:lnTo>
                <a:lnTo>
                  <a:pt x="15372144" y="9630677"/>
                </a:lnTo>
                <a:lnTo>
                  <a:pt x="15386012" y="9621317"/>
                </a:lnTo>
                <a:lnTo>
                  <a:pt x="15395359" y="9607448"/>
                </a:lnTo>
                <a:lnTo>
                  <a:pt x="15398788" y="9590456"/>
                </a:lnTo>
                <a:close/>
              </a:path>
              <a:path w="18150205" h="10283190">
                <a:moveTo>
                  <a:pt x="15400452" y="1939112"/>
                </a:moveTo>
                <a:lnTo>
                  <a:pt x="15398141" y="1927682"/>
                </a:lnTo>
                <a:lnTo>
                  <a:pt x="15391854" y="1918335"/>
                </a:lnTo>
                <a:lnTo>
                  <a:pt x="15382520" y="1912035"/>
                </a:lnTo>
                <a:lnTo>
                  <a:pt x="15371090" y="1909737"/>
                </a:lnTo>
                <a:lnTo>
                  <a:pt x="15359647" y="1912035"/>
                </a:lnTo>
                <a:lnTo>
                  <a:pt x="15350312" y="1918335"/>
                </a:lnTo>
                <a:lnTo>
                  <a:pt x="15344026" y="1927682"/>
                </a:lnTo>
                <a:lnTo>
                  <a:pt x="15341715" y="1939112"/>
                </a:lnTo>
                <a:lnTo>
                  <a:pt x="15344026" y="1950554"/>
                </a:lnTo>
                <a:lnTo>
                  <a:pt x="15350312" y="1959902"/>
                </a:lnTo>
                <a:lnTo>
                  <a:pt x="15359647" y="1966188"/>
                </a:lnTo>
                <a:lnTo>
                  <a:pt x="15371090" y="1968500"/>
                </a:lnTo>
                <a:lnTo>
                  <a:pt x="15382520" y="1966188"/>
                </a:lnTo>
                <a:lnTo>
                  <a:pt x="15391854" y="1959902"/>
                </a:lnTo>
                <a:lnTo>
                  <a:pt x="15398141" y="1950554"/>
                </a:lnTo>
                <a:lnTo>
                  <a:pt x="15400452" y="1939112"/>
                </a:lnTo>
                <a:close/>
              </a:path>
              <a:path w="18150205" h="10283190">
                <a:moveTo>
                  <a:pt x="15400452" y="1636293"/>
                </a:moveTo>
                <a:lnTo>
                  <a:pt x="15398141" y="1624850"/>
                </a:lnTo>
                <a:lnTo>
                  <a:pt x="15391854" y="1615516"/>
                </a:lnTo>
                <a:lnTo>
                  <a:pt x="15382520" y="1609217"/>
                </a:lnTo>
                <a:lnTo>
                  <a:pt x="15371090" y="1606905"/>
                </a:lnTo>
                <a:lnTo>
                  <a:pt x="15359647" y="1609217"/>
                </a:lnTo>
                <a:lnTo>
                  <a:pt x="15350312" y="1615516"/>
                </a:lnTo>
                <a:lnTo>
                  <a:pt x="15344026" y="1624850"/>
                </a:lnTo>
                <a:lnTo>
                  <a:pt x="15341715" y="1636293"/>
                </a:lnTo>
                <a:lnTo>
                  <a:pt x="15344026" y="1647723"/>
                </a:lnTo>
                <a:lnTo>
                  <a:pt x="15350312" y="1657070"/>
                </a:lnTo>
                <a:lnTo>
                  <a:pt x="15359647" y="1663369"/>
                </a:lnTo>
                <a:lnTo>
                  <a:pt x="15371090" y="1665668"/>
                </a:lnTo>
                <a:lnTo>
                  <a:pt x="15382520" y="1663369"/>
                </a:lnTo>
                <a:lnTo>
                  <a:pt x="15391854" y="1657070"/>
                </a:lnTo>
                <a:lnTo>
                  <a:pt x="15398141" y="1647723"/>
                </a:lnTo>
                <a:lnTo>
                  <a:pt x="15400452" y="1636293"/>
                </a:lnTo>
                <a:close/>
              </a:path>
              <a:path w="18150205" h="10283190">
                <a:moveTo>
                  <a:pt x="15400452" y="1333423"/>
                </a:moveTo>
                <a:lnTo>
                  <a:pt x="15398141" y="1321993"/>
                </a:lnTo>
                <a:lnTo>
                  <a:pt x="15391854" y="1312646"/>
                </a:lnTo>
                <a:lnTo>
                  <a:pt x="15382520" y="1306347"/>
                </a:lnTo>
                <a:lnTo>
                  <a:pt x="15371090" y="1304048"/>
                </a:lnTo>
                <a:lnTo>
                  <a:pt x="15359647" y="1306347"/>
                </a:lnTo>
                <a:lnTo>
                  <a:pt x="15350312" y="1312646"/>
                </a:lnTo>
                <a:lnTo>
                  <a:pt x="15344026" y="1321993"/>
                </a:lnTo>
                <a:lnTo>
                  <a:pt x="15341715" y="1333423"/>
                </a:lnTo>
                <a:lnTo>
                  <a:pt x="15344026" y="1344866"/>
                </a:lnTo>
                <a:lnTo>
                  <a:pt x="15350312" y="1354201"/>
                </a:lnTo>
                <a:lnTo>
                  <a:pt x="15359647" y="1360500"/>
                </a:lnTo>
                <a:lnTo>
                  <a:pt x="15371090" y="1362811"/>
                </a:lnTo>
                <a:lnTo>
                  <a:pt x="15382520" y="1360500"/>
                </a:lnTo>
                <a:lnTo>
                  <a:pt x="15391854" y="1354201"/>
                </a:lnTo>
                <a:lnTo>
                  <a:pt x="15398141" y="1344866"/>
                </a:lnTo>
                <a:lnTo>
                  <a:pt x="15400452" y="1333423"/>
                </a:lnTo>
                <a:close/>
              </a:path>
              <a:path w="18150205" h="10283190">
                <a:moveTo>
                  <a:pt x="15400452" y="1030554"/>
                </a:moveTo>
                <a:lnTo>
                  <a:pt x="15398141" y="1019111"/>
                </a:lnTo>
                <a:lnTo>
                  <a:pt x="15391854" y="1009764"/>
                </a:lnTo>
                <a:lnTo>
                  <a:pt x="15382520" y="1003477"/>
                </a:lnTo>
                <a:lnTo>
                  <a:pt x="15371090" y="1001166"/>
                </a:lnTo>
                <a:lnTo>
                  <a:pt x="15359647" y="1003477"/>
                </a:lnTo>
                <a:lnTo>
                  <a:pt x="15350312" y="1009764"/>
                </a:lnTo>
                <a:lnTo>
                  <a:pt x="15344026" y="1019111"/>
                </a:lnTo>
                <a:lnTo>
                  <a:pt x="15341715" y="1030554"/>
                </a:lnTo>
                <a:lnTo>
                  <a:pt x="15344026" y="1041984"/>
                </a:lnTo>
                <a:lnTo>
                  <a:pt x="15350312" y="1051331"/>
                </a:lnTo>
                <a:lnTo>
                  <a:pt x="15359647" y="1057630"/>
                </a:lnTo>
                <a:lnTo>
                  <a:pt x="15371090" y="1059929"/>
                </a:lnTo>
                <a:lnTo>
                  <a:pt x="15382520" y="1057630"/>
                </a:lnTo>
                <a:lnTo>
                  <a:pt x="15391854" y="1051331"/>
                </a:lnTo>
                <a:lnTo>
                  <a:pt x="15398141" y="1041984"/>
                </a:lnTo>
                <a:lnTo>
                  <a:pt x="15400452" y="1030554"/>
                </a:lnTo>
                <a:close/>
              </a:path>
              <a:path w="18150205" h="10283190">
                <a:moveTo>
                  <a:pt x="15400452" y="727671"/>
                </a:moveTo>
                <a:lnTo>
                  <a:pt x="15398141" y="716229"/>
                </a:lnTo>
                <a:lnTo>
                  <a:pt x="15391854" y="706894"/>
                </a:lnTo>
                <a:lnTo>
                  <a:pt x="15382520" y="700595"/>
                </a:lnTo>
                <a:lnTo>
                  <a:pt x="15371090" y="698284"/>
                </a:lnTo>
                <a:lnTo>
                  <a:pt x="15359647" y="700595"/>
                </a:lnTo>
                <a:lnTo>
                  <a:pt x="15350312" y="706894"/>
                </a:lnTo>
                <a:lnTo>
                  <a:pt x="15344026" y="716229"/>
                </a:lnTo>
                <a:lnTo>
                  <a:pt x="15341715" y="727671"/>
                </a:lnTo>
                <a:lnTo>
                  <a:pt x="15344026" y="739114"/>
                </a:lnTo>
                <a:lnTo>
                  <a:pt x="15350312" y="748449"/>
                </a:lnTo>
                <a:lnTo>
                  <a:pt x="15359647" y="754748"/>
                </a:lnTo>
                <a:lnTo>
                  <a:pt x="15371090" y="757059"/>
                </a:lnTo>
                <a:lnTo>
                  <a:pt x="15382520" y="754748"/>
                </a:lnTo>
                <a:lnTo>
                  <a:pt x="15391854" y="748449"/>
                </a:lnTo>
                <a:lnTo>
                  <a:pt x="15398141" y="739114"/>
                </a:lnTo>
                <a:lnTo>
                  <a:pt x="15400452" y="727671"/>
                </a:lnTo>
                <a:close/>
              </a:path>
              <a:path w="18150205" h="10283190">
                <a:moveTo>
                  <a:pt x="15400452" y="424789"/>
                </a:moveTo>
                <a:lnTo>
                  <a:pt x="15398141" y="413346"/>
                </a:lnTo>
                <a:lnTo>
                  <a:pt x="15391854" y="404012"/>
                </a:lnTo>
                <a:lnTo>
                  <a:pt x="15382520" y="397713"/>
                </a:lnTo>
                <a:lnTo>
                  <a:pt x="15371090" y="395401"/>
                </a:lnTo>
                <a:lnTo>
                  <a:pt x="15359647" y="397713"/>
                </a:lnTo>
                <a:lnTo>
                  <a:pt x="15350312" y="404012"/>
                </a:lnTo>
                <a:lnTo>
                  <a:pt x="15344026" y="413346"/>
                </a:lnTo>
                <a:lnTo>
                  <a:pt x="15341715" y="424789"/>
                </a:lnTo>
                <a:lnTo>
                  <a:pt x="15344026" y="436232"/>
                </a:lnTo>
                <a:lnTo>
                  <a:pt x="15350312" y="445566"/>
                </a:lnTo>
                <a:lnTo>
                  <a:pt x="15359647" y="451866"/>
                </a:lnTo>
                <a:lnTo>
                  <a:pt x="15371090" y="454177"/>
                </a:lnTo>
                <a:lnTo>
                  <a:pt x="15382520" y="451866"/>
                </a:lnTo>
                <a:lnTo>
                  <a:pt x="15391854" y="445566"/>
                </a:lnTo>
                <a:lnTo>
                  <a:pt x="15398141" y="436232"/>
                </a:lnTo>
                <a:lnTo>
                  <a:pt x="15400452" y="424789"/>
                </a:lnTo>
                <a:close/>
              </a:path>
              <a:path w="18150205" h="10283190">
                <a:moveTo>
                  <a:pt x="15400452" y="121932"/>
                </a:moveTo>
                <a:lnTo>
                  <a:pt x="15398141" y="110490"/>
                </a:lnTo>
                <a:lnTo>
                  <a:pt x="15391854" y="101155"/>
                </a:lnTo>
                <a:lnTo>
                  <a:pt x="15382520" y="94856"/>
                </a:lnTo>
                <a:lnTo>
                  <a:pt x="15371090" y="92544"/>
                </a:lnTo>
                <a:lnTo>
                  <a:pt x="15359647" y="94856"/>
                </a:lnTo>
                <a:lnTo>
                  <a:pt x="15350312" y="101155"/>
                </a:lnTo>
                <a:lnTo>
                  <a:pt x="15344026" y="110490"/>
                </a:lnTo>
                <a:lnTo>
                  <a:pt x="15341715" y="121932"/>
                </a:lnTo>
                <a:lnTo>
                  <a:pt x="15344026" y="133375"/>
                </a:lnTo>
                <a:lnTo>
                  <a:pt x="15350312" y="142709"/>
                </a:lnTo>
                <a:lnTo>
                  <a:pt x="15359647" y="149009"/>
                </a:lnTo>
                <a:lnTo>
                  <a:pt x="15371090" y="151307"/>
                </a:lnTo>
                <a:lnTo>
                  <a:pt x="15382520" y="149009"/>
                </a:lnTo>
                <a:lnTo>
                  <a:pt x="15391854" y="142709"/>
                </a:lnTo>
                <a:lnTo>
                  <a:pt x="15398141" y="133375"/>
                </a:lnTo>
                <a:lnTo>
                  <a:pt x="15400452" y="121932"/>
                </a:lnTo>
                <a:close/>
              </a:path>
              <a:path w="18150205" h="10283190">
                <a:moveTo>
                  <a:pt x="15684602" y="9287675"/>
                </a:moveTo>
                <a:lnTo>
                  <a:pt x="15682494" y="9277223"/>
                </a:lnTo>
                <a:lnTo>
                  <a:pt x="15676741" y="9268689"/>
                </a:lnTo>
                <a:lnTo>
                  <a:pt x="15668206" y="9262923"/>
                </a:lnTo>
                <a:lnTo>
                  <a:pt x="15657741" y="9260815"/>
                </a:lnTo>
                <a:lnTo>
                  <a:pt x="15647302" y="9262923"/>
                </a:lnTo>
                <a:lnTo>
                  <a:pt x="15638780" y="9268689"/>
                </a:lnTo>
                <a:lnTo>
                  <a:pt x="15633027" y="9277223"/>
                </a:lnTo>
                <a:lnTo>
                  <a:pt x="15630919" y="9287675"/>
                </a:lnTo>
                <a:lnTo>
                  <a:pt x="15633027" y="9298140"/>
                </a:lnTo>
                <a:lnTo>
                  <a:pt x="15638780" y="9306674"/>
                </a:lnTo>
                <a:lnTo>
                  <a:pt x="15647302" y="9312427"/>
                </a:lnTo>
                <a:lnTo>
                  <a:pt x="15657741" y="9314536"/>
                </a:lnTo>
                <a:lnTo>
                  <a:pt x="15668206" y="9312427"/>
                </a:lnTo>
                <a:lnTo>
                  <a:pt x="15676741" y="9306674"/>
                </a:lnTo>
                <a:lnTo>
                  <a:pt x="15682494" y="9298140"/>
                </a:lnTo>
                <a:lnTo>
                  <a:pt x="15684602" y="9287675"/>
                </a:lnTo>
                <a:close/>
              </a:path>
              <a:path w="18150205" h="10283190">
                <a:moveTo>
                  <a:pt x="15694648" y="2241943"/>
                </a:moveTo>
                <a:lnTo>
                  <a:pt x="15692997" y="2233777"/>
                </a:lnTo>
                <a:lnTo>
                  <a:pt x="15688501" y="2227110"/>
                </a:lnTo>
                <a:lnTo>
                  <a:pt x="15681821" y="2222601"/>
                </a:lnTo>
                <a:lnTo>
                  <a:pt x="15673667" y="2220950"/>
                </a:lnTo>
                <a:lnTo>
                  <a:pt x="15665501" y="2222601"/>
                </a:lnTo>
                <a:lnTo>
                  <a:pt x="15658834" y="2227110"/>
                </a:lnTo>
                <a:lnTo>
                  <a:pt x="15654338" y="2233777"/>
                </a:lnTo>
                <a:lnTo>
                  <a:pt x="15652687" y="2241943"/>
                </a:lnTo>
                <a:lnTo>
                  <a:pt x="15654338" y="2250109"/>
                </a:lnTo>
                <a:lnTo>
                  <a:pt x="15658834" y="2256790"/>
                </a:lnTo>
                <a:lnTo>
                  <a:pt x="15665501" y="2261285"/>
                </a:lnTo>
                <a:lnTo>
                  <a:pt x="15673667" y="2262936"/>
                </a:lnTo>
                <a:lnTo>
                  <a:pt x="15681821" y="2261285"/>
                </a:lnTo>
                <a:lnTo>
                  <a:pt x="15688501" y="2256790"/>
                </a:lnTo>
                <a:lnTo>
                  <a:pt x="15692997" y="2250109"/>
                </a:lnTo>
                <a:lnTo>
                  <a:pt x="15694648" y="2241943"/>
                </a:lnTo>
                <a:close/>
              </a:path>
              <a:path w="18150205" h="10283190">
                <a:moveTo>
                  <a:pt x="15703906" y="10196195"/>
                </a:moveTo>
                <a:lnTo>
                  <a:pt x="15700274" y="10178224"/>
                </a:lnTo>
                <a:lnTo>
                  <a:pt x="15690393" y="10163543"/>
                </a:lnTo>
                <a:lnTo>
                  <a:pt x="15675712" y="10153650"/>
                </a:lnTo>
                <a:lnTo>
                  <a:pt x="15657741" y="10150030"/>
                </a:lnTo>
                <a:lnTo>
                  <a:pt x="15639796" y="10153650"/>
                </a:lnTo>
                <a:lnTo>
                  <a:pt x="15625128" y="10163543"/>
                </a:lnTo>
                <a:lnTo>
                  <a:pt x="15615247" y="10178224"/>
                </a:lnTo>
                <a:lnTo>
                  <a:pt x="15611628" y="10196195"/>
                </a:lnTo>
                <a:lnTo>
                  <a:pt x="15615247" y="10214165"/>
                </a:lnTo>
                <a:lnTo>
                  <a:pt x="15625128" y="10228847"/>
                </a:lnTo>
                <a:lnTo>
                  <a:pt x="15639796" y="10238740"/>
                </a:lnTo>
                <a:lnTo>
                  <a:pt x="15657741" y="10242372"/>
                </a:lnTo>
                <a:lnTo>
                  <a:pt x="15675712" y="10238740"/>
                </a:lnTo>
                <a:lnTo>
                  <a:pt x="15690393" y="10228847"/>
                </a:lnTo>
                <a:lnTo>
                  <a:pt x="15700274" y="10214165"/>
                </a:lnTo>
                <a:lnTo>
                  <a:pt x="15703906" y="10196195"/>
                </a:lnTo>
                <a:close/>
              </a:path>
              <a:path w="18150205" h="10283190">
                <a:moveTo>
                  <a:pt x="15703906" y="9893313"/>
                </a:moveTo>
                <a:lnTo>
                  <a:pt x="15700274" y="9875342"/>
                </a:lnTo>
                <a:lnTo>
                  <a:pt x="15690393" y="9860674"/>
                </a:lnTo>
                <a:lnTo>
                  <a:pt x="15675712" y="9850780"/>
                </a:lnTo>
                <a:lnTo>
                  <a:pt x="15657741" y="9847148"/>
                </a:lnTo>
                <a:lnTo>
                  <a:pt x="15639796" y="9850780"/>
                </a:lnTo>
                <a:lnTo>
                  <a:pt x="15625128" y="9860674"/>
                </a:lnTo>
                <a:lnTo>
                  <a:pt x="15615247" y="9875342"/>
                </a:lnTo>
                <a:lnTo>
                  <a:pt x="15611628" y="9893313"/>
                </a:lnTo>
                <a:lnTo>
                  <a:pt x="15615247" y="9911283"/>
                </a:lnTo>
                <a:lnTo>
                  <a:pt x="15625128" y="9925964"/>
                </a:lnTo>
                <a:lnTo>
                  <a:pt x="15639796" y="9935858"/>
                </a:lnTo>
                <a:lnTo>
                  <a:pt x="15657741" y="9939490"/>
                </a:lnTo>
                <a:lnTo>
                  <a:pt x="15675712" y="9935858"/>
                </a:lnTo>
                <a:lnTo>
                  <a:pt x="15690393" y="9925964"/>
                </a:lnTo>
                <a:lnTo>
                  <a:pt x="15700274" y="9911283"/>
                </a:lnTo>
                <a:lnTo>
                  <a:pt x="15703906" y="9893313"/>
                </a:lnTo>
                <a:close/>
              </a:path>
              <a:path w="18150205" h="10283190">
                <a:moveTo>
                  <a:pt x="15703906" y="9590456"/>
                </a:moveTo>
                <a:lnTo>
                  <a:pt x="15700274" y="9572485"/>
                </a:lnTo>
                <a:lnTo>
                  <a:pt x="15690393" y="9557804"/>
                </a:lnTo>
                <a:lnTo>
                  <a:pt x="15675712" y="9547911"/>
                </a:lnTo>
                <a:lnTo>
                  <a:pt x="15657741" y="9544279"/>
                </a:lnTo>
                <a:lnTo>
                  <a:pt x="15639796" y="9547911"/>
                </a:lnTo>
                <a:lnTo>
                  <a:pt x="15625128" y="9557804"/>
                </a:lnTo>
                <a:lnTo>
                  <a:pt x="15615247" y="9572485"/>
                </a:lnTo>
                <a:lnTo>
                  <a:pt x="15611628" y="9590456"/>
                </a:lnTo>
                <a:lnTo>
                  <a:pt x="15615247" y="9608426"/>
                </a:lnTo>
                <a:lnTo>
                  <a:pt x="15625128" y="9623107"/>
                </a:lnTo>
                <a:lnTo>
                  <a:pt x="15639796" y="9633001"/>
                </a:lnTo>
                <a:lnTo>
                  <a:pt x="15657741" y="9636633"/>
                </a:lnTo>
                <a:lnTo>
                  <a:pt x="15675712" y="9633001"/>
                </a:lnTo>
                <a:lnTo>
                  <a:pt x="15690393" y="9623107"/>
                </a:lnTo>
                <a:lnTo>
                  <a:pt x="15700274" y="9608426"/>
                </a:lnTo>
                <a:lnTo>
                  <a:pt x="15703906" y="9590456"/>
                </a:lnTo>
                <a:close/>
              </a:path>
              <a:path w="18150205" h="10283190">
                <a:moveTo>
                  <a:pt x="15706395" y="1939112"/>
                </a:moveTo>
                <a:lnTo>
                  <a:pt x="15703817" y="1926374"/>
                </a:lnTo>
                <a:lnTo>
                  <a:pt x="15696807" y="1915960"/>
                </a:lnTo>
                <a:lnTo>
                  <a:pt x="15686405" y="1908949"/>
                </a:lnTo>
                <a:lnTo>
                  <a:pt x="15673667" y="1906371"/>
                </a:lnTo>
                <a:lnTo>
                  <a:pt x="15660929" y="1908949"/>
                </a:lnTo>
                <a:lnTo>
                  <a:pt x="15650528" y="1915960"/>
                </a:lnTo>
                <a:lnTo>
                  <a:pt x="15643505" y="1926374"/>
                </a:lnTo>
                <a:lnTo>
                  <a:pt x="15640939" y="1939112"/>
                </a:lnTo>
                <a:lnTo>
                  <a:pt x="15643505" y="1951863"/>
                </a:lnTo>
                <a:lnTo>
                  <a:pt x="15650528" y="1962277"/>
                </a:lnTo>
                <a:lnTo>
                  <a:pt x="15660929" y="1969300"/>
                </a:lnTo>
                <a:lnTo>
                  <a:pt x="15673667" y="1971865"/>
                </a:lnTo>
                <a:lnTo>
                  <a:pt x="15686405" y="1969300"/>
                </a:lnTo>
                <a:lnTo>
                  <a:pt x="15696807" y="1962277"/>
                </a:lnTo>
                <a:lnTo>
                  <a:pt x="15703817" y="1951863"/>
                </a:lnTo>
                <a:lnTo>
                  <a:pt x="15706395" y="1939112"/>
                </a:lnTo>
                <a:close/>
              </a:path>
              <a:path w="18150205" h="10283190">
                <a:moveTo>
                  <a:pt x="15706395" y="1636293"/>
                </a:moveTo>
                <a:lnTo>
                  <a:pt x="15703817" y="1623542"/>
                </a:lnTo>
                <a:lnTo>
                  <a:pt x="15696807" y="1613128"/>
                </a:lnTo>
                <a:lnTo>
                  <a:pt x="15686405" y="1606118"/>
                </a:lnTo>
                <a:lnTo>
                  <a:pt x="15673667" y="1603540"/>
                </a:lnTo>
                <a:lnTo>
                  <a:pt x="15660929" y="1606118"/>
                </a:lnTo>
                <a:lnTo>
                  <a:pt x="15650528" y="1613128"/>
                </a:lnTo>
                <a:lnTo>
                  <a:pt x="15643505" y="1623542"/>
                </a:lnTo>
                <a:lnTo>
                  <a:pt x="15640939" y="1636293"/>
                </a:lnTo>
                <a:lnTo>
                  <a:pt x="15643505" y="1649031"/>
                </a:lnTo>
                <a:lnTo>
                  <a:pt x="15650528" y="1659445"/>
                </a:lnTo>
                <a:lnTo>
                  <a:pt x="15660929" y="1666468"/>
                </a:lnTo>
                <a:lnTo>
                  <a:pt x="15673667" y="1669034"/>
                </a:lnTo>
                <a:lnTo>
                  <a:pt x="15686405" y="1666468"/>
                </a:lnTo>
                <a:lnTo>
                  <a:pt x="15696807" y="1659445"/>
                </a:lnTo>
                <a:lnTo>
                  <a:pt x="15703817" y="1649031"/>
                </a:lnTo>
                <a:lnTo>
                  <a:pt x="15706395" y="1636293"/>
                </a:lnTo>
                <a:close/>
              </a:path>
              <a:path w="18150205" h="10283190">
                <a:moveTo>
                  <a:pt x="15706395" y="1333423"/>
                </a:moveTo>
                <a:lnTo>
                  <a:pt x="15703817" y="1320685"/>
                </a:lnTo>
                <a:lnTo>
                  <a:pt x="15696807" y="1310271"/>
                </a:lnTo>
                <a:lnTo>
                  <a:pt x="15686405" y="1303248"/>
                </a:lnTo>
                <a:lnTo>
                  <a:pt x="15673667" y="1300683"/>
                </a:lnTo>
                <a:lnTo>
                  <a:pt x="15660929" y="1303248"/>
                </a:lnTo>
                <a:lnTo>
                  <a:pt x="15650528" y="1310271"/>
                </a:lnTo>
                <a:lnTo>
                  <a:pt x="15643505" y="1320685"/>
                </a:lnTo>
                <a:lnTo>
                  <a:pt x="15640939" y="1333423"/>
                </a:lnTo>
                <a:lnTo>
                  <a:pt x="15643505" y="1346174"/>
                </a:lnTo>
                <a:lnTo>
                  <a:pt x="15650528" y="1356575"/>
                </a:lnTo>
                <a:lnTo>
                  <a:pt x="15660929" y="1363599"/>
                </a:lnTo>
                <a:lnTo>
                  <a:pt x="15673667" y="1366177"/>
                </a:lnTo>
                <a:lnTo>
                  <a:pt x="15686405" y="1363599"/>
                </a:lnTo>
                <a:lnTo>
                  <a:pt x="15696807" y="1356575"/>
                </a:lnTo>
                <a:lnTo>
                  <a:pt x="15703817" y="1346174"/>
                </a:lnTo>
                <a:lnTo>
                  <a:pt x="15706395" y="1333423"/>
                </a:lnTo>
                <a:close/>
              </a:path>
              <a:path w="18150205" h="10283190">
                <a:moveTo>
                  <a:pt x="15706395" y="1030554"/>
                </a:moveTo>
                <a:lnTo>
                  <a:pt x="15703817" y="1017803"/>
                </a:lnTo>
                <a:lnTo>
                  <a:pt x="15696807" y="1007389"/>
                </a:lnTo>
                <a:lnTo>
                  <a:pt x="15686405" y="1000379"/>
                </a:lnTo>
                <a:lnTo>
                  <a:pt x="15673667" y="997800"/>
                </a:lnTo>
                <a:lnTo>
                  <a:pt x="15660929" y="1000379"/>
                </a:lnTo>
                <a:lnTo>
                  <a:pt x="15650528" y="1007389"/>
                </a:lnTo>
                <a:lnTo>
                  <a:pt x="15643505" y="1017803"/>
                </a:lnTo>
                <a:lnTo>
                  <a:pt x="15640939" y="1030554"/>
                </a:lnTo>
                <a:lnTo>
                  <a:pt x="15643505" y="1043292"/>
                </a:lnTo>
                <a:lnTo>
                  <a:pt x="15650528" y="1053706"/>
                </a:lnTo>
                <a:lnTo>
                  <a:pt x="15660929" y="1060716"/>
                </a:lnTo>
                <a:lnTo>
                  <a:pt x="15673667" y="1063294"/>
                </a:lnTo>
                <a:lnTo>
                  <a:pt x="15686405" y="1060716"/>
                </a:lnTo>
                <a:lnTo>
                  <a:pt x="15696807" y="1053706"/>
                </a:lnTo>
                <a:lnTo>
                  <a:pt x="15703817" y="1043292"/>
                </a:lnTo>
                <a:lnTo>
                  <a:pt x="15706395" y="1030554"/>
                </a:lnTo>
                <a:close/>
              </a:path>
              <a:path w="18150205" h="10283190">
                <a:moveTo>
                  <a:pt x="15706395" y="727671"/>
                </a:moveTo>
                <a:lnTo>
                  <a:pt x="15703817" y="714921"/>
                </a:lnTo>
                <a:lnTo>
                  <a:pt x="15696807" y="704519"/>
                </a:lnTo>
                <a:lnTo>
                  <a:pt x="15686405" y="697496"/>
                </a:lnTo>
                <a:lnTo>
                  <a:pt x="15673667" y="694918"/>
                </a:lnTo>
                <a:lnTo>
                  <a:pt x="15660929" y="697496"/>
                </a:lnTo>
                <a:lnTo>
                  <a:pt x="15650528" y="704519"/>
                </a:lnTo>
                <a:lnTo>
                  <a:pt x="15643505" y="714921"/>
                </a:lnTo>
                <a:lnTo>
                  <a:pt x="15640939" y="727671"/>
                </a:lnTo>
                <a:lnTo>
                  <a:pt x="15643505" y="740410"/>
                </a:lnTo>
                <a:lnTo>
                  <a:pt x="15650528" y="750824"/>
                </a:lnTo>
                <a:lnTo>
                  <a:pt x="15660929" y="757847"/>
                </a:lnTo>
                <a:lnTo>
                  <a:pt x="15673667" y="760412"/>
                </a:lnTo>
                <a:lnTo>
                  <a:pt x="15686405" y="757847"/>
                </a:lnTo>
                <a:lnTo>
                  <a:pt x="15696807" y="750824"/>
                </a:lnTo>
                <a:lnTo>
                  <a:pt x="15703817" y="740410"/>
                </a:lnTo>
                <a:lnTo>
                  <a:pt x="15706395" y="727671"/>
                </a:lnTo>
                <a:close/>
              </a:path>
              <a:path w="18150205" h="10283190">
                <a:moveTo>
                  <a:pt x="15706395" y="424789"/>
                </a:moveTo>
                <a:lnTo>
                  <a:pt x="15703817" y="412051"/>
                </a:lnTo>
                <a:lnTo>
                  <a:pt x="15696807" y="401637"/>
                </a:lnTo>
                <a:lnTo>
                  <a:pt x="15686405" y="394614"/>
                </a:lnTo>
                <a:lnTo>
                  <a:pt x="15673667" y="392049"/>
                </a:lnTo>
                <a:lnTo>
                  <a:pt x="15660929" y="394614"/>
                </a:lnTo>
                <a:lnTo>
                  <a:pt x="15650528" y="401637"/>
                </a:lnTo>
                <a:lnTo>
                  <a:pt x="15643505" y="412051"/>
                </a:lnTo>
                <a:lnTo>
                  <a:pt x="15640939" y="424789"/>
                </a:lnTo>
                <a:lnTo>
                  <a:pt x="15643505" y="437540"/>
                </a:lnTo>
                <a:lnTo>
                  <a:pt x="15650528" y="447941"/>
                </a:lnTo>
                <a:lnTo>
                  <a:pt x="15660929" y="454964"/>
                </a:lnTo>
                <a:lnTo>
                  <a:pt x="15673667" y="457542"/>
                </a:lnTo>
                <a:lnTo>
                  <a:pt x="15686405" y="454964"/>
                </a:lnTo>
                <a:lnTo>
                  <a:pt x="15696807" y="447941"/>
                </a:lnTo>
                <a:lnTo>
                  <a:pt x="15703817" y="437540"/>
                </a:lnTo>
                <a:lnTo>
                  <a:pt x="15706395" y="424789"/>
                </a:lnTo>
                <a:close/>
              </a:path>
              <a:path w="18150205" h="10283190">
                <a:moveTo>
                  <a:pt x="15706395" y="121932"/>
                </a:moveTo>
                <a:lnTo>
                  <a:pt x="15703817" y="109181"/>
                </a:lnTo>
                <a:lnTo>
                  <a:pt x="15696807" y="98780"/>
                </a:lnTo>
                <a:lnTo>
                  <a:pt x="15686405" y="91757"/>
                </a:lnTo>
                <a:lnTo>
                  <a:pt x="15673667" y="89179"/>
                </a:lnTo>
                <a:lnTo>
                  <a:pt x="15660929" y="91757"/>
                </a:lnTo>
                <a:lnTo>
                  <a:pt x="15650528" y="98780"/>
                </a:lnTo>
                <a:lnTo>
                  <a:pt x="15643505" y="109181"/>
                </a:lnTo>
                <a:lnTo>
                  <a:pt x="15640939" y="121932"/>
                </a:lnTo>
                <a:lnTo>
                  <a:pt x="15643505" y="134670"/>
                </a:lnTo>
                <a:lnTo>
                  <a:pt x="15650528" y="145084"/>
                </a:lnTo>
                <a:lnTo>
                  <a:pt x="15660929" y="152107"/>
                </a:lnTo>
                <a:lnTo>
                  <a:pt x="15673667" y="154673"/>
                </a:lnTo>
                <a:lnTo>
                  <a:pt x="15686405" y="152107"/>
                </a:lnTo>
                <a:lnTo>
                  <a:pt x="15696807" y="145084"/>
                </a:lnTo>
                <a:lnTo>
                  <a:pt x="15703817" y="134670"/>
                </a:lnTo>
                <a:lnTo>
                  <a:pt x="15706395" y="121932"/>
                </a:lnTo>
                <a:close/>
              </a:path>
              <a:path w="18150205" h="10283190">
                <a:moveTo>
                  <a:pt x="15988018" y="9287675"/>
                </a:moveTo>
                <a:lnTo>
                  <a:pt x="15985846" y="9276893"/>
                </a:lnTo>
                <a:lnTo>
                  <a:pt x="15979915" y="9268092"/>
                </a:lnTo>
                <a:lnTo>
                  <a:pt x="15971114" y="9262148"/>
                </a:lnTo>
                <a:lnTo>
                  <a:pt x="15960319" y="9259976"/>
                </a:lnTo>
                <a:lnTo>
                  <a:pt x="15949549" y="9262148"/>
                </a:lnTo>
                <a:lnTo>
                  <a:pt x="15940761" y="9268092"/>
                </a:lnTo>
                <a:lnTo>
                  <a:pt x="15934830" y="9276893"/>
                </a:lnTo>
                <a:lnTo>
                  <a:pt x="15932658" y="9287675"/>
                </a:lnTo>
                <a:lnTo>
                  <a:pt x="15934830" y="9298457"/>
                </a:lnTo>
                <a:lnTo>
                  <a:pt x="15940761" y="9307271"/>
                </a:lnTo>
                <a:lnTo>
                  <a:pt x="15949549" y="9313202"/>
                </a:lnTo>
                <a:lnTo>
                  <a:pt x="15960319" y="9315386"/>
                </a:lnTo>
                <a:lnTo>
                  <a:pt x="15971114" y="9313202"/>
                </a:lnTo>
                <a:lnTo>
                  <a:pt x="15979915" y="9307271"/>
                </a:lnTo>
                <a:lnTo>
                  <a:pt x="15985846" y="9298457"/>
                </a:lnTo>
                <a:lnTo>
                  <a:pt x="15988018" y="9287675"/>
                </a:lnTo>
                <a:close/>
              </a:path>
              <a:path w="18150205" h="10283190">
                <a:moveTo>
                  <a:pt x="15998901" y="2241943"/>
                </a:moveTo>
                <a:lnTo>
                  <a:pt x="15997123" y="2233117"/>
                </a:lnTo>
                <a:lnTo>
                  <a:pt x="15992272" y="2225903"/>
                </a:lnTo>
                <a:lnTo>
                  <a:pt x="15985071" y="2221052"/>
                </a:lnTo>
                <a:lnTo>
                  <a:pt x="15976245" y="2219274"/>
                </a:lnTo>
                <a:lnTo>
                  <a:pt x="15967418" y="2221052"/>
                </a:lnTo>
                <a:lnTo>
                  <a:pt x="15960217" y="2225903"/>
                </a:lnTo>
                <a:lnTo>
                  <a:pt x="15955366" y="2233117"/>
                </a:lnTo>
                <a:lnTo>
                  <a:pt x="15953575" y="2241943"/>
                </a:lnTo>
                <a:lnTo>
                  <a:pt x="15955366" y="2250770"/>
                </a:lnTo>
                <a:lnTo>
                  <a:pt x="15960217" y="2257983"/>
                </a:lnTo>
                <a:lnTo>
                  <a:pt x="15967418" y="2262835"/>
                </a:lnTo>
                <a:lnTo>
                  <a:pt x="15976245" y="2264613"/>
                </a:lnTo>
                <a:lnTo>
                  <a:pt x="15985058" y="2262835"/>
                </a:lnTo>
                <a:lnTo>
                  <a:pt x="15992259" y="2257983"/>
                </a:lnTo>
                <a:lnTo>
                  <a:pt x="15997123" y="2250770"/>
                </a:lnTo>
                <a:lnTo>
                  <a:pt x="15998901" y="2241943"/>
                </a:lnTo>
                <a:close/>
              </a:path>
              <a:path w="18150205" h="10283190">
                <a:moveTo>
                  <a:pt x="16009011" y="10196195"/>
                </a:moveTo>
                <a:lnTo>
                  <a:pt x="16005188" y="10177247"/>
                </a:lnTo>
                <a:lnTo>
                  <a:pt x="15994749" y="10161765"/>
                </a:lnTo>
                <a:lnTo>
                  <a:pt x="15979280" y="10151326"/>
                </a:lnTo>
                <a:lnTo>
                  <a:pt x="15960319" y="10147503"/>
                </a:lnTo>
                <a:lnTo>
                  <a:pt x="15941396" y="10151326"/>
                </a:lnTo>
                <a:lnTo>
                  <a:pt x="15925927" y="10161765"/>
                </a:lnTo>
                <a:lnTo>
                  <a:pt x="15915501" y="10177247"/>
                </a:lnTo>
                <a:lnTo>
                  <a:pt x="15911665" y="10196195"/>
                </a:lnTo>
                <a:lnTo>
                  <a:pt x="15915501" y="10215156"/>
                </a:lnTo>
                <a:lnTo>
                  <a:pt x="15925927" y="10230625"/>
                </a:lnTo>
                <a:lnTo>
                  <a:pt x="15941396" y="10241064"/>
                </a:lnTo>
                <a:lnTo>
                  <a:pt x="15960319" y="10244887"/>
                </a:lnTo>
                <a:lnTo>
                  <a:pt x="15979280" y="10241064"/>
                </a:lnTo>
                <a:lnTo>
                  <a:pt x="15994749" y="10230625"/>
                </a:lnTo>
                <a:lnTo>
                  <a:pt x="16005188" y="10215156"/>
                </a:lnTo>
                <a:lnTo>
                  <a:pt x="16009011" y="10196195"/>
                </a:lnTo>
                <a:close/>
              </a:path>
              <a:path w="18150205" h="10283190">
                <a:moveTo>
                  <a:pt x="16009011" y="9893313"/>
                </a:moveTo>
                <a:lnTo>
                  <a:pt x="16005188" y="9874364"/>
                </a:lnTo>
                <a:lnTo>
                  <a:pt x="15994749" y="9858883"/>
                </a:lnTo>
                <a:lnTo>
                  <a:pt x="15979280" y="9848444"/>
                </a:lnTo>
                <a:lnTo>
                  <a:pt x="15960319" y="9844621"/>
                </a:lnTo>
                <a:lnTo>
                  <a:pt x="15941396" y="9848444"/>
                </a:lnTo>
                <a:lnTo>
                  <a:pt x="15925927" y="9858883"/>
                </a:lnTo>
                <a:lnTo>
                  <a:pt x="15915501" y="9874364"/>
                </a:lnTo>
                <a:lnTo>
                  <a:pt x="15911665" y="9893313"/>
                </a:lnTo>
                <a:lnTo>
                  <a:pt x="15915501" y="9912274"/>
                </a:lnTo>
                <a:lnTo>
                  <a:pt x="15925927" y="9927755"/>
                </a:lnTo>
                <a:lnTo>
                  <a:pt x="15941396" y="9938182"/>
                </a:lnTo>
                <a:lnTo>
                  <a:pt x="15960319" y="9942004"/>
                </a:lnTo>
                <a:lnTo>
                  <a:pt x="15979280" y="9938182"/>
                </a:lnTo>
                <a:lnTo>
                  <a:pt x="15994749" y="9927755"/>
                </a:lnTo>
                <a:lnTo>
                  <a:pt x="16005188" y="9912274"/>
                </a:lnTo>
                <a:lnTo>
                  <a:pt x="16009011" y="9893313"/>
                </a:lnTo>
                <a:close/>
              </a:path>
              <a:path w="18150205" h="10283190">
                <a:moveTo>
                  <a:pt x="16009011" y="9590456"/>
                </a:moveTo>
                <a:lnTo>
                  <a:pt x="16005188" y="9571495"/>
                </a:lnTo>
                <a:lnTo>
                  <a:pt x="15994749" y="9556026"/>
                </a:lnTo>
                <a:lnTo>
                  <a:pt x="15979280" y="9545587"/>
                </a:lnTo>
                <a:lnTo>
                  <a:pt x="15960319" y="9541764"/>
                </a:lnTo>
                <a:lnTo>
                  <a:pt x="15941396" y="9545587"/>
                </a:lnTo>
                <a:lnTo>
                  <a:pt x="15925927" y="9556026"/>
                </a:lnTo>
                <a:lnTo>
                  <a:pt x="15915501" y="9571495"/>
                </a:lnTo>
                <a:lnTo>
                  <a:pt x="15911665" y="9590456"/>
                </a:lnTo>
                <a:lnTo>
                  <a:pt x="15915501" y="9609417"/>
                </a:lnTo>
                <a:lnTo>
                  <a:pt x="15925927" y="9624885"/>
                </a:lnTo>
                <a:lnTo>
                  <a:pt x="15941396" y="9635325"/>
                </a:lnTo>
                <a:lnTo>
                  <a:pt x="15960319" y="9639148"/>
                </a:lnTo>
                <a:lnTo>
                  <a:pt x="15979280" y="9635325"/>
                </a:lnTo>
                <a:lnTo>
                  <a:pt x="15994749" y="9624885"/>
                </a:lnTo>
                <a:lnTo>
                  <a:pt x="16005188" y="9609417"/>
                </a:lnTo>
                <a:lnTo>
                  <a:pt x="16009011" y="9590456"/>
                </a:lnTo>
                <a:close/>
              </a:path>
              <a:path w="18150205" h="10283190">
                <a:moveTo>
                  <a:pt x="16011474" y="1939137"/>
                </a:moveTo>
                <a:lnTo>
                  <a:pt x="16008706" y="1925421"/>
                </a:lnTo>
                <a:lnTo>
                  <a:pt x="16001149" y="1914207"/>
                </a:lnTo>
                <a:lnTo>
                  <a:pt x="15989948" y="1906651"/>
                </a:lnTo>
                <a:lnTo>
                  <a:pt x="15976245" y="1903882"/>
                </a:lnTo>
                <a:lnTo>
                  <a:pt x="15962529" y="1906651"/>
                </a:lnTo>
                <a:lnTo>
                  <a:pt x="15951327" y="1914207"/>
                </a:lnTo>
                <a:lnTo>
                  <a:pt x="15943783" y="1925421"/>
                </a:lnTo>
                <a:lnTo>
                  <a:pt x="15941015" y="1939137"/>
                </a:lnTo>
                <a:lnTo>
                  <a:pt x="15943783" y="1952853"/>
                </a:lnTo>
                <a:lnTo>
                  <a:pt x="15951327" y="1964055"/>
                </a:lnTo>
                <a:lnTo>
                  <a:pt x="15962529" y="1971611"/>
                </a:lnTo>
                <a:lnTo>
                  <a:pt x="15976245" y="1974392"/>
                </a:lnTo>
                <a:lnTo>
                  <a:pt x="15989961" y="1971611"/>
                </a:lnTo>
                <a:lnTo>
                  <a:pt x="16001162" y="1964055"/>
                </a:lnTo>
                <a:lnTo>
                  <a:pt x="16008706" y="1952853"/>
                </a:lnTo>
                <a:lnTo>
                  <a:pt x="16011474" y="1939137"/>
                </a:lnTo>
                <a:close/>
              </a:path>
              <a:path w="18150205" h="10283190">
                <a:moveTo>
                  <a:pt x="16011474" y="1636306"/>
                </a:moveTo>
                <a:lnTo>
                  <a:pt x="16008706" y="1622590"/>
                </a:lnTo>
                <a:lnTo>
                  <a:pt x="16001149" y="1611376"/>
                </a:lnTo>
                <a:lnTo>
                  <a:pt x="15989948" y="1603819"/>
                </a:lnTo>
                <a:lnTo>
                  <a:pt x="15976245" y="1601050"/>
                </a:lnTo>
                <a:lnTo>
                  <a:pt x="15962529" y="1603819"/>
                </a:lnTo>
                <a:lnTo>
                  <a:pt x="15951327" y="1611376"/>
                </a:lnTo>
                <a:lnTo>
                  <a:pt x="15943783" y="1622590"/>
                </a:lnTo>
                <a:lnTo>
                  <a:pt x="15941015" y="1636306"/>
                </a:lnTo>
                <a:lnTo>
                  <a:pt x="15943783" y="1650022"/>
                </a:lnTo>
                <a:lnTo>
                  <a:pt x="15951327" y="1661236"/>
                </a:lnTo>
                <a:lnTo>
                  <a:pt x="15962529" y="1668792"/>
                </a:lnTo>
                <a:lnTo>
                  <a:pt x="15976245" y="1671561"/>
                </a:lnTo>
                <a:lnTo>
                  <a:pt x="15989961" y="1668792"/>
                </a:lnTo>
                <a:lnTo>
                  <a:pt x="16001162" y="1661236"/>
                </a:lnTo>
                <a:lnTo>
                  <a:pt x="16008706" y="1650022"/>
                </a:lnTo>
                <a:lnTo>
                  <a:pt x="16011474" y="1636306"/>
                </a:lnTo>
                <a:close/>
              </a:path>
              <a:path w="18150205" h="10283190">
                <a:moveTo>
                  <a:pt x="16011474" y="1333449"/>
                </a:moveTo>
                <a:lnTo>
                  <a:pt x="16008706" y="1319720"/>
                </a:lnTo>
                <a:lnTo>
                  <a:pt x="16001149" y="1308519"/>
                </a:lnTo>
                <a:lnTo>
                  <a:pt x="15989948" y="1300962"/>
                </a:lnTo>
                <a:lnTo>
                  <a:pt x="15976245" y="1298194"/>
                </a:lnTo>
                <a:lnTo>
                  <a:pt x="15962529" y="1300962"/>
                </a:lnTo>
                <a:lnTo>
                  <a:pt x="15951327" y="1308519"/>
                </a:lnTo>
                <a:lnTo>
                  <a:pt x="15943783" y="1319720"/>
                </a:lnTo>
                <a:lnTo>
                  <a:pt x="15941015" y="1333449"/>
                </a:lnTo>
                <a:lnTo>
                  <a:pt x="15943783" y="1347165"/>
                </a:lnTo>
                <a:lnTo>
                  <a:pt x="15951327" y="1358366"/>
                </a:lnTo>
                <a:lnTo>
                  <a:pt x="15962529" y="1365923"/>
                </a:lnTo>
                <a:lnTo>
                  <a:pt x="15976245" y="1368704"/>
                </a:lnTo>
                <a:lnTo>
                  <a:pt x="15989961" y="1365923"/>
                </a:lnTo>
                <a:lnTo>
                  <a:pt x="16001162" y="1358366"/>
                </a:lnTo>
                <a:lnTo>
                  <a:pt x="16008706" y="1347165"/>
                </a:lnTo>
                <a:lnTo>
                  <a:pt x="16011474" y="1333449"/>
                </a:lnTo>
                <a:close/>
              </a:path>
              <a:path w="18150205" h="10283190">
                <a:moveTo>
                  <a:pt x="16011474" y="1030566"/>
                </a:moveTo>
                <a:lnTo>
                  <a:pt x="16008706" y="1016850"/>
                </a:lnTo>
                <a:lnTo>
                  <a:pt x="16001149" y="1005636"/>
                </a:lnTo>
                <a:lnTo>
                  <a:pt x="15989948" y="998080"/>
                </a:lnTo>
                <a:lnTo>
                  <a:pt x="15976245" y="995311"/>
                </a:lnTo>
                <a:lnTo>
                  <a:pt x="15962529" y="998080"/>
                </a:lnTo>
                <a:lnTo>
                  <a:pt x="15951327" y="1005636"/>
                </a:lnTo>
                <a:lnTo>
                  <a:pt x="15943783" y="1016850"/>
                </a:lnTo>
                <a:lnTo>
                  <a:pt x="15941015" y="1030566"/>
                </a:lnTo>
                <a:lnTo>
                  <a:pt x="15943783" y="1044282"/>
                </a:lnTo>
                <a:lnTo>
                  <a:pt x="15951327" y="1055497"/>
                </a:lnTo>
                <a:lnTo>
                  <a:pt x="15962529" y="1063053"/>
                </a:lnTo>
                <a:lnTo>
                  <a:pt x="15976245" y="1065822"/>
                </a:lnTo>
                <a:lnTo>
                  <a:pt x="15989961" y="1063053"/>
                </a:lnTo>
                <a:lnTo>
                  <a:pt x="16001162" y="1055497"/>
                </a:lnTo>
                <a:lnTo>
                  <a:pt x="16008706" y="1044282"/>
                </a:lnTo>
                <a:lnTo>
                  <a:pt x="16011474" y="1030566"/>
                </a:lnTo>
                <a:close/>
              </a:path>
              <a:path w="18150205" h="10283190">
                <a:moveTo>
                  <a:pt x="16011474" y="727684"/>
                </a:moveTo>
                <a:lnTo>
                  <a:pt x="16008706" y="713968"/>
                </a:lnTo>
                <a:lnTo>
                  <a:pt x="16001149" y="702767"/>
                </a:lnTo>
                <a:lnTo>
                  <a:pt x="15989948" y="695198"/>
                </a:lnTo>
                <a:lnTo>
                  <a:pt x="15976245" y="692429"/>
                </a:lnTo>
                <a:lnTo>
                  <a:pt x="15962529" y="695198"/>
                </a:lnTo>
                <a:lnTo>
                  <a:pt x="15951327" y="702767"/>
                </a:lnTo>
                <a:lnTo>
                  <a:pt x="15943783" y="713968"/>
                </a:lnTo>
                <a:lnTo>
                  <a:pt x="15941015" y="727684"/>
                </a:lnTo>
                <a:lnTo>
                  <a:pt x="15943783" y="741400"/>
                </a:lnTo>
                <a:lnTo>
                  <a:pt x="15951327" y="752614"/>
                </a:lnTo>
                <a:lnTo>
                  <a:pt x="15962529" y="760171"/>
                </a:lnTo>
                <a:lnTo>
                  <a:pt x="15976245" y="762939"/>
                </a:lnTo>
                <a:lnTo>
                  <a:pt x="15989961" y="760171"/>
                </a:lnTo>
                <a:lnTo>
                  <a:pt x="16001162" y="752614"/>
                </a:lnTo>
                <a:lnTo>
                  <a:pt x="16008706" y="741400"/>
                </a:lnTo>
                <a:lnTo>
                  <a:pt x="16011474" y="727684"/>
                </a:lnTo>
                <a:close/>
              </a:path>
              <a:path w="18150205" h="10283190">
                <a:moveTo>
                  <a:pt x="16011474" y="424802"/>
                </a:moveTo>
                <a:lnTo>
                  <a:pt x="16008706" y="411086"/>
                </a:lnTo>
                <a:lnTo>
                  <a:pt x="16001149" y="399884"/>
                </a:lnTo>
                <a:lnTo>
                  <a:pt x="15989948" y="392328"/>
                </a:lnTo>
                <a:lnTo>
                  <a:pt x="15976245" y="389559"/>
                </a:lnTo>
                <a:lnTo>
                  <a:pt x="15962529" y="392328"/>
                </a:lnTo>
                <a:lnTo>
                  <a:pt x="15951327" y="399884"/>
                </a:lnTo>
                <a:lnTo>
                  <a:pt x="15943783" y="411086"/>
                </a:lnTo>
                <a:lnTo>
                  <a:pt x="15941015" y="424802"/>
                </a:lnTo>
                <a:lnTo>
                  <a:pt x="15943783" y="438531"/>
                </a:lnTo>
                <a:lnTo>
                  <a:pt x="15951327" y="449732"/>
                </a:lnTo>
                <a:lnTo>
                  <a:pt x="15962529" y="457288"/>
                </a:lnTo>
                <a:lnTo>
                  <a:pt x="15976245" y="460057"/>
                </a:lnTo>
                <a:lnTo>
                  <a:pt x="15989961" y="457288"/>
                </a:lnTo>
                <a:lnTo>
                  <a:pt x="16001162" y="449732"/>
                </a:lnTo>
                <a:lnTo>
                  <a:pt x="16008706" y="438531"/>
                </a:lnTo>
                <a:lnTo>
                  <a:pt x="16011474" y="424802"/>
                </a:lnTo>
                <a:close/>
              </a:path>
              <a:path w="18150205" h="10283190">
                <a:moveTo>
                  <a:pt x="16011474" y="121945"/>
                </a:moveTo>
                <a:lnTo>
                  <a:pt x="16008706" y="108229"/>
                </a:lnTo>
                <a:lnTo>
                  <a:pt x="16001149" y="97028"/>
                </a:lnTo>
                <a:lnTo>
                  <a:pt x="15989948" y="89458"/>
                </a:lnTo>
                <a:lnTo>
                  <a:pt x="15976245" y="86690"/>
                </a:lnTo>
                <a:lnTo>
                  <a:pt x="15962529" y="89458"/>
                </a:lnTo>
                <a:lnTo>
                  <a:pt x="15951327" y="97028"/>
                </a:lnTo>
                <a:lnTo>
                  <a:pt x="15943783" y="108229"/>
                </a:lnTo>
                <a:lnTo>
                  <a:pt x="15941015" y="121945"/>
                </a:lnTo>
                <a:lnTo>
                  <a:pt x="15943783" y="135661"/>
                </a:lnTo>
                <a:lnTo>
                  <a:pt x="15951327" y="146875"/>
                </a:lnTo>
                <a:lnTo>
                  <a:pt x="15962529" y="154432"/>
                </a:lnTo>
                <a:lnTo>
                  <a:pt x="15976245" y="157200"/>
                </a:lnTo>
                <a:lnTo>
                  <a:pt x="15989961" y="154432"/>
                </a:lnTo>
                <a:lnTo>
                  <a:pt x="16001162" y="146875"/>
                </a:lnTo>
                <a:lnTo>
                  <a:pt x="16008706" y="135661"/>
                </a:lnTo>
                <a:lnTo>
                  <a:pt x="16011474" y="121945"/>
                </a:lnTo>
                <a:close/>
              </a:path>
              <a:path w="18150205" h="10283190">
                <a:moveTo>
                  <a:pt x="16292284" y="9287675"/>
                </a:moveTo>
                <a:lnTo>
                  <a:pt x="16289973" y="9276245"/>
                </a:lnTo>
                <a:lnTo>
                  <a:pt x="16283686" y="9266898"/>
                </a:lnTo>
                <a:lnTo>
                  <a:pt x="16274339" y="9260599"/>
                </a:lnTo>
                <a:lnTo>
                  <a:pt x="16262896" y="9258287"/>
                </a:lnTo>
                <a:lnTo>
                  <a:pt x="16251479" y="9260599"/>
                </a:lnTo>
                <a:lnTo>
                  <a:pt x="16242145" y="9266898"/>
                </a:lnTo>
                <a:lnTo>
                  <a:pt x="16235858" y="9276245"/>
                </a:lnTo>
                <a:lnTo>
                  <a:pt x="16233547" y="9287675"/>
                </a:lnTo>
                <a:lnTo>
                  <a:pt x="16235858" y="9299118"/>
                </a:lnTo>
                <a:lnTo>
                  <a:pt x="16242145" y="9308452"/>
                </a:lnTo>
                <a:lnTo>
                  <a:pt x="16251479" y="9314751"/>
                </a:lnTo>
                <a:lnTo>
                  <a:pt x="16262896" y="9317063"/>
                </a:lnTo>
                <a:lnTo>
                  <a:pt x="16274339" y="9314751"/>
                </a:lnTo>
                <a:lnTo>
                  <a:pt x="16283686" y="9308452"/>
                </a:lnTo>
                <a:lnTo>
                  <a:pt x="16289973" y="9299118"/>
                </a:lnTo>
                <a:lnTo>
                  <a:pt x="16292284" y="9287675"/>
                </a:lnTo>
                <a:close/>
              </a:path>
              <a:path w="18150205" h="10283190">
                <a:moveTo>
                  <a:pt x="16301492" y="2241943"/>
                </a:moveTo>
                <a:lnTo>
                  <a:pt x="16299701" y="2233117"/>
                </a:lnTo>
                <a:lnTo>
                  <a:pt x="16294837" y="2225903"/>
                </a:lnTo>
                <a:lnTo>
                  <a:pt x="16287636" y="2221052"/>
                </a:lnTo>
                <a:lnTo>
                  <a:pt x="16278809" y="2219274"/>
                </a:lnTo>
                <a:lnTo>
                  <a:pt x="16269996" y="2221052"/>
                </a:lnTo>
                <a:lnTo>
                  <a:pt x="16262795" y="2225903"/>
                </a:lnTo>
                <a:lnTo>
                  <a:pt x="16257956" y="2233117"/>
                </a:lnTo>
                <a:lnTo>
                  <a:pt x="16256178" y="2241943"/>
                </a:lnTo>
                <a:lnTo>
                  <a:pt x="16257956" y="2250770"/>
                </a:lnTo>
                <a:lnTo>
                  <a:pt x="16262795" y="2257983"/>
                </a:lnTo>
                <a:lnTo>
                  <a:pt x="16269996" y="2262835"/>
                </a:lnTo>
                <a:lnTo>
                  <a:pt x="16278809" y="2264613"/>
                </a:lnTo>
                <a:lnTo>
                  <a:pt x="16287636" y="2262835"/>
                </a:lnTo>
                <a:lnTo>
                  <a:pt x="16294837" y="2257983"/>
                </a:lnTo>
                <a:lnTo>
                  <a:pt x="16299701" y="2250770"/>
                </a:lnTo>
                <a:lnTo>
                  <a:pt x="16301492" y="2241943"/>
                </a:lnTo>
                <a:close/>
              </a:path>
              <a:path w="18150205" h="10283190">
                <a:moveTo>
                  <a:pt x="16314115" y="10196195"/>
                </a:moveTo>
                <a:lnTo>
                  <a:pt x="16310090" y="10176256"/>
                </a:lnTo>
                <a:lnTo>
                  <a:pt x="16299117" y="10159975"/>
                </a:lnTo>
                <a:lnTo>
                  <a:pt x="16282835" y="10149002"/>
                </a:lnTo>
                <a:lnTo>
                  <a:pt x="16262896" y="10144976"/>
                </a:lnTo>
                <a:lnTo>
                  <a:pt x="16242970" y="10149002"/>
                </a:lnTo>
                <a:lnTo>
                  <a:pt x="16226701" y="10159975"/>
                </a:lnTo>
                <a:lnTo>
                  <a:pt x="16215741" y="10176256"/>
                </a:lnTo>
                <a:lnTo>
                  <a:pt x="16211715" y="10196195"/>
                </a:lnTo>
                <a:lnTo>
                  <a:pt x="16215741" y="10216134"/>
                </a:lnTo>
                <a:lnTo>
                  <a:pt x="16226701" y="10232415"/>
                </a:lnTo>
                <a:lnTo>
                  <a:pt x="16242970" y="10243388"/>
                </a:lnTo>
                <a:lnTo>
                  <a:pt x="16262896" y="10247414"/>
                </a:lnTo>
                <a:lnTo>
                  <a:pt x="16282835" y="10243388"/>
                </a:lnTo>
                <a:lnTo>
                  <a:pt x="16299117" y="10232415"/>
                </a:lnTo>
                <a:lnTo>
                  <a:pt x="16310090" y="10216134"/>
                </a:lnTo>
                <a:lnTo>
                  <a:pt x="16314115" y="10196195"/>
                </a:lnTo>
                <a:close/>
              </a:path>
              <a:path w="18150205" h="10283190">
                <a:moveTo>
                  <a:pt x="16314115" y="9893313"/>
                </a:moveTo>
                <a:lnTo>
                  <a:pt x="16310090" y="9873374"/>
                </a:lnTo>
                <a:lnTo>
                  <a:pt x="16299117" y="9857105"/>
                </a:lnTo>
                <a:lnTo>
                  <a:pt x="16282835" y="9846119"/>
                </a:lnTo>
                <a:lnTo>
                  <a:pt x="16262896" y="9842094"/>
                </a:lnTo>
                <a:lnTo>
                  <a:pt x="16242970" y="9846119"/>
                </a:lnTo>
                <a:lnTo>
                  <a:pt x="16226701" y="9857105"/>
                </a:lnTo>
                <a:lnTo>
                  <a:pt x="16215741" y="9873374"/>
                </a:lnTo>
                <a:lnTo>
                  <a:pt x="16211715" y="9893313"/>
                </a:lnTo>
                <a:lnTo>
                  <a:pt x="16215741" y="9913252"/>
                </a:lnTo>
                <a:lnTo>
                  <a:pt x="16226701" y="9929533"/>
                </a:lnTo>
                <a:lnTo>
                  <a:pt x="16242970" y="9940506"/>
                </a:lnTo>
                <a:lnTo>
                  <a:pt x="16262896" y="9944532"/>
                </a:lnTo>
                <a:lnTo>
                  <a:pt x="16282835" y="9940506"/>
                </a:lnTo>
                <a:lnTo>
                  <a:pt x="16299117" y="9929533"/>
                </a:lnTo>
                <a:lnTo>
                  <a:pt x="16310090" y="9913252"/>
                </a:lnTo>
                <a:lnTo>
                  <a:pt x="16314115" y="9893313"/>
                </a:lnTo>
                <a:close/>
              </a:path>
              <a:path w="18150205" h="10283190">
                <a:moveTo>
                  <a:pt x="16314115" y="9590456"/>
                </a:moveTo>
                <a:lnTo>
                  <a:pt x="16310090" y="9570517"/>
                </a:lnTo>
                <a:lnTo>
                  <a:pt x="16299117" y="9554235"/>
                </a:lnTo>
                <a:lnTo>
                  <a:pt x="16282835" y="9543263"/>
                </a:lnTo>
                <a:lnTo>
                  <a:pt x="16262896" y="9539237"/>
                </a:lnTo>
                <a:lnTo>
                  <a:pt x="16242970" y="9543263"/>
                </a:lnTo>
                <a:lnTo>
                  <a:pt x="16226701" y="9554235"/>
                </a:lnTo>
                <a:lnTo>
                  <a:pt x="16215741" y="9570517"/>
                </a:lnTo>
                <a:lnTo>
                  <a:pt x="16211715" y="9590456"/>
                </a:lnTo>
                <a:lnTo>
                  <a:pt x="16215741" y="9610395"/>
                </a:lnTo>
                <a:lnTo>
                  <a:pt x="16226701" y="9626676"/>
                </a:lnTo>
                <a:lnTo>
                  <a:pt x="16242970" y="9637649"/>
                </a:lnTo>
                <a:lnTo>
                  <a:pt x="16262896" y="9641675"/>
                </a:lnTo>
                <a:lnTo>
                  <a:pt x="16282835" y="9637649"/>
                </a:lnTo>
                <a:lnTo>
                  <a:pt x="16299117" y="9626676"/>
                </a:lnTo>
                <a:lnTo>
                  <a:pt x="16310090" y="9610395"/>
                </a:lnTo>
                <a:lnTo>
                  <a:pt x="16314115" y="9590456"/>
                </a:lnTo>
                <a:close/>
              </a:path>
              <a:path w="18150205" h="10283190">
                <a:moveTo>
                  <a:pt x="16316567" y="1939137"/>
                </a:moveTo>
                <a:lnTo>
                  <a:pt x="16313595" y="1924431"/>
                </a:lnTo>
                <a:lnTo>
                  <a:pt x="16305505" y="1912429"/>
                </a:lnTo>
                <a:lnTo>
                  <a:pt x="16293503" y="1904326"/>
                </a:lnTo>
                <a:lnTo>
                  <a:pt x="16278809" y="1901355"/>
                </a:lnTo>
                <a:lnTo>
                  <a:pt x="16264116" y="1904326"/>
                </a:lnTo>
                <a:lnTo>
                  <a:pt x="16252114" y="1912429"/>
                </a:lnTo>
                <a:lnTo>
                  <a:pt x="16244024" y="1924431"/>
                </a:lnTo>
                <a:lnTo>
                  <a:pt x="16241052" y="1939137"/>
                </a:lnTo>
                <a:lnTo>
                  <a:pt x="16244024" y="1953831"/>
                </a:lnTo>
                <a:lnTo>
                  <a:pt x="16252114" y="1965845"/>
                </a:lnTo>
                <a:lnTo>
                  <a:pt x="16264116" y="1973948"/>
                </a:lnTo>
                <a:lnTo>
                  <a:pt x="16278809" y="1976907"/>
                </a:lnTo>
                <a:lnTo>
                  <a:pt x="16293503" y="1973948"/>
                </a:lnTo>
                <a:lnTo>
                  <a:pt x="16305505" y="1965845"/>
                </a:lnTo>
                <a:lnTo>
                  <a:pt x="16313595" y="1953831"/>
                </a:lnTo>
                <a:lnTo>
                  <a:pt x="16316567" y="1939137"/>
                </a:lnTo>
                <a:close/>
              </a:path>
              <a:path w="18150205" h="10283190">
                <a:moveTo>
                  <a:pt x="16316567" y="1636306"/>
                </a:moveTo>
                <a:lnTo>
                  <a:pt x="16313595" y="1621599"/>
                </a:lnTo>
                <a:lnTo>
                  <a:pt x="16305505" y="1609598"/>
                </a:lnTo>
                <a:lnTo>
                  <a:pt x="16293503" y="1601495"/>
                </a:lnTo>
                <a:lnTo>
                  <a:pt x="16278809" y="1598523"/>
                </a:lnTo>
                <a:lnTo>
                  <a:pt x="16264116" y="1601495"/>
                </a:lnTo>
                <a:lnTo>
                  <a:pt x="16252114" y="1609598"/>
                </a:lnTo>
                <a:lnTo>
                  <a:pt x="16244024" y="1621599"/>
                </a:lnTo>
                <a:lnTo>
                  <a:pt x="16241052" y="1636306"/>
                </a:lnTo>
                <a:lnTo>
                  <a:pt x="16244024" y="1651012"/>
                </a:lnTo>
                <a:lnTo>
                  <a:pt x="16252114" y="1663014"/>
                </a:lnTo>
                <a:lnTo>
                  <a:pt x="16264116" y="1671116"/>
                </a:lnTo>
                <a:lnTo>
                  <a:pt x="16278809" y="1674088"/>
                </a:lnTo>
                <a:lnTo>
                  <a:pt x="16293503" y="1671116"/>
                </a:lnTo>
                <a:lnTo>
                  <a:pt x="16305505" y="1663014"/>
                </a:lnTo>
                <a:lnTo>
                  <a:pt x="16313595" y="1651012"/>
                </a:lnTo>
                <a:lnTo>
                  <a:pt x="16316567" y="1636306"/>
                </a:lnTo>
                <a:close/>
              </a:path>
              <a:path w="18150205" h="10283190">
                <a:moveTo>
                  <a:pt x="16316567" y="1333449"/>
                </a:moveTo>
                <a:lnTo>
                  <a:pt x="16313595" y="1318742"/>
                </a:lnTo>
                <a:lnTo>
                  <a:pt x="16305505" y="1306728"/>
                </a:lnTo>
                <a:lnTo>
                  <a:pt x="16293503" y="1298638"/>
                </a:lnTo>
                <a:lnTo>
                  <a:pt x="16278809" y="1295666"/>
                </a:lnTo>
                <a:lnTo>
                  <a:pt x="16264116" y="1298638"/>
                </a:lnTo>
                <a:lnTo>
                  <a:pt x="16252114" y="1306728"/>
                </a:lnTo>
                <a:lnTo>
                  <a:pt x="16244024" y="1318742"/>
                </a:lnTo>
                <a:lnTo>
                  <a:pt x="16241052" y="1333449"/>
                </a:lnTo>
                <a:lnTo>
                  <a:pt x="16244024" y="1348143"/>
                </a:lnTo>
                <a:lnTo>
                  <a:pt x="16252114" y="1360157"/>
                </a:lnTo>
                <a:lnTo>
                  <a:pt x="16264116" y="1368247"/>
                </a:lnTo>
                <a:lnTo>
                  <a:pt x="16278809" y="1371219"/>
                </a:lnTo>
                <a:lnTo>
                  <a:pt x="16293503" y="1368247"/>
                </a:lnTo>
                <a:lnTo>
                  <a:pt x="16305505" y="1360157"/>
                </a:lnTo>
                <a:lnTo>
                  <a:pt x="16313595" y="1348143"/>
                </a:lnTo>
                <a:lnTo>
                  <a:pt x="16316567" y="1333449"/>
                </a:lnTo>
                <a:close/>
              </a:path>
              <a:path w="18150205" h="10283190">
                <a:moveTo>
                  <a:pt x="16316567" y="1030566"/>
                </a:moveTo>
                <a:lnTo>
                  <a:pt x="16313595" y="1015860"/>
                </a:lnTo>
                <a:lnTo>
                  <a:pt x="16305505" y="1003858"/>
                </a:lnTo>
                <a:lnTo>
                  <a:pt x="16293503" y="995756"/>
                </a:lnTo>
                <a:lnTo>
                  <a:pt x="16278809" y="992784"/>
                </a:lnTo>
                <a:lnTo>
                  <a:pt x="16264116" y="995756"/>
                </a:lnTo>
                <a:lnTo>
                  <a:pt x="16252114" y="1003858"/>
                </a:lnTo>
                <a:lnTo>
                  <a:pt x="16244024" y="1015860"/>
                </a:lnTo>
                <a:lnTo>
                  <a:pt x="16241052" y="1030566"/>
                </a:lnTo>
                <a:lnTo>
                  <a:pt x="16244024" y="1045273"/>
                </a:lnTo>
                <a:lnTo>
                  <a:pt x="16252114" y="1057275"/>
                </a:lnTo>
                <a:lnTo>
                  <a:pt x="16264116" y="1065377"/>
                </a:lnTo>
                <a:lnTo>
                  <a:pt x="16278809" y="1068349"/>
                </a:lnTo>
                <a:lnTo>
                  <a:pt x="16293503" y="1065377"/>
                </a:lnTo>
                <a:lnTo>
                  <a:pt x="16305505" y="1057275"/>
                </a:lnTo>
                <a:lnTo>
                  <a:pt x="16313595" y="1045273"/>
                </a:lnTo>
                <a:lnTo>
                  <a:pt x="16316567" y="1030566"/>
                </a:lnTo>
                <a:close/>
              </a:path>
              <a:path w="18150205" h="10283190">
                <a:moveTo>
                  <a:pt x="16316567" y="727684"/>
                </a:moveTo>
                <a:lnTo>
                  <a:pt x="16313595" y="712990"/>
                </a:lnTo>
                <a:lnTo>
                  <a:pt x="16305505" y="700976"/>
                </a:lnTo>
                <a:lnTo>
                  <a:pt x="16293503" y="692873"/>
                </a:lnTo>
                <a:lnTo>
                  <a:pt x="16278809" y="689914"/>
                </a:lnTo>
                <a:lnTo>
                  <a:pt x="16264116" y="692873"/>
                </a:lnTo>
                <a:lnTo>
                  <a:pt x="16252114" y="700976"/>
                </a:lnTo>
                <a:lnTo>
                  <a:pt x="16244024" y="712990"/>
                </a:lnTo>
                <a:lnTo>
                  <a:pt x="16241052" y="727684"/>
                </a:lnTo>
                <a:lnTo>
                  <a:pt x="16244024" y="742391"/>
                </a:lnTo>
                <a:lnTo>
                  <a:pt x="16252114" y="754392"/>
                </a:lnTo>
                <a:lnTo>
                  <a:pt x="16264116" y="762495"/>
                </a:lnTo>
                <a:lnTo>
                  <a:pt x="16278809" y="765467"/>
                </a:lnTo>
                <a:lnTo>
                  <a:pt x="16293503" y="762495"/>
                </a:lnTo>
                <a:lnTo>
                  <a:pt x="16305505" y="754392"/>
                </a:lnTo>
                <a:lnTo>
                  <a:pt x="16313595" y="742391"/>
                </a:lnTo>
                <a:lnTo>
                  <a:pt x="16316567" y="727684"/>
                </a:lnTo>
                <a:close/>
              </a:path>
              <a:path w="18150205" h="10283190">
                <a:moveTo>
                  <a:pt x="16316567" y="424802"/>
                </a:moveTo>
                <a:lnTo>
                  <a:pt x="16313595" y="410108"/>
                </a:lnTo>
                <a:lnTo>
                  <a:pt x="16305505" y="398094"/>
                </a:lnTo>
                <a:lnTo>
                  <a:pt x="16293503" y="390004"/>
                </a:lnTo>
                <a:lnTo>
                  <a:pt x="16278809" y="387032"/>
                </a:lnTo>
                <a:lnTo>
                  <a:pt x="16264116" y="390004"/>
                </a:lnTo>
                <a:lnTo>
                  <a:pt x="16252114" y="398094"/>
                </a:lnTo>
                <a:lnTo>
                  <a:pt x="16244024" y="410108"/>
                </a:lnTo>
                <a:lnTo>
                  <a:pt x="16241052" y="424802"/>
                </a:lnTo>
                <a:lnTo>
                  <a:pt x="16244024" y="439508"/>
                </a:lnTo>
                <a:lnTo>
                  <a:pt x="16252114" y="451523"/>
                </a:lnTo>
                <a:lnTo>
                  <a:pt x="16264116" y="459613"/>
                </a:lnTo>
                <a:lnTo>
                  <a:pt x="16278809" y="462584"/>
                </a:lnTo>
                <a:lnTo>
                  <a:pt x="16293503" y="459613"/>
                </a:lnTo>
                <a:lnTo>
                  <a:pt x="16305505" y="451523"/>
                </a:lnTo>
                <a:lnTo>
                  <a:pt x="16313595" y="439508"/>
                </a:lnTo>
                <a:lnTo>
                  <a:pt x="16316567" y="424802"/>
                </a:lnTo>
                <a:close/>
              </a:path>
              <a:path w="18150205" h="10283190">
                <a:moveTo>
                  <a:pt x="16316567" y="121945"/>
                </a:moveTo>
                <a:lnTo>
                  <a:pt x="16313595" y="107251"/>
                </a:lnTo>
                <a:lnTo>
                  <a:pt x="16305505" y="95237"/>
                </a:lnTo>
                <a:lnTo>
                  <a:pt x="16293503" y="87134"/>
                </a:lnTo>
                <a:lnTo>
                  <a:pt x="16278809" y="84175"/>
                </a:lnTo>
                <a:lnTo>
                  <a:pt x="16264116" y="87134"/>
                </a:lnTo>
                <a:lnTo>
                  <a:pt x="16252114" y="95237"/>
                </a:lnTo>
                <a:lnTo>
                  <a:pt x="16244024" y="107251"/>
                </a:lnTo>
                <a:lnTo>
                  <a:pt x="16241052" y="121945"/>
                </a:lnTo>
                <a:lnTo>
                  <a:pt x="16244024" y="136652"/>
                </a:lnTo>
                <a:lnTo>
                  <a:pt x="16252114" y="148653"/>
                </a:lnTo>
                <a:lnTo>
                  <a:pt x="16264116" y="156756"/>
                </a:lnTo>
                <a:lnTo>
                  <a:pt x="16278809" y="159727"/>
                </a:lnTo>
                <a:lnTo>
                  <a:pt x="16293503" y="156756"/>
                </a:lnTo>
                <a:lnTo>
                  <a:pt x="16305505" y="148653"/>
                </a:lnTo>
                <a:lnTo>
                  <a:pt x="16313595" y="136652"/>
                </a:lnTo>
                <a:lnTo>
                  <a:pt x="16316567" y="121945"/>
                </a:lnTo>
                <a:close/>
              </a:path>
              <a:path w="18150205" h="10283190">
                <a:moveTo>
                  <a:pt x="16593185" y="9287675"/>
                </a:moveTo>
                <a:lnTo>
                  <a:pt x="16591001" y="9276893"/>
                </a:lnTo>
                <a:lnTo>
                  <a:pt x="16585070" y="9268092"/>
                </a:lnTo>
                <a:lnTo>
                  <a:pt x="16576269" y="9262148"/>
                </a:lnTo>
                <a:lnTo>
                  <a:pt x="16565474" y="9259976"/>
                </a:lnTo>
                <a:lnTo>
                  <a:pt x="16554704" y="9262148"/>
                </a:lnTo>
                <a:lnTo>
                  <a:pt x="16545916" y="9268092"/>
                </a:lnTo>
                <a:lnTo>
                  <a:pt x="16539985" y="9276893"/>
                </a:lnTo>
                <a:lnTo>
                  <a:pt x="16537813" y="9287675"/>
                </a:lnTo>
                <a:lnTo>
                  <a:pt x="16539985" y="9298457"/>
                </a:lnTo>
                <a:lnTo>
                  <a:pt x="16545916" y="9307271"/>
                </a:lnTo>
                <a:lnTo>
                  <a:pt x="16554704" y="9313202"/>
                </a:lnTo>
                <a:lnTo>
                  <a:pt x="16565474" y="9315386"/>
                </a:lnTo>
                <a:lnTo>
                  <a:pt x="16576269" y="9313202"/>
                </a:lnTo>
                <a:lnTo>
                  <a:pt x="16585070" y="9307271"/>
                </a:lnTo>
                <a:lnTo>
                  <a:pt x="16591001" y="9298457"/>
                </a:lnTo>
                <a:lnTo>
                  <a:pt x="16593185" y="9287675"/>
                </a:lnTo>
                <a:close/>
              </a:path>
              <a:path w="18150205" h="10283190">
                <a:moveTo>
                  <a:pt x="16605720" y="2241956"/>
                </a:moveTo>
                <a:lnTo>
                  <a:pt x="16603802" y="2232495"/>
                </a:lnTo>
                <a:lnTo>
                  <a:pt x="16598595" y="2224760"/>
                </a:lnTo>
                <a:lnTo>
                  <a:pt x="16590861" y="2219541"/>
                </a:lnTo>
                <a:lnTo>
                  <a:pt x="16581387" y="2217623"/>
                </a:lnTo>
                <a:lnTo>
                  <a:pt x="16571925" y="2219541"/>
                </a:lnTo>
                <a:lnTo>
                  <a:pt x="16564191" y="2224760"/>
                </a:lnTo>
                <a:lnTo>
                  <a:pt x="16558971" y="2232495"/>
                </a:lnTo>
                <a:lnTo>
                  <a:pt x="16557066" y="2241956"/>
                </a:lnTo>
                <a:lnTo>
                  <a:pt x="16558971" y="2251430"/>
                </a:lnTo>
                <a:lnTo>
                  <a:pt x="16564191" y="2259177"/>
                </a:lnTo>
                <a:lnTo>
                  <a:pt x="16571925" y="2264384"/>
                </a:lnTo>
                <a:lnTo>
                  <a:pt x="16581387" y="2266302"/>
                </a:lnTo>
                <a:lnTo>
                  <a:pt x="16590861" y="2264384"/>
                </a:lnTo>
                <a:lnTo>
                  <a:pt x="16598595" y="2259177"/>
                </a:lnTo>
                <a:lnTo>
                  <a:pt x="16603802" y="2251430"/>
                </a:lnTo>
                <a:lnTo>
                  <a:pt x="16605720" y="2241956"/>
                </a:lnTo>
                <a:close/>
              </a:path>
              <a:path w="18150205" h="10283190">
                <a:moveTo>
                  <a:pt x="16620033" y="10196208"/>
                </a:moveTo>
                <a:lnTo>
                  <a:pt x="16615753" y="10174973"/>
                </a:lnTo>
                <a:lnTo>
                  <a:pt x="16604056" y="10157638"/>
                </a:lnTo>
                <a:lnTo>
                  <a:pt x="16586708" y="10145941"/>
                </a:lnTo>
                <a:lnTo>
                  <a:pt x="16565474" y="10141648"/>
                </a:lnTo>
                <a:lnTo>
                  <a:pt x="16544265" y="10145941"/>
                </a:lnTo>
                <a:lnTo>
                  <a:pt x="16526929" y="10157638"/>
                </a:lnTo>
                <a:lnTo>
                  <a:pt x="16515245" y="10174973"/>
                </a:lnTo>
                <a:lnTo>
                  <a:pt x="16510953" y="10196208"/>
                </a:lnTo>
                <a:lnTo>
                  <a:pt x="16515245" y="10217442"/>
                </a:lnTo>
                <a:lnTo>
                  <a:pt x="16526929" y="10234790"/>
                </a:lnTo>
                <a:lnTo>
                  <a:pt x="16544265" y="10246487"/>
                </a:lnTo>
                <a:lnTo>
                  <a:pt x="16565474" y="10250780"/>
                </a:lnTo>
                <a:lnTo>
                  <a:pt x="16586708" y="10246487"/>
                </a:lnTo>
                <a:lnTo>
                  <a:pt x="16604056" y="10234790"/>
                </a:lnTo>
                <a:lnTo>
                  <a:pt x="16615753" y="10217442"/>
                </a:lnTo>
                <a:lnTo>
                  <a:pt x="16620033" y="10196208"/>
                </a:lnTo>
                <a:close/>
              </a:path>
              <a:path w="18150205" h="10283190">
                <a:moveTo>
                  <a:pt x="16620033" y="9893338"/>
                </a:moveTo>
                <a:lnTo>
                  <a:pt x="16615753" y="9872104"/>
                </a:lnTo>
                <a:lnTo>
                  <a:pt x="16604056" y="9854755"/>
                </a:lnTo>
                <a:lnTo>
                  <a:pt x="16586708" y="9843059"/>
                </a:lnTo>
                <a:lnTo>
                  <a:pt x="16565474" y="9838766"/>
                </a:lnTo>
                <a:lnTo>
                  <a:pt x="16544265" y="9843059"/>
                </a:lnTo>
                <a:lnTo>
                  <a:pt x="16526929" y="9854755"/>
                </a:lnTo>
                <a:lnTo>
                  <a:pt x="16515245" y="9872104"/>
                </a:lnTo>
                <a:lnTo>
                  <a:pt x="16510953" y="9893338"/>
                </a:lnTo>
                <a:lnTo>
                  <a:pt x="16515245" y="9914572"/>
                </a:lnTo>
                <a:lnTo>
                  <a:pt x="16526929" y="9931908"/>
                </a:lnTo>
                <a:lnTo>
                  <a:pt x="16544265" y="9943605"/>
                </a:lnTo>
                <a:lnTo>
                  <a:pt x="16565474" y="9947897"/>
                </a:lnTo>
                <a:lnTo>
                  <a:pt x="16586708" y="9943605"/>
                </a:lnTo>
                <a:lnTo>
                  <a:pt x="16604056" y="9931908"/>
                </a:lnTo>
                <a:lnTo>
                  <a:pt x="16615753" y="9914572"/>
                </a:lnTo>
                <a:lnTo>
                  <a:pt x="16620033" y="9893338"/>
                </a:lnTo>
                <a:close/>
              </a:path>
              <a:path w="18150205" h="10283190">
                <a:moveTo>
                  <a:pt x="16620033" y="9590468"/>
                </a:moveTo>
                <a:lnTo>
                  <a:pt x="16615753" y="9569234"/>
                </a:lnTo>
                <a:lnTo>
                  <a:pt x="16604056" y="9551899"/>
                </a:lnTo>
                <a:lnTo>
                  <a:pt x="16586708" y="9540202"/>
                </a:lnTo>
                <a:lnTo>
                  <a:pt x="16565474" y="9535909"/>
                </a:lnTo>
                <a:lnTo>
                  <a:pt x="16544265" y="9540202"/>
                </a:lnTo>
                <a:lnTo>
                  <a:pt x="16526929" y="9551899"/>
                </a:lnTo>
                <a:lnTo>
                  <a:pt x="16515245" y="9569234"/>
                </a:lnTo>
                <a:lnTo>
                  <a:pt x="16510953" y="9590468"/>
                </a:lnTo>
                <a:lnTo>
                  <a:pt x="16515245" y="9611703"/>
                </a:lnTo>
                <a:lnTo>
                  <a:pt x="16526929" y="9629051"/>
                </a:lnTo>
                <a:lnTo>
                  <a:pt x="16544265" y="9640748"/>
                </a:lnTo>
                <a:lnTo>
                  <a:pt x="16565474" y="9645040"/>
                </a:lnTo>
                <a:lnTo>
                  <a:pt x="16586708" y="9640748"/>
                </a:lnTo>
                <a:lnTo>
                  <a:pt x="16604056" y="9629051"/>
                </a:lnTo>
                <a:lnTo>
                  <a:pt x="16615753" y="9611703"/>
                </a:lnTo>
                <a:lnTo>
                  <a:pt x="16620033" y="9590468"/>
                </a:lnTo>
                <a:close/>
              </a:path>
              <a:path w="18150205" h="10283190">
                <a:moveTo>
                  <a:pt x="16622522" y="1939137"/>
                </a:moveTo>
                <a:lnTo>
                  <a:pt x="16619284" y="1923122"/>
                </a:lnTo>
                <a:lnTo>
                  <a:pt x="16610470" y="1910041"/>
                </a:lnTo>
                <a:lnTo>
                  <a:pt x="16597402" y="1901228"/>
                </a:lnTo>
                <a:lnTo>
                  <a:pt x="16581387" y="1897989"/>
                </a:lnTo>
                <a:lnTo>
                  <a:pt x="16565385" y="1901228"/>
                </a:lnTo>
                <a:lnTo>
                  <a:pt x="16552329" y="1910041"/>
                </a:lnTo>
                <a:lnTo>
                  <a:pt x="16543528" y="1923122"/>
                </a:lnTo>
                <a:lnTo>
                  <a:pt x="16540290" y="1939137"/>
                </a:lnTo>
                <a:lnTo>
                  <a:pt x="16543528" y="1955152"/>
                </a:lnTo>
                <a:lnTo>
                  <a:pt x="16552329" y="1968220"/>
                </a:lnTo>
                <a:lnTo>
                  <a:pt x="16565385" y="1977047"/>
                </a:lnTo>
                <a:lnTo>
                  <a:pt x="16581387" y="1980272"/>
                </a:lnTo>
                <a:lnTo>
                  <a:pt x="16597402" y="1977047"/>
                </a:lnTo>
                <a:lnTo>
                  <a:pt x="16610470" y="1968220"/>
                </a:lnTo>
                <a:lnTo>
                  <a:pt x="16619284" y="1955152"/>
                </a:lnTo>
                <a:lnTo>
                  <a:pt x="16622522" y="1939137"/>
                </a:lnTo>
                <a:close/>
              </a:path>
              <a:path w="18150205" h="10283190">
                <a:moveTo>
                  <a:pt x="16622522" y="1636306"/>
                </a:moveTo>
                <a:lnTo>
                  <a:pt x="16619284" y="1620291"/>
                </a:lnTo>
                <a:lnTo>
                  <a:pt x="16610470" y="1607210"/>
                </a:lnTo>
                <a:lnTo>
                  <a:pt x="16597402" y="1598396"/>
                </a:lnTo>
                <a:lnTo>
                  <a:pt x="16581387" y="1595158"/>
                </a:lnTo>
                <a:lnTo>
                  <a:pt x="16565385" y="1598396"/>
                </a:lnTo>
                <a:lnTo>
                  <a:pt x="16552329" y="1607210"/>
                </a:lnTo>
                <a:lnTo>
                  <a:pt x="16543528" y="1620291"/>
                </a:lnTo>
                <a:lnTo>
                  <a:pt x="16540290" y="1636306"/>
                </a:lnTo>
                <a:lnTo>
                  <a:pt x="16543528" y="1652320"/>
                </a:lnTo>
                <a:lnTo>
                  <a:pt x="16552329" y="1665401"/>
                </a:lnTo>
                <a:lnTo>
                  <a:pt x="16565385" y="1674215"/>
                </a:lnTo>
                <a:lnTo>
                  <a:pt x="16581387" y="1677454"/>
                </a:lnTo>
                <a:lnTo>
                  <a:pt x="16597402" y="1674215"/>
                </a:lnTo>
                <a:lnTo>
                  <a:pt x="16610470" y="1665401"/>
                </a:lnTo>
                <a:lnTo>
                  <a:pt x="16619284" y="1652320"/>
                </a:lnTo>
                <a:lnTo>
                  <a:pt x="16622522" y="1636306"/>
                </a:lnTo>
                <a:close/>
              </a:path>
              <a:path w="18150205" h="10283190">
                <a:moveTo>
                  <a:pt x="16622522" y="1333449"/>
                </a:moveTo>
                <a:lnTo>
                  <a:pt x="16619284" y="1317434"/>
                </a:lnTo>
                <a:lnTo>
                  <a:pt x="16610470" y="1304353"/>
                </a:lnTo>
                <a:lnTo>
                  <a:pt x="16597402" y="1295539"/>
                </a:lnTo>
                <a:lnTo>
                  <a:pt x="16581387" y="1292301"/>
                </a:lnTo>
                <a:lnTo>
                  <a:pt x="16565385" y="1295539"/>
                </a:lnTo>
                <a:lnTo>
                  <a:pt x="16552329" y="1304353"/>
                </a:lnTo>
                <a:lnTo>
                  <a:pt x="16543528" y="1317434"/>
                </a:lnTo>
                <a:lnTo>
                  <a:pt x="16540290" y="1333449"/>
                </a:lnTo>
                <a:lnTo>
                  <a:pt x="16543528" y="1349463"/>
                </a:lnTo>
                <a:lnTo>
                  <a:pt x="16552329" y="1362532"/>
                </a:lnTo>
                <a:lnTo>
                  <a:pt x="16565385" y="1371358"/>
                </a:lnTo>
                <a:lnTo>
                  <a:pt x="16581387" y="1374584"/>
                </a:lnTo>
                <a:lnTo>
                  <a:pt x="16597402" y="1371358"/>
                </a:lnTo>
                <a:lnTo>
                  <a:pt x="16610470" y="1362532"/>
                </a:lnTo>
                <a:lnTo>
                  <a:pt x="16619284" y="1349463"/>
                </a:lnTo>
                <a:lnTo>
                  <a:pt x="16622522" y="1333449"/>
                </a:lnTo>
                <a:close/>
              </a:path>
              <a:path w="18150205" h="10283190">
                <a:moveTo>
                  <a:pt x="16622522" y="1030566"/>
                </a:moveTo>
                <a:lnTo>
                  <a:pt x="16619284" y="1014552"/>
                </a:lnTo>
                <a:lnTo>
                  <a:pt x="16610470" y="1001471"/>
                </a:lnTo>
                <a:lnTo>
                  <a:pt x="16597402" y="992657"/>
                </a:lnTo>
                <a:lnTo>
                  <a:pt x="16581387" y="989418"/>
                </a:lnTo>
                <a:lnTo>
                  <a:pt x="16565385" y="992657"/>
                </a:lnTo>
                <a:lnTo>
                  <a:pt x="16552329" y="1001471"/>
                </a:lnTo>
                <a:lnTo>
                  <a:pt x="16543528" y="1014552"/>
                </a:lnTo>
                <a:lnTo>
                  <a:pt x="16540290" y="1030566"/>
                </a:lnTo>
                <a:lnTo>
                  <a:pt x="16543528" y="1046581"/>
                </a:lnTo>
                <a:lnTo>
                  <a:pt x="16552329" y="1059662"/>
                </a:lnTo>
                <a:lnTo>
                  <a:pt x="16565385" y="1068476"/>
                </a:lnTo>
                <a:lnTo>
                  <a:pt x="16581387" y="1071702"/>
                </a:lnTo>
                <a:lnTo>
                  <a:pt x="16597402" y="1068476"/>
                </a:lnTo>
                <a:lnTo>
                  <a:pt x="16610470" y="1059662"/>
                </a:lnTo>
                <a:lnTo>
                  <a:pt x="16619284" y="1046581"/>
                </a:lnTo>
                <a:lnTo>
                  <a:pt x="16622522" y="1030566"/>
                </a:lnTo>
                <a:close/>
              </a:path>
              <a:path w="18150205" h="10283190">
                <a:moveTo>
                  <a:pt x="16622522" y="727684"/>
                </a:moveTo>
                <a:lnTo>
                  <a:pt x="16619284" y="711669"/>
                </a:lnTo>
                <a:lnTo>
                  <a:pt x="16610470" y="698588"/>
                </a:lnTo>
                <a:lnTo>
                  <a:pt x="16597402" y="689775"/>
                </a:lnTo>
                <a:lnTo>
                  <a:pt x="16581387" y="686549"/>
                </a:lnTo>
                <a:lnTo>
                  <a:pt x="16565385" y="689775"/>
                </a:lnTo>
                <a:lnTo>
                  <a:pt x="16552329" y="698588"/>
                </a:lnTo>
                <a:lnTo>
                  <a:pt x="16543528" y="711669"/>
                </a:lnTo>
                <a:lnTo>
                  <a:pt x="16540290" y="727684"/>
                </a:lnTo>
                <a:lnTo>
                  <a:pt x="16543528" y="743699"/>
                </a:lnTo>
                <a:lnTo>
                  <a:pt x="16552329" y="756780"/>
                </a:lnTo>
                <a:lnTo>
                  <a:pt x="16565385" y="765594"/>
                </a:lnTo>
                <a:lnTo>
                  <a:pt x="16581387" y="768832"/>
                </a:lnTo>
                <a:lnTo>
                  <a:pt x="16597402" y="765594"/>
                </a:lnTo>
                <a:lnTo>
                  <a:pt x="16610470" y="756780"/>
                </a:lnTo>
                <a:lnTo>
                  <a:pt x="16619284" y="743699"/>
                </a:lnTo>
                <a:lnTo>
                  <a:pt x="16622522" y="727684"/>
                </a:lnTo>
                <a:close/>
              </a:path>
              <a:path w="18150205" h="10283190">
                <a:moveTo>
                  <a:pt x="16622522" y="424802"/>
                </a:moveTo>
                <a:lnTo>
                  <a:pt x="16619284" y="408787"/>
                </a:lnTo>
                <a:lnTo>
                  <a:pt x="16610470" y="395719"/>
                </a:lnTo>
                <a:lnTo>
                  <a:pt x="16597402" y="386892"/>
                </a:lnTo>
                <a:lnTo>
                  <a:pt x="16581387" y="383667"/>
                </a:lnTo>
                <a:lnTo>
                  <a:pt x="16565385" y="386892"/>
                </a:lnTo>
                <a:lnTo>
                  <a:pt x="16552329" y="395719"/>
                </a:lnTo>
                <a:lnTo>
                  <a:pt x="16543528" y="408787"/>
                </a:lnTo>
                <a:lnTo>
                  <a:pt x="16540290" y="424802"/>
                </a:lnTo>
                <a:lnTo>
                  <a:pt x="16543528" y="440829"/>
                </a:lnTo>
                <a:lnTo>
                  <a:pt x="16552329" y="453898"/>
                </a:lnTo>
                <a:lnTo>
                  <a:pt x="16565385" y="462711"/>
                </a:lnTo>
                <a:lnTo>
                  <a:pt x="16581387" y="465950"/>
                </a:lnTo>
                <a:lnTo>
                  <a:pt x="16597402" y="462711"/>
                </a:lnTo>
                <a:lnTo>
                  <a:pt x="16610470" y="453898"/>
                </a:lnTo>
                <a:lnTo>
                  <a:pt x="16619284" y="440829"/>
                </a:lnTo>
                <a:lnTo>
                  <a:pt x="16622522" y="424802"/>
                </a:lnTo>
                <a:close/>
              </a:path>
              <a:path w="18150205" h="10283190">
                <a:moveTo>
                  <a:pt x="16622522" y="121945"/>
                </a:moveTo>
                <a:lnTo>
                  <a:pt x="16619284" y="105930"/>
                </a:lnTo>
                <a:lnTo>
                  <a:pt x="16610470" y="92849"/>
                </a:lnTo>
                <a:lnTo>
                  <a:pt x="16597402" y="84035"/>
                </a:lnTo>
                <a:lnTo>
                  <a:pt x="16581387" y="80810"/>
                </a:lnTo>
                <a:lnTo>
                  <a:pt x="16565385" y="84035"/>
                </a:lnTo>
                <a:lnTo>
                  <a:pt x="16552329" y="92849"/>
                </a:lnTo>
                <a:lnTo>
                  <a:pt x="16543528" y="105930"/>
                </a:lnTo>
                <a:lnTo>
                  <a:pt x="16540290" y="121945"/>
                </a:lnTo>
                <a:lnTo>
                  <a:pt x="16543528" y="137960"/>
                </a:lnTo>
                <a:lnTo>
                  <a:pt x="16552329" y="151041"/>
                </a:lnTo>
                <a:lnTo>
                  <a:pt x="16565385" y="159854"/>
                </a:lnTo>
                <a:lnTo>
                  <a:pt x="16581387" y="163093"/>
                </a:lnTo>
                <a:lnTo>
                  <a:pt x="16597402" y="159854"/>
                </a:lnTo>
                <a:lnTo>
                  <a:pt x="16610470" y="151041"/>
                </a:lnTo>
                <a:lnTo>
                  <a:pt x="16619284" y="137960"/>
                </a:lnTo>
                <a:lnTo>
                  <a:pt x="16622522" y="121945"/>
                </a:lnTo>
                <a:close/>
              </a:path>
              <a:path w="18150205" h="10283190">
                <a:moveTo>
                  <a:pt x="16890734" y="9287675"/>
                </a:moveTo>
                <a:lnTo>
                  <a:pt x="16888956" y="9278849"/>
                </a:lnTo>
                <a:lnTo>
                  <a:pt x="16884104" y="9271648"/>
                </a:lnTo>
                <a:lnTo>
                  <a:pt x="16876903" y="9266784"/>
                </a:lnTo>
                <a:lnTo>
                  <a:pt x="16868090" y="9265006"/>
                </a:lnTo>
                <a:lnTo>
                  <a:pt x="16859250" y="9266784"/>
                </a:lnTo>
                <a:lnTo>
                  <a:pt x="16852049" y="9271648"/>
                </a:lnTo>
                <a:lnTo>
                  <a:pt x="16847198" y="9278849"/>
                </a:lnTo>
                <a:lnTo>
                  <a:pt x="16845420" y="9287675"/>
                </a:lnTo>
                <a:lnTo>
                  <a:pt x="16847198" y="9296502"/>
                </a:lnTo>
                <a:lnTo>
                  <a:pt x="16852049" y="9303715"/>
                </a:lnTo>
                <a:lnTo>
                  <a:pt x="16859250" y="9308567"/>
                </a:lnTo>
                <a:lnTo>
                  <a:pt x="16868090" y="9310357"/>
                </a:lnTo>
                <a:lnTo>
                  <a:pt x="16876891" y="9308567"/>
                </a:lnTo>
                <a:lnTo>
                  <a:pt x="16884092" y="9303715"/>
                </a:lnTo>
                <a:lnTo>
                  <a:pt x="16888943" y="9296502"/>
                </a:lnTo>
                <a:lnTo>
                  <a:pt x="16890734" y="9287675"/>
                </a:lnTo>
                <a:close/>
              </a:path>
              <a:path w="18150205" h="10283190">
                <a:moveTo>
                  <a:pt x="16906647" y="2241943"/>
                </a:moveTo>
                <a:lnTo>
                  <a:pt x="16904869" y="2233117"/>
                </a:lnTo>
                <a:lnTo>
                  <a:pt x="16900017" y="2225903"/>
                </a:lnTo>
                <a:lnTo>
                  <a:pt x="16892804" y="2221052"/>
                </a:lnTo>
                <a:lnTo>
                  <a:pt x="16883965" y="2219274"/>
                </a:lnTo>
                <a:lnTo>
                  <a:pt x="16875151" y="2221052"/>
                </a:lnTo>
                <a:lnTo>
                  <a:pt x="16867950" y="2225903"/>
                </a:lnTo>
                <a:lnTo>
                  <a:pt x="16863111" y="2233117"/>
                </a:lnTo>
                <a:lnTo>
                  <a:pt x="16861333" y="2241943"/>
                </a:lnTo>
                <a:lnTo>
                  <a:pt x="16863111" y="2250770"/>
                </a:lnTo>
                <a:lnTo>
                  <a:pt x="16867950" y="2257983"/>
                </a:lnTo>
                <a:lnTo>
                  <a:pt x="16875151" y="2262835"/>
                </a:lnTo>
                <a:lnTo>
                  <a:pt x="16883965" y="2264613"/>
                </a:lnTo>
                <a:lnTo>
                  <a:pt x="16892791" y="2262835"/>
                </a:lnTo>
                <a:lnTo>
                  <a:pt x="16900005" y="2257983"/>
                </a:lnTo>
                <a:lnTo>
                  <a:pt x="16904856" y="2250770"/>
                </a:lnTo>
                <a:lnTo>
                  <a:pt x="16906647" y="2241943"/>
                </a:lnTo>
                <a:close/>
              </a:path>
              <a:path w="18150205" h="10283190">
                <a:moveTo>
                  <a:pt x="16925113" y="10196208"/>
                </a:moveTo>
                <a:lnTo>
                  <a:pt x="16920629" y="10173995"/>
                </a:lnTo>
                <a:lnTo>
                  <a:pt x="16908412" y="10155847"/>
                </a:lnTo>
                <a:lnTo>
                  <a:pt x="16890276" y="10143617"/>
                </a:lnTo>
                <a:lnTo>
                  <a:pt x="16868090" y="10139121"/>
                </a:lnTo>
                <a:lnTo>
                  <a:pt x="16845877" y="10143617"/>
                </a:lnTo>
                <a:lnTo>
                  <a:pt x="16827742" y="10155847"/>
                </a:lnTo>
                <a:lnTo>
                  <a:pt x="16815524" y="10173995"/>
                </a:lnTo>
                <a:lnTo>
                  <a:pt x="16811041" y="10196208"/>
                </a:lnTo>
                <a:lnTo>
                  <a:pt x="16815524" y="10218433"/>
                </a:lnTo>
                <a:lnTo>
                  <a:pt x="16827742" y="10236581"/>
                </a:lnTo>
                <a:lnTo>
                  <a:pt x="16845877" y="10248811"/>
                </a:lnTo>
                <a:lnTo>
                  <a:pt x="16868090" y="10253294"/>
                </a:lnTo>
                <a:lnTo>
                  <a:pt x="16890289" y="10248811"/>
                </a:lnTo>
                <a:lnTo>
                  <a:pt x="16908425" y="10236581"/>
                </a:lnTo>
                <a:lnTo>
                  <a:pt x="16920629" y="10218433"/>
                </a:lnTo>
                <a:lnTo>
                  <a:pt x="16925113" y="10196208"/>
                </a:lnTo>
                <a:close/>
              </a:path>
              <a:path w="18150205" h="10283190">
                <a:moveTo>
                  <a:pt x="16925113" y="9893338"/>
                </a:moveTo>
                <a:lnTo>
                  <a:pt x="16920629" y="9871113"/>
                </a:lnTo>
                <a:lnTo>
                  <a:pt x="16908412" y="9852965"/>
                </a:lnTo>
                <a:lnTo>
                  <a:pt x="16890276" y="9840735"/>
                </a:lnTo>
                <a:lnTo>
                  <a:pt x="16868090" y="9836252"/>
                </a:lnTo>
                <a:lnTo>
                  <a:pt x="16845877" y="9840735"/>
                </a:lnTo>
                <a:lnTo>
                  <a:pt x="16827742" y="9852965"/>
                </a:lnTo>
                <a:lnTo>
                  <a:pt x="16815524" y="9871113"/>
                </a:lnTo>
                <a:lnTo>
                  <a:pt x="16811041" y="9893338"/>
                </a:lnTo>
                <a:lnTo>
                  <a:pt x="16815524" y="9915550"/>
                </a:lnTo>
                <a:lnTo>
                  <a:pt x="16827742" y="9933699"/>
                </a:lnTo>
                <a:lnTo>
                  <a:pt x="16845877" y="9945929"/>
                </a:lnTo>
                <a:lnTo>
                  <a:pt x="16868090" y="9950425"/>
                </a:lnTo>
                <a:lnTo>
                  <a:pt x="16890289" y="9945929"/>
                </a:lnTo>
                <a:lnTo>
                  <a:pt x="16908425" y="9933699"/>
                </a:lnTo>
                <a:lnTo>
                  <a:pt x="16920629" y="9915550"/>
                </a:lnTo>
                <a:lnTo>
                  <a:pt x="16925113" y="9893338"/>
                </a:lnTo>
                <a:close/>
              </a:path>
              <a:path w="18150205" h="10283190">
                <a:moveTo>
                  <a:pt x="16925113" y="9590468"/>
                </a:moveTo>
                <a:lnTo>
                  <a:pt x="16920629" y="9568256"/>
                </a:lnTo>
                <a:lnTo>
                  <a:pt x="16908412" y="9550108"/>
                </a:lnTo>
                <a:lnTo>
                  <a:pt x="16890276" y="9537878"/>
                </a:lnTo>
                <a:lnTo>
                  <a:pt x="16868090" y="9533382"/>
                </a:lnTo>
                <a:lnTo>
                  <a:pt x="16845877" y="9537878"/>
                </a:lnTo>
                <a:lnTo>
                  <a:pt x="16827742" y="9550108"/>
                </a:lnTo>
                <a:lnTo>
                  <a:pt x="16815524" y="9568256"/>
                </a:lnTo>
                <a:lnTo>
                  <a:pt x="16811041" y="9590468"/>
                </a:lnTo>
                <a:lnTo>
                  <a:pt x="16815524" y="9612693"/>
                </a:lnTo>
                <a:lnTo>
                  <a:pt x="16827742" y="9630842"/>
                </a:lnTo>
                <a:lnTo>
                  <a:pt x="16845877" y="9643072"/>
                </a:lnTo>
                <a:lnTo>
                  <a:pt x="16868090" y="9647555"/>
                </a:lnTo>
                <a:lnTo>
                  <a:pt x="16890289" y="9643072"/>
                </a:lnTo>
                <a:lnTo>
                  <a:pt x="16908425" y="9630842"/>
                </a:lnTo>
                <a:lnTo>
                  <a:pt x="16920629" y="9612693"/>
                </a:lnTo>
                <a:lnTo>
                  <a:pt x="16925113" y="9590468"/>
                </a:lnTo>
                <a:close/>
              </a:path>
              <a:path w="18150205" h="10283190">
                <a:moveTo>
                  <a:pt x="16927589" y="1939150"/>
                </a:moveTo>
                <a:lnTo>
                  <a:pt x="16924160" y="1922157"/>
                </a:lnTo>
                <a:lnTo>
                  <a:pt x="16914813" y="1908289"/>
                </a:lnTo>
                <a:lnTo>
                  <a:pt x="16900944" y="1898929"/>
                </a:lnTo>
                <a:lnTo>
                  <a:pt x="16883965" y="1895500"/>
                </a:lnTo>
                <a:lnTo>
                  <a:pt x="16866985" y="1898929"/>
                </a:lnTo>
                <a:lnTo>
                  <a:pt x="16853116" y="1908289"/>
                </a:lnTo>
                <a:lnTo>
                  <a:pt x="16843769" y="1922157"/>
                </a:lnTo>
                <a:lnTo>
                  <a:pt x="16840340" y="1939150"/>
                </a:lnTo>
                <a:lnTo>
                  <a:pt x="16843769" y="1956142"/>
                </a:lnTo>
                <a:lnTo>
                  <a:pt x="16853116" y="1970011"/>
                </a:lnTo>
                <a:lnTo>
                  <a:pt x="16866985" y="1979371"/>
                </a:lnTo>
                <a:lnTo>
                  <a:pt x="16883965" y="1982800"/>
                </a:lnTo>
                <a:lnTo>
                  <a:pt x="16900944" y="1979371"/>
                </a:lnTo>
                <a:lnTo>
                  <a:pt x="16914813" y="1970011"/>
                </a:lnTo>
                <a:lnTo>
                  <a:pt x="16924160" y="1956142"/>
                </a:lnTo>
                <a:lnTo>
                  <a:pt x="16927589" y="1939150"/>
                </a:lnTo>
                <a:close/>
              </a:path>
              <a:path w="18150205" h="10283190">
                <a:moveTo>
                  <a:pt x="16927589" y="1636318"/>
                </a:moveTo>
                <a:lnTo>
                  <a:pt x="16924160" y="1619338"/>
                </a:lnTo>
                <a:lnTo>
                  <a:pt x="16914813" y="1605457"/>
                </a:lnTo>
                <a:lnTo>
                  <a:pt x="16900944" y="1596110"/>
                </a:lnTo>
                <a:lnTo>
                  <a:pt x="16883965" y="1592681"/>
                </a:lnTo>
                <a:lnTo>
                  <a:pt x="16866985" y="1596110"/>
                </a:lnTo>
                <a:lnTo>
                  <a:pt x="16853116" y="1605457"/>
                </a:lnTo>
                <a:lnTo>
                  <a:pt x="16843769" y="1619338"/>
                </a:lnTo>
                <a:lnTo>
                  <a:pt x="16840340" y="1636318"/>
                </a:lnTo>
                <a:lnTo>
                  <a:pt x="16843769" y="1653311"/>
                </a:lnTo>
                <a:lnTo>
                  <a:pt x="16853116" y="1667192"/>
                </a:lnTo>
                <a:lnTo>
                  <a:pt x="16866985" y="1676539"/>
                </a:lnTo>
                <a:lnTo>
                  <a:pt x="16883965" y="1679968"/>
                </a:lnTo>
                <a:lnTo>
                  <a:pt x="16900944" y="1676539"/>
                </a:lnTo>
                <a:lnTo>
                  <a:pt x="16914813" y="1667192"/>
                </a:lnTo>
                <a:lnTo>
                  <a:pt x="16924160" y="1653311"/>
                </a:lnTo>
                <a:lnTo>
                  <a:pt x="16927589" y="1636318"/>
                </a:lnTo>
                <a:close/>
              </a:path>
              <a:path w="18150205" h="10283190">
                <a:moveTo>
                  <a:pt x="16927589" y="1333461"/>
                </a:moveTo>
                <a:lnTo>
                  <a:pt x="16924160" y="1316469"/>
                </a:lnTo>
                <a:lnTo>
                  <a:pt x="16914813" y="1302600"/>
                </a:lnTo>
                <a:lnTo>
                  <a:pt x="16900944" y="1293241"/>
                </a:lnTo>
                <a:lnTo>
                  <a:pt x="16883965" y="1289812"/>
                </a:lnTo>
                <a:lnTo>
                  <a:pt x="16866985" y="1293241"/>
                </a:lnTo>
                <a:lnTo>
                  <a:pt x="16853116" y="1302600"/>
                </a:lnTo>
                <a:lnTo>
                  <a:pt x="16843769" y="1316469"/>
                </a:lnTo>
                <a:lnTo>
                  <a:pt x="16840340" y="1333461"/>
                </a:lnTo>
                <a:lnTo>
                  <a:pt x="16843769" y="1350454"/>
                </a:lnTo>
                <a:lnTo>
                  <a:pt x="16853116" y="1364322"/>
                </a:lnTo>
                <a:lnTo>
                  <a:pt x="16866985" y="1373682"/>
                </a:lnTo>
                <a:lnTo>
                  <a:pt x="16883965" y="1377111"/>
                </a:lnTo>
                <a:lnTo>
                  <a:pt x="16900944" y="1373682"/>
                </a:lnTo>
                <a:lnTo>
                  <a:pt x="16914813" y="1364322"/>
                </a:lnTo>
                <a:lnTo>
                  <a:pt x="16924160" y="1350454"/>
                </a:lnTo>
                <a:lnTo>
                  <a:pt x="16927589" y="1333461"/>
                </a:lnTo>
                <a:close/>
              </a:path>
              <a:path w="18150205" h="10283190">
                <a:moveTo>
                  <a:pt x="16927589" y="1030579"/>
                </a:moveTo>
                <a:lnTo>
                  <a:pt x="16924160" y="1013599"/>
                </a:lnTo>
                <a:lnTo>
                  <a:pt x="16914813" y="999718"/>
                </a:lnTo>
                <a:lnTo>
                  <a:pt x="16900944" y="990358"/>
                </a:lnTo>
                <a:lnTo>
                  <a:pt x="16883965" y="986929"/>
                </a:lnTo>
                <a:lnTo>
                  <a:pt x="16866985" y="990358"/>
                </a:lnTo>
                <a:lnTo>
                  <a:pt x="16853116" y="999718"/>
                </a:lnTo>
                <a:lnTo>
                  <a:pt x="16843769" y="1013599"/>
                </a:lnTo>
                <a:lnTo>
                  <a:pt x="16840340" y="1030579"/>
                </a:lnTo>
                <a:lnTo>
                  <a:pt x="16843769" y="1047572"/>
                </a:lnTo>
                <a:lnTo>
                  <a:pt x="16853116" y="1061440"/>
                </a:lnTo>
                <a:lnTo>
                  <a:pt x="16866985" y="1070800"/>
                </a:lnTo>
                <a:lnTo>
                  <a:pt x="16883965" y="1074229"/>
                </a:lnTo>
                <a:lnTo>
                  <a:pt x="16900944" y="1070800"/>
                </a:lnTo>
                <a:lnTo>
                  <a:pt x="16914813" y="1061440"/>
                </a:lnTo>
                <a:lnTo>
                  <a:pt x="16924160" y="1047572"/>
                </a:lnTo>
                <a:lnTo>
                  <a:pt x="16927589" y="1030579"/>
                </a:lnTo>
                <a:close/>
              </a:path>
              <a:path w="18150205" h="10283190">
                <a:moveTo>
                  <a:pt x="16927589" y="727710"/>
                </a:moveTo>
                <a:lnTo>
                  <a:pt x="16924160" y="710717"/>
                </a:lnTo>
                <a:lnTo>
                  <a:pt x="16914813" y="696836"/>
                </a:lnTo>
                <a:lnTo>
                  <a:pt x="16900944" y="687489"/>
                </a:lnTo>
                <a:lnTo>
                  <a:pt x="16883965" y="684060"/>
                </a:lnTo>
                <a:lnTo>
                  <a:pt x="16866985" y="687489"/>
                </a:lnTo>
                <a:lnTo>
                  <a:pt x="16853116" y="696836"/>
                </a:lnTo>
                <a:lnTo>
                  <a:pt x="16843769" y="710717"/>
                </a:lnTo>
                <a:lnTo>
                  <a:pt x="16840340" y="727710"/>
                </a:lnTo>
                <a:lnTo>
                  <a:pt x="16843769" y="744689"/>
                </a:lnTo>
                <a:lnTo>
                  <a:pt x="16853116" y="758571"/>
                </a:lnTo>
                <a:lnTo>
                  <a:pt x="16866985" y="767918"/>
                </a:lnTo>
                <a:lnTo>
                  <a:pt x="16883965" y="771347"/>
                </a:lnTo>
                <a:lnTo>
                  <a:pt x="16900944" y="767918"/>
                </a:lnTo>
                <a:lnTo>
                  <a:pt x="16914813" y="758571"/>
                </a:lnTo>
                <a:lnTo>
                  <a:pt x="16924160" y="744689"/>
                </a:lnTo>
                <a:lnTo>
                  <a:pt x="16927589" y="727710"/>
                </a:lnTo>
                <a:close/>
              </a:path>
              <a:path w="18150205" h="10283190">
                <a:moveTo>
                  <a:pt x="16927589" y="424827"/>
                </a:moveTo>
                <a:lnTo>
                  <a:pt x="16924160" y="407835"/>
                </a:lnTo>
                <a:lnTo>
                  <a:pt x="16914813" y="393966"/>
                </a:lnTo>
                <a:lnTo>
                  <a:pt x="16900944" y="384606"/>
                </a:lnTo>
                <a:lnTo>
                  <a:pt x="16883965" y="381177"/>
                </a:lnTo>
                <a:lnTo>
                  <a:pt x="16866985" y="384606"/>
                </a:lnTo>
                <a:lnTo>
                  <a:pt x="16853116" y="393966"/>
                </a:lnTo>
                <a:lnTo>
                  <a:pt x="16843769" y="407835"/>
                </a:lnTo>
                <a:lnTo>
                  <a:pt x="16840340" y="424827"/>
                </a:lnTo>
                <a:lnTo>
                  <a:pt x="16843769" y="441820"/>
                </a:lnTo>
                <a:lnTo>
                  <a:pt x="16853116" y="455688"/>
                </a:lnTo>
                <a:lnTo>
                  <a:pt x="16866985" y="465048"/>
                </a:lnTo>
                <a:lnTo>
                  <a:pt x="16883965" y="468477"/>
                </a:lnTo>
                <a:lnTo>
                  <a:pt x="16900944" y="465048"/>
                </a:lnTo>
                <a:lnTo>
                  <a:pt x="16914813" y="455688"/>
                </a:lnTo>
                <a:lnTo>
                  <a:pt x="16924160" y="441820"/>
                </a:lnTo>
                <a:lnTo>
                  <a:pt x="16927589" y="424827"/>
                </a:lnTo>
                <a:close/>
              </a:path>
              <a:path w="18150205" h="10283190">
                <a:moveTo>
                  <a:pt x="16927589" y="121958"/>
                </a:moveTo>
                <a:lnTo>
                  <a:pt x="16924160" y="104978"/>
                </a:lnTo>
                <a:lnTo>
                  <a:pt x="16914813" y="91097"/>
                </a:lnTo>
                <a:lnTo>
                  <a:pt x="16900944" y="81749"/>
                </a:lnTo>
                <a:lnTo>
                  <a:pt x="16883965" y="78320"/>
                </a:lnTo>
                <a:lnTo>
                  <a:pt x="16866985" y="81749"/>
                </a:lnTo>
                <a:lnTo>
                  <a:pt x="16853116" y="91097"/>
                </a:lnTo>
                <a:lnTo>
                  <a:pt x="16843769" y="104978"/>
                </a:lnTo>
                <a:lnTo>
                  <a:pt x="16840340" y="121958"/>
                </a:lnTo>
                <a:lnTo>
                  <a:pt x="16843769" y="138950"/>
                </a:lnTo>
                <a:lnTo>
                  <a:pt x="16853116" y="152831"/>
                </a:lnTo>
                <a:lnTo>
                  <a:pt x="16866985" y="162179"/>
                </a:lnTo>
                <a:lnTo>
                  <a:pt x="16883965" y="165608"/>
                </a:lnTo>
                <a:lnTo>
                  <a:pt x="16900944" y="162179"/>
                </a:lnTo>
                <a:lnTo>
                  <a:pt x="16914813" y="152831"/>
                </a:lnTo>
                <a:lnTo>
                  <a:pt x="16924160" y="138950"/>
                </a:lnTo>
                <a:lnTo>
                  <a:pt x="16927589" y="121958"/>
                </a:lnTo>
                <a:close/>
              </a:path>
              <a:path w="18150205" h="10283190">
                <a:moveTo>
                  <a:pt x="17184104" y="9280258"/>
                </a:moveTo>
                <a:lnTo>
                  <a:pt x="17178058" y="9274238"/>
                </a:lnTo>
                <a:lnTo>
                  <a:pt x="17163250" y="9274238"/>
                </a:lnTo>
                <a:lnTo>
                  <a:pt x="17157205" y="9280258"/>
                </a:lnTo>
                <a:lnTo>
                  <a:pt x="17157205" y="9295092"/>
                </a:lnTo>
                <a:lnTo>
                  <a:pt x="17163250" y="9301112"/>
                </a:lnTo>
                <a:lnTo>
                  <a:pt x="17178058" y="9301112"/>
                </a:lnTo>
                <a:lnTo>
                  <a:pt x="17184104" y="9295092"/>
                </a:lnTo>
                <a:lnTo>
                  <a:pt x="17184104" y="9280258"/>
                </a:lnTo>
                <a:close/>
              </a:path>
              <a:path w="18150205" h="10283190">
                <a:moveTo>
                  <a:pt x="17206684" y="2241943"/>
                </a:moveTo>
                <a:lnTo>
                  <a:pt x="17205109" y="2234095"/>
                </a:lnTo>
                <a:lnTo>
                  <a:pt x="17200791" y="2227694"/>
                </a:lnTo>
                <a:lnTo>
                  <a:pt x="17194391" y="2223376"/>
                </a:lnTo>
                <a:lnTo>
                  <a:pt x="17186542" y="2221801"/>
                </a:lnTo>
                <a:lnTo>
                  <a:pt x="17178719" y="2223376"/>
                </a:lnTo>
                <a:lnTo>
                  <a:pt x="17172318" y="2227694"/>
                </a:lnTo>
                <a:lnTo>
                  <a:pt x="17167987" y="2234095"/>
                </a:lnTo>
                <a:lnTo>
                  <a:pt x="17166400" y="2241943"/>
                </a:lnTo>
                <a:lnTo>
                  <a:pt x="17167987" y="2249792"/>
                </a:lnTo>
                <a:lnTo>
                  <a:pt x="17172318" y="2256193"/>
                </a:lnTo>
                <a:lnTo>
                  <a:pt x="17178719" y="2260511"/>
                </a:lnTo>
                <a:lnTo>
                  <a:pt x="17186542" y="2262098"/>
                </a:lnTo>
                <a:lnTo>
                  <a:pt x="17194391" y="2260511"/>
                </a:lnTo>
                <a:lnTo>
                  <a:pt x="17200791" y="2256193"/>
                </a:lnTo>
                <a:lnTo>
                  <a:pt x="17205109" y="2249792"/>
                </a:lnTo>
                <a:lnTo>
                  <a:pt x="17206684" y="2241943"/>
                </a:lnTo>
                <a:close/>
              </a:path>
              <a:path w="18150205" h="10283190">
                <a:moveTo>
                  <a:pt x="17230217" y="10196208"/>
                </a:moveTo>
                <a:lnTo>
                  <a:pt x="17225544" y="10173017"/>
                </a:lnTo>
                <a:lnTo>
                  <a:pt x="17212780" y="10154069"/>
                </a:lnTo>
                <a:lnTo>
                  <a:pt x="17193857" y="10141293"/>
                </a:lnTo>
                <a:lnTo>
                  <a:pt x="17170667" y="10136607"/>
                </a:lnTo>
                <a:lnTo>
                  <a:pt x="17147477" y="10141293"/>
                </a:lnTo>
                <a:lnTo>
                  <a:pt x="17128541" y="10154069"/>
                </a:lnTo>
                <a:lnTo>
                  <a:pt x="17115765" y="10173017"/>
                </a:lnTo>
                <a:lnTo>
                  <a:pt x="17111091" y="10196208"/>
                </a:lnTo>
                <a:lnTo>
                  <a:pt x="17115765" y="10219411"/>
                </a:lnTo>
                <a:lnTo>
                  <a:pt x="17128541" y="10238359"/>
                </a:lnTo>
                <a:lnTo>
                  <a:pt x="17147477" y="10251135"/>
                </a:lnTo>
                <a:lnTo>
                  <a:pt x="17170667" y="10255821"/>
                </a:lnTo>
                <a:lnTo>
                  <a:pt x="17193857" y="10251135"/>
                </a:lnTo>
                <a:lnTo>
                  <a:pt x="17212780" y="10238359"/>
                </a:lnTo>
                <a:lnTo>
                  <a:pt x="17225544" y="10219411"/>
                </a:lnTo>
                <a:lnTo>
                  <a:pt x="17230217" y="10196208"/>
                </a:lnTo>
                <a:close/>
              </a:path>
              <a:path w="18150205" h="10283190">
                <a:moveTo>
                  <a:pt x="17230217" y="9893338"/>
                </a:moveTo>
                <a:lnTo>
                  <a:pt x="17225544" y="9870135"/>
                </a:lnTo>
                <a:lnTo>
                  <a:pt x="17212780" y="9851187"/>
                </a:lnTo>
                <a:lnTo>
                  <a:pt x="17193857" y="9838411"/>
                </a:lnTo>
                <a:lnTo>
                  <a:pt x="17170667" y="9833724"/>
                </a:lnTo>
                <a:lnTo>
                  <a:pt x="17147477" y="9838411"/>
                </a:lnTo>
                <a:lnTo>
                  <a:pt x="17128541" y="9851187"/>
                </a:lnTo>
                <a:lnTo>
                  <a:pt x="17115765" y="9870135"/>
                </a:lnTo>
                <a:lnTo>
                  <a:pt x="17111091" y="9893338"/>
                </a:lnTo>
                <a:lnTo>
                  <a:pt x="17115765" y="9916528"/>
                </a:lnTo>
                <a:lnTo>
                  <a:pt x="17128541" y="9935477"/>
                </a:lnTo>
                <a:lnTo>
                  <a:pt x="17147477" y="9948266"/>
                </a:lnTo>
                <a:lnTo>
                  <a:pt x="17170667" y="9952939"/>
                </a:lnTo>
                <a:lnTo>
                  <a:pt x="17193857" y="9948266"/>
                </a:lnTo>
                <a:lnTo>
                  <a:pt x="17212780" y="9935477"/>
                </a:lnTo>
                <a:lnTo>
                  <a:pt x="17225544" y="9916528"/>
                </a:lnTo>
                <a:lnTo>
                  <a:pt x="17230217" y="9893338"/>
                </a:lnTo>
                <a:close/>
              </a:path>
              <a:path w="18150205" h="10283190">
                <a:moveTo>
                  <a:pt x="17230217" y="9590468"/>
                </a:moveTo>
                <a:lnTo>
                  <a:pt x="17225544" y="9567266"/>
                </a:lnTo>
                <a:lnTo>
                  <a:pt x="17212780" y="9548317"/>
                </a:lnTo>
                <a:lnTo>
                  <a:pt x="17193857" y="9535541"/>
                </a:lnTo>
                <a:lnTo>
                  <a:pt x="17170667" y="9530867"/>
                </a:lnTo>
                <a:lnTo>
                  <a:pt x="17147477" y="9535541"/>
                </a:lnTo>
                <a:lnTo>
                  <a:pt x="17128541" y="9548317"/>
                </a:lnTo>
                <a:lnTo>
                  <a:pt x="17115765" y="9567266"/>
                </a:lnTo>
                <a:lnTo>
                  <a:pt x="17111091" y="9590468"/>
                </a:lnTo>
                <a:lnTo>
                  <a:pt x="17115765" y="9613671"/>
                </a:lnTo>
                <a:lnTo>
                  <a:pt x="17128541" y="9632620"/>
                </a:lnTo>
                <a:lnTo>
                  <a:pt x="17147477" y="9645396"/>
                </a:lnTo>
                <a:lnTo>
                  <a:pt x="17170667" y="9650082"/>
                </a:lnTo>
                <a:lnTo>
                  <a:pt x="17193857" y="9645396"/>
                </a:lnTo>
                <a:lnTo>
                  <a:pt x="17212780" y="9632620"/>
                </a:lnTo>
                <a:lnTo>
                  <a:pt x="17225544" y="9613671"/>
                </a:lnTo>
                <a:lnTo>
                  <a:pt x="17230217" y="9590468"/>
                </a:lnTo>
                <a:close/>
              </a:path>
              <a:path w="18150205" h="10283190">
                <a:moveTo>
                  <a:pt x="17232707" y="1939150"/>
                </a:moveTo>
                <a:lnTo>
                  <a:pt x="17229074" y="1921179"/>
                </a:lnTo>
                <a:lnTo>
                  <a:pt x="17219194" y="1906498"/>
                </a:lnTo>
                <a:lnTo>
                  <a:pt x="17204525" y="1896605"/>
                </a:lnTo>
                <a:lnTo>
                  <a:pt x="17186542" y="1892985"/>
                </a:lnTo>
                <a:lnTo>
                  <a:pt x="17168597" y="1896605"/>
                </a:lnTo>
                <a:lnTo>
                  <a:pt x="17153928" y="1906498"/>
                </a:lnTo>
                <a:lnTo>
                  <a:pt x="17144048" y="1921179"/>
                </a:lnTo>
                <a:lnTo>
                  <a:pt x="17140428" y="1939150"/>
                </a:lnTo>
                <a:lnTo>
                  <a:pt x="17144048" y="1957120"/>
                </a:lnTo>
                <a:lnTo>
                  <a:pt x="17153928" y="1971802"/>
                </a:lnTo>
                <a:lnTo>
                  <a:pt x="17168597" y="1981695"/>
                </a:lnTo>
                <a:lnTo>
                  <a:pt x="17186542" y="1985327"/>
                </a:lnTo>
                <a:lnTo>
                  <a:pt x="17204525" y="1981695"/>
                </a:lnTo>
                <a:lnTo>
                  <a:pt x="17219194" y="1971802"/>
                </a:lnTo>
                <a:lnTo>
                  <a:pt x="17229074" y="1957120"/>
                </a:lnTo>
                <a:lnTo>
                  <a:pt x="17232707" y="1939150"/>
                </a:lnTo>
                <a:close/>
              </a:path>
              <a:path w="18150205" h="10283190">
                <a:moveTo>
                  <a:pt x="17232707" y="1636318"/>
                </a:moveTo>
                <a:lnTo>
                  <a:pt x="17229074" y="1618348"/>
                </a:lnTo>
                <a:lnTo>
                  <a:pt x="17219194" y="1603679"/>
                </a:lnTo>
                <a:lnTo>
                  <a:pt x="17204525" y="1593786"/>
                </a:lnTo>
                <a:lnTo>
                  <a:pt x="17186542" y="1590154"/>
                </a:lnTo>
                <a:lnTo>
                  <a:pt x="17168597" y="1593786"/>
                </a:lnTo>
                <a:lnTo>
                  <a:pt x="17153928" y="1603679"/>
                </a:lnTo>
                <a:lnTo>
                  <a:pt x="17144048" y="1618348"/>
                </a:lnTo>
                <a:lnTo>
                  <a:pt x="17140428" y="1636318"/>
                </a:lnTo>
                <a:lnTo>
                  <a:pt x="17144048" y="1654289"/>
                </a:lnTo>
                <a:lnTo>
                  <a:pt x="17153928" y="1668970"/>
                </a:lnTo>
                <a:lnTo>
                  <a:pt x="17168597" y="1678863"/>
                </a:lnTo>
                <a:lnTo>
                  <a:pt x="17186542" y="1682496"/>
                </a:lnTo>
                <a:lnTo>
                  <a:pt x="17204525" y="1678863"/>
                </a:lnTo>
                <a:lnTo>
                  <a:pt x="17219194" y="1668970"/>
                </a:lnTo>
                <a:lnTo>
                  <a:pt x="17229074" y="1654289"/>
                </a:lnTo>
                <a:lnTo>
                  <a:pt x="17232707" y="1636318"/>
                </a:lnTo>
                <a:close/>
              </a:path>
              <a:path w="18150205" h="10283190">
                <a:moveTo>
                  <a:pt x="17232707" y="1333461"/>
                </a:moveTo>
                <a:lnTo>
                  <a:pt x="17229074" y="1315491"/>
                </a:lnTo>
                <a:lnTo>
                  <a:pt x="17219194" y="1300810"/>
                </a:lnTo>
                <a:lnTo>
                  <a:pt x="17204525" y="1290916"/>
                </a:lnTo>
                <a:lnTo>
                  <a:pt x="17186542" y="1287297"/>
                </a:lnTo>
                <a:lnTo>
                  <a:pt x="17168597" y="1290916"/>
                </a:lnTo>
                <a:lnTo>
                  <a:pt x="17153928" y="1300810"/>
                </a:lnTo>
                <a:lnTo>
                  <a:pt x="17144048" y="1315491"/>
                </a:lnTo>
                <a:lnTo>
                  <a:pt x="17140428" y="1333461"/>
                </a:lnTo>
                <a:lnTo>
                  <a:pt x="17144048" y="1351432"/>
                </a:lnTo>
                <a:lnTo>
                  <a:pt x="17153928" y="1366113"/>
                </a:lnTo>
                <a:lnTo>
                  <a:pt x="17168597" y="1376006"/>
                </a:lnTo>
                <a:lnTo>
                  <a:pt x="17186542" y="1379639"/>
                </a:lnTo>
                <a:lnTo>
                  <a:pt x="17204525" y="1376006"/>
                </a:lnTo>
                <a:lnTo>
                  <a:pt x="17219194" y="1366113"/>
                </a:lnTo>
                <a:lnTo>
                  <a:pt x="17229074" y="1351432"/>
                </a:lnTo>
                <a:lnTo>
                  <a:pt x="17232707" y="1333461"/>
                </a:lnTo>
                <a:close/>
              </a:path>
              <a:path w="18150205" h="10283190">
                <a:moveTo>
                  <a:pt x="17232707" y="1030579"/>
                </a:moveTo>
                <a:lnTo>
                  <a:pt x="17229074" y="1012609"/>
                </a:lnTo>
                <a:lnTo>
                  <a:pt x="17219194" y="997940"/>
                </a:lnTo>
                <a:lnTo>
                  <a:pt x="17204525" y="988047"/>
                </a:lnTo>
                <a:lnTo>
                  <a:pt x="17186542" y="984415"/>
                </a:lnTo>
                <a:lnTo>
                  <a:pt x="17168597" y="988047"/>
                </a:lnTo>
                <a:lnTo>
                  <a:pt x="17153928" y="997940"/>
                </a:lnTo>
                <a:lnTo>
                  <a:pt x="17144048" y="1012609"/>
                </a:lnTo>
                <a:lnTo>
                  <a:pt x="17140428" y="1030579"/>
                </a:lnTo>
                <a:lnTo>
                  <a:pt x="17144048" y="1048550"/>
                </a:lnTo>
                <a:lnTo>
                  <a:pt x="17153928" y="1063231"/>
                </a:lnTo>
                <a:lnTo>
                  <a:pt x="17168597" y="1073124"/>
                </a:lnTo>
                <a:lnTo>
                  <a:pt x="17186542" y="1076756"/>
                </a:lnTo>
                <a:lnTo>
                  <a:pt x="17204525" y="1073124"/>
                </a:lnTo>
                <a:lnTo>
                  <a:pt x="17219194" y="1063231"/>
                </a:lnTo>
                <a:lnTo>
                  <a:pt x="17229074" y="1048550"/>
                </a:lnTo>
                <a:lnTo>
                  <a:pt x="17232707" y="1030579"/>
                </a:lnTo>
                <a:close/>
              </a:path>
              <a:path w="18150205" h="10283190">
                <a:moveTo>
                  <a:pt x="17232707" y="727710"/>
                </a:moveTo>
                <a:lnTo>
                  <a:pt x="17229074" y="709739"/>
                </a:lnTo>
                <a:lnTo>
                  <a:pt x="17219194" y="695058"/>
                </a:lnTo>
                <a:lnTo>
                  <a:pt x="17204525" y="685165"/>
                </a:lnTo>
                <a:lnTo>
                  <a:pt x="17186542" y="681532"/>
                </a:lnTo>
                <a:lnTo>
                  <a:pt x="17168597" y="685165"/>
                </a:lnTo>
                <a:lnTo>
                  <a:pt x="17153928" y="695058"/>
                </a:lnTo>
                <a:lnTo>
                  <a:pt x="17144048" y="709739"/>
                </a:lnTo>
                <a:lnTo>
                  <a:pt x="17140428" y="727710"/>
                </a:lnTo>
                <a:lnTo>
                  <a:pt x="17144048" y="745680"/>
                </a:lnTo>
                <a:lnTo>
                  <a:pt x="17153928" y="760349"/>
                </a:lnTo>
                <a:lnTo>
                  <a:pt x="17168597" y="770242"/>
                </a:lnTo>
                <a:lnTo>
                  <a:pt x="17186542" y="773874"/>
                </a:lnTo>
                <a:lnTo>
                  <a:pt x="17204525" y="770242"/>
                </a:lnTo>
                <a:lnTo>
                  <a:pt x="17219194" y="760349"/>
                </a:lnTo>
                <a:lnTo>
                  <a:pt x="17229074" y="745680"/>
                </a:lnTo>
                <a:lnTo>
                  <a:pt x="17232707" y="727710"/>
                </a:lnTo>
                <a:close/>
              </a:path>
              <a:path w="18150205" h="10283190">
                <a:moveTo>
                  <a:pt x="17232707" y="424827"/>
                </a:moveTo>
                <a:lnTo>
                  <a:pt x="17229074" y="406857"/>
                </a:lnTo>
                <a:lnTo>
                  <a:pt x="17219194" y="392176"/>
                </a:lnTo>
                <a:lnTo>
                  <a:pt x="17204525" y="382282"/>
                </a:lnTo>
                <a:lnTo>
                  <a:pt x="17186542" y="378650"/>
                </a:lnTo>
                <a:lnTo>
                  <a:pt x="17168597" y="382282"/>
                </a:lnTo>
                <a:lnTo>
                  <a:pt x="17153928" y="392176"/>
                </a:lnTo>
                <a:lnTo>
                  <a:pt x="17144048" y="406857"/>
                </a:lnTo>
                <a:lnTo>
                  <a:pt x="17140428" y="424827"/>
                </a:lnTo>
                <a:lnTo>
                  <a:pt x="17144048" y="442798"/>
                </a:lnTo>
                <a:lnTo>
                  <a:pt x="17153928" y="457479"/>
                </a:lnTo>
                <a:lnTo>
                  <a:pt x="17168597" y="467372"/>
                </a:lnTo>
                <a:lnTo>
                  <a:pt x="17186542" y="470992"/>
                </a:lnTo>
                <a:lnTo>
                  <a:pt x="17204525" y="467372"/>
                </a:lnTo>
                <a:lnTo>
                  <a:pt x="17219194" y="457479"/>
                </a:lnTo>
                <a:lnTo>
                  <a:pt x="17229074" y="442798"/>
                </a:lnTo>
                <a:lnTo>
                  <a:pt x="17232707" y="424827"/>
                </a:lnTo>
                <a:close/>
              </a:path>
              <a:path w="18150205" h="10283190">
                <a:moveTo>
                  <a:pt x="17232707" y="121958"/>
                </a:moveTo>
                <a:lnTo>
                  <a:pt x="17229074" y="103987"/>
                </a:lnTo>
                <a:lnTo>
                  <a:pt x="17219194" y="89319"/>
                </a:lnTo>
                <a:lnTo>
                  <a:pt x="17204525" y="79425"/>
                </a:lnTo>
                <a:lnTo>
                  <a:pt x="17186542" y="75793"/>
                </a:lnTo>
                <a:lnTo>
                  <a:pt x="17168597" y="79425"/>
                </a:lnTo>
                <a:lnTo>
                  <a:pt x="17153928" y="89319"/>
                </a:lnTo>
                <a:lnTo>
                  <a:pt x="17144048" y="103987"/>
                </a:lnTo>
                <a:lnTo>
                  <a:pt x="17140428" y="121958"/>
                </a:lnTo>
                <a:lnTo>
                  <a:pt x="17144048" y="139941"/>
                </a:lnTo>
                <a:lnTo>
                  <a:pt x="17153928" y="154609"/>
                </a:lnTo>
                <a:lnTo>
                  <a:pt x="17168597" y="164503"/>
                </a:lnTo>
                <a:lnTo>
                  <a:pt x="17186542" y="168135"/>
                </a:lnTo>
                <a:lnTo>
                  <a:pt x="17204525" y="164503"/>
                </a:lnTo>
                <a:lnTo>
                  <a:pt x="17219194" y="154609"/>
                </a:lnTo>
                <a:lnTo>
                  <a:pt x="17229074" y="139941"/>
                </a:lnTo>
                <a:lnTo>
                  <a:pt x="17232707" y="121958"/>
                </a:lnTo>
                <a:close/>
              </a:path>
              <a:path w="18150205" h="10283190">
                <a:moveTo>
                  <a:pt x="17476585" y="9285808"/>
                </a:moveTo>
                <a:lnTo>
                  <a:pt x="17475099" y="9284310"/>
                </a:lnTo>
                <a:lnTo>
                  <a:pt x="17471352" y="9284310"/>
                </a:lnTo>
                <a:lnTo>
                  <a:pt x="17469879" y="9285808"/>
                </a:lnTo>
                <a:lnTo>
                  <a:pt x="17469879" y="9289542"/>
                </a:lnTo>
                <a:lnTo>
                  <a:pt x="17471352" y="9291041"/>
                </a:lnTo>
                <a:lnTo>
                  <a:pt x="17475073" y="9291041"/>
                </a:lnTo>
                <a:lnTo>
                  <a:pt x="17476585" y="9289542"/>
                </a:lnTo>
                <a:lnTo>
                  <a:pt x="17476585" y="9285808"/>
                </a:lnTo>
                <a:close/>
              </a:path>
              <a:path w="18150205" h="10283190">
                <a:moveTo>
                  <a:pt x="17505083" y="2233155"/>
                </a:moveTo>
                <a:lnTo>
                  <a:pt x="17497933" y="2226005"/>
                </a:lnTo>
                <a:lnTo>
                  <a:pt x="17480357" y="2226005"/>
                </a:lnTo>
                <a:lnTo>
                  <a:pt x="17473206" y="2233155"/>
                </a:lnTo>
                <a:lnTo>
                  <a:pt x="17473206" y="2250744"/>
                </a:lnTo>
                <a:lnTo>
                  <a:pt x="17480357" y="2257895"/>
                </a:lnTo>
                <a:lnTo>
                  <a:pt x="17497933" y="2257895"/>
                </a:lnTo>
                <a:lnTo>
                  <a:pt x="17505083" y="2250744"/>
                </a:lnTo>
                <a:lnTo>
                  <a:pt x="17505083" y="2233155"/>
                </a:lnTo>
                <a:close/>
              </a:path>
              <a:path w="18150205" h="10283190">
                <a:moveTo>
                  <a:pt x="17532795" y="9590468"/>
                </a:moveTo>
                <a:lnTo>
                  <a:pt x="17528121" y="9567266"/>
                </a:lnTo>
                <a:lnTo>
                  <a:pt x="17515358" y="9548317"/>
                </a:lnTo>
                <a:lnTo>
                  <a:pt x="17496435" y="9535541"/>
                </a:lnTo>
                <a:lnTo>
                  <a:pt x="17473245" y="9530867"/>
                </a:lnTo>
                <a:lnTo>
                  <a:pt x="17450054" y="9535541"/>
                </a:lnTo>
                <a:lnTo>
                  <a:pt x="17431119" y="9548317"/>
                </a:lnTo>
                <a:lnTo>
                  <a:pt x="17418342" y="9567266"/>
                </a:lnTo>
                <a:lnTo>
                  <a:pt x="17413669" y="9590468"/>
                </a:lnTo>
                <a:lnTo>
                  <a:pt x="17418342" y="9613671"/>
                </a:lnTo>
                <a:lnTo>
                  <a:pt x="17431119" y="9632620"/>
                </a:lnTo>
                <a:lnTo>
                  <a:pt x="17450054" y="9645396"/>
                </a:lnTo>
                <a:lnTo>
                  <a:pt x="17473245" y="9650082"/>
                </a:lnTo>
                <a:lnTo>
                  <a:pt x="17496435" y="9645396"/>
                </a:lnTo>
                <a:lnTo>
                  <a:pt x="17515358" y="9632620"/>
                </a:lnTo>
                <a:lnTo>
                  <a:pt x="17528121" y="9613671"/>
                </a:lnTo>
                <a:lnTo>
                  <a:pt x="17532795" y="9590468"/>
                </a:lnTo>
                <a:close/>
              </a:path>
              <a:path w="18150205" h="10283190">
                <a:moveTo>
                  <a:pt x="17536986" y="10196233"/>
                </a:moveTo>
                <a:lnTo>
                  <a:pt x="17531969" y="10171392"/>
                </a:lnTo>
                <a:lnTo>
                  <a:pt x="17518317" y="10151110"/>
                </a:lnTo>
                <a:lnTo>
                  <a:pt x="17498048" y="10137445"/>
                </a:lnTo>
                <a:lnTo>
                  <a:pt x="17473245" y="10132428"/>
                </a:lnTo>
                <a:lnTo>
                  <a:pt x="17448429" y="10137445"/>
                </a:lnTo>
                <a:lnTo>
                  <a:pt x="17428160" y="10151110"/>
                </a:lnTo>
                <a:lnTo>
                  <a:pt x="17414494" y="10171392"/>
                </a:lnTo>
                <a:lnTo>
                  <a:pt x="17409478" y="10196233"/>
                </a:lnTo>
                <a:lnTo>
                  <a:pt x="17414494" y="10221062"/>
                </a:lnTo>
                <a:lnTo>
                  <a:pt x="17428160" y="10241343"/>
                </a:lnTo>
                <a:lnTo>
                  <a:pt x="17448429" y="10255009"/>
                </a:lnTo>
                <a:lnTo>
                  <a:pt x="17473245" y="10260025"/>
                </a:lnTo>
                <a:lnTo>
                  <a:pt x="17498048" y="10255009"/>
                </a:lnTo>
                <a:lnTo>
                  <a:pt x="17518317" y="10241343"/>
                </a:lnTo>
                <a:lnTo>
                  <a:pt x="17531969" y="10221062"/>
                </a:lnTo>
                <a:lnTo>
                  <a:pt x="17536986" y="10196233"/>
                </a:lnTo>
                <a:close/>
              </a:path>
              <a:path w="18150205" h="10283190">
                <a:moveTo>
                  <a:pt x="17536986" y="9893351"/>
                </a:moveTo>
                <a:lnTo>
                  <a:pt x="17531969" y="9868522"/>
                </a:lnTo>
                <a:lnTo>
                  <a:pt x="17518317" y="9848240"/>
                </a:lnTo>
                <a:lnTo>
                  <a:pt x="17498048" y="9834562"/>
                </a:lnTo>
                <a:lnTo>
                  <a:pt x="17473245" y="9829546"/>
                </a:lnTo>
                <a:lnTo>
                  <a:pt x="17448429" y="9834562"/>
                </a:lnTo>
                <a:lnTo>
                  <a:pt x="17428160" y="9848240"/>
                </a:lnTo>
                <a:lnTo>
                  <a:pt x="17414494" y="9868522"/>
                </a:lnTo>
                <a:lnTo>
                  <a:pt x="17409478" y="9893351"/>
                </a:lnTo>
                <a:lnTo>
                  <a:pt x="17414494" y="9918179"/>
                </a:lnTo>
                <a:lnTo>
                  <a:pt x="17428160" y="9938461"/>
                </a:lnTo>
                <a:lnTo>
                  <a:pt x="17448429" y="9952139"/>
                </a:lnTo>
                <a:lnTo>
                  <a:pt x="17473245" y="9957143"/>
                </a:lnTo>
                <a:lnTo>
                  <a:pt x="17498048" y="9952139"/>
                </a:lnTo>
                <a:lnTo>
                  <a:pt x="17518317" y="9938461"/>
                </a:lnTo>
                <a:lnTo>
                  <a:pt x="17531969" y="9918179"/>
                </a:lnTo>
                <a:lnTo>
                  <a:pt x="17536986" y="9893351"/>
                </a:lnTo>
                <a:close/>
              </a:path>
              <a:path w="18150205" h="10283190">
                <a:moveTo>
                  <a:pt x="17537811" y="1939150"/>
                </a:moveTo>
                <a:lnTo>
                  <a:pt x="17533989" y="1920201"/>
                </a:lnTo>
                <a:lnTo>
                  <a:pt x="17523549" y="1904720"/>
                </a:lnTo>
                <a:lnTo>
                  <a:pt x="17508081" y="1894281"/>
                </a:lnTo>
                <a:lnTo>
                  <a:pt x="17489120" y="1890458"/>
                </a:lnTo>
                <a:lnTo>
                  <a:pt x="17470197" y="1894281"/>
                </a:lnTo>
                <a:lnTo>
                  <a:pt x="17454728" y="1904720"/>
                </a:lnTo>
                <a:lnTo>
                  <a:pt x="17444301" y="1920201"/>
                </a:lnTo>
                <a:lnTo>
                  <a:pt x="17440479" y="1939150"/>
                </a:lnTo>
                <a:lnTo>
                  <a:pt x="17444301" y="1958111"/>
                </a:lnTo>
                <a:lnTo>
                  <a:pt x="17454728" y="1973580"/>
                </a:lnTo>
                <a:lnTo>
                  <a:pt x="17470197" y="1984019"/>
                </a:lnTo>
                <a:lnTo>
                  <a:pt x="17489120" y="1987842"/>
                </a:lnTo>
                <a:lnTo>
                  <a:pt x="17508081" y="1984019"/>
                </a:lnTo>
                <a:lnTo>
                  <a:pt x="17523549" y="1973580"/>
                </a:lnTo>
                <a:lnTo>
                  <a:pt x="17533989" y="1958111"/>
                </a:lnTo>
                <a:lnTo>
                  <a:pt x="17537811" y="1939150"/>
                </a:lnTo>
                <a:close/>
              </a:path>
              <a:path w="18150205" h="10283190">
                <a:moveTo>
                  <a:pt x="17537811" y="1636318"/>
                </a:moveTo>
                <a:lnTo>
                  <a:pt x="17533989" y="1617370"/>
                </a:lnTo>
                <a:lnTo>
                  <a:pt x="17523549" y="1601889"/>
                </a:lnTo>
                <a:lnTo>
                  <a:pt x="17508081" y="1591462"/>
                </a:lnTo>
                <a:lnTo>
                  <a:pt x="17489120" y="1587627"/>
                </a:lnTo>
                <a:lnTo>
                  <a:pt x="17470197" y="1591462"/>
                </a:lnTo>
                <a:lnTo>
                  <a:pt x="17454728" y="1601889"/>
                </a:lnTo>
                <a:lnTo>
                  <a:pt x="17444301" y="1617370"/>
                </a:lnTo>
                <a:lnTo>
                  <a:pt x="17440479" y="1636318"/>
                </a:lnTo>
                <a:lnTo>
                  <a:pt x="17444301" y="1655279"/>
                </a:lnTo>
                <a:lnTo>
                  <a:pt x="17454728" y="1670761"/>
                </a:lnTo>
                <a:lnTo>
                  <a:pt x="17470197" y="1681187"/>
                </a:lnTo>
                <a:lnTo>
                  <a:pt x="17489120" y="1685010"/>
                </a:lnTo>
                <a:lnTo>
                  <a:pt x="17508081" y="1681187"/>
                </a:lnTo>
                <a:lnTo>
                  <a:pt x="17523549" y="1670761"/>
                </a:lnTo>
                <a:lnTo>
                  <a:pt x="17533989" y="1655279"/>
                </a:lnTo>
                <a:lnTo>
                  <a:pt x="17537811" y="1636318"/>
                </a:lnTo>
                <a:close/>
              </a:path>
              <a:path w="18150205" h="10283190">
                <a:moveTo>
                  <a:pt x="17537811" y="1333461"/>
                </a:moveTo>
                <a:lnTo>
                  <a:pt x="17533989" y="1314500"/>
                </a:lnTo>
                <a:lnTo>
                  <a:pt x="17523549" y="1299032"/>
                </a:lnTo>
                <a:lnTo>
                  <a:pt x="17508081" y="1288592"/>
                </a:lnTo>
                <a:lnTo>
                  <a:pt x="17489120" y="1284770"/>
                </a:lnTo>
                <a:lnTo>
                  <a:pt x="17470197" y="1288592"/>
                </a:lnTo>
                <a:lnTo>
                  <a:pt x="17454728" y="1299032"/>
                </a:lnTo>
                <a:lnTo>
                  <a:pt x="17444301" y="1314500"/>
                </a:lnTo>
                <a:lnTo>
                  <a:pt x="17440479" y="1333461"/>
                </a:lnTo>
                <a:lnTo>
                  <a:pt x="17444301" y="1352423"/>
                </a:lnTo>
                <a:lnTo>
                  <a:pt x="17454728" y="1367891"/>
                </a:lnTo>
                <a:lnTo>
                  <a:pt x="17470197" y="1378331"/>
                </a:lnTo>
                <a:lnTo>
                  <a:pt x="17489120" y="1382153"/>
                </a:lnTo>
                <a:lnTo>
                  <a:pt x="17508081" y="1378331"/>
                </a:lnTo>
                <a:lnTo>
                  <a:pt x="17523549" y="1367891"/>
                </a:lnTo>
                <a:lnTo>
                  <a:pt x="17533989" y="1352423"/>
                </a:lnTo>
                <a:lnTo>
                  <a:pt x="17537811" y="1333461"/>
                </a:lnTo>
                <a:close/>
              </a:path>
              <a:path w="18150205" h="10283190">
                <a:moveTo>
                  <a:pt x="17537811" y="1030579"/>
                </a:moveTo>
                <a:lnTo>
                  <a:pt x="17533989" y="1011631"/>
                </a:lnTo>
                <a:lnTo>
                  <a:pt x="17523549" y="996149"/>
                </a:lnTo>
                <a:lnTo>
                  <a:pt x="17508081" y="985710"/>
                </a:lnTo>
                <a:lnTo>
                  <a:pt x="17489120" y="981887"/>
                </a:lnTo>
                <a:lnTo>
                  <a:pt x="17470197" y="985710"/>
                </a:lnTo>
                <a:lnTo>
                  <a:pt x="17454728" y="996149"/>
                </a:lnTo>
                <a:lnTo>
                  <a:pt x="17444301" y="1011631"/>
                </a:lnTo>
                <a:lnTo>
                  <a:pt x="17440479" y="1030579"/>
                </a:lnTo>
                <a:lnTo>
                  <a:pt x="17444301" y="1049540"/>
                </a:lnTo>
                <a:lnTo>
                  <a:pt x="17454728" y="1065009"/>
                </a:lnTo>
                <a:lnTo>
                  <a:pt x="17470197" y="1075448"/>
                </a:lnTo>
                <a:lnTo>
                  <a:pt x="17489120" y="1079271"/>
                </a:lnTo>
                <a:lnTo>
                  <a:pt x="17508081" y="1075448"/>
                </a:lnTo>
                <a:lnTo>
                  <a:pt x="17523549" y="1065009"/>
                </a:lnTo>
                <a:lnTo>
                  <a:pt x="17533989" y="1049540"/>
                </a:lnTo>
                <a:lnTo>
                  <a:pt x="17537811" y="1030579"/>
                </a:lnTo>
                <a:close/>
              </a:path>
              <a:path w="18150205" h="10283190">
                <a:moveTo>
                  <a:pt x="17537811" y="727710"/>
                </a:moveTo>
                <a:lnTo>
                  <a:pt x="17533989" y="708748"/>
                </a:lnTo>
                <a:lnTo>
                  <a:pt x="17523549" y="693267"/>
                </a:lnTo>
                <a:lnTo>
                  <a:pt x="17508081" y="682840"/>
                </a:lnTo>
                <a:lnTo>
                  <a:pt x="17489120" y="679005"/>
                </a:lnTo>
                <a:lnTo>
                  <a:pt x="17470197" y="682840"/>
                </a:lnTo>
                <a:lnTo>
                  <a:pt x="17454728" y="693267"/>
                </a:lnTo>
                <a:lnTo>
                  <a:pt x="17444301" y="708748"/>
                </a:lnTo>
                <a:lnTo>
                  <a:pt x="17440479" y="727710"/>
                </a:lnTo>
                <a:lnTo>
                  <a:pt x="17444301" y="746658"/>
                </a:lnTo>
                <a:lnTo>
                  <a:pt x="17454728" y="762139"/>
                </a:lnTo>
                <a:lnTo>
                  <a:pt x="17470197" y="772566"/>
                </a:lnTo>
                <a:lnTo>
                  <a:pt x="17489120" y="776401"/>
                </a:lnTo>
                <a:lnTo>
                  <a:pt x="17508081" y="772566"/>
                </a:lnTo>
                <a:lnTo>
                  <a:pt x="17523549" y="762139"/>
                </a:lnTo>
                <a:lnTo>
                  <a:pt x="17533989" y="746658"/>
                </a:lnTo>
                <a:lnTo>
                  <a:pt x="17537811" y="727710"/>
                </a:lnTo>
                <a:close/>
              </a:path>
              <a:path w="18150205" h="10283190">
                <a:moveTo>
                  <a:pt x="17537811" y="424827"/>
                </a:moveTo>
                <a:lnTo>
                  <a:pt x="17533989" y="405866"/>
                </a:lnTo>
                <a:lnTo>
                  <a:pt x="17523549" y="390398"/>
                </a:lnTo>
                <a:lnTo>
                  <a:pt x="17508081" y="379958"/>
                </a:lnTo>
                <a:lnTo>
                  <a:pt x="17489120" y="376135"/>
                </a:lnTo>
                <a:lnTo>
                  <a:pt x="17470197" y="379958"/>
                </a:lnTo>
                <a:lnTo>
                  <a:pt x="17454728" y="390398"/>
                </a:lnTo>
                <a:lnTo>
                  <a:pt x="17444301" y="405866"/>
                </a:lnTo>
                <a:lnTo>
                  <a:pt x="17440479" y="424827"/>
                </a:lnTo>
                <a:lnTo>
                  <a:pt x="17444301" y="443776"/>
                </a:lnTo>
                <a:lnTo>
                  <a:pt x="17454728" y="459257"/>
                </a:lnTo>
                <a:lnTo>
                  <a:pt x="17470197" y="469696"/>
                </a:lnTo>
                <a:lnTo>
                  <a:pt x="17489120" y="473519"/>
                </a:lnTo>
                <a:lnTo>
                  <a:pt x="17508081" y="469696"/>
                </a:lnTo>
                <a:lnTo>
                  <a:pt x="17523549" y="459257"/>
                </a:lnTo>
                <a:lnTo>
                  <a:pt x="17533989" y="443776"/>
                </a:lnTo>
                <a:lnTo>
                  <a:pt x="17537811" y="424827"/>
                </a:lnTo>
                <a:close/>
              </a:path>
              <a:path w="18150205" h="10283190">
                <a:moveTo>
                  <a:pt x="17537811" y="121958"/>
                </a:moveTo>
                <a:lnTo>
                  <a:pt x="17533989" y="103009"/>
                </a:lnTo>
                <a:lnTo>
                  <a:pt x="17523549" y="87528"/>
                </a:lnTo>
                <a:lnTo>
                  <a:pt x="17508081" y="77101"/>
                </a:lnTo>
                <a:lnTo>
                  <a:pt x="17489120" y="73266"/>
                </a:lnTo>
                <a:lnTo>
                  <a:pt x="17470197" y="77101"/>
                </a:lnTo>
                <a:lnTo>
                  <a:pt x="17454728" y="87528"/>
                </a:lnTo>
                <a:lnTo>
                  <a:pt x="17444301" y="103009"/>
                </a:lnTo>
                <a:lnTo>
                  <a:pt x="17440479" y="121958"/>
                </a:lnTo>
                <a:lnTo>
                  <a:pt x="17444301" y="140919"/>
                </a:lnTo>
                <a:lnTo>
                  <a:pt x="17454728" y="156400"/>
                </a:lnTo>
                <a:lnTo>
                  <a:pt x="17470197" y="166827"/>
                </a:lnTo>
                <a:lnTo>
                  <a:pt x="17489120" y="170662"/>
                </a:lnTo>
                <a:lnTo>
                  <a:pt x="17508081" y="166827"/>
                </a:lnTo>
                <a:lnTo>
                  <a:pt x="17523549" y="156400"/>
                </a:lnTo>
                <a:lnTo>
                  <a:pt x="17533989" y="140919"/>
                </a:lnTo>
                <a:lnTo>
                  <a:pt x="17537811" y="121958"/>
                </a:lnTo>
                <a:close/>
              </a:path>
              <a:path w="18150205" h="10283190">
                <a:moveTo>
                  <a:pt x="17801794" y="2236381"/>
                </a:moveTo>
                <a:lnTo>
                  <a:pt x="17797272" y="2231872"/>
                </a:lnTo>
                <a:lnTo>
                  <a:pt x="17786173" y="2231872"/>
                </a:lnTo>
                <a:lnTo>
                  <a:pt x="17781651" y="2236381"/>
                </a:lnTo>
                <a:lnTo>
                  <a:pt x="17781651" y="2247506"/>
                </a:lnTo>
                <a:lnTo>
                  <a:pt x="17786173" y="2252027"/>
                </a:lnTo>
                <a:lnTo>
                  <a:pt x="17797272" y="2252027"/>
                </a:lnTo>
                <a:lnTo>
                  <a:pt x="17801794" y="2247506"/>
                </a:lnTo>
                <a:lnTo>
                  <a:pt x="17801794" y="2236381"/>
                </a:lnTo>
                <a:close/>
              </a:path>
              <a:path w="18150205" h="10283190">
                <a:moveTo>
                  <a:pt x="17820259" y="9590494"/>
                </a:moveTo>
                <a:lnTo>
                  <a:pt x="17816767" y="9573171"/>
                </a:lnTo>
                <a:lnTo>
                  <a:pt x="17807242" y="9559023"/>
                </a:lnTo>
                <a:lnTo>
                  <a:pt x="17793119" y="9549498"/>
                </a:lnTo>
                <a:lnTo>
                  <a:pt x="17775822" y="9546006"/>
                </a:lnTo>
                <a:lnTo>
                  <a:pt x="17758512" y="9549498"/>
                </a:lnTo>
                <a:lnTo>
                  <a:pt x="17744377" y="9559023"/>
                </a:lnTo>
                <a:lnTo>
                  <a:pt x="17734852" y="9573171"/>
                </a:lnTo>
                <a:lnTo>
                  <a:pt x="17731359" y="9590494"/>
                </a:lnTo>
                <a:lnTo>
                  <a:pt x="17734852" y="9607804"/>
                </a:lnTo>
                <a:lnTo>
                  <a:pt x="17744377" y="9621952"/>
                </a:lnTo>
                <a:lnTo>
                  <a:pt x="17758512" y="9631477"/>
                </a:lnTo>
                <a:lnTo>
                  <a:pt x="17775822" y="9634982"/>
                </a:lnTo>
                <a:lnTo>
                  <a:pt x="17793119" y="9631477"/>
                </a:lnTo>
                <a:lnTo>
                  <a:pt x="17807242" y="9621952"/>
                </a:lnTo>
                <a:lnTo>
                  <a:pt x="17816767" y="9607804"/>
                </a:lnTo>
                <a:lnTo>
                  <a:pt x="17820259" y="9590494"/>
                </a:lnTo>
                <a:close/>
              </a:path>
              <a:path w="18150205" h="10283190">
                <a:moveTo>
                  <a:pt x="17842916" y="1939150"/>
                </a:moveTo>
                <a:lnTo>
                  <a:pt x="17838890" y="1919211"/>
                </a:lnTo>
                <a:lnTo>
                  <a:pt x="17827917" y="1902929"/>
                </a:lnTo>
                <a:lnTo>
                  <a:pt x="17811636" y="1891957"/>
                </a:lnTo>
                <a:lnTo>
                  <a:pt x="17791710" y="1887931"/>
                </a:lnTo>
                <a:lnTo>
                  <a:pt x="17771783" y="1891957"/>
                </a:lnTo>
                <a:lnTo>
                  <a:pt x="17755515" y="1902929"/>
                </a:lnTo>
                <a:lnTo>
                  <a:pt x="17744542" y="1919211"/>
                </a:lnTo>
                <a:lnTo>
                  <a:pt x="17740516" y="1939150"/>
                </a:lnTo>
                <a:lnTo>
                  <a:pt x="17744542" y="1959089"/>
                </a:lnTo>
                <a:lnTo>
                  <a:pt x="17755515" y="1975370"/>
                </a:lnTo>
                <a:lnTo>
                  <a:pt x="17771783" y="1986343"/>
                </a:lnTo>
                <a:lnTo>
                  <a:pt x="17791710" y="1990369"/>
                </a:lnTo>
                <a:lnTo>
                  <a:pt x="17811636" y="1986343"/>
                </a:lnTo>
                <a:lnTo>
                  <a:pt x="17827917" y="1975370"/>
                </a:lnTo>
                <a:lnTo>
                  <a:pt x="17838890" y="1959089"/>
                </a:lnTo>
                <a:lnTo>
                  <a:pt x="17842916" y="1939150"/>
                </a:lnTo>
                <a:close/>
              </a:path>
              <a:path w="18150205" h="10283190">
                <a:moveTo>
                  <a:pt x="17842916" y="1636318"/>
                </a:moveTo>
                <a:lnTo>
                  <a:pt x="17838890" y="1616379"/>
                </a:lnTo>
                <a:lnTo>
                  <a:pt x="17827917" y="1600111"/>
                </a:lnTo>
                <a:lnTo>
                  <a:pt x="17811636" y="1589125"/>
                </a:lnTo>
                <a:lnTo>
                  <a:pt x="17791710" y="1585112"/>
                </a:lnTo>
                <a:lnTo>
                  <a:pt x="17771783" y="1589125"/>
                </a:lnTo>
                <a:lnTo>
                  <a:pt x="17755515" y="1600111"/>
                </a:lnTo>
                <a:lnTo>
                  <a:pt x="17744542" y="1616379"/>
                </a:lnTo>
                <a:lnTo>
                  <a:pt x="17740516" y="1636318"/>
                </a:lnTo>
                <a:lnTo>
                  <a:pt x="17744542" y="1656257"/>
                </a:lnTo>
                <a:lnTo>
                  <a:pt x="17755515" y="1672539"/>
                </a:lnTo>
                <a:lnTo>
                  <a:pt x="17771783" y="1683512"/>
                </a:lnTo>
                <a:lnTo>
                  <a:pt x="17791710" y="1687537"/>
                </a:lnTo>
                <a:lnTo>
                  <a:pt x="17811636" y="1683512"/>
                </a:lnTo>
                <a:lnTo>
                  <a:pt x="17827917" y="1672539"/>
                </a:lnTo>
                <a:lnTo>
                  <a:pt x="17838890" y="1656257"/>
                </a:lnTo>
                <a:lnTo>
                  <a:pt x="17842916" y="1636318"/>
                </a:lnTo>
                <a:close/>
              </a:path>
              <a:path w="18150205" h="10283190">
                <a:moveTo>
                  <a:pt x="17842916" y="1333461"/>
                </a:moveTo>
                <a:lnTo>
                  <a:pt x="17838890" y="1313522"/>
                </a:lnTo>
                <a:lnTo>
                  <a:pt x="17827917" y="1297241"/>
                </a:lnTo>
                <a:lnTo>
                  <a:pt x="17811636" y="1286268"/>
                </a:lnTo>
                <a:lnTo>
                  <a:pt x="17791710" y="1282242"/>
                </a:lnTo>
                <a:lnTo>
                  <a:pt x="17771783" y="1286268"/>
                </a:lnTo>
                <a:lnTo>
                  <a:pt x="17755515" y="1297241"/>
                </a:lnTo>
                <a:lnTo>
                  <a:pt x="17744542" y="1313522"/>
                </a:lnTo>
                <a:lnTo>
                  <a:pt x="17740516" y="1333461"/>
                </a:lnTo>
                <a:lnTo>
                  <a:pt x="17744542" y="1353400"/>
                </a:lnTo>
                <a:lnTo>
                  <a:pt x="17755515" y="1369682"/>
                </a:lnTo>
                <a:lnTo>
                  <a:pt x="17771783" y="1380655"/>
                </a:lnTo>
                <a:lnTo>
                  <a:pt x="17791710" y="1384681"/>
                </a:lnTo>
                <a:lnTo>
                  <a:pt x="17811636" y="1380655"/>
                </a:lnTo>
                <a:lnTo>
                  <a:pt x="17827917" y="1369682"/>
                </a:lnTo>
                <a:lnTo>
                  <a:pt x="17838890" y="1353400"/>
                </a:lnTo>
                <a:lnTo>
                  <a:pt x="17842916" y="1333461"/>
                </a:lnTo>
                <a:close/>
              </a:path>
              <a:path w="18150205" h="10283190">
                <a:moveTo>
                  <a:pt x="17842916" y="1030579"/>
                </a:moveTo>
                <a:lnTo>
                  <a:pt x="17838890" y="1010640"/>
                </a:lnTo>
                <a:lnTo>
                  <a:pt x="17827917" y="994359"/>
                </a:lnTo>
                <a:lnTo>
                  <a:pt x="17811636" y="983386"/>
                </a:lnTo>
                <a:lnTo>
                  <a:pt x="17791710" y="979360"/>
                </a:lnTo>
                <a:lnTo>
                  <a:pt x="17771783" y="983386"/>
                </a:lnTo>
                <a:lnTo>
                  <a:pt x="17755515" y="994359"/>
                </a:lnTo>
                <a:lnTo>
                  <a:pt x="17744542" y="1010640"/>
                </a:lnTo>
                <a:lnTo>
                  <a:pt x="17740516" y="1030579"/>
                </a:lnTo>
                <a:lnTo>
                  <a:pt x="17744542" y="1050518"/>
                </a:lnTo>
                <a:lnTo>
                  <a:pt x="17755515" y="1066800"/>
                </a:lnTo>
                <a:lnTo>
                  <a:pt x="17771783" y="1077772"/>
                </a:lnTo>
                <a:lnTo>
                  <a:pt x="17791710" y="1081798"/>
                </a:lnTo>
                <a:lnTo>
                  <a:pt x="17811636" y="1077772"/>
                </a:lnTo>
                <a:lnTo>
                  <a:pt x="17827917" y="1066800"/>
                </a:lnTo>
                <a:lnTo>
                  <a:pt x="17838890" y="1050518"/>
                </a:lnTo>
                <a:lnTo>
                  <a:pt x="17842916" y="1030579"/>
                </a:lnTo>
                <a:close/>
              </a:path>
              <a:path w="18150205" h="10283190">
                <a:moveTo>
                  <a:pt x="17842916" y="727710"/>
                </a:moveTo>
                <a:lnTo>
                  <a:pt x="17838890" y="707771"/>
                </a:lnTo>
                <a:lnTo>
                  <a:pt x="17827917" y="691489"/>
                </a:lnTo>
                <a:lnTo>
                  <a:pt x="17811636" y="680516"/>
                </a:lnTo>
                <a:lnTo>
                  <a:pt x="17791710" y="676490"/>
                </a:lnTo>
                <a:lnTo>
                  <a:pt x="17771783" y="680516"/>
                </a:lnTo>
                <a:lnTo>
                  <a:pt x="17755515" y="691489"/>
                </a:lnTo>
                <a:lnTo>
                  <a:pt x="17744542" y="707771"/>
                </a:lnTo>
                <a:lnTo>
                  <a:pt x="17740516" y="727710"/>
                </a:lnTo>
                <a:lnTo>
                  <a:pt x="17744542" y="747636"/>
                </a:lnTo>
                <a:lnTo>
                  <a:pt x="17755515" y="763917"/>
                </a:lnTo>
                <a:lnTo>
                  <a:pt x="17771783" y="774890"/>
                </a:lnTo>
                <a:lnTo>
                  <a:pt x="17791710" y="778916"/>
                </a:lnTo>
                <a:lnTo>
                  <a:pt x="17811636" y="774890"/>
                </a:lnTo>
                <a:lnTo>
                  <a:pt x="17827917" y="763917"/>
                </a:lnTo>
                <a:lnTo>
                  <a:pt x="17838890" y="747636"/>
                </a:lnTo>
                <a:lnTo>
                  <a:pt x="17842916" y="727710"/>
                </a:lnTo>
                <a:close/>
              </a:path>
              <a:path w="18150205" h="10283190">
                <a:moveTo>
                  <a:pt x="17842916" y="424827"/>
                </a:moveTo>
                <a:lnTo>
                  <a:pt x="17838890" y="404888"/>
                </a:lnTo>
                <a:lnTo>
                  <a:pt x="17827917" y="388607"/>
                </a:lnTo>
                <a:lnTo>
                  <a:pt x="17811636" y="377634"/>
                </a:lnTo>
                <a:lnTo>
                  <a:pt x="17791710" y="373608"/>
                </a:lnTo>
                <a:lnTo>
                  <a:pt x="17771783" y="377634"/>
                </a:lnTo>
                <a:lnTo>
                  <a:pt x="17755515" y="388607"/>
                </a:lnTo>
                <a:lnTo>
                  <a:pt x="17744542" y="404888"/>
                </a:lnTo>
                <a:lnTo>
                  <a:pt x="17740516" y="424827"/>
                </a:lnTo>
                <a:lnTo>
                  <a:pt x="17744542" y="444766"/>
                </a:lnTo>
                <a:lnTo>
                  <a:pt x="17755515" y="461048"/>
                </a:lnTo>
                <a:lnTo>
                  <a:pt x="17771783" y="472020"/>
                </a:lnTo>
                <a:lnTo>
                  <a:pt x="17791710" y="476046"/>
                </a:lnTo>
                <a:lnTo>
                  <a:pt x="17811636" y="472020"/>
                </a:lnTo>
                <a:lnTo>
                  <a:pt x="17827917" y="461048"/>
                </a:lnTo>
                <a:lnTo>
                  <a:pt x="17838890" y="444766"/>
                </a:lnTo>
                <a:lnTo>
                  <a:pt x="17842916" y="424827"/>
                </a:lnTo>
                <a:close/>
              </a:path>
              <a:path w="18150205" h="10283190">
                <a:moveTo>
                  <a:pt x="17842916" y="121958"/>
                </a:moveTo>
                <a:lnTo>
                  <a:pt x="17838890" y="102031"/>
                </a:lnTo>
                <a:lnTo>
                  <a:pt x="17827917" y="85750"/>
                </a:lnTo>
                <a:lnTo>
                  <a:pt x="17811636" y="74764"/>
                </a:lnTo>
                <a:lnTo>
                  <a:pt x="17791710" y="70751"/>
                </a:lnTo>
                <a:lnTo>
                  <a:pt x="17771783" y="74764"/>
                </a:lnTo>
                <a:lnTo>
                  <a:pt x="17755515" y="85750"/>
                </a:lnTo>
                <a:lnTo>
                  <a:pt x="17744542" y="102031"/>
                </a:lnTo>
                <a:lnTo>
                  <a:pt x="17740516" y="121958"/>
                </a:lnTo>
                <a:lnTo>
                  <a:pt x="17744542" y="141897"/>
                </a:lnTo>
                <a:lnTo>
                  <a:pt x="17755515" y="158178"/>
                </a:lnTo>
                <a:lnTo>
                  <a:pt x="17771783" y="169151"/>
                </a:lnTo>
                <a:lnTo>
                  <a:pt x="17791710" y="173177"/>
                </a:lnTo>
                <a:lnTo>
                  <a:pt x="17811636" y="169151"/>
                </a:lnTo>
                <a:lnTo>
                  <a:pt x="17827917" y="158178"/>
                </a:lnTo>
                <a:lnTo>
                  <a:pt x="17838890" y="141897"/>
                </a:lnTo>
                <a:lnTo>
                  <a:pt x="17842916" y="121958"/>
                </a:lnTo>
                <a:close/>
              </a:path>
              <a:path w="18150205" h="10283190">
                <a:moveTo>
                  <a:pt x="17842929" y="10196233"/>
                </a:moveTo>
                <a:lnTo>
                  <a:pt x="17837658" y="10170084"/>
                </a:lnTo>
                <a:lnTo>
                  <a:pt x="17823269" y="10148735"/>
                </a:lnTo>
                <a:lnTo>
                  <a:pt x="17801946" y="10134346"/>
                </a:lnTo>
                <a:lnTo>
                  <a:pt x="17775822" y="10129063"/>
                </a:lnTo>
                <a:lnTo>
                  <a:pt x="17749698" y="10134346"/>
                </a:lnTo>
                <a:lnTo>
                  <a:pt x="17728349" y="10148735"/>
                </a:lnTo>
                <a:lnTo>
                  <a:pt x="17713960" y="10170084"/>
                </a:lnTo>
                <a:lnTo>
                  <a:pt x="17708690" y="10196233"/>
                </a:lnTo>
                <a:lnTo>
                  <a:pt x="17713960" y="10222370"/>
                </a:lnTo>
                <a:lnTo>
                  <a:pt x="17728349" y="10243718"/>
                </a:lnTo>
                <a:lnTo>
                  <a:pt x="17749698" y="10258107"/>
                </a:lnTo>
                <a:lnTo>
                  <a:pt x="17775822" y="10263391"/>
                </a:lnTo>
                <a:lnTo>
                  <a:pt x="17801946" y="10258107"/>
                </a:lnTo>
                <a:lnTo>
                  <a:pt x="17823269" y="10243718"/>
                </a:lnTo>
                <a:lnTo>
                  <a:pt x="17837658" y="10222370"/>
                </a:lnTo>
                <a:lnTo>
                  <a:pt x="17842929" y="10196233"/>
                </a:lnTo>
                <a:close/>
              </a:path>
              <a:path w="18150205" h="10283190">
                <a:moveTo>
                  <a:pt x="17842929" y="9893351"/>
                </a:moveTo>
                <a:lnTo>
                  <a:pt x="17837658" y="9867214"/>
                </a:lnTo>
                <a:lnTo>
                  <a:pt x="17823269" y="9845865"/>
                </a:lnTo>
                <a:lnTo>
                  <a:pt x="17801946" y="9831464"/>
                </a:lnTo>
                <a:lnTo>
                  <a:pt x="17775822" y="9826193"/>
                </a:lnTo>
                <a:lnTo>
                  <a:pt x="17749698" y="9831464"/>
                </a:lnTo>
                <a:lnTo>
                  <a:pt x="17728349" y="9845865"/>
                </a:lnTo>
                <a:lnTo>
                  <a:pt x="17713960" y="9867214"/>
                </a:lnTo>
                <a:lnTo>
                  <a:pt x="17708690" y="9893351"/>
                </a:lnTo>
                <a:lnTo>
                  <a:pt x="17713960" y="9919487"/>
                </a:lnTo>
                <a:lnTo>
                  <a:pt x="17728349" y="9940836"/>
                </a:lnTo>
                <a:lnTo>
                  <a:pt x="17749698" y="9955238"/>
                </a:lnTo>
                <a:lnTo>
                  <a:pt x="17775822" y="9960508"/>
                </a:lnTo>
                <a:lnTo>
                  <a:pt x="17801946" y="9955238"/>
                </a:lnTo>
                <a:lnTo>
                  <a:pt x="17823269" y="9940836"/>
                </a:lnTo>
                <a:lnTo>
                  <a:pt x="17837658" y="9919487"/>
                </a:lnTo>
                <a:lnTo>
                  <a:pt x="17842929" y="9893351"/>
                </a:lnTo>
                <a:close/>
              </a:path>
              <a:path w="18150205" h="10283190">
                <a:moveTo>
                  <a:pt x="18091836" y="9583052"/>
                </a:moveTo>
                <a:lnTo>
                  <a:pt x="18085791" y="9577032"/>
                </a:lnTo>
                <a:lnTo>
                  <a:pt x="18070983" y="9577032"/>
                </a:lnTo>
                <a:lnTo>
                  <a:pt x="18064976" y="9583052"/>
                </a:lnTo>
                <a:lnTo>
                  <a:pt x="18064976" y="9597885"/>
                </a:lnTo>
                <a:lnTo>
                  <a:pt x="18070983" y="9603905"/>
                </a:lnTo>
                <a:lnTo>
                  <a:pt x="18085791" y="9603905"/>
                </a:lnTo>
                <a:lnTo>
                  <a:pt x="18091836" y="9597885"/>
                </a:lnTo>
                <a:lnTo>
                  <a:pt x="18091836" y="9583052"/>
                </a:lnTo>
                <a:close/>
              </a:path>
              <a:path w="18150205" h="10283190">
                <a:moveTo>
                  <a:pt x="18097653" y="2240076"/>
                </a:moveTo>
                <a:lnTo>
                  <a:pt x="18096167" y="2238578"/>
                </a:lnTo>
                <a:lnTo>
                  <a:pt x="18092420" y="2238578"/>
                </a:lnTo>
                <a:lnTo>
                  <a:pt x="18090947" y="2240076"/>
                </a:lnTo>
                <a:lnTo>
                  <a:pt x="18090947" y="2243810"/>
                </a:lnTo>
                <a:lnTo>
                  <a:pt x="18092420" y="2245309"/>
                </a:lnTo>
                <a:lnTo>
                  <a:pt x="18096141" y="2245309"/>
                </a:lnTo>
                <a:lnTo>
                  <a:pt x="18097653" y="2243810"/>
                </a:lnTo>
                <a:lnTo>
                  <a:pt x="18097653" y="2240076"/>
                </a:lnTo>
                <a:close/>
              </a:path>
              <a:path w="18150205" h="10283190">
                <a:moveTo>
                  <a:pt x="18145494" y="1939150"/>
                </a:moveTo>
                <a:lnTo>
                  <a:pt x="18141468" y="1919211"/>
                </a:lnTo>
                <a:lnTo>
                  <a:pt x="18130495" y="1902929"/>
                </a:lnTo>
                <a:lnTo>
                  <a:pt x="18114214" y="1891957"/>
                </a:lnTo>
                <a:lnTo>
                  <a:pt x="18094287" y="1887931"/>
                </a:lnTo>
                <a:lnTo>
                  <a:pt x="18074361" y="1891957"/>
                </a:lnTo>
                <a:lnTo>
                  <a:pt x="18058092" y="1902929"/>
                </a:lnTo>
                <a:lnTo>
                  <a:pt x="18047119" y="1919211"/>
                </a:lnTo>
                <a:lnTo>
                  <a:pt x="18043094" y="1939150"/>
                </a:lnTo>
                <a:lnTo>
                  <a:pt x="18047119" y="1959089"/>
                </a:lnTo>
                <a:lnTo>
                  <a:pt x="18058092" y="1975370"/>
                </a:lnTo>
                <a:lnTo>
                  <a:pt x="18074361" y="1986343"/>
                </a:lnTo>
                <a:lnTo>
                  <a:pt x="18094287" y="1990369"/>
                </a:lnTo>
                <a:lnTo>
                  <a:pt x="18114214" y="1986343"/>
                </a:lnTo>
                <a:lnTo>
                  <a:pt x="18130495" y="1975370"/>
                </a:lnTo>
                <a:lnTo>
                  <a:pt x="18141468" y="1959089"/>
                </a:lnTo>
                <a:lnTo>
                  <a:pt x="18145494" y="1939150"/>
                </a:lnTo>
                <a:close/>
              </a:path>
              <a:path w="18150205" h="10283190">
                <a:moveTo>
                  <a:pt x="18146357" y="9893351"/>
                </a:moveTo>
                <a:lnTo>
                  <a:pt x="18141011" y="9866884"/>
                </a:lnTo>
                <a:lnTo>
                  <a:pt x="18126444" y="9845269"/>
                </a:lnTo>
                <a:lnTo>
                  <a:pt x="18104854" y="9830689"/>
                </a:lnTo>
                <a:lnTo>
                  <a:pt x="18078400" y="9825342"/>
                </a:lnTo>
                <a:lnTo>
                  <a:pt x="18051945" y="9830689"/>
                </a:lnTo>
                <a:lnTo>
                  <a:pt x="18030330" y="9845269"/>
                </a:lnTo>
                <a:lnTo>
                  <a:pt x="18015763" y="9866884"/>
                </a:lnTo>
                <a:lnTo>
                  <a:pt x="18010416" y="9893351"/>
                </a:lnTo>
                <a:lnTo>
                  <a:pt x="18015763" y="9919818"/>
                </a:lnTo>
                <a:lnTo>
                  <a:pt x="18030330" y="9941433"/>
                </a:lnTo>
                <a:lnTo>
                  <a:pt x="18051945" y="9956013"/>
                </a:lnTo>
                <a:lnTo>
                  <a:pt x="18078400" y="9961359"/>
                </a:lnTo>
                <a:lnTo>
                  <a:pt x="18104854" y="9956013"/>
                </a:lnTo>
                <a:lnTo>
                  <a:pt x="18126444" y="9941433"/>
                </a:lnTo>
                <a:lnTo>
                  <a:pt x="18141011" y="9919818"/>
                </a:lnTo>
                <a:lnTo>
                  <a:pt x="18146357" y="9893351"/>
                </a:lnTo>
                <a:close/>
              </a:path>
              <a:path w="18150205" h="10283190">
                <a:moveTo>
                  <a:pt x="18148834" y="1636344"/>
                </a:moveTo>
                <a:lnTo>
                  <a:pt x="18144554" y="1615109"/>
                </a:lnTo>
                <a:lnTo>
                  <a:pt x="18132857" y="1597761"/>
                </a:lnTo>
                <a:lnTo>
                  <a:pt x="18115522" y="1586064"/>
                </a:lnTo>
                <a:lnTo>
                  <a:pt x="18094287" y="1581772"/>
                </a:lnTo>
                <a:lnTo>
                  <a:pt x="18073066" y="1586064"/>
                </a:lnTo>
                <a:lnTo>
                  <a:pt x="18055730" y="1597761"/>
                </a:lnTo>
                <a:lnTo>
                  <a:pt x="18044046" y="1615109"/>
                </a:lnTo>
                <a:lnTo>
                  <a:pt x="18039753" y="1636344"/>
                </a:lnTo>
                <a:lnTo>
                  <a:pt x="18044046" y="1657578"/>
                </a:lnTo>
                <a:lnTo>
                  <a:pt x="18055730" y="1674914"/>
                </a:lnTo>
                <a:lnTo>
                  <a:pt x="18073066" y="1686610"/>
                </a:lnTo>
                <a:lnTo>
                  <a:pt x="18094287" y="1690903"/>
                </a:lnTo>
                <a:lnTo>
                  <a:pt x="18115522" y="1686610"/>
                </a:lnTo>
                <a:lnTo>
                  <a:pt x="18132857" y="1674914"/>
                </a:lnTo>
                <a:lnTo>
                  <a:pt x="18144554" y="1657578"/>
                </a:lnTo>
                <a:lnTo>
                  <a:pt x="18148834" y="1636344"/>
                </a:lnTo>
                <a:close/>
              </a:path>
              <a:path w="18150205" h="10283190">
                <a:moveTo>
                  <a:pt x="18148834" y="1333474"/>
                </a:moveTo>
                <a:lnTo>
                  <a:pt x="18144554" y="1312240"/>
                </a:lnTo>
                <a:lnTo>
                  <a:pt x="18132857" y="1294904"/>
                </a:lnTo>
                <a:lnTo>
                  <a:pt x="18115522" y="1283208"/>
                </a:lnTo>
                <a:lnTo>
                  <a:pt x="18094287" y="1278915"/>
                </a:lnTo>
                <a:lnTo>
                  <a:pt x="18073066" y="1283208"/>
                </a:lnTo>
                <a:lnTo>
                  <a:pt x="18055730" y="1294904"/>
                </a:lnTo>
                <a:lnTo>
                  <a:pt x="18044046" y="1312240"/>
                </a:lnTo>
                <a:lnTo>
                  <a:pt x="18039753" y="1333474"/>
                </a:lnTo>
                <a:lnTo>
                  <a:pt x="18044046" y="1354709"/>
                </a:lnTo>
                <a:lnTo>
                  <a:pt x="18055730" y="1372057"/>
                </a:lnTo>
                <a:lnTo>
                  <a:pt x="18073066" y="1383753"/>
                </a:lnTo>
                <a:lnTo>
                  <a:pt x="18094287" y="1388046"/>
                </a:lnTo>
                <a:lnTo>
                  <a:pt x="18115522" y="1383753"/>
                </a:lnTo>
                <a:lnTo>
                  <a:pt x="18132857" y="1372057"/>
                </a:lnTo>
                <a:lnTo>
                  <a:pt x="18144554" y="1354709"/>
                </a:lnTo>
                <a:lnTo>
                  <a:pt x="18148834" y="1333474"/>
                </a:lnTo>
                <a:close/>
              </a:path>
              <a:path w="18150205" h="10283190">
                <a:moveTo>
                  <a:pt x="18148834" y="1030605"/>
                </a:moveTo>
                <a:lnTo>
                  <a:pt x="18144554" y="1009370"/>
                </a:lnTo>
                <a:lnTo>
                  <a:pt x="18132857" y="992022"/>
                </a:lnTo>
                <a:lnTo>
                  <a:pt x="18115522" y="980325"/>
                </a:lnTo>
                <a:lnTo>
                  <a:pt x="18094287" y="976033"/>
                </a:lnTo>
                <a:lnTo>
                  <a:pt x="18073066" y="980325"/>
                </a:lnTo>
                <a:lnTo>
                  <a:pt x="18055730" y="992022"/>
                </a:lnTo>
                <a:lnTo>
                  <a:pt x="18044046" y="1009370"/>
                </a:lnTo>
                <a:lnTo>
                  <a:pt x="18039753" y="1030605"/>
                </a:lnTo>
                <a:lnTo>
                  <a:pt x="18044046" y="1051839"/>
                </a:lnTo>
                <a:lnTo>
                  <a:pt x="18055730" y="1069174"/>
                </a:lnTo>
                <a:lnTo>
                  <a:pt x="18073066" y="1080871"/>
                </a:lnTo>
                <a:lnTo>
                  <a:pt x="18094287" y="1085164"/>
                </a:lnTo>
                <a:lnTo>
                  <a:pt x="18115522" y="1080871"/>
                </a:lnTo>
                <a:lnTo>
                  <a:pt x="18132857" y="1069174"/>
                </a:lnTo>
                <a:lnTo>
                  <a:pt x="18144554" y="1051839"/>
                </a:lnTo>
                <a:lnTo>
                  <a:pt x="18148834" y="1030605"/>
                </a:lnTo>
                <a:close/>
              </a:path>
              <a:path w="18150205" h="10283190">
                <a:moveTo>
                  <a:pt x="18148834" y="727722"/>
                </a:moveTo>
                <a:lnTo>
                  <a:pt x="18144554" y="706488"/>
                </a:lnTo>
                <a:lnTo>
                  <a:pt x="18132857" y="689140"/>
                </a:lnTo>
                <a:lnTo>
                  <a:pt x="18115522" y="677443"/>
                </a:lnTo>
                <a:lnTo>
                  <a:pt x="18094287" y="673150"/>
                </a:lnTo>
                <a:lnTo>
                  <a:pt x="18073066" y="677443"/>
                </a:lnTo>
                <a:lnTo>
                  <a:pt x="18055730" y="689140"/>
                </a:lnTo>
                <a:lnTo>
                  <a:pt x="18044046" y="706488"/>
                </a:lnTo>
                <a:lnTo>
                  <a:pt x="18039753" y="727722"/>
                </a:lnTo>
                <a:lnTo>
                  <a:pt x="18044046" y="748957"/>
                </a:lnTo>
                <a:lnTo>
                  <a:pt x="18055730" y="766305"/>
                </a:lnTo>
                <a:lnTo>
                  <a:pt x="18073066" y="778002"/>
                </a:lnTo>
                <a:lnTo>
                  <a:pt x="18094287" y="782281"/>
                </a:lnTo>
                <a:lnTo>
                  <a:pt x="18115522" y="778002"/>
                </a:lnTo>
                <a:lnTo>
                  <a:pt x="18132857" y="766305"/>
                </a:lnTo>
                <a:lnTo>
                  <a:pt x="18144554" y="748957"/>
                </a:lnTo>
                <a:lnTo>
                  <a:pt x="18148834" y="727722"/>
                </a:lnTo>
                <a:close/>
              </a:path>
              <a:path w="18150205" h="10283190">
                <a:moveTo>
                  <a:pt x="18148834" y="424840"/>
                </a:moveTo>
                <a:lnTo>
                  <a:pt x="18144554" y="403606"/>
                </a:lnTo>
                <a:lnTo>
                  <a:pt x="18132857" y="386257"/>
                </a:lnTo>
                <a:lnTo>
                  <a:pt x="18115522" y="374573"/>
                </a:lnTo>
                <a:lnTo>
                  <a:pt x="18094287" y="370281"/>
                </a:lnTo>
                <a:lnTo>
                  <a:pt x="18073066" y="374573"/>
                </a:lnTo>
                <a:lnTo>
                  <a:pt x="18055730" y="386257"/>
                </a:lnTo>
                <a:lnTo>
                  <a:pt x="18044046" y="403606"/>
                </a:lnTo>
                <a:lnTo>
                  <a:pt x="18039753" y="424840"/>
                </a:lnTo>
                <a:lnTo>
                  <a:pt x="18044046" y="446074"/>
                </a:lnTo>
                <a:lnTo>
                  <a:pt x="18055730" y="463423"/>
                </a:lnTo>
                <a:lnTo>
                  <a:pt x="18073066" y="475119"/>
                </a:lnTo>
                <a:lnTo>
                  <a:pt x="18094287" y="479412"/>
                </a:lnTo>
                <a:lnTo>
                  <a:pt x="18115522" y="475119"/>
                </a:lnTo>
                <a:lnTo>
                  <a:pt x="18132857" y="463423"/>
                </a:lnTo>
                <a:lnTo>
                  <a:pt x="18144554" y="446074"/>
                </a:lnTo>
                <a:lnTo>
                  <a:pt x="18148834" y="424840"/>
                </a:lnTo>
                <a:close/>
              </a:path>
              <a:path w="18150205" h="10283190">
                <a:moveTo>
                  <a:pt x="18148834" y="121983"/>
                </a:moveTo>
                <a:lnTo>
                  <a:pt x="18144554" y="100749"/>
                </a:lnTo>
                <a:lnTo>
                  <a:pt x="18132857" y="83400"/>
                </a:lnTo>
                <a:lnTo>
                  <a:pt x="18115522" y="71704"/>
                </a:lnTo>
                <a:lnTo>
                  <a:pt x="18094287" y="67411"/>
                </a:lnTo>
                <a:lnTo>
                  <a:pt x="18073066" y="71704"/>
                </a:lnTo>
                <a:lnTo>
                  <a:pt x="18055730" y="83400"/>
                </a:lnTo>
                <a:lnTo>
                  <a:pt x="18044046" y="100749"/>
                </a:lnTo>
                <a:lnTo>
                  <a:pt x="18039753" y="121983"/>
                </a:lnTo>
                <a:lnTo>
                  <a:pt x="18044046" y="143217"/>
                </a:lnTo>
                <a:lnTo>
                  <a:pt x="18055730" y="160566"/>
                </a:lnTo>
                <a:lnTo>
                  <a:pt x="18073066" y="172250"/>
                </a:lnTo>
                <a:lnTo>
                  <a:pt x="18094287" y="176542"/>
                </a:lnTo>
                <a:lnTo>
                  <a:pt x="18115522" y="172250"/>
                </a:lnTo>
                <a:lnTo>
                  <a:pt x="18132857" y="160566"/>
                </a:lnTo>
                <a:lnTo>
                  <a:pt x="18144554" y="143217"/>
                </a:lnTo>
                <a:lnTo>
                  <a:pt x="18148834" y="121983"/>
                </a:lnTo>
                <a:close/>
              </a:path>
              <a:path w="18150205" h="10283190">
                <a:moveTo>
                  <a:pt x="18149735" y="10196233"/>
                </a:moveTo>
                <a:lnTo>
                  <a:pt x="18144122" y="10168445"/>
                </a:lnTo>
                <a:lnTo>
                  <a:pt x="18128831" y="10145763"/>
                </a:lnTo>
                <a:lnTo>
                  <a:pt x="18106162" y="10130472"/>
                </a:lnTo>
                <a:lnTo>
                  <a:pt x="18078400" y="10124859"/>
                </a:lnTo>
                <a:lnTo>
                  <a:pt x="18050637" y="10130472"/>
                </a:lnTo>
                <a:lnTo>
                  <a:pt x="18027968" y="10145763"/>
                </a:lnTo>
                <a:lnTo>
                  <a:pt x="18012677" y="10168445"/>
                </a:lnTo>
                <a:lnTo>
                  <a:pt x="18007076" y="10196233"/>
                </a:lnTo>
                <a:lnTo>
                  <a:pt x="18012677" y="10224008"/>
                </a:lnTo>
                <a:lnTo>
                  <a:pt x="18027968" y="10246703"/>
                </a:lnTo>
                <a:lnTo>
                  <a:pt x="18050637" y="10261994"/>
                </a:lnTo>
                <a:lnTo>
                  <a:pt x="18078400" y="10267594"/>
                </a:lnTo>
                <a:lnTo>
                  <a:pt x="18106162" y="10261994"/>
                </a:lnTo>
                <a:lnTo>
                  <a:pt x="18128831" y="10246703"/>
                </a:lnTo>
                <a:lnTo>
                  <a:pt x="18144122" y="10224008"/>
                </a:lnTo>
                <a:lnTo>
                  <a:pt x="18149735" y="10196233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5F2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85241" y="800131"/>
            <a:ext cx="14442440" cy="19151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2400" y="2312772"/>
            <a:ext cx="16684625" cy="5626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Relationship Id="rId4" Type="http://schemas.openxmlformats.org/officeDocument/2006/relationships/image" Target="../media/image12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928698" y="2317547"/>
            <a:ext cx="13565505" cy="4231005"/>
          </a:xfrm>
          <a:prstGeom prst="rect">
            <a:avLst/>
          </a:prstGeom>
        </p:spPr>
        <p:txBody>
          <a:bodyPr wrap="square" lIns="0" tIns="2959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330"/>
              </a:spcBef>
            </a:pPr>
            <a:r>
              <a:rPr dirty="0" sz="6100" spc="114" b="1">
                <a:latin typeface="Times New Roman"/>
                <a:cs typeface="Times New Roman"/>
              </a:rPr>
              <a:t>PLANT</a:t>
            </a:r>
            <a:r>
              <a:rPr dirty="0" sz="6100" spc="-25" b="1">
                <a:latin typeface="Times New Roman"/>
                <a:cs typeface="Times New Roman"/>
              </a:rPr>
              <a:t> </a:t>
            </a:r>
            <a:r>
              <a:rPr dirty="0" sz="6100" b="1">
                <a:latin typeface="Times New Roman"/>
                <a:cs typeface="Times New Roman"/>
              </a:rPr>
              <a:t>LEAF</a:t>
            </a:r>
            <a:r>
              <a:rPr dirty="0" sz="6100" spc="-25" b="1">
                <a:latin typeface="Times New Roman"/>
                <a:cs typeface="Times New Roman"/>
              </a:rPr>
              <a:t> </a:t>
            </a:r>
            <a:r>
              <a:rPr dirty="0" sz="6100" spc="105" b="1">
                <a:latin typeface="Times New Roman"/>
                <a:cs typeface="Times New Roman"/>
              </a:rPr>
              <a:t>DISEASE</a:t>
            </a:r>
            <a:r>
              <a:rPr dirty="0" sz="6100" spc="-25" b="1">
                <a:latin typeface="Times New Roman"/>
                <a:cs typeface="Times New Roman"/>
              </a:rPr>
              <a:t> </a:t>
            </a:r>
            <a:r>
              <a:rPr dirty="0" sz="6100" spc="70" b="1">
                <a:latin typeface="Times New Roman"/>
                <a:cs typeface="Times New Roman"/>
              </a:rPr>
              <a:t>DETECTION</a:t>
            </a:r>
            <a:endParaRPr sz="6100">
              <a:latin typeface="Times New Roman"/>
              <a:cs typeface="Times New Roman"/>
            </a:endParaRPr>
          </a:p>
          <a:p>
            <a:pPr algn="ctr" marR="737235">
              <a:lnSpc>
                <a:spcPct val="100000"/>
              </a:lnSpc>
              <a:spcBef>
                <a:spcPts val="2230"/>
              </a:spcBef>
            </a:pPr>
            <a:r>
              <a:rPr dirty="0" sz="6100" spc="155" b="1">
                <a:latin typeface="Times New Roman"/>
                <a:cs typeface="Times New Roman"/>
              </a:rPr>
              <a:t>USING</a:t>
            </a:r>
            <a:r>
              <a:rPr dirty="0" sz="6100" spc="20" b="1">
                <a:latin typeface="Times New Roman"/>
                <a:cs typeface="Times New Roman"/>
              </a:rPr>
              <a:t> </a:t>
            </a:r>
            <a:r>
              <a:rPr dirty="0" sz="6100" spc="160" b="1">
                <a:latin typeface="Times New Roman"/>
                <a:cs typeface="Times New Roman"/>
              </a:rPr>
              <a:t>CNN</a:t>
            </a:r>
            <a:endParaRPr sz="6100">
              <a:latin typeface="Times New Roman"/>
              <a:cs typeface="Times New Roman"/>
            </a:endParaRPr>
          </a:p>
          <a:p>
            <a:pPr algn="ctr" marR="737235">
              <a:lnSpc>
                <a:spcPct val="100000"/>
              </a:lnSpc>
              <a:spcBef>
                <a:spcPts val="6690"/>
              </a:spcBef>
            </a:pPr>
            <a:r>
              <a:rPr dirty="0" sz="6100" spc="125">
                <a:latin typeface="Times New Roman"/>
                <a:cs typeface="Times New Roman"/>
              </a:rPr>
              <a:t>(MobileNetV2)</a:t>
            </a:r>
            <a:endParaRPr sz="6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8865014"/>
            <a:ext cx="18345150" cy="313690"/>
            <a:chOff x="0" y="8865014"/>
            <a:chExt cx="18345150" cy="313690"/>
          </a:xfrm>
        </p:grpSpPr>
        <p:sp>
          <p:nvSpPr>
            <p:cNvPr id="3" name="object 3" descr=""/>
            <p:cNvSpPr/>
            <p:nvPr/>
          </p:nvSpPr>
          <p:spPr>
            <a:xfrm>
              <a:off x="0" y="8865014"/>
              <a:ext cx="11181080" cy="304165"/>
            </a:xfrm>
            <a:custGeom>
              <a:avLst/>
              <a:gdLst/>
              <a:ahLst/>
              <a:cxnLst/>
              <a:rect l="l" t="t" r="r" b="b"/>
              <a:pathLst>
                <a:path w="11181080" h="304165">
                  <a:moveTo>
                    <a:pt x="11178860" y="303685"/>
                  </a:moveTo>
                  <a:lnTo>
                    <a:pt x="0" y="114298"/>
                  </a:lnTo>
                  <a:lnTo>
                    <a:pt x="0" y="0"/>
                  </a:lnTo>
                  <a:lnTo>
                    <a:pt x="11180796" y="189419"/>
                  </a:lnTo>
                  <a:lnTo>
                    <a:pt x="11178860" y="303685"/>
                  </a:lnTo>
                  <a:close/>
                </a:path>
              </a:pathLst>
            </a:custGeom>
            <a:solidFill>
              <a:srgbClr val="9EC2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1182582" y="9102081"/>
              <a:ext cx="7105650" cy="19050"/>
            </a:xfrm>
            <a:custGeom>
              <a:avLst/>
              <a:gdLst/>
              <a:ahLst/>
              <a:cxnLst/>
              <a:rect l="l" t="t" r="r" b="b"/>
              <a:pathLst>
                <a:path w="7105650" h="19050">
                  <a:moveTo>
                    <a:pt x="0" y="0"/>
                  </a:moveTo>
                  <a:lnTo>
                    <a:pt x="7105263" y="19049"/>
                  </a:lnTo>
                </a:path>
              </a:pathLst>
            </a:custGeom>
            <a:ln w="114299">
              <a:solidFill>
                <a:srgbClr val="9EC2D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15915854" y="0"/>
            <a:ext cx="1449705" cy="1673225"/>
          </a:xfrm>
          <a:custGeom>
            <a:avLst/>
            <a:gdLst/>
            <a:ahLst/>
            <a:cxnLst/>
            <a:rect l="l" t="t" r="r" b="b"/>
            <a:pathLst>
              <a:path w="1449705" h="1673225">
                <a:moveTo>
                  <a:pt x="724996" y="1673225"/>
                </a:moveTo>
                <a:lnTo>
                  <a:pt x="675162" y="1671418"/>
                </a:lnTo>
                <a:lnTo>
                  <a:pt x="625515" y="1666233"/>
                </a:lnTo>
                <a:lnTo>
                  <a:pt x="576618" y="1658027"/>
                </a:lnTo>
                <a:lnTo>
                  <a:pt x="529036" y="1647154"/>
                </a:lnTo>
                <a:lnTo>
                  <a:pt x="483331" y="1633970"/>
                </a:lnTo>
                <a:lnTo>
                  <a:pt x="437548" y="1617097"/>
                </a:lnTo>
                <a:lnTo>
                  <a:pt x="393532" y="1597501"/>
                </a:lnTo>
                <a:lnTo>
                  <a:pt x="350853" y="1575053"/>
                </a:lnTo>
                <a:lnTo>
                  <a:pt x="310183" y="1550115"/>
                </a:lnTo>
                <a:lnTo>
                  <a:pt x="271458" y="1522722"/>
                </a:lnTo>
                <a:lnTo>
                  <a:pt x="234800" y="1492990"/>
                </a:lnTo>
                <a:lnTo>
                  <a:pt x="200328" y="1461036"/>
                </a:lnTo>
                <a:lnTo>
                  <a:pt x="168164" y="1426977"/>
                </a:lnTo>
                <a:lnTo>
                  <a:pt x="138429" y="1390929"/>
                </a:lnTo>
                <a:lnTo>
                  <a:pt x="111242" y="1353008"/>
                </a:lnTo>
                <a:lnTo>
                  <a:pt x="86726" y="1313332"/>
                </a:lnTo>
                <a:lnTo>
                  <a:pt x="64999" y="1272016"/>
                </a:lnTo>
                <a:lnTo>
                  <a:pt x="46184" y="1229178"/>
                </a:lnTo>
                <a:lnTo>
                  <a:pt x="30287" y="1184523"/>
                </a:lnTo>
                <a:lnTo>
                  <a:pt x="17733" y="1139216"/>
                </a:lnTo>
                <a:lnTo>
                  <a:pt x="8429" y="1092778"/>
                </a:lnTo>
                <a:lnTo>
                  <a:pt x="2449" y="1044934"/>
                </a:lnTo>
                <a:lnTo>
                  <a:pt x="37" y="996973"/>
                </a:lnTo>
                <a:lnTo>
                  <a:pt x="0" y="0"/>
                </a:lnTo>
                <a:lnTo>
                  <a:pt x="1449212" y="0"/>
                </a:lnTo>
                <a:lnTo>
                  <a:pt x="1449212" y="996973"/>
                </a:lnTo>
                <a:lnTo>
                  <a:pt x="1446735" y="1045324"/>
                </a:lnTo>
                <a:lnTo>
                  <a:pt x="1440696" y="1092778"/>
                </a:lnTo>
                <a:lnTo>
                  <a:pt x="1431172" y="1139402"/>
                </a:lnTo>
                <a:lnTo>
                  <a:pt x="1418450" y="1184523"/>
                </a:lnTo>
                <a:lnTo>
                  <a:pt x="1402504" y="1228582"/>
                </a:lnTo>
                <a:lnTo>
                  <a:pt x="1383517" y="1271276"/>
                </a:lnTo>
                <a:lnTo>
                  <a:pt x="1361618" y="1312488"/>
                </a:lnTo>
                <a:lnTo>
                  <a:pt x="1336939" y="1352103"/>
                </a:lnTo>
                <a:lnTo>
                  <a:pt x="1309609" y="1390003"/>
                </a:lnTo>
                <a:lnTo>
                  <a:pt x="1279759" y="1426071"/>
                </a:lnTo>
                <a:lnTo>
                  <a:pt x="1247520" y="1460192"/>
                </a:lnTo>
                <a:lnTo>
                  <a:pt x="1213021" y="1492249"/>
                </a:lnTo>
                <a:lnTo>
                  <a:pt x="1176393" y="1522125"/>
                </a:lnTo>
                <a:lnTo>
                  <a:pt x="1137767" y="1549703"/>
                </a:lnTo>
                <a:lnTo>
                  <a:pt x="1097272" y="1574867"/>
                </a:lnTo>
                <a:lnTo>
                  <a:pt x="1055039" y="1597501"/>
                </a:lnTo>
                <a:lnTo>
                  <a:pt x="1011198" y="1617487"/>
                </a:lnTo>
                <a:lnTo>
                  <a:pt x="965881" y="1634709"/>
                </a:lnTo>
                <a:lnTo>
                  <a:pt x="964317" y="1635449"/>
                </a:lnTo>
                <a:lnTo>
                  <a:pt x="962754" y="1635449"/>
                </a:lnTo>
                <a:lnTo>
                  <a:pt x="961187" y="1636189"/>
                </a:lnTo>
                <a:lnTo>
                  <a:pt x="916352" y="1649142"/>
                </a:lnTo>
                <a:lnTo>
                  <a:pt x="870166" y="1659465"/>
                </a:lnTo>
                <a:lnTo>
                  <a:pt x="822778" y="1667015"/>
                </a:lnTo>
                <a:lnTo>
                  <a:pt x="774338" y="1671649"/>
                </a:lnTo>
                <a:lnTo>
                  <a:pt x="724996" y="1673225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6425636" y="390090"/>
            <a:ext cx="429895" cy="8750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550" spc="-65" b="1">
                <a:latin typeface="Microsoft JhengHei"/>
                <a:cs typeface="Microsoft JhengHei"/>
              </a:rPr>
              <a:t>8</a:t>
            </a:r>
            <a:endParaRPr sz="5550"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099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750" spc="125"/>
              <a:t>PREDICTIONS</a:t>
            </a:r>
            <a:r>
              <a:rPr dirty="0" sz="6750"/>
              <a:t> </a:t>
            </a:r>
            <a:r>
              <a:rPr dirty="0" sz="6750" spc="-450"/>
              <a:t>&amp;</a:t>
            </a:r>
            <a:r>
              <a:rPr dirty="0" sz="6750" spc="5"/>
              <a:t> </a:t>
            </a:r>
            <a:r>
              <a:rPr dirty="0" sz="6750" spc="85"/>
              <a:t>VISUALIZATION</a:t>
            </a:r>
            <a:endParaRPr sz="6750"/>
          </a:p>
        </p:txBody>
      </p:sp>
      <p:sp>
        <p:nvSpPr>
          <p:cNvPr id="8" name="object 8" descr=""/>
          <p:cNvSpPr/>
          <p:nvPr/>
        </p:nvSpPr>
        <p:spPr>
          <a:xfrm>
            <a:off x="147408" y="164775"/>
            <a:ext cx="5515610" cy="1909445"/>
          </a:xfrm>
          <a:custGeom>
            <a:avLst/>
            <a:gdLst/>
            <a:ahLst/>
            <a:cxnLst/>
            <a:rect l="l" t="t" r="r" b="b"/>
            <a:pathLst>
              <a:path w="5515610" h="1909445">
                <a:moveTo>
                  <a:pt x="20139" y="88067"/>
                </a:moveTo>
                <a:lnTo>
                  <a:pt x="12298" y="86484"/>
                </a:lnTo>
                <a:lnTo>
                  <a:pt x="5896" y="82168"/>
                </a:lnTo>
                <a:lnTo>
                  <a:pt x="1581" y="75763"/>
                </a:lnTo>
                <a:lnTo>
                  <a:pt x="0" y="67918"/>
                </a:lnTo>
                <a:lnTo>
                  <a:pt x="1581" y="60072"/>
                </a:lnTo>
                <a:lnTo>
                  <a:pt x="5896" y="53668"/>
                </a:lnTo>
                <a:lnTo>
                  <a:pt x="12298" y="49351"/>
                </a:lnTo>
                <a:lnTo>
                  <a:pt x="20139" y="47768"/>
                </a:lnTo>
                <a:lnTo>
                  <a:pt x="27980" y="49351"/>
                </a:lnTo>
                <a:lnTo>
                  <a:pt x="34381" y="53668"/>
                </a:lnTo>
                <a:lnTo>
                  <a:pt x="38696" y="60072"/>
                </a:lnTo>
                <a:lnTo>
                  <a:pt x="40278" y="67918"/>
                </a:lnTo>
                <a:lnTo>
                  <a:pt x="38696" y="75763"/>
                </a:lnTo>
                <a:lnTo>
                  <a:pt x="34381" y="82168"/>
                </a:lnTo>
                <a:lnTo>
                  <a:pt x="27980" y="86484"/>
                </a:lnTo>
                <a:lnTo>
                  <a:pt x="20139" y="88067"/>
                </a:lnTo>
                <a:close/>
              </a:path>
              <a:path w="5515610" h="1909445">
                <a:moveTo>
                  <a:pt x="322717" y="91434"/>
                </a:moveTo>
                <a:lnTo>
                  <a:pt x="313571" y="89586"/>
                </a:lnTo>
                <a:lnTo>
                  <a:pt x="306101" y="84546"/>
                </a:lnTo>
                <a:lnTo>
                  <a:pt x="301064" y="77071"/>
                </a:lnTo>
                <a:lnTo>
                  <a:pt x="299217" y="67918"/>
                </a:lnTo>
                <a:lnTo>
                  <a:pt x="301064" y="58767"/>
                </a:lnTo>
                <a:lnTo>
                  <a:pt x="306101" y="51292"/>
                </a:lnTo>
                <a:lnTo>
                  <a:pt x="313571" y="46253"/>
                </a:lnTo>
                <a:lnTo>
                  <a:pt x="322717" y="44404"/>
                </a:lnTo>
                <a:lnTo>
                  <a:pt x="331863" y="46253"/>
                </a:lnTo>
                <a:lnTo>
                  <a:pt x="339333" y="51292"/>
                </a:lnTo>
                <a:lnTo>
                  <a:pt x="344370" y="58767"/>
                </a:lnTo>
                <a:lnTo>
                  <a:pt x="346217" y="67918"/>
                </a:lnTo>
                <a:lnTo>
                  <a:pt x="344370" y="77071"/>
                </a:lnTo>
                <a:lnTo>
                  <a:pt x="339333" y="84546"/>
                </a:lnTo>
                <a:lnTo>
                  <a:pt x="331863" y="89586"/>
                </a:lnTo>
                <a:lnTo>
                  <a:pt x="322717" y="91434"/>
                </a:lnTo>
                <a:close/>
              </a:path>
              <a:path w="5515610" h="1909445">
                <a:moveTo>
                  <a:pt x="625299" y="93955"/>
                </a:moveTo>
                <a:lnTo>
                  <a:pt x="615179" y="91909"/>
                </a:lnTo>
                <a:lnTo>
                  <a:pt x="606912" y="86332"/>
                </a:lnTo>
                <a:lnTo>
                  <a:pt x="601337" y="78061"/>
                </a:lnTo>
                <a:lnTo>
                  <a:pt x="599292" y="67935"/>
                </a:lnTo>
                <a:lnTo>
                  <a:pt x="601337" y="57810"/>
                </a:lnTo>
                <a:lnTo>
                  <a:pt x="606912" y="49538"/>
                </a:lnTo>
                <a:lnTo>
                  <a:pt x="615179" y="43960"/>
                </a:lnTo>
                <a:lnTo>
                  <a:pt x="625299" y="41914"/>
                </a:lnTo>
                <a:lnTo>
                  <a:pt x="635417" y="43960"/>
                </a:lnTo>
                <a:lnTo>
                  <a:pt x="643683" y="49538"/>
                </a:lnTo>
                <a:lnTo>
                  <a:pt x="649257" y="57810"/>
                </a:lnTo>
                <a:lnTo>
                  <a:pt x="651302" y="67935"/>
                </a:lnTo>
                <a:lnTo>
                  <a:pt x="649260" y="78061"/>
                </a:lnTo>
                <a:lnTo>
                  <a:pt x="643689" y="86332"/>
                </a:lnTo>
                <a:lnTo>
                  <a:pt x="635424" y="91909"/>
                </a:lnTo>
                <a:lnTo>
                  <a:pt x="625299" y="93955"/>
                </a:lnTo>
                <a:close/>
              </a:path>
              <a:path w="5515610" h="1909445">
                <a:moveTo>
                  <a:pt x="927877" y="97319"/>
                </a:moveTo>
                <a:lnTo>
                  <a:pt x="916445" y="95010"/>
                </a:lnTo>
                <a:lnTo>
                  <a:pt x="907110" y="88714"/>
                </a:lnTo>
                <a:lnTo>
                  <a:pt x="900818" y="79374"/>
                </a:lnTo>
                <a:lnTo>
                  <a:pt x="898510" y="67935"/>
                </a:lnTo>
                <a:lnTo>
                  <a:pt x="900818" y="56495"/>
                </a:lnTo>
                <a:lnTo>
                  <a:pt x="907110" y="47155"/>
                </a:lnTo>
                <a:lnTo>
                  <a:pt x="916445" y="40859"/>
                </a:lnTo>
                <a:lnTo>
                  <a:pt x="927877" y="38551"/>
                </a:lnTo>
                <a:lnTo>
                  <a:pt x="939309" y="40859"/>
                </a:lnTo>
                <a:lnTo>
                  <a:pt x="948644" y="47155"/>
                </a:lnTo>
                <a:lnTo>
                  <a:pt x="954937" y="56495"/>
                </a:lnTo>
                <a:lnTo>
                  <a:pt x="957244" y="67935"/>
                </a:lnTo>
                <a:lnTo>
                  <a:pt x="954937" y="79374"/>
                </a:lnTo>
                <a:lnTo>
                  <a:pt x="948644" y="88714"/>
                </a:lnTo>
                <a:lnTo>
                  <a:pt x="939309" y="95010"/>
                </a:lnTo>
                <a:lnTo>
                  <a:pt x="927877" y="97319"/>
                </a:lnTo>
                <a:close/>
              </a:path>
              <a:path w="5515610" h="1909445">
                <a:moveTo>
                  <a:pt x="1230455" y="100682"/>
                </a:moveTo>
                <a:lnTo>
                  <a:pt x="1217718" y="98108"/>
                </a:lnTo>
                <a:lnTo>
                  <a:pt x="1207315" y="91089"/>
                </a:lnTo>
                <a:lnTo>
                  <a:pt x="1200300" y="80679"/>
                </a:lnTo>
                <a:lnTo>
                  <a:pt x="1197728" y="67935"/>
                </a:lnTo>
                <a:lnTo>
                  <a:pt x="1200300" y="55190"/>
                </a:lnTo>
                <a:lnTo>
                  <a:pt x="1207315" y="44780"/>
                </a:lnTo>
                <a:lnTo>
                  <a:pt x="1217718" y="37761"/>
                </a:lnTo>
                <a:lnTo>
                  <a:pt x="1230455" y="35187"/>
                </a:lnTo>
                <a:lnTo>
                  <a:pt x="1243193" y="37761"/>
                </a:lnTo>
                <a:lnTo>
                  <a:pt x="1253598" y="44780"/>
                </a:lnTo>
                <a:lnTo>
                  <a:pt x="1260613" y="55190"/>
                </a:lnTo>
                <a:lnTo>
                  <a:pt x="1263186" y="67935"/>
                </a:lnTo>
                <a:lnTo>
                  <a:pt x="1260613" y="80679"/>
                </a:lnTo>
                <a:lnTo>
                  <a:pt x="1253598" y="91089"/>
                </a:lnTo>
                <a:lnTo>
                  <a:pt x="1243193" y="98108"/>
                </a:lnTo>
                <a:lnTo>
                  <a:pt x="1230455" y="100682"/>
                </a:lnTo>
                <a:close/>
              </a:path>
              <a:path w="5515610" h="1909445">
                <a:moveTo>
                  <a:pt x="1533034" y="103206"/>
                </a:moveTo>
                <a:lnTo>
                  <a:pt x="1519324" y="100434"/>
                </a:lnTo>
                <a:lnTo>
                  <a:pt x="1508125" y="92877"/>
                </a:lnTo>
                <a:lnTo>
                  <a:pt x="1500573" y="81670"/>
                </a:lnTo>
                <a:lnTo>
                  <a:pt x="1497803" y="67951"/>
                </a:lnTo>
                <a:lnTo>
                  <a:pt x="1500573" y="54233"/>
                </a:lnTo>
                <a:lnTo>
                  <a:pt x="1508125" y="43026"/>
                </a:lnTo>
                <a:lnTo>
                  <a:pt x="1519324" y="35469"/>
                </a:lnTo>
                <a:lnTo>
                  <a:pt x="1533034" y="32697"/>
                </a:lnTo>
                <a:lnTo>
                  <a:pt x="1546745" y="35469"/>
                </a:lnTo>
                <a:lnTo>
                  <a:pt x="1557945" y="43026"/>
                </a:lnTo>
                <a:lnTo>
                  <a:pt x="1565498" y="54233"/>
                </a:lnTo>
                <a:lnTo>
                  <a:pt x="1568268" y="67951"/>
                </a:lnTo>
                <a:lnTo>
                  <a:pt x="1565500" y="81670"/>
                </a:lnTo>
                <a:lnTo>
                  <a:pt x="1557951" y="92877"/>
                </a:lnTo>
                <a:lnTo>
                  <a:pt x="1546752" y="100434"/>
                </a:lnTo>
                <a:lnTo>
                  <a:pt x="1533034" y="103206"/>
                </a:lnTo>
                <a:close/>
              </a:path>
              <a:path w="5515610" h="1909445">
                <a:moveTo>
                  <a:pt x="1835605" y="105730"/>
                </a:moveTo>
                <a:lnTo>
                  <a:pt x="1820910" y="102760"/>
                </a:lnTo>
                <a:lnTo>
                  <a:pt x="1808909" y="94662"/>
                </a:lnTo>
                <a:lnTo>
                  <a:pt x="1800817" y="82654"/>
                </a:lnTo>
                <a:lnTo>
                  <a:pt x="1797850" y="67951"/>
                </a:lnTo>
                <a:lnTo>
                  <a:pt x="1800817" y="53251"/>
                </a:lnTo>
                <a:lnTo>
                  <a:pt x="1808909" y="41242"/>
                </a:lnTo>
                <a:lnTo>
                  <a:pt x="1820910" y="33143"/>
                </a:lnTo>
                <a:lnTo>
                  <a:pt x="1835605" y="30173"/>
                </a:lnTo>
                <a:lnTo>
                  <a:pt x="1850301" y="33143"/>
                </a:lnTo>
                <a:lnTo>
                  <a:pt x="1862302" y="41242"/>
                </a:lnTo>
                <a:lnTo>
                  <a:pt x="1870393" y="53251"/>
                </a:lnTo>
                <a:lnTo>
                  <a:pt x="1873360" y="67951"/>
                </a:lnTo>
                <a:lnTo>
                  <a:pt x="1870393" y="82654"/>
                </a:lnTo>
                <a:lnTo>
                  <a:pt x="1862302" y="94662"/>
                </a:lnTo>
                <a:lnTo>
                  <a:pt x="1850301" y="102760"/>
                </a:lnTo>
                <a:lnTo>
                  <a:pt x="1835605" y="105730"/>
                </a:lnTo>
                <a:close/>
              </a:path>
              <a:path w="5515610" h="1909445">
                <a:moveTo>
                  <a:pt x="2138184" y="109094"/>
                </a:moveTo>
                <a:lnTo>
                  <a:pt x="2122183" y="105861"/>
                </a:lnTo>
                <a:lnTo>
                  <a:pt x="2109121" y="97044"/>
                </a:lnTo>
                <a:lnTo>
                  <a:pt x="2100317" y="83966"/>
                </a:lnTo>
                <a:lnTo>
                  <a:pt x="2097089" y="67951"/>
                </a:lnTo>
                <a:lnTo>
                  <a:pt x="2100317" y="51936"/>
                </a:lnTo>
                <a:lnTo>
                  <a:pt x="2109121" y="38859"/>
                </a:lnTo>
                <a:lnTo>
                  <a:pt x="2122183" y="30042"/>
                </a:lnTo>
                <a:lnTo>
                  <a:pt x="2138184" y="26809"/>
                </a:lnTo>
                <a:lnTo>
                  <a:pt x="2154189" y="30042"/>
                </a:lnTo>
                <a:lnTo>
                  <a:pt x="2167263" y="38859"/>
                </a:lnTo>
                <a:lnTo>
                  <a:pt x="2176079" y="51936"/>
                </a:lnTo>
                <a:lnTo>
                  <a:pt x="2179313" y="67951"/>
                </a:lnTo>
                <a:lnTo>
                  <a:pt x="2176079" y="83966"/>
                </a:lnTo>
                <a:lnTo>
                  <a:pt x="2167263" y="97044"/>
                </a:lnTo>
                <a:lnTo>
                  <a:pt x="2154189" y="105861"/>
                </a:lnTo>
                <a:lnTo>
                  <a:pt x="2138184" y="109094"/>
                </a:lnTo>
                <a:close/>
              </a:path>
              <a:path w="5515610" h="1909445">
                <a:moveTo>
                  <a:pt x="2440762" y="111617"/>
                </a:moveTo>
                <a:lnTo>
                  <a:pt x="2423782" y="108187"/>
                </a:lnTo>
                <a:lnTo>
                  <a:pt x="2409915" y="98832"/>
                </a:lnTo>
                <a:lnTo>
                  <a:pt x="2400565" y="84957"/>
                </a:lnTo>
                <a:lnTo>
                  <a:pt x="2397136" y="67968"/>
                </a:lnTo>
                <a:lnTo>
                  <a:pt x="2400565" y="50980"/>
                </a:lnTo>
                <a:lnTo>
                  <a:pt x="2409915" y="37106"/>
                </a:lnTo>
                <a:lnTo>
                  <a:pt x="2423782" y="27753"/>
                </a:lnTo>
                <a:lnTo>
                  <a:pt x="2440762" y="24323"/>
                </a:lnTo>
                <a:lnTo>
                  <a:pt x="2457742" y="27753"/>
                </a:lnTo>
                <a:lnTo>
                  <a:pt x="2471609" y="37106"/>
                </a:lnTo>
                <a:lnTo>
                  <a:pt x="2480959" y="50980"/>
                </a:lnTo>
                <a:lnTo>
                  <a:pt x="2484387" y="67968"/>
                </a:lnTo>
                <a:lnTo>
                  <a:pt x="2480959" y="84957"/>
                </a:lnTo>
                <a:lnTo>
                  <a:pt x="2471609" y="98832"/>
                </a:lnTo>
                <a:lnTo>
                  <a:pt x="2457742" y="108187"/>
                </a:lnTo>
                <a:lnTo>
                  <a:pt x="2440762" y="111617"/>
                </a:lnTo>
                <a:close/>
              </a:path>
              <a:path w="5515610" h="1909445">
                <a:moveTo>
                  <a:pt x="2743340" y="114141"/>
                </a:moveTo>
                <a:lnTo>
                  <a:pt x="2725387" y="110513"/>
                </a:lnTo>
                <a:lnTo>
                  <a:pt x="2710727" y="100617"/>
                </a:lnTo>
                <a:lnTo>
                  <a:pt x="2700843" y="85941"/>
                </a:lnTo>
                <a:lnTo>
                  <a:pt x="2697218" y="67968"/>
                </a:lnTo>
                <a:lnTo>
                  <a:pt x="2700843" y="49998"/>
                </a:lnTo>
                <a:lnTo>
                  <a:pt x="2710727" y="35322"/>
                </a:lnTo>
                <a:lnTo>
                  <a:pt x="2725387" y="25427"/>
                </a:lnTo>
                <a:lnTo>
                  <a:pt x="2743340" y="21799"/>
                </a:lnTo>
                <a:lnTo>
                  <a:pt x="2761313" y="25427"/>
                </a:lnTo>
                <a:lnTo>
                  <a:pt x="2775984" y="35322"/>
                </a:lnTo>
                <a:lnTo>
                  <a:pt x="2785871" y="49998"/>
                </a:lnTo>
                <a:lnTo>
                  <a:pt x="2789496" y="67968"/>
                </a:lnTo>
                <a:lnTo>
                  <a:pt x="2785871" y="85941"/>
                </a:lnTo>
                <a:lnTo>
                  <a:pt x="2775984" y="100617"/>
                </a:lnTo>
                <a:lnTo>
                  <a:pt x="2761313" y="110513"/>
                </a:lnTo>
                <a:lnTo>
                  <a:pt x="2743340" y="114141"/>
                </a:lnTo>
                <a:close/>
              </a:path>
              <a:path w="5515610" h="1909445">
                <a:moveTo>
                  <a:pt x="3045919" y="116662"/>
                </a:moveTo>
                <a:lnTo>
                  <a:pt x="3026986" y="112836"/>
                </a:lnTo>
                <a:lnTo>
                  <a:pt x="3011521" y="102401"/>
                </a:lnTo>
                <a:lnTo>
                  <a:pt x="3001091" y="86924"/>
                </a:lnTo>
                <a:lnTo>
                  <a:pt x="2997266" y="67968"/>
                </a:lnTo>
                <a:lnTo>
                  <a:pt x="3001091" y="49014"/>
                </a:lnTo>
                <a:lnTo>
                  <a:pt x="3011521" y="33536"/>
                </a:lnTo>
                <a:lnTo>
                  <a:pt x="3026986" y="23101"/>
                </a:lnTo>
                <a:lnTo>
                  <a:pt x="3045919" y="19275"/>
                </a:lnTo>
                <a:lnTo>
                  <a:pt x="3064870" y="23101"/>
                </a:lnTo>
                <a:lnTo>
                  <a:pt x="3080346" y="33536"/>
                </a:lnTo>
                <a:lnTo>
                  <a:pt x="3090780" y="49014"/>
                </a:lnTo>
                <a:lnTo>
                  <a:pt x="3094605" y="67968"/>
                </a:lnTo>
                <a:lnTo>
                  <a:pt x="3090780" y="86924"/>
                </a:lnTo>
                <a:lnTo>
                  <a:pt x="3080346" y="102401"/>
                </a:lnTo>
                <a:lnTo>
                  <a:pt x="3064870" y="112836"/>
                </a:lnTo>
                <a:lnTo>
                  <a:pt x="3045919" y="116662"/>
                </a:lnTo>
                <a:close/>
              </a:path>
              <a:path w="5515610" h="1909445">
                <a:moveTo>
                  <a:pt x="3348497" y="119185"/>
                </a:moveTo>
                <a:lnTo>
                  <a:pt x="3328572" y="115161"/>
                </a:lnTo>
                <a:lnTo>
                  <a:pt x="3312303" y="104186"/>
                </a:lnTo>
                <a:lnTo>
                  <a:pt x="3301335" y="87906"/>
                </a:lnTo>
                <a:lnTo>
                  <a:pt x="3297314" y="67968"/>
                </a:lnTo>
                <a:lnTo>
                  <a:pt x="3301335" y="48030"/>
                </a:lnTo>
                <a:lnTo>
                  <a:pt x="3312303" y="31751"/>
                </a:lnTo>
                <a:lnTo>
                  <a:pt x="3328572" y="20776"/>
                </a:lnTo>
                <a:lnTo>
                  <a:pt x="3348497" y="16751"/>
                </a:lnTo>
                <a:lnTo>
                  <a:pt x="3368428" y="20776"/>
                </a:lnTo>
                <a:lnTo>
                  <a:pt x="3384708" y="31751"/>
                </a:lnTo>
                <a:lnTo>
                  <a:pt x="3395687" y="48030"/>
                </a:lnTo>
                <a:lnTo>
                  <a:pt x="3399714" y="67968"/>
                </a:lnTo>
                <a:lnTo>
                  <a:pt x="3395687" y="87906"/>
                </a:lnTo>
                <a:lnTo>
                  <a:pt x="3384708" y="104186"/>
                </a:lnTo>
                <a:lnTo>
                  <a:pt x="3368428" y="115161"/>
                </a:lnTo>
                <a:lnTo>
                  <a:pt x="3348497" y="119185"/>
                </a:lnTo>
                <a:close/>
              </a:path>
              <a:path w="5515610" h="1909445">
                <a:moveTo>
                  <a:pt x="3651075" y="122549"/>
                </a:moveTo>
                <a:lnTo>
                  <a:pt x="3629859" y="118260"/>
                </a:lnTo>
                <a:lnTo>
                  <a:pt x="3612528" y="106564"/>
                </a:lnTo>
                <a:lnTo>
                  <a:pt x="3600839" y="89220"/>
                </a:lnTo>
                <a:lnTo>
                  <a:pt x="3596552" y="67985"/>
                </a:lnTo>
                <a:lnTo>
                  <a:pt x="3600839" y="46751"/>
                </a:lnTo>
                <a:lnTo>
                  <a:pt x="3612528" y="29407"/>
                </a:lnTo>
                <a:lnTo>
                  <a:pt x="3629859" y="17711"/>
                </a:lnTo>
                <a:lnTo>
                  <a:pt x="3651075" y="13421"/>
                </a:lnTo>
                <a:lnTo>
                  <a:pt x="3672311" y="17711"/>
                </a:lnTo>
                <a:lnTo>
                  <a:pt x="3689653" y="29407"/>
                </a:lnTo>
                <a:lnTo>
                  <a:pt x="3701345" y="46751"/>
                </a:lnTo>
                <a:lnTo>
                  <a:pt x="3705633" y="67985"/>
                </a:lnTo>
                <a:lnTo>
                  <a:pt x="3701345" y="89220"/>
                </a:lnTo>
                <a:lnTo>
                  <a:pt x="3689653" y="106564"/>
                </a:lnTo>
                <a:lnTo>
                  <a:pt x="3672311" y="118260"/>
                </a:lnTo>
                <a:lnTo>
                  <a:pt x="3651075" y="122549"/>
                </a:lnTo>
                <a:close/>
              </a:path>
              <a:path w="5515610" h="1909445">
                <a:moveTo>
                  <a:pt x="3953688" y="125073"/>
                </a:moveTo>
                <a:lnTo>
                  <a:pt x="3931478" y="120585"/>
                </a:lnTo>
                <a:lnTo>
                  <a:pt x="3913343" y="108349"/>
                </a:lnTo>
                <a:lnTo>
                  <a:pt x="3901117" y="90202"/>
                </a:lnTo>
                <a:lnTo>
                  <a:pt x="3896633" y="67985"/>
                </a:lnTo>
                <a:lnTo>
                  <a:pt x="3901117" y="45768"/>
                </a:lnTo>
                <a:lnTo>
                  <a:pt x="3913343" y="27621"/>
                </a:lnTo>
                <a:lnTo>
                  <a:pt x="3931478" y="15385"/>
                </a:lnTo>
                <a:lnTo>
                  <a:pt x="3953688" y="10897"/>
                </a:lnTo>
                <a:lnTo>
                  <a:pt x="3975877" y="15385"/>
                </a:lnTo>
                <a:lnTo>
                  <a:pt x="3994002" y="27621"/>
                </a:lnTo>
                <a:lnTo>
                  <a:pt x="4006225" y="45768"/>
                </a:lnTo>
                <a:lnTo>
                  <a:pt x="4010708" y="67985"/>
                </a:lnTo>
                <a:lnTo>
                  <a:pt x="4006230" y="90202"/>
                </a:lnTo>
                <a:lnTo>
                  <a:pt x="3994015" y="108349"/>
                </a:lnTo>
                <a:lnTo>
                  <a:pt x="3975891" y="120585"/>
                </a:lnTo>
                <a:lnTo>
                  <a:pt x="3953688" y="125073"/>
                </a:lnTo>
                <a:close/>
              </a:path>
              <a:path w="5515610" h="1909445">
                <a:moveTo>
                  <a:pt x="4256266" y="127597"/>
                </a:moveTo>
                <a:lnTo>
                  <a:pt x="4233078" y="122911"/>
                </a:lnTo>
                <a:lnTo>
                  <a:pt x="4214137" y="110135"/>
                </a:lnTo>
                <a:lnTo>
                  <a:pt x="4201365" y="91186"/>
                </a:lnTo>
                <a:lnTo>
                  <a:pt x="4196681" y="67985"/>
                </a:lnTo>
                <a:lnTo>
                  <a:pt x="4201365" y="44785"/>
                </a:lnTo>
                <a:lnTo>
                  <a:pt x="4214137" y="25837"/>
                </a:lnTo>
                <a:lnTo>
                  <a:pt x="4233078" y="13062"/>
                </a:lnTo>
                <a:lnTo>
                  <a:pt x="4256266" y="8377"/>
                </a:lnTo>
                <a:lnTo>
                  <a:pt x="4279449" y="13062"/>
                </a:lnTo>
                <a:lnTo>
                  <a:pt x="4298377" y="25837"/>
                </a:lnTo>
                <a:lnTo>
                  <a:pt x="4311138" y="44785"/>
                </a:lnTo>
                <a:lnTo>
                  <a:pt x="4315816" y="67985"/>
                </a:lnTo>
                <a:lnTo>
                  <a:pt x="4311138" y="91186"/>
                </a:lnTo>
                <a:lnTo>
                  <a:pt x="4298377" y="110135"/>
                </a:lnTo>
                <a:lnTo>
                  <a:pt x="4279449" y="122911"/>
                </a:lnTo>
                <a:lnTo>
                  <a:pt x="4256266" y="127597"/>
                </a:lnTo>
                <a:close/>
              </a:path>
              <a:path w="5515610" h="1909445">
                <a:moveTo>
                  <a:pt x="4558844" y="131801"/>
                </a:moveTo>
                <a:lnTo>
                  <a:pt x="4534020" y="126787"/>
                </a:lnTo>
                <a:lnTo>
                  <a:pt x="4513751" y="113115"/>
                </a:lnTo>
                <a:lnTo>
                  <a:pt x="4500086" y="92837"/>
                </a:lnTo>
                <a:lnTo>
                  <a:pt x="4495076" y="68002"/>
                </a:lnTo>
                <a:lnTo>
                  <a:pt x="4500086" y="43168"/>
                </a:lnTo>
                <a:lnTo>
                  <a:pt x="4513751" y="22889"/>
                </a:lnTo>
                <a:lnTo>
                  <a:pt x="4534020" y="9217"/>
                </a:lnTo>
                <a:lnTo>
                  <a:pt x="4558844" y="4203"/>
                </a:lnTo>
                <a:lnTo>
                  <a:pt x="4583649" y="9217"/>
                </a:lnTo>
                <a:lnTo>
                  <a:pt x="4603908" y="22889"/>
                </a:lnTo>
                <a:lnTo>
                  <a:pt x="4617569" y="43168"/>
                </a:lnTo>
                <a:lnTo>
                  <a:pt x="4622579" y="68002"/>
                </a:lnTo>
                <a:lnTo>
                  <a:pt x="4617569" y="92837"/>
                </a:lnTo>
                <a:lnTo>
                  <a:pt x="4603908" y="113115"/>
                </a:lnTo>
                <a:lnTo>
                  <a:pt x="4583649" y="126787"/>
                </a:lnTo>
                <a:lnTo>
                  <a:pt x="4558844" y="131801"/>
                </a:lnTo>
                <a:close/>
              </a:path>
              <a:path w="5515610" h="1909445">
                <a:moveTo>
                  <a:pt x="4861422" y="135164"/>
                </a:moveTo>
                <a:lnTo>
                  <a:pt x="4835288" y="129886"/>
                </a:lnTo>
                <a:lnTo>
                  <a:pt x="4813946" y="115492"/>
                </a:lnTo>
                <a:lnTo>
                  <a:pt x="4799557" y="94144"/>
                </a:lnTo>
                <a:lnTo>
                  <a:pt x="4794280" y="68002"/>
                </a:lnTo>
                <a:lnTo>
                  <a:pt x="4799557" y="41862"/>
                </a:lnTo>
                <a:lnTo>
                  <a:pt x="4813946" y="20513"/>
                </a:lnTo>
                <a:lnTo>
                  <a:pt x="4835288" y="6118"/>
                </a:lnTo>
                <a:lnTo>
                  <a:pt x="4861422" y="840"/>
                </a:lnTo>
                <a:lnTo>
                  <a:pt x="4887537" y="6118"/>
                </a:lnTo>
                <a:lnTo>
                  <a:pt x="4908869" y="20513"/>
                </a:lnTo>
                <a:lnTo>
                  <a:pt x="4923255" y="41862"/>
                </a:lnTo>
                <a:lnTo>
                  <a:pt x="4928531" y="68002"/>
                </a:lnTo>
                <a:lnTo>
                  <a:pt x="4923255" y="94144"/>
                </a:lnTo>
                <a:lnTo>
                  <a:pt x="4908869" y="115492"/>
                </a:lnTo>
                <a:lnTo>
                  <a:pt x="4887537" y="129886"/>
                </a:lnTo>
                <a:lnTo>
                  <a:pt x="4861422" y="135164"/>
                </a:lnTo>
                <a:close/>
              </a:path>
              <a:path w="5515610" h="1909445">
                <a:moveTo>
                  <a:pt x="5164000" y="136005"/>
                </a:moveTo>
                <a:lnTo>
                  <a:pt x="5137535" y="130661"/>
                </a:lnTo>
                <a:lnTo>
                  <a:pt x="5115926" y="116088"/>
                </a:lnTo>
                <a:lnTo>
                  <a:pt x="5101357" y="94473"/>
                </a:lnTo>
                <a:lnTo>
                  <a:pt x="5096015" y="68002"/>
                </a:lnTo>
                <a:lnTo>
                  <a:pt x="5101357" y="41531"/>
                </a:lnTo>
                <a:lnTo>
                  <a:pt x="5115926" y="19916"/>
                </a:lnTo>
                <a:lnTo>
                  <a:pt x="5137535" y="5343"/>
                </a:lnTo>
                <a:lnTo>
                  <a:pt x="5164000" y="0"/>
                </a:lnTo>
                <a:lnTo>
                  <a:pt x="5190446" y="5343"/>
                </a:lnTo>
                <a:lnTo>
                  <a:pt x="5212046" y="19916"/>
                </a:lnTo>
                <a:lnTo>
                  <a:pt x="5226611" y="41531"/>
                </a:lnTo>
                <a:lnTo>
                  <a:pt x="5231953" y="68002"/>
                </a:lnTo>
                <a:lnTo>
                  <a:pt x="5226611" y="94473"/>
                </a:lnTo>
                <a:lnTo>
                  <a:pt x="5212046" y="116088"/>
                </a:lnTo>
                <a:lnTo>
                  <a:pt x="5190446" y="130661"/>
                </a:lnTo>
                <a:lnTo>
                  <a:pt x="5164000" y="136005"/>
                </a:lnTo>
                <a:close/>
              </a:path>
              <a:path w="5515610" h="1909445">
                <a:moveTo>
                  <a:pt x="5466579" y="86471"/>
                </a:moveTo>
                <a:lnTo>
                  <a:pt x="5459397" y="85019"/>
                </a:lnTo>
                <a:lnTo>
                  <a:pt x="5453531" y="81059"/>
                </a:lnTo>
                <a:lnTo>
                  <a:pt x="5449575" y="75188"/>
                </a:lnTo>
                <a:lnTo>
                  <a:pt x="5448124" y="68002"/>
                </a:lnTo>
                <a:lnTo>
                  <a:pt x="5449575" y="60816"/>
                </a:lnTo>
                <a:lnTo>
                  <a:pt x="5453531" y="54945"/>
                </a:lnTo>
                <a:lnTo>
                  <a:pt x="5459397" y="50985"/>
                </a:lnTo>
                <a:lnTo>
                  <a:pt x="5466579" y="49533"/>
                </a:lnTo>
                <a:lnTo>
                  <a:pt x="5473762" y="50985"/>
                </a:lnTo>
                <a:lnTo>
                  <a:pt x="5479628" y="54945"/>
                </a:lnTo>
                <a:lnTo>
                  <a:pt x="5483584" y="60816"/>
                </a:lnTo>
                <a:lnTo>
                  <a:pt x="5485035" y="68002"/>
                </a:lnTo>
                <a:lnTo>
                  <a:pt x="5483584" y="75188"/>
                </a:lnTo>
                <a:lnTo>
                  <a:pt x="5479628" y="81059"/>
                </a:lnTo>
                <a:lnTo>
                  <a:pt x="5473762" y="85019"/>
                </a:lnTo>
                <a:lnTo>
                  <a:pt x="5466579" y="86471"/>
                </a:lnTo>
                <a:close/>
              </a:path>
              <a:path w="5515610" h="1909445">
                <a:moveTo>
                  <a:pt x="20139" y="390949"/>
                </a:moveTo>
                <a:lnTo>
                  <a:pt x="12298" y="389366"/>
                </a:lnTo>
                <a:lnTo>
                  <a:pt x="5896" y="385048"/>
                </a:lnTo>
                <a:lnTo>
                  <a:pt x="1581" y="378642"/>
                </a:lnTo>
                <a:lnTo>
                  <a:pt x="0" y="370796"/>
                </a:lnTo>
                <a:lnTo>
                  <a:pt x="1581" y="362951"/>
                </a:lnTo>
                <a:lnTo>
                  <a:pt x="5896" y="356546"/>
                </a:lnTo>
                <a:lnTo>
                  <a:pt x="12298" y="352229"/>
                </a:lnTo>
                <a:lnTo>
                  <a:pt x="20139" y="350647"/>
                </a:lnTo>
                <a:lnTo>
                  <a:pt x="27980" y="352229"/>
                </a:lnTo>
                <a:lnTo>
                  <a:pt x="34381" y="356546"/>
                </a:lnTo>
                <a:lnTo>
                  <a:pt x="38696" y="362951"/>
                </a:lnTo>
                <a:lnTo>
                  <a:pt x="40278" y="370796"/>
                </a:lnTo>
                <a:lnTo>
                  <a:pt x="38696" y="378642"/>
                </a:lnTo>
                <a:lnTo>
                  <a:pt x="34381" y="385048"/>
                </a:lnTo>
                <a:lnTo>
                  <a:pt x="27980" y="389366"/>
                </a:lnTo>
                <a:lnTo>
                  <a:pt x="20139" y="390949"/>
                </a:lnTo>
                <a:close/>
              </a:path>
              <a:path w="5515610" h="1909445">
                <a:moveTo>
                  <a:pt x="322717" y="394313"/>
                </a:moveTo>
                <a:lnTo>
                  <a:pt x="313571" y="392465"/>
                </a:lnTo>
                <a:lnTo>
                  <a:pt x="306101" y="387425"/>
                </a:lnTo>
                <a:lnTo>
                  <a:pt x="301064" y="379949"/>
                </a:lnTo>
                <a:lnTo>
                  <a:pt x="299217" y="370796"/>
                </a:lnTo>
                <a:lnTo>
                  <a:pt x="301064" y="361645"/>
                </a:lnTo>
                <a:lnTo>
                  <a:pt x="306101" y="354171"/>
                </a:lnTo>
                <a:lnTo>
                  <a:pt x="313571" y="349131"/>
                </a:lnTo>
                <a:lnTo>
                  <a:pt x="322717" y="347283"/>
                </a:lnTo>
                <a:lnTo>
                  <a:pt x="331863" y="349131"/>
                </a:lnTo>
                <a:lnTo>
                  <a:pt x="339333" y="354171"/>
                </a:lnTo>
                <a:lnTo>
                  <a:pt x="344370" y="361645"/>
                </a:lnTo>
                <a:lnTo>
                  <a:pt x="346217" y="370796"/>
                </a:lnTo>
                <a:lnTo>
                  <a:pt x="344370" y="379949"/>
                </a:lnTo>
                <a:lnTo>
                  <a:pt x="339333" y="387425"/>
                </a:lnTo>
                <a:lnTo>
                  <a:pt x="331863" y="392465"/>
                </a:lnTo>
                <a:lnTo>
                  <a:pt x="322717" y="394313"/>
                </a:lnTo>
                <a:close/>
              </a:path>
              <a:path w="5515610" h="1909445">
                <a:moveTo>
                  <a:pt x="625299" y="396833"/>
                </a:moveTo>
                <a:lnTo>
                  <a:pt x="615179" y="394788"/>
                </a:lnTo>
                <a:lnTo>
                  <a:pt x="606912" y="389211"/>
                </a:lnTo>
                <a:lnTo>
                  <a:pt x="601337" y="380940"/>
                </a:lnTo>
                <a:lnTo>
                  <a:pt x="599292" y="370813"/>
                </a:lnTo>
                <a:lnTo>
                  <a:pt x="601337" y="360688"/>
                </a:lnTo>
                <a:lnTo>
                  <a:pt x="606912" y="352417"/>
                </a:lnTo>
                <a:lnTo>
                  <a:pt x="615179" y="346839"/>
                </a:lnTo>
                <a:lnTo>
                  <a:pt x="625299" y="344793"/>
                </a:lnTo>
                <a:lnTo>
                  <a:pt x="635417" y="346839"/>
                </a:lnTo>
                <a:lnTo>
                  <a:pt x="643683" y="352417"/>
                </a:lnTo>
                <a:lnTo>
                  <a:pt x="649257" y="360688"/>
                </a:lnTo>
                <a:lnTo>
                  <a:pt x="651302" y="370813"/>
                </a:lnTo>
                <a:lnTo>
                  <a:pt x="649260" y="380940"/>
                </a:lnTo>
                <a:lnTo>
                  <a:pt x="643689" y="389211"/>
                </a:lnTo>
                <a:lnTo>
                  <a:pt x="635424" y="394788"/>
                </a:lnTo>
                <a:lnTo>
                  <a:pt x="625299" y="396833"/>
                </a:lnTo>
                <a:close/>
              </a:path>
              <a:path w="5515610" h="1909445">
                <a:moveTo>
                  <a:pt x="927877" y="400197"/>
                </a:moveTo>
                <a:lnTo>
                  <a:pt x="916445" y="397889"/>
                </a:lnTo>
                <a:lnTo>
                  <a:pt x="907110" y="391592"/>
                </a:lnTo>
                <a:lnTo>
                  <a:pt x="900818" y="382252"/>
                </a:lnTo>
                <a:lnTo>
                  <a:pt x="898510" y="370813"/>
                </a:lnTo>
                <a:lnTo>
                  <a:pt x="900818" y="359374"/>
                </a:lnTo>
                <a:lnTo>
                  <a:pt x="907110" y="350034"/>
                </a:lnTo>
                <a:lnTo>
                  <a:pt x="916445" y="343738"/>
                </a:lnTo>
                <a:lnTo>
                  <a:pt x="927877" y="341429"/>
                </a:lnTo>
                <a:lnTo>
                  <a:pt x="939309" y="343738"/>
                </a:lnTo>
                <a:lnTo>
                  <a:pt x="948644" y="350034"/>
                </a:lnTo>
                <a:lnTo>
                  <a:pt x="954937" y="359374"/>
                </a:lnTo>
                <a:lnTo>
                  <a:pt x="957244" y="370813"/>
                </a:lnTo>
                <a:lnTo>
                  <a:pt x="954937" y="382252"/>
                </a:lnTo>
                <a:lnTo>
                  <a:pt x="948644" y="391592"/>
                </a:lnTo>
                <a:lnTo>
                  <a:pt x="939309" y="397889"/>
                </a:lnTo>
                <a:lnTo>
                  <a:pt x="927877" y="400197"/>
                </a:lnTo>
                <a:close/>
              </a:path>
              <a:path w="5515610" h="1909445">
                <a:moveTo>
                  <a:pt x="1230455" y="403561"/>
                </a:moveTo>
                <a:lnTo>
                  <a:pt x="1217718" y="400987"/>
                </a:lnTo>
                <a:lnTo>
                  <a:pt x="1207315" y="393967"/>
                </a:lnTo>
                <a:lnTo>
                  <a:pt x="1200300" y="383558"/>
                </a:lnTo>
                <a:lnTo>
                  <a:pt x="1197728" y="370813"/>
                </a:lnTo>
                <a:lnTo>
                  <a:pt x="1200300" y="358068"/>
                </a:lnTo>
                <a:lnTo>
                  <a:pt x="1207315" y="347659"/>
                </a:lnTo>
                <a:lnTo>
                  <a:pt x="1217718" y="340640"/>
                </a:lnTo>
                <a:lnTo>
                  <a:pt x="1230455" y="338065"/>
                </a:lnTo>
                <a:lnTo>
                  <a:pt x="1243193" y="340640"/>
                </a:lnTo>
                <a:lnTo>
                  <a:pt x="1253598" y="347659"/>
                </a:lnTo>
                <a:lnTo>
                  <a:pt x="1260613" y="358068"/>
                </a:lnTo>
                <a:lnTo>
                  <a:pt x="1263186" y="370813"/>
                </a:lnTo>
                <a:lnTo>
                  <a:pt x="1260613" y="383558"/>
                </a:lnTo>
                <a:lnTo>
                  <a:pt x="1253598" y="393967"/>
                </a:lnTo>
                <a:lnTo>
                  <a:pt x="1243193" y="400987"/>
                </a:lnTo>
                <a:lnTo>
                  <a:pt x="1230455" y="403561"/>
                </a:lnTo>
                <a:close/>
              </a:path>
              <a:path w="5515610" h="1909445">
                <a:moveTo>
                  <a:pt x="1533034" y="406085"/>
                </a:moveTo>
                <a:lnTo>
                  <a:pt x="1519324" y="403313"/>
                </a:lnTo>
                <a:lnTo>
                  <a:pt x="1508125" y="395755"/>
                </a:lnTo>
                <a:lnTo>
                  <a:pt x="1500573" y="384549"/>
                </a:lnTo>
                <a:lnTo>
                  <a:pt x="1497803" y="370830"/>
                </a:lnTo>
                <a:lnTo>
                  <a:pt x="1500573" y="357111"/>
                </a:lnTo>
                <a:lnTo>
                  <a:pt x="1508125" y="345905"/>
                </a:lnTo>
                <a:lnTo>
                  <a:pt x="1519324" y="338347"/>
                </a:lnTo>
                <a:lnTo>
                  <a:pt x="1533034" y="335575"/>
                </a:lnTo>
                <a:lnTo>
                  <a:pt x="1546745" y="338347"/>
                </a:lnTo>
                <a:lnTo>
                  <a:pt x="1557945" y="345905"/>
                </a:lnTo>
                <a:lnTo>
                  <a:pt x="1565498" y="357111"/>
                </a:lnTo>
                <a:lnTo>
                  <a:pt x="1568268" y="370830"/>
                </a:lnTo>
                <a:lnTo>
                  <a:pt x="1565500" y="384549"/>
                </a:lnTo>
                <a:lnTo>
                  <a:pt x="1557951" y="395755"/>
                </a:lnTo>
                <a:lnTo>
                  <a:pt x="1546752" y="403313"/>
                </a:lnTo>
                <a:lnTo>
                  <a:pt x="1533034" y="406085"/>
                </a:lnTo>
                <a:close/>
              </a:path>
              <a:path w="5515610" h="1909445">
                <a:moveTo>
                  <a:pt x="1835605" y="408608"/>
                </a:moveTo>
                <a:lnTo>
                  <a:pt x="1820910" y="405639"/>
                </a:lnTo>
                <a:lnTo>
                  <a:pt x="1808909" y="397541"/>
                </a:lnTo>
                <a:lnTo>
                  <a:pt x="1800817" y="385532"/>
                </a:lnTo>
                <a:lnTo>
                  <a:pt x="1797850" y="370830"/>
                </a:lnTo>
                <a:lnTo>
                  <a:pt x="1800817" y="356128"/>
                </a:lnTo>
                <a:lnTo>
                  <a:pt x="1808909" y="344119"/>
                </a:lnTo>
                <a:lnTo>
                  <a:pt x="1820910" y="336021"/>
                </a:lnTo>
                <a:lnTo>
                  <a:pt x="1835605" y="333052"/>
                </a:lnTo>
                <a:lnTo>
                  <a:pt x="1850301" y="336021"/>
                </a:lnTo>
                <a:lnTo>
                  <a:pt x="1862302" y="344119"/>
                </a:lnTo>
                <a:lnTo>
                  <a:pt x="1870393" y="356128"/>
                </a:lnTo>
                <a:lnTo>
                  <a:pt x="1873360" y="370830"/>
                </a:lnTo>
                <a:lnTo>
                  <a:pt x="1870393" y="385532"/>
                </a:lnTo>
                <a:lnTo>
                  <a:pt x="1862302" y="397541"/>
                </a:lnTo>
                <a:lnTo>
                  <a:pt x="1850301" y="405639"/>
                </a:lnTo>
                <a:lnTo>
                  <a:pt x="1835605" y="408608"/>
                </a:lnTo>
                <a:close/>
              </a:path>
              <a:path w="5515610" h="1909445">
                <a:moveTo>
                  <a:pt x="2138184" y="411972"/>
                </a:moveTo>
                <a:lnTo>
                  <a:pt x="2122183" y="408739"/>
                </a:lnTo>
                <a:lnTo>
                  <a:pt x="2109121" y="399923"/>
                </a:lnTo>
                <a:lnTo>
                  <a:pt x="2100317" y="386845"/>
                </a:lnTo>
                <a:lnTo>
                  <a:pt x="2097089" y="370830"/>
                </a:lnTo>
                <a:lnTo>
                  <a:pt x="2100317" y="354815"/>
                </a:lnTo>
                <a:lnTo>
                  <a:pt x="2109121" y="341738"/>
                </a:lnTo>
                <a:lnTo>
                  <a:pt x="2122183" y="332921"/>
                </a:lnTo>
                <a:lnTo>
                  <a:pt x="2138184" y="329688"/>
                </a:lnTo>
                <a:lnTo>
                  <a:pt x="2154189" y="332921"/>
                </a:lnTo>
                <a:lnTo>
                  <a:pt x="2167263" y="341738"/>
                </a:lnTo>
                <a:lnTo>
                  <a:pt x="2176079" y="354815"/>
                </a:lnTo>
                <a:lnTo>
                  <a:pt x="2179313" y="370830"/>
                </a:lnTo>
                <a:lnTo>
                  <a:pt x="2176079" y="386845"/>
                </a:lnTo>
                <a:lnTo>
                  <a:pt x="2167263" y="399923"/>
                </a:lnTo>
                <a:lnTo>
                  <a:pt x="2154189" y="408739"/>
                </a:lnTo>
                <a:lnTo>
                  <a:pt x="2138184" y="411972"/>
                </a:lnTo>
                <a:close/>
              </a:path>
              <a:path w="5515610" h="1909445">
                <a:moveTo>
                  <a:pt x="2440762" y="414496"/>
                </a:moveTo>
                <a:lnTo>
                  <a:pt x="2423782" y="411065"/>
                </a:lnTo>
                <a:lnTo>
                  <a:pt x="2409915" y="401710"/>
                </a:lnTo>
                <a:lnTo>
                  <a:pt x="2400565" y="387836"/>
                </a:lnTo>
                <a:lnTo>
                  <a:pt x="2397136" y="370847"/>
                </a:lnTo>
                <a:lnTo>
                  <a:pt x="2400565" y="353858"/>
                </a:lnTo>
                <a:lnTo>
                  <a:pt x="2409915" y="339985"/>
                </a:lnTo>
                <a:lnTo>
                  <a:pt x="2423782" y="330631"/>
                </a:lnTo>
                <a:lnTo>
                  <a:pt x="2440762" y="327201"/>
                </a:lnTo>
                <a:lnTo>
                  <a:pt x="2457742" y="330631"/>
                </a:lnTo>
                <a:lnTo>
                  <a:pt x="2471609" y="339985"/>
                </a:lnTo>
                <a:lnTo>
                  <a:pt x="2480959" y="353858"/>
                </a:lnTo>
                <a:lnTo>
                  <a:pt x="2484387" y="370847"/>
                </a:lnTo>
                <a:lnTo>
                  <a:pt x="2480959" y="387836"/>
                </a:lnTo>
                <a:lnTo>
                  <a:pt x="2471609" y="401710"/>
                </a:lnTo>
                <a:lnTo>
                  <a:pt x="2457742" y="411065"/>
                </a:lnTo>
                <a:lnTo>
                  <a:pt x="2440762" y="414496"/>
                </a:lnTo>
                <a:close/>
              </a:path>
              <a:path w="5515610" h="1909445">
                <a:moveTo>
                  <a:pt x="2743340" y="417020"/>
                </a:moveTo>
                <a:lnTo>
                  <a:pt x="2725387" y="413391"/>
                </a:lnTo>
                <a:lnTo>
                  <a:pt x="2710727" y="403496"/>
                </a:lnTo>
                <a:lnTo>
                  <a:pt x="2700843" y="388819"/>
                </a:lnTo>
                <a:lnTo>
                  <a:pt x="2697218" y="370847"/>
                </a:lnTo>
                <a:lnTo>
                  <a:pt x="2700843" y="352876"/>
                </a:lnTo>
                <a:lnTo>
                  <a:pt x="2710727" y="338201"/>
                </a:lnTo>
                <a:lnTo>
                  <a:pt x="2725387" y="328306"/>
                </a:lnTo>
                <a:lnTo>
                  <a:pt x="2743340" y="324677"/>
                </a:lnTo>
                <a:lnTo>
                  <a:pt x="2761313" y="328306"/>
                </a:lnTo>
                <a:lnTo>
                  <a:pt x="2775984" y="338201"/>
                </a:lnTo>
                <a:lnTo>
                  <a:pt x="2785871" y="352876"/>
                </a:lnTo>
                <a:lnTo>
                  <a:pt x="2789496" y="370847"/>
                </a:lnTo>
                <a:lnTo>
                  <a:pt x="2785871" y="388819"/>
                </a:lnTo>
                <a:lnTo>
                  <a:pt x="2775984" y="403496"/>
                </a:lnTo>
                <a:lnTo>
                  <a:pt x="2761313" y="413391"/>
                </a:lnTo>
                <a:lnTo>
                  <a:pt x="2743340" y="417020"/>
                </a:lnTo>
                <a:close/>
              </a:path>
              <a:path w="5515610" h="1909445">
                <a:moveTo>
                  <a:pt x="3045919" y="419540"/>
                </a:moveTo>
                <a:lnTo>
                  <a:pt x="3026986" y="415714"/>
                </a:lnTo>
                <a:lnTo>
                  <a:pt x="3011521" y="405280"/>
                </a:lnTo>
                <a:lnTo>
                  <a:pt x="3001091" y="389803"/>
                </a:lnTo>
                <a:lnTo>
                  <a:pt x="2997266" y="370847"/>
                </a:lnTo>
                <a:lnTo>
                  <a:pt x="3001091" y="351893"/>
                </a:lnTo>
                <a:lnTo>
                  <a:pt x="3011521" y="336415"/>
                </a:lnTo>
                <a:lnTo>
                  <a:pt x="3026986" y="325980"/>
                </a:lnTo>
                <a:lnTo>
                  <a:pt x="3045919" y="322154"/>
                </a:lnTo>
                <a:lnTo>
                  <a:pt x="3064870" y="325980"/>
                </a:lnTo>
                <a:lnTo>
                  <a:pt x="3080346" y="336415"/>
                </a:lnTo>
                <a:lnTo>
                  <a:pt x="3090780" y="351893"/>
                </a:lnTo>
                <a:lnTo>
                  <a:pt x="3094605" y="370847"/>
                </a:lnTo>
                <a:lnTo>
                  <a:pt x="3090780" y="389803"/>
                </a:lnTo>
                <a:lnTo>
                  <a:pt x="3080346" y="405280"/>
                </a:lnTo>
                <a:lnTo>
                  <a:pt x="3064870" y="415714"/>
                </a:lnTo>
                <a:lnTo>
                  <a:pt x="3045919" y="419540"/>
                </a:lnTo>
                <a:close/>
              </a:path>
              <a:path w="5515610" h="1909445">
                <a:moveTo>
                  <a:pt x="3348497" y="422064"/>
                </a:moveTo>
                <a:lnTo>
                  <a:pt x="3328572" y="418040"/>
                </a:lnTo>
                <a:lnTo>
                  <a:pt x="3312303" y="407064"/>
                </a:lnTo>
                <a:lnTo>
                  <a:pt x="3301335" y="390785"/>
                </a:lnTo>
                <a:lnTo>
                  <a:pt x="3297314" y="370847"/>
                </a:lnTo>
                <a:lnTo>
                  <a:pt x="3301335" y="350909"/>
                </a:lnTo>
                <a:lnTo>
                  <a:pt x="3312303" y="334629"/>
                </a:lnTo>
                <a:lnTo>
                  <a:pt x="3328572" y="323654"/>
                </a:lnTo>
                <a:lnTo>
                  <a:pt x="3348497" y="319630"/>
                </a:lnTo>
                <a:lnTo>
                  <a:pt x="3368428" y="323654"/>
                </a:lnTo>
                <a:lnTo>
                  <a:pt x="3384708" y="334629"/>
                </a:lnTo>
                <a:lnTo>
                  <a:pt x="3395687" y="350909"/>
                </a:lnTo>
                <a:lnTo>
                  <a:pt x="3399714" y="370847"/>
                </a:lnTo>
                <a:lnTo>
                  <a:pt x="3395687" y="390785"/>
                </a:lnTo>
                <a:lnTo>
                  <a:pt x="3384708" y="407064"/>
                </a:lnTo>
                <a:lnTo>
                  <a:pt x="3368428" y="418040"/>
                </a:lnTo>
                <a:lnTo>
                  <a:pt x="3348497" y="422064"/>
                </a:lnTo>
                <a:close/>
              </a:path>
              <a:path w="5515610" h="1909445">
                <a:moveTo>
                  <a:pt x="3651075" y="425428"/>
                </a:moveTo>
                <a:lnTo>
                  <a:pt x="3629859" y="421139"/>
                </a:lnTo>
                <a:lnTo>
                  <a:pt x="3612528" y="409443"/>
                </a:lnTo>
                <a:lnTo>
                  <a:pt x="3600839" y="392099"/>
                </a:lnTo>
                <a:lnTo>
                  <a:pt x="3596552" y="370864"/>
                </a:lnTo>
                <a:lnTo>
                  <a:pt x="3600839" y="349630"/>
                </a:lnTo>
                <a:lnTo>
                  <a:pt x="3612528" y="332286"/>
                </a:lnTo>
                <a:lnTo>
                  <a:pt x="3629859" y="320589"/>
                </a:lnTo>
                <a:lnTo>
                  <a:pt x="3651075" y="316300"/>
                </a:lnTo>
                <a:lnTo>
                  <a:pt x="3672311" y="320589"/>
                </a:lnTo>
                <a:lnTo>
                  <a:pt x="3689653" y="332286"/>
                </a:lnTo>
                <a:lnTo>
                  <a:pt x="3701345" y="349630"/>
                </a:lnTo>
                <a:lnTo>
                  <a:pt x="3705633" y="370864"/>
                </a:lnTo>
                <a:lnTo>
                  <a:pt x="3701345" y="392099"/>
                </a:lnTo>
                <a:lnTo>
                  <a:pt x="3689653" y="409443"/>
                </a:lnTo>
                <a:lnTo>
                  <a:pt x="3672311" y="421139"/>
                </a:lnTo>
                <a:lnTo>
                  <a:pt x="3651075" y="425428"/>
                </a:lnTo>
                <a:close/>
              </a:path>
              <a:path w="5515610" h="1909445">
                <a:moveTo>
                  <a:pt x="3953688" y="427952"/>
                </a:moveTo>
                <a:lnTo>
                  <a:pt x="3931478" y="423464"/>
                </a:lnTo>
                <a:lnTo>
                  <a:pt x="3913343" y="411229"/>
                </a:lnTo>
                <a:lnTo>
                  <a:pt x="3901117" y="393083"/>
                </a:lnTo>
                <a:lnTo>
                  <a:pt x="3896633" y="370864"/>
                </a:lnTo>
                <a:lnTo>
                  <a:pt x="3901117" y="348646"/>
                </a:lnTo>
                <a:lnTo>
                  <a:pt x="3913343" y="330500"/>
                </a:lnTo>
                <a:lnTo>
                  <a:pt x="3931478" y="318264"/>
                </a:lnTo>
                <a:lnTo>
                  <a:pt x="3953688" y="313776"/>
                </a:lnTo>
                <a:lnTo>
                  <a:pt x="3975877" y="318264"/>
                </a:lnTo>
                <a:lnTo>
                  <a:pt x="3994002" y="330500"/>
                </a:lnTo>
                <a:lnTo>
                  <a:pt x="4006225" y="348646"/>
                </a:lnTo>
                <a:lnTo>
                  <a:pt x="4010708" y="370864"/>
                </a:lnTo>
                <a:lnTo>
                  <a:pt x="4006230" y="393083"/>
                </a:lnTo>
                <a:lnTo>
                  <a:pt x="3994015" y="411229"/>
                </a:lnTo>
                <a:lnTo>
                  <a:pt x="3975891" y="423464"/>
                </a:lnTo>
                <a:lnTo>
                  <a:pt x="3953688" y="427952"/>
                </a:lnTo>
                <a:close/>
              </a:path>
              <a:path w="5515610" h="1909445">
                <a:moveTo>
                  <a:pt x="4256266" y="430475"/>
                </a:moveTo>
                <a:lnTo>
                  <a:pt x="4233078" y="425790"/>
                </a:lnTo>
                <a:lnTo>
                  <a:pt x="4214137" y="413013"/>
                </a:lnTo>
                <a:lnTo>
                  <a:pt x="4201365" y="394065"/>
                </a:lnTo>
                <a:lnTo>
                  <a:pt x="4196681" y="370864"/>
                </a:lnTo>
                <a:lnTo>
                  <a:pt x="4201365" y="347663"/>
                </a:lnTo>
                <a:lnTo>
                  <a:pt x="4214137" y="328716"/>
                </a:lnTo>
                <a:lnTo>
                  <a:pt x="4233078" y="315941"/>
                </a:lnTo>
                <a:lnTo>
                  <a:pt x="4256266" y="311256"/>
                </a:lnTo>
                <a:lnTo>
                  <a:pt x="4279449" y="315941"/>
                </a:lnTo>
                <a:lnTo>
                  <a:pt x="4298377" y="328716"/>
                </a:lnTo>
                <a:lnTo>
                  <a:pt x="4311138" y="347663"/>
                </a:lnTo>
                <a:lnTo>
                  <a:pt x="4315816" y="370864"/>
                </a:lnTo>
                <a:lnTo>
                  <a:pt x="4311138" y="394065"/>
                </a:lnTo>
                <a:lnTo>
                  <a:pt x="4298377" y="413013"/>
                </a:lnTo>
                <a:lnTo>
                  <a:pt x="4279449" y="425790"/>
                </a:lnTo>
                <a:lnTo>
                  <a:pt x="4256266" y="430475"/>
                </a:lnTo>
                <a:close/>
              </a:path>
              <a:path w="5515610" h="1909445">
                <a:moveTo>
                  <a:pt x="4558844" y="434679"/>
                </a:moveTo>
                <a:lnTo>
                  <a:pt x="4534020" y="429666"/>
                </a:lnTo>
                <a:lnTo>
                  <a:pt x="4513751" y="415994"/>
                </a:lnTo>
                <a:lnTo>
                  <a:pt x="4500086" y="395715"/>
                </a:lnTo>
                <a:lnTo>
                  <a:pt x="4495076" y="370881"/>
                </a:lnTo>
                <a:lnTo>
                  <a:pt x="4500086" y="346046"/>
                </a:lnTo>
                <a:lnTo>
                  <a:pt x="4513751" y="325767"/>
                </a:lnTo>
                <a:lnTo>
                  <a:pt x="4534020" y="312095"/>
                </a:lnTo>
                <a:lnTo>
                  <a:pt x="4558844" y="307082"/>
                </a:lnTo>
                <a:lnTo>
                  <a:pt x="4583649" y="312095"/>
                </a:lnTo>
                <a:lnTo>
                  <a:pt x="4603908" y="325767"/>
                </a:lnTo>
                <a:lnTo>
                  <a:pt x="4617569" y="346046"/>
                </a:lnTo>
                <a:lnTo>
                  <a:pt x="4622579" y="370881"/>
                </a:lnTo>
                <a:lnTo>
                  <a:pt x="4617569" y="395715"/>
                </a:lnTo>
                <a:lnTo>
                  <a:pt x="4603908" y="415994"/>
                </a:lnTo>
                <a:lnTo>
                  <a:pt x="4583649" y="429666"/>
                </a:lnTo>
                <a:lnTo>
                  <a:pt x="4558844" y="434679"/>
                </a:lnTo>
                <a:close/>
              </a:path>
              <a:path w="5515610" h="1909445">
                <a:moveTo>
                  <a:pt x="4861422" y="438043"/>
                </a:moveTo>
                <a:lnTo>
                  <a:pt x="4835288" y="432765"/>
                </a:lnTo>
                <a:lnTo>
                  <a:pt x="4813946" y="418371"/>
                </a:lnTo>
                <a:lnTo>
                  <a:pt x="4799557" y="397022"/>
                </a:lnTo>
                <a:lnTo>
                  <a:pt x="4794280" y="370881"/>
                </a:lnTo>
                <a:lnTo>
                  <a:pt x="4799557" y="344741"/>
                </a:lnTo>
                <a:lnTo>
                  <a:pt x="4813946" y="323392"/>
                </a:lnTo>
                <a:lnTo>
                  <a:pt x="4835288" y="308997"/>
                </a:lnTo>
                <a:lnTo>
                  <a:pt x="4861422" y="303718"/>
                </a:lnTo>
                <a:lnTo>
                  <a:pt x="4887537" y="308997"/>
                </a:lnTo>
                <a:lnTo>
                  <a:pt x="4908869" y="323392"/>
                </a:lnTo>
                <a:lnTo>
                  <a:pt x="4923255" y="344741"/>
                </a:lnTo>
                <a:lnTo>
                  <a:pt x="4928531" y="370881"/>
                </a:lnTo>
                <a:lnTo>
                  <a:pt x="4923255" y="397022"/>
                </a:lnTo>
                <a:lnTo>
                  <a:pt x="4908869" y="418371"/>
                </a:lnTo>
                <a:lnTo>
                  <a:pt x="4887537" y="432765"/>
                </a:lnTo>
                <a:lnTo>
                  <a:pt x="4861422" y="438043"/>
                </a:lnTo>
                <a:close/>
              </a:path>
              <a:path w="5515610" h="1909445">
                <a:moveTo>
                  <a:pt x="5164000" y="442247"/>
                </a:moveTo>
                <a:lnTo>
                  <a:pt x="5136231" y="436641"/>
                </a:lnTo>
                <a:lnTo>
                  <a:pt x="5113560" y="421349"/>
                </a:lnTo>
                <a:lnTo>
                  <a:pt x="5098278" y="398665"/>
                </a:lnTo>
                <a:lnTo>
                  <a:pt x="5092675" y="370881"/>
                </a:lnTo>
                <a:lnTo>
                  <a:pt x="5098278" y="343097"/>
                </a:lnTo>
                <a:lnTo>
                  <a:pt x="5113560" y="320413"/>
                </a:lnTo>
                <a:lnTo>
                  <a:pt x="5136231" y="305121"/>
                </a:lnTo>
                <a:lnTo>
                  <a:pt x="5164000" y="299514"/>
                </a:lnTo>
                <a:lnTo>
                  <a:pt x="5191756" y="305121"/>
                </a:lnTo>
                <a:lnTo>
                  <a:pt x="5214429" y="320413"/>
                </a:lnTo>
                <a:lnTo>
                  <a:pt x="5229719" y="343097"/>
                </a:lnTo>
                <a:lnTo>
                  <a:pt x="5235327" y="370881"/>
                </a:lnTo>
                <a:lnTo>
                  <a:pt x="5229719" y="398665"/>
                </a:lnTo>
                <a:lnTo>
                  <a:pt x="5214429" y="421349"/>
                </a:lnTo>
                <a:lnTo>
                  <a:pt x="5191756" y="436641"/>
                </a:lnTo>
                <a:lnTo>
                  <a:pt x="5164000" y="442247"/>
                </a:lnTo>
                <a:close/>
              </a:path>
              <a:path w="5515610" h="1909445">
                <a:moveTo>
                  <a:pt x="5466579" y="419574"/>
                </a:moveTo>
                <a:lnTo>
                  <a:pt x="5447628" y="415748"/>
                </a:lnTo>
                <a:lnTo>
                  <a:pt x="5432152" y="405314"/>
                </a:lnTo>
                <a:lnTo>
                  <a:pt x="5421718" y="389836"/>
                </a:lnTo>
                <a:lnTo>
                  <a:pt x="5417892" y="370881"/>
                </a:lnTo>
                <a:lnTo>
                  <a:pt x="5421718" y="351926"/>
                </a:lnTo>
                <a:lnTo>
                  <a:pt x="5432152" y="336449"/>
                </a:lnTo>
                <a:lnTo>
                  <a:pt x="5447628" y="326014"/>
                </a:lnTo>
                <a:lnTo>
                  <a:pt x="5466579" y="322187"/>
                </a:lnTo>
                <a:lnTo>
                  <a:pt x="5485511" y="326014"/>
                </a:lnTo>
                <a:lnTo>
                  <a:pt x="5500977" y="336449"/>
                </a:lnTo>
                <a:lnTo>
                  <a:pt x="5511407" y="351926"/>
                </a:lnTo>
                <a:lnTo>
                  <a:pt x="5515232" y="370881"/>
                </a:lnTo>
                <a:lnTo>
                  <a:pt x="5511407" y="389836"/>
                </a:lnTo>
                <a:lnTo>
                  <a:pt x="5500977" y="405314"/>
                </a:lnTo>
                <a:lnTo>
                  <a:pt x="5485511" y="415748"/>
                </a:lnTo>
                <a:lnTo>
                  <a:pt x="5466579" y="419574"/>
                </a:lnTo>
                <a:close/>
              </a:path>
              <a:path w="5515610" h="1909445">
                <a:moveTo>
                  <a:pt x="20139" y="693824"/>
                </a:moveTo>
                <a:lnTo>
                  <a:pt x="12298" y="692242"/>
                </a:lnTo>
                <a:lnTo>
                  <a:pt x="5896" y="687925"/>
                </a:lnTo>
                <a:lnTo>
                  <a:pt x="1581" y="681520"/>
                </a:lnTo>
                <a:lnTo>
                  <a:pt x="0" y="673675"/>
                </a:lnTo>
                <a:lnTo>
                  <a:pt x="1581" y="665829"/>
                </a:lnTo>
                <a:lnTo>
                  <a:pt x="5896" y="659425"/>
                </a:lnTo>
                <a:lnTo>
                  <a:pt x="12298" y="655108"/>
                </a:lnTo>
                <a:lnTo>
                  <a:pt x="20139" y="653526"/>
                </a:lnTo>
                <a:lnTo>
                  <a:pt x="27980" y="655108"/>
                </a:lnTo>
                <a:lnTo>
                  <a:pt x="34381" y="659425"/>
                </a:lnTo>
                <a:lnTo>
                  <a:pt x="38696" y="665829"/>
                </a:lnTo>
                <a:lnTo>
                  <a:pt x="40278" y="673675"/>
                </a:lnTo>
                <a:lnTo>
                  <a:pt x="38696" y="681520"/>
                </a:lnTo>
                <a:lnTo>
                  <a:pt x="34381" y="687925"/>
                </a:lnTo>
                <a:lnTo>
                  <a:pt x="27980" y="692242"/>
                </a:lnTo>
                <a:lnTo>
                  <a:pt x="20139" y="693824"/>
                </a:lnTo>
                <a:close/>
              </a:path>
              <a:path w="5515610" h="1909445">
                <a:moveTo>
                  <a:pt x="322717" y="697191"/>
                </a:moveTo>
                <a:lnTo>
                  <a:pt x="313571" y="695343"/>
                </a:lnTo>
                <a:lnTo>
                  <a:pt x="306101" y="690303"/>
                </a:lnTo>
                <a:lnTo>
                  <a:pt x="301064" y="682828"/>
                </a:lnTo>
                <a:lnTo>
                  <a:pt x="299217" y="673675"/>
                </a:lnTo>
                <a:lnTo>
                  <a:pt x="301064" y="664524"/>
                </a:lnTo>
                <a:lnTo>
                  <a:pt x="306101" y="657050"/>
                </a:lnTo>
                <a:lnTo>
                  <a:pt x="313571" y="652010"/>
                </a:lnTo>
                <a:lnTo>
                  <a:pt x="322717" y="650162"/>
                </a:lnTo>
                <a:lnTo>
                  <a:pt x="331863" y="652010"/>
                </a:lnTo>
                <a:lnTo>
                  <a:pt x="339333" y="657050"/>
                </a:lnTo>
                <a:lnTo>
                  <a:pt x="344370" y="664524"/>
                </a:lnTo>
                <a:lnTo>
                  <a:pt x="346217" y="673675"/>
                </a:lnTo>
                <a:lnTo>
                  <a:pt x="344370" y="682828"/>
                </a:lnTo>
                <a:lnTo>
                  <a:pt x="339333" y="690303"/>
                </a:lnTo>
                <a:lnTo>
                  <a:pt x="331863" y="695343"/>
                </a:lnTo>
                <a:lnTo>
                  <a:pt x="322717" y="697191"/>
                </a:lnTo>
                <a:close/>
              </a:path>
              <a:path w="5515610" h="1909445">
                <a:moveTo>
                  <a:pt x="625299" y="699712"/>
                </a:moveTo>
                <a:lnTo>
                  <a:pt x="615179" y="697667"/>
                </a:lnTo>
                <a:lnTo>
                  <a:pt x="606912" y="692089"/>
                </a:lnTo>
                <a:lnTo>
                  <a:pt x="601337" y="683818"/>
                </a:lnTo>
                <a:lnTo>
                  <a:pt x="599292" y="673692"/>
                </a:lnTo>
                <a:lnTo>
                  <a:pt x="601337" y="663567"/>
                </a:lnTo>
                <a:lnTo>
                  <a:pt x="606912" y="655296"/>
                </a:lnTo>
                <a:lnTo>
                  <a:pt x="615179" y="649718"/>
                </a:lnTo>
                <a:lnTo>
                  <a:pt x="625299" y="647672"/>
                </a:lnTo>
                <a:lnTo>
                  <a:pt x="635417" y="649718"/>
                </a:lnTo>
                <a:lnTo>
                  <a:pt x="643683" y="655296"/>
                </a:lnTo>
                <a:lnTo>
                  <a:pt x="649257" y="663567"/>
                </a:lnTo>
                <a:lnTo>
                  <a:pt x="651302" y="673692"/>
                </a:lnTo>
                <a:lnTo>
                  <a:pt x="649260" y="683818"/>
                </a:lnTo>
                <a:lnTo>
                  <a:pt x="643689" y="692089"/>
                </a:lnTo>
                <a:lnTo>
                  <a:pt x="635424" y="697667"/>
                </a:lnTo>
                <a:lnTo>
                  <a:pt x="625299" y="699712"/>
                </a:lnTo>
                <a:close/>
              </a:path>
              <a:path w="5515610" h="1909445">
                <a:moveTo>
                  <a:pt x="927877" y="703076"/>
                </a:moveTo>
                <a:lnTo>
                  <a:pt x="916445" y="700767"/>
                </a:lnTo>
                <a:lnTo>
                  <a:pt x="907110" y="694471"/>
                </a:lnTo>
                <a:lnTo>
                  <a:pt x="900818" y="685131"/>
                </a:lnTo>
                <a:lnTo>
                  <a:pt x="898510" y="673692"/>
                </a:lnTo>
                <a:lnTo>
                  <a:pt x="900818" y="662253"/>
                </a:lnTo>
                <a:lnTo>
                  <a:pt x="907110" y="652913"/>
                </a:lnTo>
                <a:lnTo>
                  <a:pt x="916445" y="646616"/>
                </a:lnTo>
                <a:lnTo>
                  <a:pt x="927877" y="644308"/>
                </a:lnTo>
                <a:lnTo>
                  <a:pt x="939309" y="646616"/>
                </a:lnTo>
                <a:lnTo>
                  <a:pt x="948644" y="652913"/>
                </a:lnTo>
                <a:lnTo>
                  <a:pt x="954937" y="662253"/>
                </a:lnTo>
                <a:lnTo>
                  <a:pt x="957244" y="673692"/>
                </a:lnTo>
                <a:lnTo>
                  <a:pt x="954937" y="685131"/>
                </a:lnTo>
                <a:lnTo>
                  <a:pt x="948644" y="694471"/>
                </a:lnTo>
                <a:lnTo>
                  <a:pt x="939309" y="700767"/>
                </a:lnTo>
                <a:lnTo>
                  <a:pt x="927877" y="703076"/>
                </a:lnTo>
                <a:close/>
              </a:path>
              <a:path w="5515610" h="1909445">
                <a:moveTo>
                  <a:pt x="1230455" y="706440"/>
                </a:moveTo>
                <a:lnTo>
                  <a:pt x="1217718" y="703865"/>
                </a:lnTo>
                <a:lnTo>
                  <a:pt x="1207315" y="696846"/>
                </a:lnTo>
                <a:lnTo>
                  <a:pt x="1200300" y="686437"/>
                </a:lnTo>
                <a:lnTo>
                  <a:pt x="1197728" y="673692"/>
                </a:lnTo>
                <a:lnTo>
                  <a:pt x="1200300" y="660947"/>
                </a:lnTo>
                <a:lnTo>
                  <a:pt x="1207315" y="650537"/>
                </a:lnTo>
                <a:lnTo>
                  <a:pt x="1217718" y="643518"/>
                </a:lnTo>
                <a:lnTo>
                  <a:pt x="1230455" y="640944"/>
                </a:lnTo>
                <a:lnTo>
                  <a:pt x="1243193" y="643518"/>
                </a:lnTo>
                <a:lnTo>
                  <a:pt x="1253598" y="650537"/>
                </a:lnTo>
                <a:lnTo>
                  <a:pt x="1260613" y="660947"/>
                </a:lnTo>
                <a:lnTo>
                  <a:pt x="1263186" y="673692"/>
                </a:lnTo>
                <a:lnTo>
                  <a:pt x="1260613" y="686437"/>
                </a:lnTo>
                <a:lnTo>
                  <a:pt x="1253598" y="696846"/>
                </a:lnTo>
                <a:lnTo>
                  <a:pt x="1243193" y="703865"/>
                </a:lnTo>
                <a:lnTo>
                  <a:pt x="1230455" y="706440"/>
                </a:lnTo>
                <a:close/>
              </a:path>
              <a:path w="5515610" h="1909445">
                <a:moveTo>
                  <a:pt x="1533034" y="708963"/>
                </a:moveTo>
                <a:lnTo>
                  <a:pt x="1519324" y="706192"/>
                </a:lnTo>
                <a:lnTo>
                  <a:pt x="1508125" y="698634"/>
                </a:lnTo>
                <a:lnTo>
                  <a:pt x="1500573" y="687427"/>
                </a:lnTo>
                <a:lnTo>
                  <a:pt x="1497803" y="673709"/>
                </a:lnTo>
                <a:lnTo>
                  <a:pt x="1500573" y="659990"/>
                </a:lnTo>
                <a:lnTo>
                  <a:pt x="1508125" y="648783"/>
                </a:lnTo>
                <a:lnTo>
                  <a:pt x="1519324" y="641226"/>
                </a:lnTo>
                <a:lnTo>
                  <a:pt x="1533034" y="638454"/>
                </a:lnTo>
                <a:lnTo>
                  <a:pt x="1546745" y="641226"/>
                </a:lnTo>
                <a:lnTo>
                  <a:pt x="1557945" y="648783"/>
                </a:lnTo>
                <a:lnTo>
                  <a:pt x="1565498" y="659990"/>
                </a:lnTo>
                <a:lnTo>
                  <a:pt x="1568268" y="673709"/>
                </a:lnTo>
                <a:lnTo>
                  <a:pt x="1565500" y="687427"/>
                </a:lnTo>
                <a:lnTo>
                  <a:pt x="1557951" y="698634"/>
                </a:lnTo>
                <a:lnTo>
                  <a:pt x="1546752" y="706192"/>
                </a:lnTo>
                <a:lnTo>
                  <a:pt x="1533034" y="708963"/>
                </a:lnTo>
                <a:close/>
              </a:path>
              <a:path w="5515610" h="1909445">
                <a:moveTo>
                  <a:pt x="1835605" y="711487"/>
                </a:moveTo>
                <a:lnTo>
                  <a:pt x="1820910" y="708517"/>
                </a:lnTo>
                <a:lnTo>
                  <a:pt x="1808909" y="700420"/>
                </a:lnTo>
                <a:lnTo>
                  <a:pt x="1800817" y="688411"/>
                </a:lnTo>
                <a:lnTo>
                  <a:pt x="1797850" y="673709"/>
                </a:lnTo>
                <a:lnTo>
                  <a:pt x="1800817" y="659008"/>
                </a:lnTo>
                <a:lnTo>
                  <a:pt x="1808909" y="646999"/>
                </a:lnTo>
                <a:lnTo>
                  <a:pt x="1820910" y="638900"/>
                </a:lnTo>
                <a:lnTo>
                  <a:pt x="1835605" y="635930"/>
                </a:lnTo>
                <a:lnTo>
                  <a:pt x="1850301" y="638900"/>
                </a:lnTo>
                <a:lnTo>
                  <a:pt x="1862302" y="646999"/>
                </a:lnTo>
                <a:lnTo>
                  <a:pt x="1870393" y="659008"/>
                </a:lnTo>
                <a:lnTo>
                  <a:pt x="1873360" y="673709"/>
                </a:lnTo>
                <a:lnTo>
                  <a:pt x="1870393" y="688411"/>
                </a:lnTo>
                <a:lnTo>
                  <a:pt x="1862302" y="700420"/>
                </a:lnTo>
                <a:lnTo>
                  <a:pt x="1850301" y="708517"/>
                </a:lnTo>
                <a:lnTo>
                  <a:pt x="1835605" y="711487"/>
                </a:lnTo>
                <a:close/>
              </a:path>
              <a:path w="5515610" h="1909445">
                <a:moveTo>
                  <a:pt x="2138184" y="714851"/>
                </a:moveTo>
                <a:lnTo>
                  <a:pt x="2122183" y="711618"/>
                </a:lnTo>
                <a:lnTo>
                  <a:pt x="2109121" y="702801"/>
                </a:lnTo>
                <a:lnTo>
                  <a:pt x="2100317" y="689724"/>
                </a:lnTo>
                <a:lnTo>
                  <a:pt x="2097089" y="673709"/>
                </a:lnTo>
                <a:lnTo>
                  <a:pt x="2100317" y="657694"/>
                </a:lnTo>
                <a:lnTo>
                  <a:pt x="2109121" y="644616"/>
                </a:lnTo>
                <a:lnTo>
                  <a:pt x="2122183" y="635799"/>
                </a:lnTo>
                <a:lnTo>
                  <a:pt x="2138184" y="632566"/>
                </a:lnTo>
                <a:lnTo>
                  <a:pt x="2154189" y="635799"/>
                </a:lnTo>
                <a:lnTo>
                  <a:pt x="2167263" y="644616"/>
                </a:lnTo>
                <a:lnTo>
                  <a:pt x="2176079" y="657694"/>
                </a:lnTo>
                <a:lnTo>
                  <a:pt x="2179313" y="673709"/>
                </a:lnTo>
                <a:lnTo>
                  <a:pt x="2176079" y="689724"/>
                </a:lnTo>
                <a:lnTo>
                  <a:pt x="2167263" y="702801"/>
                </a:lnTo>
                <a:lnTo>
                  <a:pt x="2154189" y="711618"/>
                </a:lnTo>
                <a:lnTo>
                  <a:pt x="2138184" y="714851"/>
                </a:lnTo>
                <a:close/>
              </a:path>
              <a:path w="5515610" h="1909445">
                <a:moveTo>
                  <a:pt x="2440762" y="717375"/>
                </a:moveTo>
                <a:lnTo>
                  <a:pt x="2423782" y="713944"/>
                </a:lnTo>
                <a:lnTo>
                  <a:pt x="2409915" y="704589"/>
                </a:lnTo>
                <a:lnTo>
                  <a:pt x="2400565" y="690714"/>
                </a:lnTo>
                <a:lnTo>
                  <a:pt x="2397136" y="673726"/>
                </a:lnTo>
                <a:lnTo>
                  <a:pt x="2400565" y="656737"/>
                </a:lnTo>
                <a:lnTo>
                  <a:pt x="2409915" y="642862"/>
                </a:lnTo>
                <a:lnTo>
                  <a:pt x="2423782" y="633507"/>
                </a:lnTo>
                <a:lnTo>
                  <a:pt x="2440762" y="630076"/>
                </a:lnTo>
                <a:lnTo>
                  <a:pt x="2457742" y="633507"/>
                </a:lnTo>
                <a:lnTo>
                  <a:pt x="2471609" y="642862"/>
                </a:lnTo>
                <a:lnTo>
                  <a:pt x="2480959" y="656737"/>
                </a:lnTo>
                <a:lnTo>
                  <a:pt x="2484387" y="673726"/>
                </a:lnTo>
                <a:lnTo>
                  <a:pt x="2480959" y="690714"/>
                </a:lnTo>
                <a:lnTo>
                  <a:pt x="2471609" y="704589"/>
                </a:lnTo>
                <a:lnTo>
                  <a:pt x="2457742" y="713944"/>
                </a:lnTo>
                <a:lnTo>
                  <a:pt x="2440762" y="717375"/>
                </a:lnTo>
                <a:close/>
              </a:path>
              <a:path w="5515610" h="1909445">
                <a:moveTo>
                  <a:pt x="2743340" y="719898"/>
                </a:moveTo>
                <a:lnTo>
                  <a:pt x="2725387" y="716270"/>
                </a:lnTo>
                <a:lnTo>
                  <a:pt x="2710727" y="706375"/>
                </a:lnTo>
                <a:lnTo>
                  <a:pt x="2700843" y="691698"/>
                </a:lnTo>
                <a:lnTo>
                  <a:pt x="2697218" y="673726"/>
                </a:lnTo>
                <a:lnTo>
                  <a:pt x="2700843" y="655755"/>
                </a:lnTo>
                <a:lnTo>
                  <a:pt x="2710727" y="641079"/>
                </a:lnTo>
                <a:lnTo>
                  <a:pt x="2725387" y="631184"/>
                </a:lnTo>
                <a:lnTo>
                  <a:pt x="2743340" y="627556"/>
                </a:lnTo>
                <a:lnTo>
                  <a:pt x="2761313" y="631184"/>
                </a:lnTo>
                <a:lnTo>
                  <a:pt x="2775984" y="641079"/>
                </a:lnTo>
                <a:lnTo>
                  <a:pt x="2785871" y="655755"/>
                </a:lnTo>
                <a:lnTo>
                  <a:pt x="2789496" y="673726"/>
                </a:lnTo>
                <a:lnTo>
                  <a:pt x="2785871" y="691698"/>
                </a:lnTo>
                <a:lnTo>
                  <a:pt x="2775984" y="706375"/>
                </a:lnTo>
                <a:lnTo>
                  <a:pt x="2761313" y="716270"/>
                </a:lnTo>
                <a:lnTo>
                  <a:pt x="2743340" y="719898"/>
                </a:lnTo>
                <a:close/>
              </a:path>
              <a:path w="5515610" h="1909445">
                <a:moveTo>
                  <a:pt x="3045919" y="722419"/>
                </a:moveTo>
                <a:lnTo>
                  <a:pt x="3026986" y="718592"/>
                </a:lnTo>
                <a:lnTo>
                  <a:pt x="3011521" y="708157"/>
                </a:lnTo>
                <a:lnTo>
                  <a:pt x="3001091" y="692680"/>
                </a:lnTo>
                <a:lnTo>
                  <a:pt x="2997266" y="673726"/>
                </a:lnTo>
                <a:lnTo>
                  <a:pt x="3001091" y="654771"/>
                </a:lnTo>
                <a:lnTo>
                  <a:pt x="3011521" y="639294"/>
                </a:lnTo>
                <a:lnTo>
                  <a:pt x="3026986" y="628859"/>
                </a:lnTo>
                <a:lnTo>
                  <a:pt x="3045919" y="625032"/>
                </a:lnTo>
                <a:lnTo>
                  <a:pt x="3064870" y="628859"/>
                </a:lnTo>
                <a:lnTo>
                  <a:pt x="3080346" y="639294"/>
                </a:lnTo>
                <a:lnTo>
                  <a:pt x="3090780" y="654771"/>
                </a:lnTo>
                <a:lnTo>
                  <a:pt x="3094605" y="673726"/>
                </a:lnTo>
                <a:lnTo>
                  <a:pt x="3090780" y="692680"/>
                </a:lnTo>
                <a:lnTo>
                  <a:pt x="3080346" y="708157"/>
                </a:lnTo>
                <a:lnTo>
                  <a:pt x="3064870" y="718592"/>
                </a:lnTo>
                <a:lnTo>
                  <a:pt x="3045919" y="722419"/>
                </a:lnTo>
                <a:close/>
              </a:path>
              <a:path w="5515610" h="1909445">
                <a:moveTo>
                  <a:pt x="3348497" y="724942"/>
                </a:moveTo>
                <a:lnTo>
                  <a:pt x="3328572" y="720918"/>
                </a:lnTo>
                <a:lnTo>
                  <a:pt x="3312303" y="709943"/>
                </a:lnTo>
                <a:lnTo>
                  <a:pt x="3301335" y="693663"/>
                </a:lnTo>
                <a:lnTo>
                  <a:pt x="3297314" y="673726"/>
                </a:lnTo>
                <a:lnTo>
                  <a:pt x="3301335" y="653788"/>
                </a:lnTo>
                <a:lnTo>
                  <a:pt x="3312303" y="637508"/>
                </a:lnTo>
                <a:lnTo>
                  <a:pt x="3328572" y="626533"/>
                </a:lnTo>
                <a:lnTo>
                  <a:pt x="3348497" y="622509"/>
                </a:lnTo>
                <a:lnTo>
                  <a:pt x="3368428" y="626533"/>
                </a:lnTo>
                <a:lnTo>
                  <a:pt x="3384708" y="637508"/>
                </a:lnTo>
                <a:lnTo>
                  <a:pt x="3395687" y="653788"/>
                </a:lnTo>
                <a:lnTo>
                  <a:pt x="3399714" y="673726"/>
                </a:lnTo>
                <a:lnTo>
                  <a:pt x="3395687" y="693663"/>
                </a:lnTo>
                <a:lnTo>
                  <a:pt x="3384708" y="709943"/>
                </a:lnTo>
                <a:lnTo>
                  <a:pt x="3368428" y="720918"/>
                </a:lnTo>
                <a:lnTo>
                  <a:pt x="3348497" y="724942"/>
                </a:lnTo>
                <a:close/>
              </a:path>
              <a:path w="5515610" h="1909445">
                <a:moveTo>
                  <a:pt x="3651075" y="728306"/>
                </a:moveTo>
                <a:lnTo>
                  <a:pt x="3629859" y="724017"/>
                </a:lnTo>
                <a:lnTo>
                  <a:pt x="3612528" y="712322"/>
                </a:lnTo>
                <a:lnTo>
                  <a:pt x="3600839" y="694977"/>
                </a:lnTo>
                <a:lnTo>
                  <a:pt x="3596552" y="673742"/>
                </a:lnTo>
                <a:lnTo>
                  <a:pt x="3600839" y="652509"/>
                </a:lnTo>
                <a:lnTo>
                  <a:pt x="3612528" y="635164"/>
                </a:lnTo>
                <a:lnTo>
                  <a:pt x="3629859" y="623468"/>
                </a:lnTo>
                <a:lnTo>
                  <a:pt x="3651075" y="619178"/>
                </a:lnTo>
                <a:lnTo>
                  <a:pt x="3672311" y="623468"/>
                </a:lnTo>
                <a:lnTo>
                  <a:pt x="3689653" y="635164"/>
                </a:lnTo>
                <a:lnTo>
                  <a:pt x="3701345" y="652509"/>
                </a:lnTo>
                <a:lnTo>
                  <a:pt x="3705633" y="673742"/>
                </a:lnTo>
                <a:lnTo>
                  <a:pt x="3701345" y="694977"/>
                </a:lnTo>
                <a:lnTo>
                  <a:pt x="3689653" y="712322"/>
                </a:lnTo>
                <a:lnTo>
                  <a:pt x="3672311" y="724017"/>
                </a:lnTo>
                <a:lnTo>
                  <a:pt x="3651075" y="728306"/>
                </a:lnTo>
                <a:close/>
              </a:path>
              <a:path w="5515610" h="1909445">
                <a:moveTo>
                  <a:pt x="3953688" y="730830"/>
                </a:moveTo>
                <a:lnTo>
                  <a:pt x="3931478" y="726343"/>
                </a:lnTo>
                <a:lnTo>
                  <a:pt x="3913343" y="714106"/>
                </a:lnTo>
                <a:lnTo>
                  <a:pt x="3901117" y="695960"/>
                </a:lnTo>
                <a:lnTo>
                  <a:pt x="3896633" y="673742"/>
                </a:lnTo>
                <a:lnTo>
                  <a:pt x="3901117" y="651525"/>
                </a:lnTo>
                <a:lnTo>
                  <a:pt x="3913343" y="633379"/>
                </a:lnTo>
                <a:lnTo>
                  <a:pt x="3931478" y="621142"/>
                </a:lnTo>
                <a:lnTo>
                  <a:pt x="3953688" y="616655"/>
                </a:lnTo>
                <a:lnTo>
                  <a:pt x="3975877" y="621142"/>
                </a:lnTo>
                <a:lnTo>
                  <a:pt x="3994002" y="633379"/>
                </a:lnTo>
                <a:lnTo>
                  <a:pt x="4006225" y="651525"/>
                </a:lnTo>
                <a:lnTo>
                  <a:pt x="4010708" y="673742"/>
                </a:lnTo>
                <a:lnTo>
                  <a:pt x="4006230" y="695960"/>
                </a:lnTo>
                <a:lnTo>
                  <a:pt x="3994015" y="714106"/>
                </a:lnTo>
                <a:lnTo>
                  <a:pt x="3975891" y="726343"/>
                </a:lnTo>
                <a:lnTo>
                  <a:pt x="3953688" y="730830"/>
                </a:lnTo>
                <a:close/>
              </a:path>
              <a:path w="5515610" h="1909445">
                <a:moveTo>
                  <a:pt x="4256266" y="733354"/>
                </a:moveTo>
                <a:lnTo>
                  <a:pt x="4233078" y="728668"/>
                </a:lnTo>
                <a:lnTo>
                  <a:pt x="4214137" y="715892"/>
                </a:lnTo>
                <a:lnTo>
                  <a:pt x="4201365" y="696943"/>
                </a:lnTo>
                <a:lnTo>
                  <a:pt x="4196681" y="673742"/>
                </a:lnTo>
                <a:lnTo>
                  <a:pt x="4201365" y="650541"/>
                </a:lnTo>
                <a:lnTo>
                  <a:pt x="4214137" y="631593"/>
                </a:lnTo>
                <a:lnTo>
                  <a:pt x="4233078" y="618816"/>
                </a:lnTo>
                <a:lnTo>
                  <a:pt x="4256266" y="614131"/>
                </a:lnTo>
                <a:lnTo>
                  <a:pt x="4279449" y="618816"/>
                </a:lnTo>
                <a:lnTo>
                  <a:pt x="4298377" y="631593"/>
                </a:lnTo>
                <a:lnTo>
                  <a:pt x="4311138" y="650541"/>
                </a:lnTo>
                <a:lnTo>
                  <a:pt x="4315816" y="673742"/>
                </a:lnTo>
                <a:lnTo>
                  <a:pt x="4311138" y="696943"/>
                </a:lnTo>
                <a:lnTo>
                  <a:pt x="4298377" y="715892"/>
                </a:lnTo>
                <a:lnTo>
                  <a:pt x="4279449" y="728668"/>
                </a:lnTo>
                <a:lnTo>
                  <a:pt x="4256266" y="733354"/>
                </a:lnTo>
                <a:close/>
              </a:path>
              <a:path w="5515610" h="1909445">
                <a:moveTo>
                  <a:pt x="4558844" y="737558"/>
                </a:moveTo>
                <a:lnTo>
                  <a:pt x="4534020" y="732545"/>
                </a:lnTo>
                <a:lnTo>
                  <a:pt x="4513751" y="718873"/>
                </a:lnTo>
                <a:lnTo>
                  <a:pt x="4500086" y="698594"/>
                </a:lnTo>
                <a:lnTo>
                  <a:pt x="4495076" y="673759"/>
                </a:lnTo>
                <a:lnTo>
                  <a:pt x="4500086" y="648925"/>
                </a:lnTo>
                <a:lnTo>
                  <a:pt x="4513751" y="628646"/>
                </a:lnTo>
                <a:lnTo>
                  <a:pt x="4534020" y="614974"/>
                </a:lnTo>
                <a:lnTo>
                  <a:pt x="4558844" y="609961"/>
                </a:lnTo>
                <a:lnTo>
                  <a:pt x="4583649" y="614974"/>
                </a:lnTo>
                <a:lnTo>
                  <a:pt x="4603908" y="628646"/>
                </a:lnTo>
                <a:lnTo>
                  <a:pt x="4617569" y="648925"/>
                </a:lnTo>
                <a:lnTo>
                  <a:pt x="4622579" y="673759"/>
                </a:lnTo>
                <a:lnTo>
                  <a:pt x="4617569" y="698594"/>
                </a:lnTo>
                <a:lnTo>
                  <a:pt x="4603908" y="718873"/>
                </a:lnTo>
                <a:lnTo>
                  <a:pt x="4583649" y="732545"/>
                </a:lnTo>
                <a:lnTo>
                  <a:pt x="4558844" y="737558"/>
                </a:lnTo>
                <a:close/>
              </a:path>
              <a:path w="5515610" h="1909445">
                <a:moveTo>
                  <a:pt x="4861422" y="740922"/>
                </a:moveTo>
                <a:lnTo>
                  <a:pt x="4835288" y="735643"/>
                </a:lnTo>
                <a:lnTo>
                  <a:pt x="4813946" y="721249"/>
                </a:lnTo>
                <a:lnTo>
                  <a:pt x="4799557" y="699901"/>
                </a:lnTo>
                <a:lnTo>
                  <a:pt x="4794280" y="673759"/>
                </a:lnTo>
                <a:lnTo>
                  <a:pt x="4799557" y="647619"/>
                </a:lnTo>
                <a:lnTo>
                  <a:pt x="4813946" y="626271"/>
                </a:lnTo>
                <a:lnTo>
                  <a:pt x="4835288" y="611876"/>
                </a:lnTo>
                <a:lnTo>
                  <a:pt x="4861422" y="606597"/>
                </a:lnTo>
                <a:lnTo>
                  <a:pt x="4887537" y="611876"/>
                </a:lnTo>
                <a:lnTo>
                  <a:pt x="4908869" y="626271"/>
                </a:lnTo>
                <a:lnTo>
                  <a:pt x="4923255" y="647619"/>
                </a:lnTo>
                <a:lnTo>
                  <a:pt x="4928531" y="673759"/>
                </a:lnTo>
                <a:lnTo>
                  <a:pt x="4923255" y="699901"/>
                </a:lnTo>
                <a:lnTo>
                  <a:pt x="4908869" y="721249"/>
                </a:lnTo>
                <a:lnTo>
                  <a:pt x="4887537" y="735643"/>
                </a:lnTo>
                <a:lnTo>
                  <a:pt x="4861422" y="740922"/>
                </a:lnTo>
                <a:close/>
              </a:path>
              <a:path w="5515610" h="1909445">
                <a:moveTo>
                  <a:pt x="5164000" y="745129"/>
                </a:moveTo>
                <a:lnTo>
                  <a:pt x="5136231" y="739522"/>
                </a:lnTo>
                <a:lnTo>
                  <a:pt x="5113560" y="724230"/>
                </a:lnTo>
                <a:lnTo>
                  <a:pt x="5098278" y="701545"/>
                </a:lnTo>
                <a:lnTo>
                  <a:pt x="5092675" y="673759"/>
                </a:lnTo>
                <a:lnTo>
                  <a:pt x="5098278" y="645976"/>
                </a:lnTo>
                <a:lnTo>
                  <a:pt x="5113560" y="623292"/>
                </a:lnTo>
                <a:lnTo>
                  <a:pt x="5136231" y="608000"/>
                </a:lnTo>
                <a:lnTo>
                  <a:pt x="5164000" y="602393"/>
                </a:lnTo>
                <a:lnTo>
                  <a:pt x="5191756" y="608000"/>
                </a:lnTo>
                <a:lnTo>
                  <a:pt x="5214429" y="623292"/>
                </a:lnTo>
                <a:lnTo>
                  <a:pt x="5229719" y="645976"/>
                </a:lnTo>
                <a:lnTo>
                  <a:pt x="5235327" y="673759"/>
                </a:lnTo>
                <a:lnTo>
                  <a:pt x="5229719" y="701545"/>
                </a:lnTo>
                <a:lnTo>
                  <a:pt x="5214429" y="724230"/>
                </a:lnTo>
                <a:lnTo>
                  <a:pt x="5191756" y="739522"/>
                </a:lnTo>
                <a:lnTo>
                  <a:pt x="5164000" y="745129"/>
                </a:lnTo>
                <a:close/>
              </a:path>
              <a:path w="5515610" h="1909445">
                <a:moveTo>
                  <a:pt x="5466579" y="713221"/>
                </a:moveTo>
                <a:lnTo>
                  <a:pt x="5451221" y="710121"/>
                </a:lnTo>
                <a:lnTo>
                  <a:pt x="5438685" y="701665"/>
                </a:lnTo>
                <a:lnTo>
                  <a:pt x="5430235" y="689122"/>
                </a:lnTo>
                <a:lnTo>
                  <a:pt x="5427137" y="673759"/>
                </a:lnTo>
                <a:lnTo>
                  <a:pt x="5430235" y="658397"/>
                </a:lnTo>
                <a:lnTo>
                  <a:pt x="5438685" y="645855"/>
                </a:lnTo>
                <a:lnTo>
                  <a:pt x="5451221" y="637400"/>
                </a:lnTo>
                <a:lnTo>
                  <a:pt x="5466579" y="634301"/>
                </a:lnTo>
                <a:lnTo>
                  <a:pt x="5481918" y="637400"/>
                </a:lnTo>
                <a:lnTo>
                  <a:pt x="5494444" y="645855"/>
                </a:lnTo>
                <a:lnTo>
                  <a:pt x="5502890" y="658397"/>
                </a:lnTo>
                <a:lnTo>
                  <a:pt x="5505987" y="673759"/>
                </a:lnTo>
                <a:lnTo>
                  <a:pt x="5502890" y="689122"/>
                </a:lnTo>
                <a:lnTo>
                  <a:pt x="5494444" y="701665"/>
                </a:lnTo>
                <a:lnTo>
                  <a:pt x="5481918" y="710121"/>
                </a:lnTo>
                <a:lnTo>
                  <a:pt x="5466579" y="713221"/>
                </a:lnTo>
                <a:close/>
              </a:path>
              <a:path w="5515610" h="1909445">
                <a:moveTo>
                  <a:pt x="20139" y="996706"/>
                </a:moveTo>
                <a:lnTo>
                  <a:pt x="12298" y="995123"/>
                </a:lnTo>
                <a:lnTo>
                  <a:pt x="5896" y="990805"/>
                </a:lnTo>
                <a:lnTo>
                  <a:pt x="1581" y="984400"/>
                </a:lnTo>
                <a:lnTo>
                  <a:pt x="0" y="976554"/>
                </a:lnTo>
                <a:lnTo>
                  <a:pt x="1581" y="968708"/>
                </a:lnTo>
                <a:lnTo>
                  <a:pt x="5896" y="962304"/>
                </a:lnTo>
                <a:lnTo>
                  <a:pt x="12298" y="957987"/>
                </a:lnTo>
                <a:lnTo>
                  <a:pt x="20139" y="956404"/>
                </a:lnTo>
                <a:lnTo>
                  <a:pt x="27980" y="957987"/>
                </a:lnTo>
                <a:lnTo>
                  <a:pt x="34381" y="962304"/>
                </a:lnTo>
                <a:lnTo>
                  <a:pt x="38696" y="968708"/>
                </a:lnTo>
                <a:lnTo>
                  <a:pt x="40278" y="976554"/>
                </a:lnTo>
                <a:lnTo>
                  <a:pt x="38696" y="984400"/>
                </a:lnTo>
                <a:lnTo>
                  <a:pt x="34381" y="990805"/>
                </a:lnTo>
                <a:lnTo>
                  <a:pt x="27980" y="995123"/>
                </a:lnTo>
                <a:lnTo>
                  <a:pt x="20139" y="996706"/>
                </a:lnTo>
                <a:close/>
              </a:path>
              <a:path w="5515610" h="1909445">
                <a:moveTo>
                  <a:pt x="322717" y="1000070"/>
                </a:moveTo>
                <a:lnTo>
                  <a:pt x="313571" y="998222"/>
                </a:lnTo>
                <a:lnTo>
                  <a:pt x="306101" y="993182"/>
                </a:lnTo>
                <a:lnTo>
                  <a:pt x="301064" y="985707"/>
                </a:lnTo>
                <a:lnTo>
                  <a:pt x="299217" y="976554"/>
                </a:lnTo>
                <a:lnTo>
                  <a:pt x="301064" y="967402"/>
                </a:lnTo>
                <a:lnTo>
                  <a:pt x="306101" y="959928"/>
                </a:lnTo>
                <a:lnTo>
                  <a:pt x="313571" y="954888"/>
                </a:lnTo>
                <a:lnTo>
                  <a:pt x="322717" y="953040"/>
                </a:lnTo>
                <a:lnTo>
                  <a:pt x="331863" y="954888"/>
                </a:lnTo>
                <a:lnTo>
                  <a:pt x="339333" y="959928"/>
                </a:lnTo>
                <a:lnTo>
                  <a:pt x="344370" y="967402"/>
                </a:lnTo>
                <a:lnTo>
                  <a:pt x="346217" y="976554"/>
                </a:lnTo>
                <a:lnTo>
                  <a:pt x="344370" y="985707"/>
                </a:lnTo>
                <a:lnTo>
                  <a:pt x="339333" y="993182"/>
                </a:lnTo>
                <a:lnTo>
                  <a:pt x="331863" y="998222"/>
                </a:lnTo>
                <a:lnTo>
                  <a:pt x="322717" y="1000070"/>
                </a:lnTo>
                <a:close/>
              </a:path>
              <a:path w="5515610" h="1909445">
                <a:moveTo>
                  <a:pt x="625299" y="1002591"/>
                </a:moveTo>
                <a:lnTo>
                  <a:pt x="615179" y="1000545"/>
                </a:lnTo>
                <a:lnTo>
                  <a:pt x="606912" y="994968"/>
                </a:lnTo>
                <a:lnTo>
                  <a:pt x="601337" y="986697"/>
                </a:lnTo>
                <a:lnTo>
                  <a:pt x="599292" y="976570"/>
                </a:lnTo>
                <a:lnTo>
                  <a:pt x="601337" y="966445"/>
                </a:lnTo>
                <a:lnTo>
                  <a:pt x="606912" y="958174"/>
                </a:lnTo>
                <a:lnTo>
                  <a:pt x="615179" y="952596"/>
                </a:lnTo>
                <a:lnTo>
                  <a:pt x="625299" y="950550"/>
                </a:lnTo>
                <a:lnTo>
                  <a:pt x="635417" y="952596"/>
                </a:lnTo>
                <a:lnTo>
                  <a:pt x="643683" y="958174"/>
                </a:lnTo>
                <a:lnTo>
                  <a:pt x="649257" y="966445"/>
                </a:lnTo>
                <a:lnTo>
                  <a:pt x="651302" y="976570"/>
                </a:lnTo>
                <a:lnTo>
                  <a:pt x="649260" y="986697"/>
                </a:lnTo>
                <a:lnTo>
                  <a:pt x="643689" y="994968"/>
                </a:lnTo>
                <a:lnTo>
                  <a:pt x="635424" y="1000545"/>
                </a:lnTo>
                <a:lnTo>
                  <a:pt x="625299" y="1002591"/>
                </a:lnTo>
                <a:close/>
              </a:path>
              <a:path w="5515610" h="1909445">
                <a:moveTo>
                  <a:pt x="927877" y="1005954"/>
                </a:moveTo>
                <a:lnTo>
                  <a:pt x="916445" y="1003646"/>
                </a:lnTo>
                <a:lnTo>
                  <a:pt x="907110" y="997349"/>
                </a:lnTo>
                <a:lnTo>
                  <a:pt x="900818" y="988010"/>
                </a:lnTo>
                <a:lnTo>
                  <a:pt x="898510" y="976570"/>
                </a:lnTo>
                <a:lnTo>
                  <a:pt x="900818" y="965131"/>
                </a:lnTo>
                <a:lnTo>
                  <a:pt x="907110" y="955791"/>
                </a:lnTo>
                <a:lnTo>
                  <a:pt x="916445" y="949495"/>
                </a:lnTo>
                <a:lnTo>
                  <a:pt x="927877" y="947186"/>
                </a:lnTo>
                <a:lnTo>
                  <a:pt x="939309" y="949495"/>
                </a:lnTo>
                <a:lnTo>
                  <a:pt x="948644" y="955791"/>
                </a:lnTo>
                <a:lnTo>
                  <a:pt x="954937" y="965131"/>
                </a:lnTo>
                <a:lnTo>
                  <a:pt x="957244" y="976570"/>
                </a:lnTo>
                <a:lnTo>
                  <a:pt x="954937" y="988010"/>
                </a:lnTo>
                <a:lnTo>
                  <a:pt x="948644" y="997349"/>
                </a:lnTo>
                <a:lnTo>
                  <a:pt x="939309" y="1003646"/>
                </a:lnTo>
                <a:lnTo>
                  <a:pt x="927877" y="1005954"/>
                </a:lnTo>
                <a:close/>
              </a:path>
              <a:path w="5515610" h="1909445">
                <a:moveTo>
                  <a:pt x="1230455" y="1009318"/>
                </a:moveTo>
                <a:lnTo>
                  <a:pt x="1217718" y="1006744"/>
                </a:lnTo>
                <a:lnTo>
                  <a:pt x="1207315" y="999725"/>
                </a:lnTo>
                <a:lnTo>
                  <a:pt x="1200300" y="989315"/>
                </a:lnTo>
                <a:lnTo>
                  <a:pt x="1197728" y="976570"/>
                </a:lnTo>
                <a:lnTo>
                  <a:pt x="1200300" y="963826"/>
                </a:lnTo>
                <a:lnTo>
                  <a:pt x="1207315" y="953416"/>
                </a:lnTo>
                <a:lnTo>
                  <a:pt x="1217718" y="946397"/>
                </a:lnTo>
                <a:lnTo>
                  <a:pt x="1230455" y="943823"/>
                </a:lnTo>
                <a:lnTo>
                  <a:pt x="1243193" y="946397"/>
                </a:lnTo>
                <a:lnTo>
                  <a:pt x="1253598" y="953416"/>
                </a:lnTo>
                <a:lnTo>
                  <a:pt x="1260613" y="963826"/>
                </a:lnTo>
                <a:lnTo>
                  <a:pt x="1263186" y="976570"/>
                </a:lnTo>
                <a:lnTo>
                  <a:pt x="1260613" y="989315"/>
                </a:lnTo>
                <a:lnTo>
                  <a:pt x="1253598" y="999725"/>
                </a:lnTo>
                <a:lnTo>
                  <a:pt x="1243193" y="1006744"/>
                </a:lnTo>
                <a:lnTo>
                  <a:pt x="1230455" y="1009318"/>
                </a:lnTo>
                <a:close/>
              </a:path>
              <a:path w="5515610" h="1909445">
                <a:moveTo>
                  <a:pt x="1533034" y="1011842"/>
                </a:moveTo>
                <a:lnTo>
                  <a:pt x="1519324" y="1009070"/>
                </a:lnTo>
                <a:lnTo>
                  <a:pt x="1508125" y="1001513"/>
                </a:lnTo>
                <a:lnTo>
                  <a:pt x="1500573" y="990306"/>
                </a:lnTo>
                <a:lnTo>
                  <a:pt x="1497803" y="976587"/>
                </a:lnTo>
                <a:lnTo>
                  <a:pt x="1500573" y="962869"/>
                </a:lnTo>
                <a:lnTo>
                  <a:pt x="1508125" y="951662"/>
                </a:lnTo>
                <a:lnTo>
                  <a:pt x="1519324" y="944104"/>
                </a:lnTo>
                <a:lnTo>
                  <a:pt x="1533034" y="941333"/>
                </a:lnTo>
                <a:lnTo>
                  <a:pt x="1546745" y="944104"/>
                </a:lnTo>
                <a:lnTo>
                  <a:pt x="1557945" y="951662"/>
                </a:lnTo>
                <a:lnTo>
                  <a:pt x="1565498" y="962869"/>
                </a:lnTo>
                <a:lnTo>
                  <a:pt x="1568268" y="976587"/>
                </a:lnTo>
                <a:lnTo>
                  <a:pt x="1565500" y="990306"/>
                </a:lnTo>
                <a:lnTo>
                  <a:pt x="1557951" y="1001513"/>
                </a:lnTo>
                <a:lnTo>
                  <a:pt x="1546752" y="1009070"/>
                </a:lnTo>
                <a:lnTo>
                  <a:pt x="1533034" y="1011842"/>
                </a:lnTo>
                <a:close/>
              </a:path>
              <a:path w="5515610" h="1909445">
                <a:moveTo>
                  <a:pt x="1835605" y="1014366"/>
                </a:moveTo>
                <a:lnTo>
                  <a:pt x="1820910" y="1011396"/>
                </a:lnTo>
                <a:lnTo>
                  <a:pt x="1808909" y="1003298"/>
                </a:lnTo>
                <a:lnTo>
                  <a:pt x="1800817" y="991290"/>
                </a:lnTo>
                <a:lnTo>
                  <a:pt x="1797850" y="976587"/>
                </a:lnTo>
                <a:lnTo>
                  <a:pt x="1800817" y="961885"/>
                </a:lnTo>
                <a:lnTo>
                  <a:pt x="1808909" y="949876"/>
                </a:lnTo>
                <a:lnTo>
                  <a:pt x="1820910" y="941779"/>
                </a:lnTo>
                <a:lnTo>
                  <a:pt x="1835605" y="938809"/>
                </a:lnTo>
                <a:lnTo>
                  <a:pt x="1850301" y="941779"/>
                </a:lnTo>
                <a:lnTo>
                  <a:pt x="1862302" y="949876"/>
                </a:lnTo>
                <a:lnTo>
                  <a:pt x="1870393" y="961885"/>
                </a:lnTo>
                <a:lnTo>
                  <a:pt x="1873360" y="976587"/>
                </a:lnTo>
                <a:lnTo>
                  <a:pt x="1870393" y="991290"/>
                </a:lnTo>
                <a:lnTo>
                  <a:pt x="1862302" y="1003298"/>
                </a:lnTo>
                <a:lnTo>
                  <a:pt x="1850301" y="1011396"/>
                </a:lnTo>
                <a:lnTo>
                  <a:pt x="1835605" y="1014366"/>
                </a:lnTo>
                <a:close/>
              </a:path>
              <a:path w="5515610" h="1909445">
                <a:moveTo>
                  <a:pt x="2138184" y="1017730"/>
                </a:moveTo>
                <a:lnTo>
                  <a:pt x="2122183" y="1014497"/>
                </a:lnTo>
                <a:lnTo>
                  <a:pt x="2109121" y="1005680"/>
                </a:lnTo>
                <a:lnTo>
                  <a:pt x="2100317" y="992602"/>
                </a:lnTo>
                <a:lnTo>
                  <a:pt x="2097089" y="976587"/>
                </a:lnTo>
                <a:lnTo>
                  <a:pt x="2100317" y="960572"/>
                </a:lnTo>
                <a:lnTo>
                  <a:pt x="2109121" y="947495"/>
                </a:lnTo>
                <a:lnTo>
                  <a:pt x="2122183" y="938678"/>
                </a:lnTo>
                <a:lnTo>
                  <a:pt x="2138184" y="935445"/>
                </a:lnTo>
                <a:lnTo>
                  <a:pt x="2154189" y="938678"/>
                </a:lnTo>
                <a:lnTo>
                  <a:pt x="2167263" y="947495"/>
                </a:lnTo>
                <a:lnTo>
                  <a:pt x="2176079" y="960572"/>
                </a:lnTo>
                <a:lnTo>
                  <a:pt x="2179313" y="976587"/>
                </a:lnTo>
                <a:lnTo>
                  <a:pt x="2176079" y="992602"/>
                </a:lnTo>
                <a:lnTo>
                  <a:pt x="2167263" y="1005680"/>
                </a:lnTo>
                <a:lnTo>
                  <a:pt x="2154189" y="1014497"/>
                </a:lnTo>
                <a:lnTo>
                  <a:pt x="2138184" y="1017730"/>
                </a:lnTo>
                <a:close/>
              </a:path>
              <a:path w="5515610" h="1909445">
                <a:moveTo>
                  <a:pt x="2440762" y="1020253"/>
                </a:moveTo>
                <a:lnTo>
                  <a:pt x="2423782" y="1016823"/>
                </a:lnTo>
                <a:lnTo>
                  <a:pt x="2409915" y="1007468"/>
                </a:lnTo>
                <a:lnTo>
                  <a:pt x="2400565" y="993593"/>
                </a:lnTo>
                <a:lnTo>
                  <a:pt x="2397136" y="976604"/>
                </a:lnTo>
                <a:lnTo>
                  <a:pt x="2400565" y="959616"/>
                </a:lnTo>
                <a:lnTo>
                  <a:pt x="2409915" y="945742"/>
                </a:lnTo>
                <a:lnTo>
                  <a:pt x="2423782" y="936388"/>
                </a:lnTo>
                <a:lnTo>
                  <a:pt x="2440762" y="932958"/>
                </a:lnTo>
                <a:lnTo>
                  <a:pt x="2457742" y="936388"/>
                </a:lnTo>
                <a:lnTo>
                  <a:pt x="2471609" y="945742"/>
                </a:lnTo>
                <a:lnTo>
                  <a:pt x="2480959" y="959616"/>
                </a:lnTo>
                <a:lnTo>
                  <a:pt x="2484387" y="976604"/>
                </a:lnTo>
                <a:lnTo>
                  <a:pt x="2480959" y="993593"/>
                </a:lnTo>
                <a:lnTo>
                  <a:pt x="2471609" y="1007468"/>
                </a:lnTo>
                <a:lnTo>
                  <a:pt x="2457742" y="1016823"/>
                </a:lnTo>
                <a:lnTo>
                  <a:pt x="2440762" y="1020253"/>
                </a:lnTo>
                <a:close/>
              </a:path>
              <a:path w="5515610" h="1909445">
                <a:moveTo>
                  <a:pt x="2743340" y="1022777"/>
                </a:moveTo>
                <a:lnTo>
                  <a:pt x="2725387" y="1019149"/>
                </a:lnTo>
                <a:lnTo>
                  <a:pt x="2710727" y="1009253"/>
                </a:lnTo>
                <a:lnTo>
                  <a:pt x="2700843" y="994577"/>
                </a:lnTo>
                <a:lnTo>
                  <a:pt x="2697218" y="976604"/>
                </a:lnTo>
                <a:lnTo>
                  <a:pt x="2700843" y="958634"/>
                </a:lnTo>
                <a:lnTo>
                  <a:pt x="2710727" y="943958"/>
                </a:lnTo>
                <a:lnTo>
                  <a:pt x="2725387" y="934063"/>
                </a:lnTo>
                <a:lnTo>
                  <a:pt x="2743340" y="930435"/>
                </a:lnTo>
                <a:lnTo>
                  <a:pt x="2761313" y="934063"/>
                </a:lnTo>
                <a:lnTo>
                  <a:pt x="2775984" y="943958"/>
                </a:lnTo>
                <a:lnTo>
                  <a:pt x="2785871" y="958634"/>
                </a:lnTo>
                <a:lnTo>
                  <a:pt x="2789496" y="976604"/>
                </a:lnTo>
                <a:lnTo>
                  <a:pt x="2785871" y="994577"/>
                </a:lnTo>
                <a:lnTo>
                  <a:pt x="2775984" y="1009253"/>
                </a:lnTo>
                <a:lnTo>
                  <a:pt x="2761313" y="1019149"/>
                </a:lnTo>
                <a:lnTo>
                  <a:pt x="2743340" y="1022777"/>
                </a:lnTo>
                <a:close/>
              </a:path>
              <a:path w="5515610" h="1909445">
                <a:moveTo>
                  <a:pt x="3045919" y="1025297"/>
                </a:moveTo>
                <a:lnTo>
                  <a:pt x="3026986" y="1021471"/>
                </a:lnTo>
                <a:lnTo>
                  <a:pt x="3011521" y="1011037"/>
                </a:lnTo>
                <a:lnTo>
                  <a:pt x="3001091" y="995560"/>
                </a:lnTo>
                <a:lnTo>
                  <a:pt x="2997266" y="976604"/>
                </a:lnTo>
                <a:lnTo>
                  <a:pt x="3001091" y="957650"/>
                </a:lnTo>
                <a:lnTo>
                  <a:pt x="3011521" y="942172"/>
                </a:lnTo>
                <a:lnTo>
                  <a:pt x="3026986" y="931737"/>
                </a:lnTo>
                <a:lnTo>
                  <a:pt x="3045919" y="927911"/>
                </a:lnTo>
                <a:lnTo>
                  <a:pt x="3064870" y="931737"/>
                </a:lnTo>
                <a:lnTo>
                  <a:pt x="3080346" y="942172"/>
                </a:lnTo>
                <a:lnTo>
                  <a:pt x="3090780" y="957650"/>
                </a:lnTo>
                <a:lnTo>
                  <a:pt x="3094605" y="976604"/>
                </a:lnTo>
                <a:lnTo>
                  <a:pt x="3090780" y="995560"/>
                </a:lnTo>
                <a:lnTo>
                  <a:pt x="3080346" y="1011037"/>
                </a:lnTo>
                <a:lnTo>
                  <a:pt x="3064870" y="1021471"/>
                </a:lnTo>
                <a:lnTo>
                  <a:pt x="3045919" y="1025297"/>
                </a:lnTo>
                <a:close/>
              </a:path>
              <a:path w="5515610" h="1909445">
                <a:moveTo>
                  <a:pt x="3348497" y="1027821"/>
                </a:moveTo>
                <a:lnTo>
                  <a:pt x="3328572" y="1023797"/>
                </a:lnTo>
                <a:lnTo>
                  <a:pt x="3312303" y="1012822"/>
                </a:lnTo>
                <a:lnTo>
                  <a:pt x="3301335" y="996542"/>
                </a:lnTo>
                <a:lnTo>
                  <a:pt x="3297314" y="976604"/>
                </a:lnTo>
                <a:lnTo>
                  <a:pt x="3301335" y="956666"/>
                </a:lnTo>
                <a:lnTo>
                  <a:pt x="3312303" y="940387"/>
                </a:lnTo>
                <a:lnTo>
                  <a:pt x="3328572" y="929411"/>
                </a:lnTo>
                <a:lnTo>
                  <a:pt x="3348497" y="925387"/>
                </a:lnTo>
                <a:lnTo>
                  <a:pt x="3368428" y="929411"/>
                </a:lnTo>
                <a:lnTo>
                  <a:pt x="3384708" y="940387"/>
                </a:lnTo>
                <a:lnTo>
                  <a:pt x="3395687" y="956666"/>
                </a:lnTo>
                <a:lnTo>
                  <a:pt x="3399714" y="976604"/>
                </a:lnTo>
                <a:lnTo>
                  <a:pt x="3395687" y="996542"/>
                </a:lnTo>
                <a:lnTo>
                  <a:pt x="3384708" y="1012822"/>
                </a:lnTo>
                <a:lnTo>
                  <a:pt x="3368428" y="1023797"/>
                </a:lnTo>
                <a:lnTo>
                  <a:pt x="3348497" y="1027821"/>
                </a:lnTo>
                <a:close/>
              </a:path>
              <a:path w="5515610" h="1909445">
                <a:moveTo>
                  <a:pt x="3651075" y="1031185"/>
                </a:moveTo>
                <a:lnTo>
                  <a:pt x="3629859" y="1026896"/>
                </a:lnTo>
                <a:lnTo>
                  <a:pt x="3612528" y="1015200"/>
                </a:lnTo>
                <a:lnTo>
                  <a:pt x="3600839" y="997856"/>
                </a:lnTo>
                <a:lnTo>
                  <a:pt x="3596552" y="976621"/>
                </a:lnTo>
                <a:lnTo>
                  <a:pt x="3600839" y="955387"/>
                </a:lnTo>
                <a:lnTo>
                  <a:pt x="3612528" y="938043"/>
                </a:lnTo>
                <a:lnTo>
                  <a:pt x="3629859" y="926347"/>
                </a:lnTo>
                <a:lnTo>
                  <a:pt x="3651075" y="922057"/>
                </a:lnTo>
                <a:lnTo>
                  <a:pt x="3672311" y="926347"/>
                </a:lnTo>
                <a:lnTo>
                  <a:pt x="3689653" y="938043"/>
                </a:lnTo>
                <a:lnTo>
                  <a:pt x="3701345" y="955387"/>
                </a:lnTo>
                <a:lnTo>
                  <a:pt x="3705633" y="976621"/>
                </a:lnTo>
                <a:lnTo>
                  <a:pt x="3701345" y="997856"/>
                </a:lnTo>
                <a:lnTo>
                  <a:pt x="3689653" y="1015200"/>
                </a:lnTo>
                <a:lnTo>
                  <a:pt x="3672311" y="1026896"/>
                </a:lnTo>
                <a:lnTo>
                  <a:pt x="3651075" y="1031185"/>
                </a:lnTo>
                <a:close/>
              </a:path>
              <a:path w="5515610" h="1909445">
                <a:moveTo>
                  <a:pt x="3953688" y="1033709"/>
                </a:moveTo>
                <a:lnTo>
                  <a:pt x="3931478" y="1029222"/>
                </a:lnTo>
                <a:lnTo>
                  <a:pt x="3913343" y="1016986"/>
                </a:lnTo>
                <a:lnTo>
                  <a:pt x="3901117" y="998840"/>
                </a:lnTo>
                <a:lnTo>
                  <a:pt x="3896633" y="976621"/>
                </a:lnTo>
                <a:lnTo>
                  <a:pt x="3901117" y="954404"/>
                </a:lnTo>
                <a:lnTo>
                  <a:pt x="3913343" y="936257"/>
                </a:lnTo>
                <a:lnTo>
                  <a:pt x="3931478" y="924021"/>
                </a:lnTo>
                <a:lnTo>
                  <a:pt x="3953688" y="919533"/>
                </a:lnTo>
                <a:lnTo>
                  <a:pt x="3975877" y="924021"/>
                </a:lnTo>
                <a:lnTo>
                  <a:pt x="3994002" y="936257"/>
                </a:lnTo>
                <a:lnTo>
                  <a:pt x="4006225" y="954404"/>
                </a:lnTo>
                <a:lnTo>
                  <a:pt x="4010708" y="976621"/>
                </a:lnTo>
                <a:lnTo>
                  <a:pt x="4006230" y="998840"/>
                </a:lnTo>
                <a:lnTo>
                  <a:pt x="3994015" y="1016986"/>
                </a:lnTo>
                <a:lnTo>
                  <a:pt x="3975891" y="1029222"/>
                </a:lnTo>
                <a:lnTo>
                  <a:pt x="3953688" y="1033709"/>
                </a:lnTo>
                <a:close/>
              </a:path>
              <a:path w="5515610" h="1909445">
                <a:moveTo>
                  <a:pt x="4256266" y="1036232"/>
                </a:moveTo>
                <a:lnTo>
                  <a:pt x="4233078" y="1031547"/>
                </a:lnTo>
                <a:lnTo>
                  <a:pt x="4214137" y="1018770"/>
                </a:lnTo>
                <a:lnTo>
                  <a:pt x="4201365" y="999822"/>
                </a:lnTo>
                <a:lnTo>
                  <a:pt x="4196681" y="976621"/>
                </a:lnTo>
                <a:lnTo>
                  <a:pt x="4201365" y="953421"/>
                </a:lnTo>
                <a:lnTo>
                  <a:pt x="4214137" y="934473"/>
                </a:lnTo>
                <a:lnTo>
                  <a:pt x="4233078" y="921698"/>
                </a:lnTo>
                <a:lnTo>
                  <a:pt x="4256266" y="917013"/>
                </a:lnTo>
                <a:lnTo>
                  <a:pt x="4279449" y="921698"/>
                </a:lnTo>
                <a:lnTo>
                  <a:pt x="4298377" y="934473"/>
                </a:lnTo>
                <a:lnTo>
                  <a:pt x="4311138" y="953421"/>
                </a:lnTo>
                <a:lnTo>
                  <a:pt x="4315816" y="976621"/>
                </a:lnTo>
                <a:lnTo>
                  <a:pt x="4311138" y="999822"/>
                </a:lnTo>
                <a:lnTo>
                  <a:pt x="4298377" y="1018770"/>
                </a:lnTo>
                <a:lnTo>
                  <a:pt x="4279449" y="1031547"/>
                </a:lnTo>
                <a:lnTo>
                  <a:pt x="4256266" y="1036232"/>
                </a:lnTo>
                <a:close/>
              </a:path>
              <a:path w="5515610" h="1909445">
                <a:moveTo>
                  <a:pt x="4558844" y="1040436"/>
                </a:moveTo>
                <a:lnTo>
                  <a:pt x="4534020" y="1035423"/>
                </a:lnTo>
                <a:lnTo>
                  <a:pt x="4513751" y="1021751"/>
                </a:lnTo>
                <a:lnTo>
                  <a:pt x="4500086" y="1001472"/>
                </a:lnTo>
                <a:lnTo>
                  <a:pt x="4495076" y="976638"/>
                </a:lnTo>
                <a:lnTo>
                  <a:pt x="4500086" y="951803"/>
                </a:lnTo>
                <a:lnTo>
                  <a:pt x="4513751" y="931524"/>
                </a:lnTo>
                <a:lnTo>
                  <a:pt x="4534020" y="917853"/>
                </a:lnTo>
                <a:lnTo>
                  <a:pt x="4558844" y="912839"/>
                </a:lnTo>
                <a:lnTo>
                  <a:pt x="4583649" y="917853"/>
                </a:lnTo>
                <a:lnTo>
                  <a:pt x="4603908" y="931524"/>
                </a:lnTo>
                <a:lnTo>
                  <a:pt x="4617569" y="951803"/>
                </a:lnTo>
                <a:lnTo>
                  <a:pt x="4622579" y="976638"/>
                </a:lnTo>
                <a:lnTo>
                  <a:pt x="4617569" y="1001472"/>
                </a:lnTo>
                <a:lnTo>
                  <a:pt x="4603908" y="1021751"/>
                </a:lnTo>
                <a:lnTo>
                  <a:pt x="4583649" y="1035423"/>
                </a:lnTo>
                <a:lnTo>
                  <a:pt x="4558844" y="1040436"/>
                </a:lnTo>
                <a:close/>
              </a:path>
              <a:path w="5515610" h="1909445">
                <a:moveTo>
                  <a:pt x="4861422" y="1043800"/>
                </a:moveTo>
                <a:lnTo>
                  <a:pt x="4835288" y="1038522"/>
                </a:lnTo>
                <a:lnTo>
                  <a:pt x="4813946" y="1024128"/>
                </a:lnTo>
                <a:lnTo>
                  <a:pt x="4799557" y="1002779"/>
                </a:lnTo>
                <a:lnTo>
                  <a:pt x="4794280" y="976638"/>
                </a:lnTo>
                <a:lnTo>
                  <a:pt x="4799557" y="950498"/>
                </a:lnTo>
                <a:lnTo>
                  <a:pt x="4813946" y="929149"/>
                </a:lnTo>
                <a:lnTo>
                  <a:pt x="4835288" y="914754"/>
                </a:lnTo>
                <a:lnTo>
                  <a:pt x="4861422" y="909475"/>
                </a:lnTo>
                <a:lnTo>
                  <a:pt x="4887537" y="914754"/>
                </a:lnTo>
                <a:lnTo>
                  <a:pt x="4908869" y="929149"/>
                </a:lnTo>
                <a:lnTo>
                  <a:pt x="4923255" y="950498"/>
                </a:lnTo>
                <a:lnTo>
                  <a:pt x="4928531" y="976638"/>
                </a:lnTo>
                <a:lnTo>
                  <a:pt x="4923255" y="1002779"/>
                </a:lnTo>
                <a:lnTo>
                  <a:pt x="4908869" y="1024128"/>
                </a:lnTo>
                <a:lnTo>
                  <a:pt x="4887537" y="1038522"/>
                </a:lnTo>
                <a:lnTo>
                  <a:pt x="4861422" y="1043800"/>
                </a:lnTo>
                <a:close/>
              </a:path>
              <a:path w="5515610" h="1909445">
                <a:moveTo>
                  <a:pt x="5164000" y="1042120"/>
                </a:moveTo>
                <a:lnTo>
                  <a:pt x="5138514" y="1036974"/>
                </a:lnTo>
                <a:lnTo>
                  <a:pt x="5117710" y="1022940"/>
                </a:lnTo>
                <a:lnTo>
                  <a:pt x="5103687" y="1002125"/>
                </a:lnTo>
                <a:lnTo>
                  <a:pt x="5098546" y="976638"/>
                </a:lnTo>
                <a:lnTo>
                  <a:pt x="5103687" y="951151"/>
                </a:lnTo>
                <a:lnTo>
                  <a:pt x="5117710" y="930338"/>
                </a:lnTo>
                <a:lnTo>
                  <a:pt x="5138514" y="916305"/>
                </a:lnTo>
                <a:lnTo>
                  <a:pt x="5164000" y="911159"/>
                </a:lnTo>
                <a:lnTo>
                  <a:pt x="5189467" y="916305"/>
                </a:lnTo>
                <a:lnTo>
                  <a:pt x="5210262" y="930338"/>
                </a:lnTo>
                <a:lnTo>
                  <a:pt x="5224282" y="951151"/>
                </a:lnTo>
                <a:lnTo>
                  <a:pt x="5229422" y="976638"/>
                </a:lnTo>
                <a:lnTo>
                  <a:pt x="5224282" y="1002125"/>
                </a:lnTo>
                <a:lnTo>
                  <a:pt x="5210262" y="1022940"/>
                </a:lnTo>
                <a:lnTo>
                  <a:pt x="5189467" y="1036974"/>
                </a:lnTo>
                <a:lnTo>
                  <a:pt x="5164000" y="1042120"/>
                </a:lnTo>
                <a:close/>
              </a:path>
              <a:path w="5515610" h="1909445">
                <a:moveTo>
                  <a:pt x="5473495" y="989219"/>
                </a:moveTo>
                <a:lnTo>
                  <a:pt x="5459595" y="989219"/>
                </a:lnTo>
                <a:lnTo>
                  <a:pt x="5453961" y="983585"/>
                </a:lnTo>
                <a:lnTo>
                  <a:pt x="5453961" y="969657"/>
                </a:lnTo>
                <a:lnTo>
                  <a:pt x="5459595" y="964023"/>
                </a:lnTo>
                <a:lnTo>
                  <a:pt x="5473529" y="964023"/>
                </a:lnTo>
                <a:lnTo>
                  <a:pt x="5479164" y="969657"/>
                </a:lnTo>
                <a:lnTo>
                  <a:pt x="5479164" y="983585"/>
                </a:lnTo>
                <a:lnTo>
                  <a:pt x="5473495" y="989219"/>
                </a:lnTo>
                <a:close/>
              </a:path>
              <a:path w="5515610" h="1909445">
                <a:moveTo>
                  <a:pt x="20139" y="1299565"/>
                </a:moveTo>
                <a:lnTo>
                  <a:pt x="12298" y="1297982"/>
                </a:lnTo>
                <a:lnTo>
                  <a:pt x="5896" y="1293665"/>
                </a:lnTo>
                <a:lnTo>
                  <a:pt x="1581" y="1287261"/>
                </a:lnTo>
                <a:lnTo>
                  <a:pt x="0" y="1279415"/>
                </a:lnTo>
                <a:lnTo>
                  <a:pt x="1581" y="1271570"/>
                </a:lnTo>
                <a:lnTo>
                  <a:pt x="5896" y="1265165"/>
                </a:lnTo>
                <a:lnTo>
                  <a:pt x="12298" y="1260849"/>
                </a:lnTo>
                <a:lnTo>
                  <a:pt x="20139" y="1259266"/>
                </a:lnTo>
                <a:lnTo>
                  <a:pt x="27980" y="1260849"/>
                </a:lnTo>
                <a:lnTo>
                  <a:pt x="34381" y="1265165"/>
                </a:lnTo>
                <a:lnTo>
                  <a:pt x="38696" y="1271570"/>
                </a:lnTo>
                <a:lnTo>
                  <a:pt x="40278" y="1279415"/>
                </a:lnTo>
                <a:lnTo>
                  <a:pt x="38696" y="1287261"/>
                </a:lnTo>
                <a:lnTo>
                  <a:pt x="34381" y="1293665"/>
                </a:lnTo>
                <a:lnTo>
                  <a:pt x="27980" y="1297982"/>
                </a:lnTo>
                <a:lnTo>
                  <a:pt x="20139" y="1299565"/>
                </a:lnTo>
                <a:close/>
              </a:path>
              <a:path w="5515610" h="1909445">
                <a:moveTo>
                  <a:pt x="322717" y="1302932"/>
                </a:moveTo>
                <a:lnTo>
                  <a:pt x="313571" y="1301084"/>
                </a:lnTo>
                <a:lnTo>
                  <a:pt x="306101" y="1296043"/>
                </a:lnTo>
                <a:lnTo>
                  <a:pt x="301064" y="1288568"/>
                </a:lnTo>
                <a:lnTo>
                  <a:pt x="299217" y="1279415"/>
                </a:lnTo>
                <a:lnTo>
                  <a:pt x="301064" y="1270264"/>
                </a:lnTo>
                <a:lnTo>
                  <a:pt x="306101" y="1262790"/>
                </a:lnTo>
                <a:lnTo>
                  <a:pt x="313571" y="1257750"/>
                </a:lnTo>
                <a:lnTo>
                  <a:pt x="322717" y="1255902"/>
                </a:lnTo>
                <a:lnTo>
                  <a:pt x="331863" y="1257750"/>
                </a:lnTo>
                <a:lnTo>
                  <a:pt x="339333" y="1262790"/>
                </a:lnTo>
                <a:lnTo>
                  <a:pt x="344370" y="1270264"/>
                </a:lnTo>
                <a:lnTo>
                  <a:pt x="346217" y="1279415"/>
                </a:lnTo>
                <a:lnTo>
                  <a:pt x="344370" y="1288568"/>
                </a:lnTo>
                <a:lnTo>
                  <a:pt x="339333" y="1296043"/>
                </a:lnTo>
                <a:lnTo>
                  <a:pt x="331863" y="1301084"/>
                </a:lnTo>
                <a:lnTo>
                  <a:pt x="322717" y="1302932"/>
                </a:lnTo>
                <a:close/>
              </a:path>
              <a:path w="5515610" h="1909445">
                <a:moveTo>
                  <a:pt x="625299" y="1305452"/>
                </a:moveTo>
                <a:lnTo>
                  <a:pt x="615179" y="1303406"/>
                </a:lnTo>
                <a:lnTo>
                  <a:pt x="606912" y="1297828"/>
                </a:lnTo>
                <a:lnTo>
                  <a:pt x="601337" y="1289557"/>
                </a:lnTo>
                <a:lnTo>
                  <a:pt x="599292" y="1279432"/>
                </a:lnTo>
                <a:lnTo>
                  <a:pt x="601337" y="1269307"/>
                </a:lnTo>
                <a:lnTo>
                  <a:pt x="606912" y="1261036"/>
                </a:lnTo>
                <a:lnTo>
                  <a:pt x="615179" y="1255458"/>
                </a:lnTo>
                <a:lnTo>
                  <a:pt x="625299" y="1253412"/>
                </a:lnTo>
                <a:lnTo>
                  <a:pt x="635417" y="1255458"/>
                </a:lnTo>
                <a:lnTo>
                  <a:pt x="643683" y="1261036"/>
                </a:lnTo>
                <a:lnTo>
                  <a:pt x="649257" y="1269307"/>
                </a:lnTo>
                <a:lnTo>
                  <a:pt x="651302" y="1279432"/>
                </a:lnTo>
                <a:lnTo>
                  <a:pt x="649260" y="1289557"/>
                </a:lnTo>
                <a:lnTo>
                  <a:pt x="643689" y="1297828"/>
                </a:lnTo>
                <a:lnTo>
                  <a:pt x="635424" y="1303406"/>
                </a:lnTo>
                <a:lnTo>
                  <a:pt x="625299" y="1305452"/>
                </a:lnTo>
                <a:close/>
              </a:path>
              <a:path w="5515610" h="1909445">
                <a:moveTo>
                  <a:pt x="927877" y="1308816"/>
                </a:moveTo>
                <a:lnTo>
                  <a:pt x="916445" y="1306507"/>
                </a:lnTo>
                <a:lnTo>
                  <a:pt x="907110" y="1300211"/>
                </a:lnTo>
                <a:lnTo>
                  <a:pt x="900818" y="1290871"/>
                </a:lnTo>
                <a:lnTo>
                  <a:pt x="898510" y="1279432"/>
                </a:lnTo>
                <a:lnTo>
                  <a:pt x="900818" y="1267993"/>
                </a:lnTo>
                <a:lnTo>
                  <a:pt x="907110" y="1258653"/>
                </a:lnTo>
                <a:lnTo>
                  <a:pt x="916445" y="1252357"/>
                </a:lnTo>
                <a:lnTo>
                  <a:pt x="927877" y="1250048"/>
                </a:lnTo>
                <a:lnTo>
                  <a:pt x="939309" y="1252357"/>
                </a:lnTo>
                <a:lnTo>
                  <a:pt x="948644" y="1258653"/>
                </a:lnTo>
                <a:lnTo>
                  <a:pt x="954937" y="1267993"/>
                </a:lnTo>
                <a:lnTo>
                  <a:pt x="957244" y="1279432"/>
                </a:lnTo>
                <a:lnTo>
                  <a:pt x="954937" y="1290871"/>
                </a:lnTo>
                <a:lnTo>
                  <a:pt x="948644" y="1300211"/>
                </a:lnTo>
                <a:lnTo>
                  <a:pt x="939309" y="1306507"/>
                </a:lnTo>
                <a:lnTo>
                  <a:pt x="927877" y="1308816"/>
                </a:lnTo>
                <a:close/>
              </a:path>
              <a:path w="5515610" h="1909445">
                <a:moveTo>
                  <a:pt x="1230455" y="1312180"/>
                </a:moveTo>
                <a:lnTo>
                  <a:pt x="1217718" y="1309606"/>
                </a:lnTo>
                <a:lnTo>
                  <a:pt x="1207315" y="1302586"/>
                </a:lnTo>
                <a:lnTo>
                  <a:pt x="1200300" y="1292177"/>
                </a:lnTo>
                <a:lnTo>
                  <a:pt x="1197728" y="1279432"/>
                </a:lnTo>
                <a:lnTo>
                  <a:pt x="1200300" y="1266687"/>
                </a:lnTo>
                <a:lnTo>
                  <a:pt x="1207315" y="1256278"/>
                </a:lnTo>
                <a:lnTo>
                  <a:pt x="1217718" y="1249259"/>
                </a:lnTo>
                <a:lnTo>
                  <a:pt x="1230455" y="1246684"/>
                </a:lnTo>
                <a:lnTo>
                  <a:pt x="1243193" y="1249259"/>
                </a:lnTo>
                <a:lnTo>
                  <a:pt x="1253598" y="1256278"/>
                </a:lnTo>
                <a:lnTo>
                  <a:pt x="1260613" y="1266687"/>
                </a:lnTo>
                <a:lnTo>
                  <a:pt x="1263186" y="1279432"/>
                </a:lnTo>
                <a:lnTo>
                  <a:pt x="1260613" y="1292177"/>
                </a:lnTo>
                <a:lnTo>
                  <a:pt x="1253598" y="1302586"/>
                </a:lnTo>
                <a:lnTo>
                  <a:pt x="1243193" y="1309606"/>
                </a:lnTo>
                <a:lnTo>
                  <a:pt x="1230455" y="1312180"/>
                </a:lnTo>
                <a:close/>
              </a:path>
              <a:path w="5515610" h="1909445">
                <a:moveTo>
                  <a:pt x="1533034" y="1314704"/>
                </a:moveTo>
                <a:lnTo>
                  <a:pt x="1519324" y="1311932"/>
                </a:lnTo>
                <a:lnTo>
                  <a:pt x="1508125" y="1304374"/>
                </a:lnTo>
                <a:lnTo>
                  <a:pt x="1500573" y="1293168"/>
                </a:lnTo>
                <a:lnTo>
                  <a:pt x="1497803" y="1279449"/>
                </a:lnTo>
                <a:lnTo>
                  <a:pt x="1500573" y="1265730"/>
                </a:lnTo>
                <a:lnTo>
                  <a:pt x="1508125" y="1254524"/>
                </a:lnTo>
                <a:lnTo>
                  <a:pt x="1519324" y="1246966"/>
                </a:lnTo>
                <a:lnTo>
                  <a:pt x="1533034" y="1244194"/>
                </a:lnTo>
                <a:lnTo>
                  <a:pt x="1546745" y="1246966"/>
                </a:lnTo>
                <a:lnTo>
                  <a:pt x="1557945" y="1254524"/>
                </a:lnTo>
                <a:lnTo>
                  <a:pt x="1565498" y="1265730"/>
                </a:lnTo>
                <a:lnTo>
                  <a:pt x="1568268" y="1279449"/>
                </a:lnTo>
                <a:lnTo>
                  <a:pt x="1565500" y="1293168"/>
                </a:lnTo>
                <a:lnTo>
                  <a:pt x="1557951" y="1304374"/>
                </a:lnTo>
                <a:lnTo>
                  <a:pt x="1546752" y="1311932"/>
                </a:lnTo>
                <a:lnTo>
                  <a:pt x="1533034" y="1314704"/>
                </a:lnTo>
                <a:close/>
              </a:path>
              <a:path w="5515610" h="1909445">
                <a:moveTo>
                  <a:pt x="1835605" y="1317227"/>
                </a:moveTo>
                <a:lnTo>
                  <a:pt x="1820910" y="1314258"/>
                </a:lnTo>
                <a:lnTo>
                  <a:pt x="1808909" y="1306160"/>
                </a:lnTo>
                <a:lnTo>
                  <a:pt x="1800817" y="1294151"/>
                </a:lnTo>
                <a:lnTo>
                  <a:pt x="1797850" y="1279449"/>
                </a:lnTo>
                <a:lnTo>
                  <a:pt x="1800817" y="1264748"/>
                </a:lnTo>
                <a:lnTo>
                  <a:pt x="1808909" y="1252739"/>
                </a:lnTo>
                <a:lnTo>
                  <a:pt x="1820910" y="1244641"/>
                </a:lnTo>
                <a:lnTo>
                  <a:pt x="1835605" y="1241671"/>
                </a:lnTo>
                <a:lnTo>
                  <a:pt x="1850301" y="1244641"/>
                </a:lnTo>
                <a:lnTo>
                  <a:pt x="1862302" y="1252739"/>
                </a:lnTo>
                <a:lnTo>
                  <a:pt x="1870393" y="1264748"/>
                </a:lnTo>
                <a:lnTo>
                  <a:pt x="1873360" y="1279449"/>
                </a:lnTo>
                <a:lnTo>
                  <a:pt x="1870393" y="1294151"/>
                </a:lnTo>
                <a:lnTo>
                  <a:pt x="1862302" y="1306160"/>
                </a:lnTo>
                <a:lnTo>
                  <a:pt x="1850301" y="1314258"/>
                </a:lnTo>
                <a:lnTo>
                  <a:pt x="1835605" y="1317227"/>
                </a:lnTo>
                <a:close/>
              </a:path>
              <a:path w="5515610" h="1909445">
                <a:moveTo>
                  <a:pt x="2138184" y="1320591"/>
                </a:moveTo>
                <a:lnTo>
                  <a:pt x="2122183" y="1317358"/>
                </a:lnTo>
                <a:lnTo>
                  <a:pt x="2109121" y="1308542"/>
                </a:lnTo>
                <a:lnTo>
                  <a:pt x="2100317" y="1295464"/>
                </a:lnTo>
                <a:lnTo>
                  <a:pt x="2097089" y="1279449"/>
                </a:lnTo>
                <a:lnTo>
                  <a:pt x="2100317" y="1263434"/>
                </a:lnTo>
                <a:lnTo>
                  <a:pt x="2109121" y="1250356"/>
                </a:lnTo>
                <a:lnTo>
                  <a:pt x="2122183" y="1241540"/>
                </a:lnTo>
                <a:lnTo>
                  <a:pt x="2138184" y="1238307"/>
                </a:lnTo>
                <a:lnTo>
                  <a:pt x="2154189" y="1241540"/>
                </a:lnTo>
                <a:lnTo>
                  <a:pt x="2167263" y="1250356"/>
                </a:lnTo>
                <a:lnTo>
                  <a:pt x="2176079" y="1263434"/>
                </a:lnTo>
                <a:lnTo>
                  <a:pt x="2179313" y="1279449"/>
                </a:lnTo>
                <a:lnTo>
                  <a:pt x="2176079" y="1295464"/>
                </a:lnTo>
                <a:lnTo>
                  <a:pt x="2167263" y="1308542"/>
                </a:lnTo>
                <a:lnTo>
                  <a:pt x="2154189" y="1317358"/>
                </a:lnTo>
                <a:lnTo>
                  <a:pt x="2138184" y="1320591"/>
                </a:lnTo>
                <a:close/>
              </a:path>
              <a:path w="5515610" h="1909445">
                <a:moveTo>
                  <a:pt x="2440762" y="1323115"/>
                </a:moveTo>
                <a:lnTo>
                  <a:pt x="2423782" y="1319684"/>
                </a:lnTo>
                <a:lnTo>
                  <a:pt x="2409915" y="1310329"/>
                </a:lnTo>
                <a:lnTo>
                  <a:pt x="2400565" y="1296455"/>
                </a:lnTo>
                <a:lnTo>
                  <a:pt x="2397136" y="1279466"/>
                </a:lnTo>
                <a:lnTo>
                  <a:pt x="2400565" y="1262477"/>
                </a:lnTo>
                <a:lnTo>
                  <a:pt x="2409915" y="1248604"/>
                </a:lnTo>
                <a:lnTo>
                  <a:pt x="2423782" y="1239250"/>
                </a:lnTo>
                <a:lnTo>
                  <a:pt x="2440762" y="1235820"/>
                </a:lnTo>
                <a:lnTo>
                  <a:pt x="2457742" y="1239250"/>
                </a:lnTo>
                <a:lnTo>
                  <a:pt x="2471609" y="1248604"/>
                </a:lnTo>
                <a:lnTo>
                  <a:pt x="2480959" y="1262477"/>
                </a:lnTo>
                <a:lnTo>
                  <a:pt x="2484387" y="1279466"/>
                </a:lnTo>
                <a:lnTo>
                  <a:pt x="2480959" y="1296455"/>
                </a:lnTo>
                <a:lnTo>
                  <a:pt x="2471609" y="1310329"/>
                </a:lnTo>
                <a:lnTo>
                  <a:pt x="2457742" y="1319684"/>
                </a:lnTo>
                <a:lnTo>
                  <a:pt x="2440762" y="1323115"/>
                </a:lnTo>
                <a:close/>
              </a:path>
              <a:path w="5515610" h="1909445">
                <a:moveTo>
                  <a:pt x="2743340" y="1325639"/>
                </a:moveTo>
                <a:lnTo>
                  <a:pt x="2725387" y="1322010"/>
                </a:lnTo>
                <a:lnTo>
                  <a:pt x="2710727" y="1312115"/>
                </a:lnTo>
                <a:lnTo>
                  <a:pt x="2700843" y="1297438"/>
                </a:lnTo>
                <a:lnTo>
                  <a:pt x="2697218" y="1279466"/>
                </a:lnTo>
                <a:lnTo>
                  <a:pt x="2700843" y="1261494"/>
                </a:lnTo>
                <a:lnTo>
                  <a:pt x="2710727" y="1246818"/>
                </a:lnTo>
                <a:lnTo>
                  <a:pt x="2725387" y="1236924"/>
                </a:lnTo>
                <a:lnTo>
                  <a:pt x="2743340" y="1233296"/>
                </a:lnTo>
                <a:lnTo>
                  <a:pt x="2761313" y="1236924"/>
                </a:lnTo>
                <a:lnTo>
                  <a:pt x="2775984" y="1246818"/>
                </a:lnTo>
                <a:lnTo>
                  <a:pt x="2785871" y="1261494"/>
                </a:lnTo>
                <a:lnTo>
                  <a:pt x="2789496" y="1279466"/>
                </a:lnTo>
                <a:lnTo>
                  <a:pt x="2785871" y="1297438"/>
                </a:lnTo>
                <a:lnTo>
                  <a:pt x="2775984" y="1312115"/>
                </a:lnTo>
                <a:lnTo>
                  <a:pt x="2761313" y="1322010"/>
                </a:lnTo>
                <a:lnTo>
                  <a:pt x="2743340" y="1325639"/>
                </a:lnTo>
                <a:close/>
              </a:path>
              <a:path w="5515610" h="1909445">
                <a:moveTo>
                  <a:pt x="3045919" y="1328159"/>
                </a:moveTo>
                <a:lnTo>
                  <a:pt x="3026986" y="1324333"/>
                </a:lnTo>
                <a:lnTo>
                  <a:pt x="3011521" y="1313898"/>
                </a:lnTo>
                <a:lnTo>
                  <a:pt x="3001091" y="1298420"/>
                </a:lnTo>
                <a:lnTo>
                  <a:pt x="2997266" y="1279466"/>
                </a:lnTo>
                <a:lnTo>
                  <a:pt x="3001091" y="1260512"/>
                </a:lnTo>
                <a:lnTo>
                  <a:pt x="3011521" y="1245034"/>
                </a:lnTo>
                <a:lnTo>
                  <a:pt x="3026986" y="1234599"/>
                </a:lnTo>
                <a:lnTo>
                  <a:pt x="3045919" y="1230773"/>
                </a:lnTo>
                <a:lnTo>
                  <a:pt x="3064870" y="1234599"/>
                </a:lnTo>
                <a:lnTo>
                  <a:pt x="3080346" y="1245034"/>
                </a:lnTo>
                <a:lnTo>
                  <a:pt x="3090780" y="1260512"/>
                </a:lnTo>
                <a:lnTo>
                  <a:pt x="3094605" y="1279466"/>
                </a:lnTo>
                <a:lnTo>
                  <a:pt x="3090780" y="1298420"/>
                </a:lnTo>
                <a:lnTo>
                  <a:pt x="3080346" y="1313898"/>
                </a:lnTo>
                <a:lnTo>
                  <a:pt x="3064870" y="1324333"/>
                </a:lnTo>
                <a:lnTo>
                  <a:pt x="3045919" y="1328159"/>
                </a:lnTo>
                <a:close/>
              </a:path>
              <a:path w="5515610" h="1909445">
                <a:moveTo>
                  <a:pt x="3348497" y="1330683"/>
                </a:moveTo>
                <a:lnTo>
                  <a:pt x="3328572" y="1326659"/>
                </a:lnTo>
                <a:lnTo>
                  <a:pt x="3312303" y="1315683"/>
                </a:lnTo>
                <a:lnTo>
                  <a:pt x="3301335" y="1299404"/>
                </a:lnTo>
                <a:lnTo>
                  <a:pt x="3297314" y="1279466"/>
                </a:lnTo>
                <a:lnTo>
                  <a:pt x="3301335" y="1259528"/>
                </a:lnTo>
                <a:lnTo>
                  <a:pt x="3312303" y="1243248"/>
                </a:lnTo>
                <a:lnTo>
                  <a:pt x="3328572" y="1232273"/>
                </a:lnTo>
                <a:lnTo>
                  <a:pt x="3348497" y="1228249"/>
                </a:lnTo>
                <a:lnTo>
                  <a:pt x="3368428" y="1232273"/>
                </a:lnTo>
                <a:lnTo>
                  <a:pt x="3384708" y="1243248"/>
                </a:lnTo>
                <a:lnTo>
                  <a:pt x="3395687" y="1259528"/>
                </a:lnTo>
                <a:lnTo>
                  <a:pt x="3399714" y="1279466"/>
                </a:lnTo>
                <a:lnTo>
                  <a:pt x="3395687" y="1299404"/>
                </a:lnTo>
                <a:lnTo>
                  <a:pt x="3384708" y="1315683"/>
                </a:lnTo>
                <a:lnTo>
                  <a:pt x="3368428" y="1326659"/>
                </a:lnTo>
                <a:lnTo>
                  <a:pt x="3348497" y="1330683"/>
                </a:lnTo>
                <a:close/>
              </a:path>
              <a:path w="5515610" h="1909445">
                <a:moveTo>
                  <a:pt x="3651075" y="1334047"/>
                </a:moveTo>
                <a:lnTo>
                  <a:pt x="3629859" y="1329758"/>
                </a:lnTo>
                <a:lnTo>
                  <a:pt x="3612528" y="1318062"/>
                </a:lnTo>
                <a:lnTo>
                  <a:pt x="3600839" y="1300718"/>
                </a:lnTo>
                <a:lnTo>
                  <a:pt x="3596552" y="1279483"/>
                </a:lnTo>
                <a:lnTo>
                  <a:pt x="3600839" y="1258249"/>
                </a:lnTo>
                <a:lnTo>
                  <a:pt x="3612528" y="1240905"/>
                </a:lnTo>
                <a:lnTo>
                  <a:pt x="3629859" y="1229208"/>
                </a:lnTo>
                <a:lnTo>
                  <a:pt x="3651075" y="1224919"/>
                </a:lnTo>
                <a:lnTo>
                  <a:pt x="3672311" y="1229208"/>
                </a:lnTo>
                <a:lnTo>
                  <a:pt x="3689653" y="1240905"/>
                </a:lnTo>
                <a:lnTo>
                  <a:pt x="3701345" y="1258249"/>
                </a:lnTo>
                <a:lnTo>
                  <a:pt x="3705633" y="1279483"/>
                </a:lnTo>
                <a:lnTo>
                  <a:pt x="3701345" y="1300718"/>
                </a:lnTo>
                <a:lnTo>
                  <a:pt x="3689653" y="1318062"/>
                </a:lnTo>
                <a:lnTo>
                  <a:pt x="3672311" y="1329758"/>
                </a:lnTo>
                <a:lnTo>
                  <a:pt x="3651075" y="1334047"/>
                </a:lnTo>
                <a:close/>
              </a:path>
              <a:path w="5515610" h="1909445">
                <a:moveTo>
                  <a:pt x="3953688" y="1336570"/>
                </a:moveTo>
                <a:lnTo>
                  <a:pt x="3931478" y="1332083"/>
                </a:lnTo>
                <a:lnTo>
                  <a:pt x="3913343" y="1319848"/>
                </a:lnTo>
                <a:lnTo>
                  <a:pt x="3901117" y="1301701"/>
                </a:lnTo>
                <a:lnTo>
                  <a:pt x="3896633" y="1279483"/>
                </a:lnTo>
                <a:lnTo>
                  <a:pt x="3901117" y="1257265"/>
                </a:lnTo>
                <a:lnTo>
                  <a:pt x="3913343" y="1239119"/>
                </a:lnTo>
                <a:lnTo>
                  <a:pt x="3931478" y="1226882"/>
                </a:lnTo>
                <a:lnTo>
                  <a:pt x="3953688" y="1222395"/>
                </a:lnTo>
                <a:lnTo>
                  <a:pt x="3975877" y="1226882"/>
                </a:lnTo>
                <a:lnTo>
                  <a:pt x="3994002" y="1239119"/>
                </a:lnTo>
                <a:lnTo>
                  <a:pt x="4006225" y="1257265"/>
                </a:lnTo>
                <a:lnTo>
                  <a:pt x="4010708" y="1279483"/>
                </a:lnTo>
                <a:lnTo>
                  <a:pt x="4006230" y="1301701"/>
                </a:lnTo>
                <a:lnTo>
                  <a:pt x="3994015" y="1319848"/>
                </a:lnTo>
                <a:lnTo>
                  <a:pt x="3975891" y="1332083"/>
                </a:lnTo>
                <a:lnTo>
                  <a:pt x="3953688" y="1336570"/>
                </a:lnTo>
                <a:close/>
              </a:path>
              <a:path w="5515610" h="1909445">
                <a:moveTo>
                  <a:pt x="4256266" y="1339094"/>
                </a:moveTo>
                <a:lnTo>
                  <a:pt x="4233078" y="1334409"/>
                </a:lnTo>
                <a:lnTo>
                  <a:pt x="4214137" y="1321632"/>
                </a:lnTo>
                <a:lnTo>
                  <a:pt x="4201365" y="1302684"/>
                </a:lnTo>
                <a:lnTo>
                  <a:pt x="4196681" y="1279483"/>
                </a:lnTo>
                <a:lnTo>
                  <a:pt x="4201365" y="1256282"/>
                </a:lnTo>
                <a:lnTo>
                  <a:pt x="4214137" y="1237335"/>
                </a:lnTo>
                <a:lnTo>
                  <a:pt x="4233078" y="1224559"/>
                </a:lnTo>
                <a:lnTo>
                  <a:pt x="4256266" y="1219875"/>
                </a:lnTo>
                <a:lnTo>
                  <a:pt x="4279449" y="1224559"/>
                </a:lnTo>
                <a:lnTo>
                  <a:pt x="4298377" y="1237335"/>
                </a:lnTo>
                <a:lnTo>
                  <a:pt x="4311138" y="1256282"/>
                </a:lnTo>
                <a:lnTo>
                  <a:pt x="4315816" y="1279483"/>
                </a:lnTo>
                <a:lnTo>
                  <a:pt x="4311138" y="1302684"/>
                </a:lnTo>
                <a:lnTo>
                  <a:pt x="4298377" y="1321632"/>
                </a:lnTo>
                <a:lnTo>
                  <a:pt x="4279449" y="1334409"/>
                </a:lnTo>
                <a:lnTo>
                  <a:pt x="4256266" y="1339094"/>
                </a:lnTo>
                <a:close/>
              </a:path>
              <a:path w="5515610" h="1909445">
                <a:moveTo>
                  <a:pt x="4558844" y="1341618"/>
                </a:moveTo>
                <a:lnTo>
                  <a:pt x="4534663" y="1336735"/>
                </a:lnTo>
                <a:lnTo>
                  <a:pt x="4514919" y="1323418"/>
                </a:lnTo>
                <a:lnTo>
                  <a:pt x="4501609" y="1303667"/>
                </a:lnTo>
                <a:lnTo>
                  <a:pt x="4496729" y="1279483"/>
                </a:lnTo>
                <a:lnTo>
                  <a:pt x="4501609" y="1255299"/>
                </a:lnTo>
                <a:lnTo>
                  <a:pt x="4514919" y="1235549"/>
                </a:lnTo>
                <a:lnTo>
                  <a:pt x="4534663" y="1222234"/>
                </a:lnTo>
                <a:lnTo>
                  <a:pt x="4558844" y="1217351"/>
                </a:lnTo>
                <a:lnTo>
                  <a:pt x="4583006" y="1222234"/>
                </a:lnTo>
                <a:lnTo>
                  <a:pt x="4602739" y="1235549"/>
                </a:lnTo>
                <a:lnTo>
                  <a:pt x="4616045" y="1255299"/>
                </a:lnTo>
                <a:lnTo>
                  <a:pt x="4620925" y="1279483"/>
                </a:lnTo>
                <a:lnTo>
                  <a:pt x="4616045" y="1303667"/>
                </a:lnTo>
                <a:lnTo>
                  <a:pt x="4602739" y="1323418"/>
                </a:lnTo>
                <a:lnTo>
                  <a:pt x="4583006" y="1336735"/>
                </a:lnTo>
                <a:lnTo>
                  <a:pt x="4558844" y="1341618"/>
                </a:lnTo>
                <a:close/>
              </a:path>
              <a:path w="5515610" h="1909445">
                <a:moveTo>
                  <a:pt x="4861422" y="1327336"/>
                </a:moveTo>
                <a:lnTo>
                  <a:pt x="4842802" y="1323575"/>
                </a:lnTo>
                <a:lnTo>
                  <a:pt x="4827594" y="1313319"/>
                </a:lnTo>
                <a:lnTo>
                  <a:pt x="4817340" y="1298108"/>
                </a:lnTo>
                <a:lnTo>
                  <a:pt x="4813579" y="1279483"/>
                </a:lnTo>
                <a:lnTo>
                  <a:pt x="4817340" y="1260858"/>
                </a:lnTo>
                <a:lnTo>
                  <a:pt x="4827594" y="1245647"/>
                </a:lnTo>
                <a:lnTo>
                  <a:pt x="4842802" y="1235391"/>
                </a:lnTo>
                <a:lnTo>
                  <a:pt x="4861422" y="1231630"/>
                </a:lnTo>
                <a:lnTo>
                  <a:pt x="4880024" y="1235391"/>
                </a:lnTo>
                <a:lnTo>
                  <a:pt x="4895221" y="1245647"/>
                </a:lnTo>
                <a:lnTo>
                  <a:pt x="4905472" y="1260858"/>
                </a:lnTo>
                <a:lnTo>
                  <a:pt x="4909232" y="1279483"/>
                </a:lnTo>
                <a:lnTo>
                  <a:pt x="4905472" y="1298108"/>
                </a:lnTo>
                <a:lnTo>
                  <a:pt x="4895221" y="1313319"/>
                </a:lnTo>
                <a:lnTo>
                  <a:pt x="4880024" y="1323575"/>
                </a:lnTo>
                <a:lnTo>
                  <a:pt x="4861422" y="1327336"/>
                </a:lnTo>
                <a:close/>
              </a:path>
              <a:path w="5515610" h="1909445">
                <a:moveTo>
                  <a:pt x="5170479" y="1291241"/>
                </a:moveTo>
                <a:lnTo>
                  <a:pt x="5157489" y="1291241"/>
                </a:lnTo>
                <a:lnTo>
                  <a:pt x="5152225" y="1285978"/>
                </a:lnTo>
                <a:lnTo>
                  <a:pt x="5152225" y="1272991"/>
                </a:lnTo>
                <a:lnTo>
                  <a:pt x="5157489" y="1267724"/>
                </a:lnTo>
                <a:lnTo>
                  <a:pt x="5170479" y="1267724"/>
                </a:lnTo>
                <a:lnTo>
                  <a:pt x="5175742" y="1272991"/>
                </a:lnTo>
                <a:lnTo>
                  <a:pt x="5175742" y="1285978"/>
                </a:lnTo>
                <a:lnTo>
                  <a:pt x="5170479" y="1291241"/>
                </a:lnTo>
                <a:close/>
              </a:path>
              <a:path w="5515610" h="1909445">
                <a:moveTo>
                  <a:pt x="20139" y="1602396"/>
                </a:moveTo>
                <a:lnTo>
                  <a:pt x="12298" y="1600813"/>
                </a:lnTo>
                <a:lnTo>
                  <a:pt x="5896" y="1596496"/>
                </a:lnTo>
                <a:lnTo>
                  <a:pt x="1581" y="1590091"/>
                </a:lnTo>
                <a:lnTo>
                  <a:pt x="0" y="1582243"/>
                </a:lnTo>
                <a:lnTo>
                  <a:pt x="1581" y="1574398"/>
                </a:lnTo>
                <a:lnTo>
                  <a:pt x="5896" y="1567993"/>
                </a:lnTo>
                <a:lnTo>
                  <a:pt x="12298" y="1563676"/>
                </a:lnTo>
                <a:lnTo>
                  <a:pt x="20139" y="1562094"/>
                </a:lnTo>
                <a:lnTo>
                  <a:pt x="27980" y="1563676"/>
                </a:lnTo>
                <a:lnTo>
                  <a:pt x="34381" y="1567993"/>
                </a:lnTo>
                <a:lnTo>
                  <a:pt x="38696" y="1574398"/>
                </a:lnTo>
                <a:lnTo>
                  <a:pt x="40278" y="1582243"/>
                </a:lnTo>
                <a:lnTo>
                  <a:pt x="38696" y="1590091"/>
                </a:lnTo>
                <a:lnTo>
                  <a:pt x="34381" y="1596496"/>
                </a:lnTo>
                <a:lnTo>
                  <a:pt x="27980" y="1600813"/>
                </a:lnTo>
                <a:lnTo>
                  <a:pt x="20139" y="1602396"/>
                </a:lnTo>
                <a:close/>
              </a:path>
              <a:path w="5515610" h="1909445">
                <a:moveTo>
                  <a:pt x="322717" y="1605757"/>
                </a:moveTo>
                <a:lnTo>
                  <a:pt x="313571" y="1603909"/>
                </a:lnTo>
                <a:lnTo>
                  <a:pt x="306101" y="1598870"/>
                </a:lnTo>
                <a:lnTo>
                  <a:pt x="301064" y="1591396"/>
                </a:lnTo>
                <a:lnTo>
                  <a:pt x="299217" y="1582243"/>
                </a:lnTo>
                <a:lnTo>
                  <a:pt x="301064" y="1573092"/>
                </a:lnTo>
                <a:lnTo>
                  <a:pt x="306101" y="1565618"/>
                </a:lnTo>
                <a:lnTo>
                  <a:pt x="313571" y="1560578"/>
                </a:lnTo>
                <a:lnTo>
                  <a:pt x="322717" y="1558730"/>
                </a:lnTo>
                <a:lnTo>
                  <a:pt x="331863" y="1560578"/>
                </a:lnTo>
                <a:lnTo>
                  <a:pt x="339333" y="1565618"/>
                </a:lnTo>
                <a:lnTo>
                  <a:pt x="344370" y="1573092"/>
                </a:lnTo>
                <a:lnTo>
                  <a:pt x="346217" y="1582243"/>
                </a:lnTo>
                <a:lnTo>
                  <a:pt x="344370" y="1591396"/>
                </a:lnTo>
                <a:lnTo>
                  <a:pt x="339333" y="1598870"/>
                </a:lnTo>
                <a:lnTo>
                  <a:pt x="331863" y="1603909"/>
                </a:lnTo>
                <a:lnTo>
                  <a:pt x="322717" y="1605757"/>
                </a:lnTo>
                <a:close/>
              </a:path>
              <a:path w="5515610" h="1909445">
                <a:moveTo>
                  <a:pt x="625299" y="1608280"/>
                </a:moveTo>
                <a:lnTo>
                  <a:pt x="615179" y="1606235"/>
                </a:lnTo>
                <a:lnTo>
                  <a:pt x="606912" y="1600658"/>
                </a:lnTo>
                <a:lnTo>
                  <a:pt x="601337" y="1592387"/>
                </a:lnTo>
                <a:lnTo>
                  <a:pt x="599292" y="1582260"/>
                </a:lnTo>
                <a:lnTo>
                  <a:pt x="601337" y="1572135"/>
                </a:lnTo>
                <a:lnTo>
                  <a:pt x="606912" y="1563864"/>
                </a:lnTo>
                <a:lnTo>
                  <a:pt x="615179" y="1558286"/>
                </a:lnTo>
                <a:lnTo>
                  <a:pt x="625299" y="1556240"/>
                </a:lnTo>
                <a:lnTo>
                  <a:pt x="635417" y="1558286"/>
                </a:lnTo>
                <a:lnTo>
                  <a:pt x="643683" y="1563864"/>
                </a:lnTo>
                <a:lnTo>
                  <a:pt x="649257" y="1572135"/>
                </a:lnTo>
                <a:lnTo>
                  <a:pt x="651302" y="1582260"/>
                </a:lnTo>
                <a:lnTo>
                  <a:pt x="649260" y="1592387"/>
                </a:lnTo>
                <a:lnTo>
                  <a:pt x="643689" y="1600658"/>
                </a:lnTo>
                <a:lnTo>
                  <a:pt x="635424" y="1606235"/>
                </a:lnTo>
                <a:lnTo>
                  <a:pt x="625299" y="1608280"/>
                </a:lnTo>
                <a:close/>
              </a:path>
              <a:path w="5515610" h="1909445">
                <a:moveTo>
                  <a:pt x="927877" y="1611644"/>
                </a:moveTo>
                <a:lnTo>
                  <a:pt x="916445" y="1609336"/>
                </a:lnTo>
                <a:lnTo>
                  <a:pt x="907110" y="1603039"/>
                </a:lnTo>
                <a:lnTo>
                  <a:pt x="900818" y="1593699"/>
                </a:lnTo>
                <a:lnTo>
                  <a:pt x="898510" y="1582260"/>
                </a:lnTo>
                <a:lnTo>
                  <a:pt x="900818" y="1570821"/>
                </a:lnTo>
                <a:lnTo>
                  <a:pt x="907110" y="1561481"/>
                </a:lnTo>
                <a:lnTo>
                  <a:pt x="916445" y="1555185"/>
                </a:lnTo>
                <a:lnTo>
                  <a:pt x="927877" y="1552876"/>
                </a:lnTo>
                <a:lnTo>
                  <a:pt x="939309" y="1555185"/>
                </a:lnTo>
                <a:lnTo>
                  <a:pt x="948644" y="1561481"/>
                </a:lnTo>
                <a:lnTo>
                  <a:pt x="954937" y="1570821"/>
                </a:lnTo>
                <a:lnTo>
                  <a:pt x="957244" y="1582260"/>
                </a:lnTo>
                <a:lnTo>
                  <a:pt x="954937" y="1593699"/>
                </a:lnTo>
                <a:lnTo>
                  <a:pt x="948644" y="1603039"/>
                </a:lnTo>
                <a:lnTo>
                  <a:pt x="939309" y="1609336"/>
                </a:lnTo>
                <a:lnTo>
                  <a:pt x="927877" y="1611644"/>
                </a:lnTo>
                <a:close/>
              </a:path>
              <a:path w="5515610" h="1909445">
                <a:moveTo>
                  <a:pt x="1230455" y="1615011"/>
                </a:moveTo>
                <a:lnTo>
                  <a:pt x="1217718" y="1612437"/>
                </a:lnTo>
                <a:lnTo>
                  <a:pt x="1207315" y="1605416"/>
                </a:lnTo>
                <a:lnTo>
                  <a:pt x="1200300" y="1595005"/>
                </a:lnTo>
                <a:lnTo>
                  <a:pt x="1197728" y="1582260"/>
                </a:lnTo>
                <a:lnTo>
                  <a:pt x="1200300" y="1569515"/>
                </a:lnTo>
                <a:lnTo>
                  <a:pt x="1207315" y="1559106"/>
                </a:lnTo>
                <a:lnTo>
                  <a:pt x="1217718" y="1552086"/>
                </a:lnTo>
                <a:lnTo>
                  <a:pt x="1230455" y="1549512"/>
                </a:lnTo>
                <a:lnTo>
                  <a:pt x="1243193" y="1552086"/>
                </a:lnTo>
                <a:lnTo>
                  <a:pt x="1253598" y="1559106"/>
                </a:lnTo>
                <a:lnTo>
                  <a:pt x="1260613" y="1569515"/>
                </a:lnTo>
                <a:lnTo>
                  <a:pt x="1263186" y="1582260"/>
                </a:lnTo>
                <a:lnTo>
                  <a:pt x="1260613" y="1595005"/>
                </a:lnTo>
                <a:lnTo>
                  <a:pt x="1253598" y="1605416"/>
                </a:lnTo>
                <a:lnTo>
                  <a:pt x="1243193" y="1612437"/>
                </a:lnTo>
                <a:lnTo>
                  <a:pt x="1230455" y="1615011"/>
                </a:lnTo>
                <a:close/>
              </a:path>
              <a:path w="5515610" h="1909445">
                <a:moveTo>
                  <a:pt x="1533034" y="1617532"/>
                </a:moveTo>
                <a:lnTo>
                  <a:pt x="1519324" y="1614760"/>
                </a:lnTo>
                <a:lnTo>
                  <a:pt x="1508125" y="1607202"/>
                </a:lnTo>
                <a:lnTo>
                  <a:pt x="1500573" y="1595996"/>
                </a:lnTo>
                <a:lnTo>
                  <a:pt x="1497803" y="1582277"/>
                </a:lnTo>
                <a:lnTo>
                  <a:pt x="1500573" y="1568558"/>
                </a:lnTo>
                <a:lnTo>
                  <a:pt x="1508125" y="1557352"/>
                </a:lnTo>
                <a:lnTo>
                  <a:pt x="1519324" y="1549794"/>
                </a:lnTo>
                <a:lnTo>
                  <a:pt x="1533034" y="1547022"/>
                </a:lnTo>
                <a:lnTo>
                  <a:pt x="1546745" y="1549794"/>
                </a:lnTo>
                <a:lnTo>
                  <a:pt x="1557945" y="1557352"/>
                </a:lnTo>
                <a:lnTo>
                  <a:pt x="1565498" y="1568558"/>
                </a:lnTo>
                <a:lnTo>
                  <a:pt x="1568268" y="1582277"/>
                </a:lnTo>
                <a:lnTo>
                  <a:pt x="1565500" y="1595996"/>
                </a:lnTo>
                <a:lnTo>
                  <a:pt x="1557951" y="1607202"/>
                </a:lnTo>
                <a:lnTo>
                  <a:pt x="1546752" y="1614760"/>
                </a:lnTo>
                <a:lnTo>
                  <a:pt x="1533034" y="1617532"/>
                </a:lnTo>
                <a:close/>
              </a:path>
              <a:path w="5515610" h="1909445">
                <a:moveTo>
                  <a:pt x="1835605" y="1620055"/>
                </a:moveTo>
                <a:lnTo>
                  <a:pt x="1820910" y="1617086"/>
                </a:lnTo>
                <a:lnTo>
                  <a:pt x="1808909" y="1608988"/>
                </a:lnTo>
                <a:lnTo>
                  <a:pt x="1800817" y="1596979"/>
                </a:lnTo>
                <a:lnTo>
                  <a:pt x="1797850" y="1582277"/>
                </a:lnTo>
                <a:lnTo>
                  <a:pt x="1800817" y="1567575"/>
                </a:lnTo>
                <a:lnTo>
                  <a:pt x="1808909" y="1555566"/>
                </a:lnTo>
                <a:lnTo>
                  <a:pt x="1820910" y="1547468"/>
                </a:lnTo>
                <a:lnTo>
                  <a:pt x="1835605" y="1544499"/>
                </a:lnTo>
                <a:lnTo>
                  <a:pt x="1850301" y="1547468"/>
                </a:lnTo>
                <a:lnTo>
                  <a:pt x="1862302" y="1555566"/>
                </a:lnTo>
                <a:lnTo>
                  <a:pt x="1870393" y="1567575"/>
                </a:lnTo>
                <a:lnTo>
                  <a:pt x="1873360" y="1582277"/>
                </a:lnTo>
                <a:lnTo>
                  <a:pt x="1870393" y="1596979"/>
                </a:lnTo>
                <a:lnTo>
                  <a:pt x="1862302" y="1608988"/>
                </a:lnTo>
                <a:lnTo>
                  <a:pt x="1850301" y="1617086"/>
                </a:lnTo>
                <a:lnTo>
                  <a:pt x="1835605" y="1620055"/>
                </a:lnTo>
                <a:close/>
              </a:path>
              <a:path w="5515610" h="1909445">
                <a:moveTo>
                  <a:pt x="2138184" y="1623419"/>
                </a:moveTo>
                <a:lnTo>
                  <a:pt x="2122183" y="1620186"/>
                </a:lnTo>
                <a:lnTo>
                  <a:pt x="2109121" y="1611370"/>
                </a:lnTo>
                <a:lnTo>
                  <a:pt x="2100317" y="1598292"/>
                </a:lnTo>
                <a:lnTo>
                  <a:pt x="2097089" y="1582277"/>
                </a:lnTo>
                <a:lnTo>
                  <a:pt x="2100317" y="1566262"/>
                </a:lnTo>
                <a:lnTo>
                  <a:pt x="2109121" y="1553184"/>
                </a:lnTo>
                <a:lnTo>
                  <a:pt x="2122183" y="1544368"/>
                </a:lnTo>
                <a:lnTo>
                  <a:pt x="2138184" y="1541135"/>
                </a:lnTo>
                <a:lnTo>
                  <a:pt x="2154189" y="1544368"/>
                </a:lnTo>
                <a:lnTo>
                  <a:pt x="2167263" y="1553184"/>
                </a:lnTo>
                <a:lnTo>
                  <a:pt x="2176079" y="1566262"/>
                </a:lnTo>
                <a:lnTo>
                  <a:pt x="2179313" y="1582277"/>
                </a:lnTo>
                <a:lnTo>
                  <a:pt x="2176079" y="1598292"/>
                </a:lnTo>
                <a:lnTo>
                  <a:pt x="2167263" y="1611370"/>
                </a:lnTo>
                <a:lnTo>
                  <a:pt x="2154189" y="1620186"/>
                </a:lnTo>
                <a:lnTo>
                  <a:pt x="2138184" y="1623419"/>
                </a:lnTo>
                <a:close/>
              </a:path>
              <a:path w="5515610" h="1909445">
                <a:moveTo>
                  <a:pt x="2440762" y="1625943"/>
                </a:moveTo>
                <a:lnTo>
                  <a:pt x="2423782" y="1622512"/>
                </a:lnTo>
                <a:lnTo>
                  <a:pt x="2409915" y="1613157"/>
                </a:lnTo>
                <a:lnTo>
                  <a:pt x="2400565" y="1599283"/>
                </a:lnTo>
                <a:lnTo>
                  <a:pt x="2397136" y="1582294"/>
                </a:lnTo>
                <a:lnTo>
                  <a:pt x="2400565" y="1565305"/>
                </a:lnTo>
                <a:lnTo>
                  <a:pt x="2409915" y="1551430"/>
                </a:lnTo>
                <a:lnTo>
                  <a:pt x="2423782" y="1542075"/>
                </a:lnTo>
                <a:lnTo>
                  <a:pt x="2440762" y="1538645"/>
                </a:lnTo>
                <a:lnTo>
                  <a:pt x="2457742" y="1542075"/>
                </a:lnTo>
                <a:lnTo>
                  <a:pt x="2471609" y="1551430"/>
                </a:lnTo>
                <a:lnTo>
                  <a:pt x="2480959" y="1565305"/>
                </a:lnTo>
                <a:lnTo>
                  <a:pt x="2484387" y="1582294"/>
                </a:lnTo>
                <a:lnTo>
                  <a:pt x="2480959" y="1599283"/>
                </a:lnTo>
                <a:lnTo>
                  <a:pt x="2471609" y="1613157"/>
                </a:lnTo>
                <a:lnTo>
                  <a:pt x="2457742" y="1622512"/>
                </a:lnTo>
                <a:lnTo>
                  <a:pt x="2440762" y="1625943"/>
                </a:lnTo>
                <a:close/>
              </a:path>
              <a:path w="5515610" h="1909445">
                <a:moveTo>
                  <a:pt x="2743340" y="1628467"/>
                </a:moveTo>
                <a:lnTo>
                  <a:pt x="2725387" y="1624838"/>
                </a:lnTo>
                <a:lnTo>
                  <a:pt x="2710727" y="1614943"/>
                </a:lnTo>
                <a:lnTo>
                  <a:pt x="2700843" y="1600266"/>
                </a:lnTo>
                <a:lnTo>
                  <a:pt x="2697218" y="1582294"/>
                </a:lnTo>
                <a:lnTo>
                  <a:pt x="2700843" y="1564323"/>
                </a:lnTo>
                <a:lnTo>
                  <a:pt x="2710727" y="1549648"/>
                </a:lnTo>
                <a:lnTo>
                  <a:pt x="2725387" y="1539753"/>
                </a:lnTo>
                <a:lnTo>
                  <a:pt x="2743340" y="1536124"/>
                </a:lnTo>
                <a:lnTo>
                  <a:pt x="2761313" y="1539753"/>
                </a:lnTo>
                <a:lnTo>
                  <a:pt x="2775984" y="1549648"/>
                </a:lnTo>
                <a:lnTo>
                  <a:pt x="2785871" y="1564323"/>
                </a:lnTo>
                <a:lnTo>
                  <a:pt x="2789496" y="1582294"/>
                </a:lnTo>
                <a:lnTo>
                  <a:pt x="2785871" y="1600266"/>
                </a:lnTo>
                <a:lnTo>
                  <a:pt x="2775984" y="1614943"/>
                </a:lnTo>
                <a:lnTo>
                  <a:pt x="2761313" y="1624838"/>
                </a:lnTo>
                <a:lnTo>
                  <a:pt x="2743340" y="1628467"/>
                </a:lnTo>
                <a:close/>
              </a:path>
              <a:path w="5515610" h="1909445">
                <a:moveTo>
                  <a:pt x="3045919" y="1630987"/>
                </a:moveTo>
                <a:lnTo>
                  <a:pt x="3026986" y="1627161"/>
                </a:lnTo>
                <a:lnTo>
                  <a:pt x="3011521" y="1616727"/>
                </a:lnTo>
                <a:lnTo>
                  <a:pt x="3001091" y="1601249"/>
                </a:lnTo>
                <a:lnTo>
                  <a:pt x="2997266" y="1582294"/>
                </a:lnTo>
                <a:lnTo>
                  <a:pt x="3001091" y="1563340"/>
                </a:lnTo>
                <a:lnTo>
                  <a:pt x="3011521" y="1547862"/>
                </a:lnTo>
                <a:lnTo>
                  <a:pt x="3026986" y="1537427"/>
                </a:lnTo>
                <a:lnTo>
                  <a:pt x="3045919" y="1533601"/>
                </a:lnTo>
                <a:lnTo>
                  <a:pt x="3064870" y="1537427"/>
                </a:lnTo>
                <a:lnTo>
                  <a:pt x="3080346" y="1547862"/>
                </a:lnTo>
                <a:lnTo>
                  <a:pt x="3090780" y="1563340"/>
                </a:lnTo>
                <a:lnTo>
                  <a:pt x="3094605" y="1582294"/>
                </a:lnTo>
                <a:lnTo>
                  <a:pt x="3090780" y="1601249"/>
                </a:lnTo>
                <a:lnTo>
                  <a:pt x="3080346" y="1616727"/>
                </a:lnTo>
                <a:lnTo>
                  <a:pt x="3064870" y="1627161"/>
                </a:lnTo>
                <a:lnTo>
                  <a:pt x="3045919" y="1630987"/>
                </a:lnTo>
                <a:close/>
              </a:path>
              <a:path w="5515610" h="1909445">
                <a:moveTo>
                  <a:pt x="3348497" y="1633511"/>
                </a:moveTo>
                <a:lnTo>
                  <a:pt x="3328572" y="1629487"/>
                </a:lnTo>
                <a:lnTo>
                  <a:pt x="3312303" y="1618511"/>
                </a:lnTo>
                <a:lnTo>
                  <a:pt x="3301335" y="1602232"/>
                </a:lnTo>
                <a:lnTo>
                  <a:pt x="3297314" y="1582294"/>
                </a:lnTo>
                <a:lnTo>
                  <a:pt x="3301335" y="1562356"/>
                </a:lnTo>
                <a:lnTo>
                  <a:pt x="3312303" y="1546076"/>
                </a:lnTo>
                <a:lnTo>
                  <a:pt x="3328572" y="1535101"/>
                </a:lnTo>
                <a:lnTo>
                  <a:pt x="3348497" y="1531077"/>
                </a:lnTo>
                <a:lnTo>
                  <a:pt x="3368428" y="1535101"/>
                </a:lnTo>
                <a:lnTo>
                  <a:pt x="3384708" y="1546076"/>
                </a:lnTo>
                <a:lnTo>
                  <a:pt x="3395687" y="1562356"/>
                </a:lnTo>
                <a:lnTo>
                  <a:pt x="3399714" y="1582294"/>
                </a:lnTo>
                <a:lnTo>
                  <a:pt x="3395687" y="1602232"/>
                </a:lnTo>
                <a:lnTo>
                  <a:pt x="3384708" y="1618511"/>
                </a:lnTo>
                <a:lnTo>
                  <a:pt x="3368428" y="1629487"/>
                </a:lnTo>
                <a:lnTo>
                  <a:pt x="3348497" y="1633511"/>
                </a:lnTo>
                <a:close/>
              </a:path>
              <a:path w="5515610" h="1909445">
                <a:moveTo>
                  <a:pt x="3651075" y="1633511"/>
                </a:moveTo>
                <a:lnTo>
                  <a:pt x="3631150" y="1629487"/>
                </a:lnTo>
                <a:lnTo>
                  <a:pt x="3614881" y="1618511"/>
                </a:lnTo>
                <a:lnTo>
                  <a:pt x="3603913" y="1602232"/>
                </a:lnTo>
                <a:lnTo>
                  <a:pt x="3599892" y="1582294"/>
                </a:lnTo>
                <a:lnTo>
                  <a:pt x="3603913" y="1562356"/>
                </a:lnTo>
                <a:lnTo>
                  <a:pt x="3614881" y="1546076"/>
                </a:lnTo>
                <a:lnTo>
                  <a:pt x="3631150" y="1535101"/>
                </a:lnTo>
                <a:lnTo>
                  <a:pt x="3651075" y="1531077"/>
                </a:lnTo>
                <a:lnTo>
                  <a:pt x="3671006" y="1535101"/>
                </a:lnTo>
                <a:lnTo>
                  <a:pt x="3687287" y="1546076"/>
                </a:lnTo>
                <a:lnTo>
                  <a:pt x="3698266" y="1562356"/>
                </a:lnTo>
                <a:lnTo>
                  <a:pt x="3702292" y="1582294"/>
                </a:lnTo>
                <a:lnTo>
                  <a:pt x="3698266" y="1602232"/>
                </a:lnTo>
                <a:lnTo>
                  <a:pt x="3687287" y="1618511"/>
                </a:lnTo>
                <a:lnTo>
                  <a:pt x="3671006" y="1629487"/>
                </a:lnTo>
                <a:lnTo>
                  <a:pt x="3651075" y="1633511"/>
                </a:lnTo>
                <a:close/>
              </a:path>
              <a:path w="5515610" h="1909445">
                <a:moveTo>
                  <a:pt x="3953688" y="1627640"/>
                </a:moveTo>
                <a:lnTo>
                  <a:pt x="3936046" y="1624077"/>
                </a:lnTo>
                <a:lnTo>
                  <a:pt x="3921643" y="1614361"/>
                </a:lnTo>
                <a:lnTo>
                  <a:pt x="3911934" y="1599952"/>
                </a:lnTo>
                <a:lnTo>
                  <a:pt x="3908375" y="1582311"/>
                </a:lnTo>
                <a:lnTo>
                  <a:pt x="3911934" y="1564669"/>
                </a:lnTo>
                <a:lnTo>
                  <a:pt x="3921643" y="1550260"/>
                </a:lnTo>
                <a:lnTo>
                  <a:pt x="3936046" y="1540544"/>
                </a:lnTo>
                <a:lnTo>
                  <a:pt x="3953688" y="1536981"/>
                </a:lnTo>
                <a:lnTo>
                  <a:pt x="3971310" y="1540544"/>
                </a:lnTo>
                <a:lnTo>
                  <a:pt x="3985702" y="1550260"/>
                </a:lnTo>
                <a:lnTo>
                  <a:pt x="3995407" y="1564669"/>
                </a:lnTo>
                <a:lnTo>
                  <a:pt x="3998966" y="1582311"/>
                </a:lnTo>
                <a:lnTo>
                  <a:pt x="3995407" y="1599952"/>
                </a:lnTo>
                <a:lnTo>
                  <a:pt x="3985702" y="1614361"/>
                </a:lnTo>
                <a:lnTo>
                  <a:pt x="3971310" y="1624077"/>
                </a:lnTo>
                <a:lnTo>
                  <a:pt x="3953688" y="1627640"/>
                </a:lnTo>
                <a:close/>
              </a:path>
              <a:path w="5515610" h="1909445">
                <a:moveTo>
                  <a:pt x="4256266" y="1613361"/>
                </a:moveTo>
                <a:lnTo>
                  <a:pt x="4244165" y="1610920"/>
                </a:lnTo>
                <a:lnTo>
                  <a:pt x="4234288" y="1604261"/>
                </a:lnTo>
                <a:lnTo>
                  <a:pt x="4227632" y="1594386"/>
                </a:lnTo>
                <a:lnTo>
                  <a:pt x="4225191" y="1582294"/>
                </a:lnTo>
                <a:lnTo>
                  <a:pt x="4227632" y="1570202"/>
                </a:lnTo>
                <a:lnTo>
                  <a:pt x="4234288" y="1560326"/>
                </a:lnTo>
                <a:lnTo>
                  <a:pt x="4244165" y="1553668"/>
                </a:lnTo>
                <a:lnTo>
                  <a:pt x="4256266" y="1551226"/>
                </a:lnTo>
                <a:lnTo>
                  <a:pt x="4268347" y="1553668"/>
                </a:lnTo>
                <a:lnTo>
                  <a:pt x="4278213" y="1560326"/>
                </a:lnTo>
                <a:lnTo>
                  <a:pt x="4284867" y="1570202"/>
                </a:lnTo>
                <a:lnTo>
                  <a:pt x="4287307" y="1582294"/>
                </a:lnTo>
                <a:lnTo>
                  <a:pt x="4284867" y="1594386"/>
                </a:lnTo>
                <a:lnTo>
                  <a:pt x="4278213" y="1604261"/>
                </a:lnTo>
                <a:lnTo>
                  <a:pt x="4268347" y="1610920"/>
                </a:lnTo>
                <a:lnTo>
                  <a:pt x="4256266" y="1613361"/>
                </a:lnTo>
                <a:close/>
              </a:path>
              <a:path w="5515610" h="1909445">
                <a:moveTo>
                  <a:pt x="4565761" y="1594892"/>
                </a:moveTo>
                <a:lnTo>
                  <a:pt x="4551860" y="1594892"/>
                </a:lnTo>
                <a:lnTo>
                  <a:pt x="4546225" y="1589258"/>
                </a:lnTo>
                <a:lnTo>
                  <a:pt x="4546225" y="1575330"/>
                </a:lnTo>
                <a:lnTo>
                  <a:pt x="4551860" y="1569695"/>
                </a:lnTo>
                <a:lnTo>
                  <a:pt x="4565794" y="1569695"/>
                </a:lnTo>
                <a:lnTo>
                  <a:pt x="4571429" y="1575330"/>
                </a:lnTo>
                <a:lnTo>
                  <a:pt x="4571429" y="1589258"/>
                </a:lnTo>
                <a:lnTo>
                  <a:pt x="4565761" y="1594892"/>
                </a:lnTo>
                <a:close/>
              </a:path>
              <a:path w="5515610" h="1909445">
                <a:moveTo>
                  <a:pt x="24306" y="1892626"/>
                </a:moveTo>
                <a:lnTo>
                  <a:pt x="15968" y="1892626"/>
                </a:lnTo>
                <a:lnTo>
                  <a:pt x="12591" y="1889245"/>
                </a:lnTo>
                <a:lnTo>
                  <a:pt x="12591" y="1880901"/>
                </a:lnTo>
                <a:lnTo>
                  <a:pt x="15968" y="1877520"/>
                </a:lnTo>
                <a:lnTo>
                  <a:pt x="24306" y="1877520"/>
                </a:lnTo>
                <a:lnTo>
                  <a:pt x="27686" y="1880901"/>
                </a:lnTo>
                <a:lnTo>
                  <a:pt x="27686" y="1889245"/>
                </a:lnTo>
                <a:lnTo>
                  <a:pt x="24306" y="1892626"/>
                </a:lnTo>
                <a:close/>
              </a:path>
              <a:path w="5515610" h="1909445">
                <a:moveTo>
                  <a:pt x="328736" y="1895990"/>
                </a:moveTo>
                <a:lnTo>
                  <a:pt x="316701" y="1895990"/>
                </a:lnTo>
                <a:lnTo>
                  <a:pt x="311809" y="1891094"/>
                </a:lnTo>
                <a:lnTo>
                  <a:pt x="311809" y="1879052"/>
                </a:lnTo>
                <a:lnTo>
                  <a:pt x="316701" y="1874157"/>
                </a:lnTo>
                <a:lnTo>
                  <a:pt x="328736" y="1874157"/>
                </a:lnTo>
                <a:lnTo>
                  <a:pt x="333629" y="1879052"/>
                </a:lnTo>
                <a:lnTo>
                  <a:pt x="333629" y="1891094"/>
                </a:lnTo>
                <a:lnTo>
                  <a:pt x="328736" y="1895990"/>
                </a:lnTo>
                <a:close/>
              </a:path>
              <a:path w="5515610" h="1909445">
                <a:moveTo>
                  <a:pt x="633636" y="1900193"/>
                </a:moveTo>
                <a:lnTo>
                  <a:pt x="616958" y="1900193"/>
                </a:lnTo>
                <a:lnTo>
                  <a:pt x="610204" y="1893432"/>
                </a:lnTo>
                <a:lnTo>
                  <a:pt x="610204" y="1876744"/>
                </a:lnTo>
                <a:lnTo>
                  <a:pt x="616958" y="1869986"/>
                </a:lnTo>
                <a:lnTo>
                  <a:pt x="633636" y="1869986"/>
                </a:lnTo>
                <a:lnTo>
                  <a:pt x="640394" y="1876744"/>
                </a:lnTo>
                <a:lnTo>
                  <a:pt x="640394" y="1893432"/>
                </a:lnTo>
                <a:lnTo>
                  <a:pt x="633636" y="1900193"/>
                </a:lnTo>
                <a:close/>
              </a:path>
              <a:path w="5515610" h="1909445">
                <a:moveTo>
                  <a:pt x="937611" y="1902717"/>
                </a:moveTo>
                <a:lnTo>
                  <a:pt x="918143" y="1902717"/>
                </a:lnTo>
                <a:lnTo>
                  <a:pt x="910258" y="1894829"/>
                </a:lnTo>
                <a:lnTo>
                  <a:pt x="910258" y="1875351"/>
                </a:lnTo>
                <a:lnTo>
                  <a:pt x="918143" y="1867462"/>
                </a:lnTo>
                <a:lnTo>
                  <a:pt x="937611" y="1867462"/>
                </a:lnTo>
                <a:lnTo>
                  <a:pt x="945493" y="1875351"/>
                </a:lnTo>
                <a:lnTo>
                  <a:pt x="945493" y="1894829"/>
                </a:lnTo>
                <a:lnTo>
                  <a:pt x="937611" y="1902717"/>
                </a:lnTo>
                <a:close/>
              </a:path>
              <a:path w="5515610" h="1909445">
                <a:moveTo>
                  <a:pt x="1230455" y="1906081"/>
                </a:moveTo>
                <a:lnTo>
                  <a:pt x="1222291" y="1904431"/>
                </a:lnTo>
                <a:lnTo>
                  <a:pt x="1215622" y="1899931"/>
                </a:lnTo>
                <a:lnTo>
                  <a:pt x="1211125" y="1893258"/>
                </a:lnTo>
                <a:lnTo>
                  <a:pt x="1209476" y="1885088"/>
                </a:lnTo>
                <a:lnTo>
                  <a:pt x="1211125" y="1876919"/>
                </a:lnTo>
                <a:lnTo>
                  <a:pt x="1215622" y="1870247"/>
                </a:lnTo>
                <a:lnTo>
                  <a:pt x="1222291" y="1865748"/>
                </a:lnTo>
                <a:lnTo>
                  <a:pt x="1230455" y="1864099"/>
                </a:lnTo>
                <a:lnTo>
                  <a:pt x="1238620" y="1865748"/>
                </a:lnTo>
                <a:lnTo>
                  <a:pt x="1245289" y="1870247"/>
                </a:lnTo>
                <a:lnTo>
                  <a:pt x="1249786" y="1876919"/>
                </a:lnTo>
                <a:lnTo>
                  <a:pt x="1251435" y="1885088"/>
                </a:lnTo>
                <a:lnTo>
                  <a:pt x="1249786" y="1893258"/>
                </a:lnTo>
                <a:lnTo>
                  <a:pt x="1245289" y="1899931"/>
                </a:lnTo>
                <a:lnTo>
                  <a:pt x="1238620" y="1904431"/>
                </a:lnTo>
                <a:lnTo>
                  <a:pt x="1230455" y="1906081"/>
                </a:lnTo>
                <a:close/>
              </a:path>
              <a:path w="5515610" h="1909445">
                <a:moveTo>
                  <a:pt x="1533034" y="1907761"/>
                </a:moveTo>
                <a:lnTo>
                  <a:pt x="1524211" y="1905981"/>
                </a:lnTo>
                <a:lnTo>
                  <a:pt x="1517009" y="1901124"/>
                </a:lnTo>
                <a:lnTo>
                  <a:pt x="1512154" y="1893917"/>
                </a:lnTo>
                <a:lnTo>
                  <a:pt x="1510374" y="1885088"/>
                </a:lnTo>
                <a:lnTo>
                  <a:pt x="1512154" y="1876259"/>
                </a:lnTo>
                <a:lnTo>
                  <a:pt x="1517009" y="1869052"/>
                </a:lnTo>
                <a:lnTo>
                  <a:pt x="1524211" y="1864195"/>
                </a:lnTo>
                <a:lnTo>
                  <a:pt x="1533034" y="1862415"/>
                </a:lnTo>
                <a:lnTo>
                  <a:pt x="1541858" y="1864195"/>
                </a:lnTo>
                <a:lnTo>
                  <a:pt x="1549062" y="1869052"/>
                </a:lnTo>
                <a:lnTo>
                  <a:pt x="1553917" y="1876259"/>
                </a:lnTo>
                <a:lnTo>
                  <a:pt x="1555697" y="1885088"/>
                </a:lnTo>
                <a:lnTo>
                  <a:pt x="1553914" y="1893917"/>
                </a:lnTo>
                <a:lnTo>
                  <a:pt x="1549056" y="1901124"/>
                </a:lnTo>
                <a:lnTo>
                  <a:pt x="1541851" y="1905981"/>
                </a:lnTo>
                <a:lnTo>
                  <a:pt x="1533034" y="1907761"/>
                </a:lnTo>
                <a:close/>
              </a:path>
              <a:path w="5515610" h="1909445">
                <a:moveTo>
                  <a:pt x="1835605" y="1907761"/>
                </a:moveTo>
                <a:lnTo>
                  <a:pt x="1826787" y="1905981"/>
                </a:lnTo>
                <a:lnTo>
                  <a:pt x="1819591" y="1901124"/>
                </a:lnTo>
                <a:lnTo>
                  <a:pt x="1814743" y="1893917"/>
                </a:lnTo>
                <a:lnTo>
                  <a:pt x="1812966" y="1885088"/>
                </a:lnTo>
                <a:lnTo>
                  <a:pt x="1814743" y="1876259"/>
                </a:lnTo>
                <a:lnTo>
                  <a:pt x="1819591" y="1869052"/>
                </a:lnTo>
                <a:lnTo>
                  <a:pt x="1826787" y="1864195"/>
                </a:lnTo>
                <a:lnTo>
                  <a:pt x="1835605" y="1862415"/>
                </a:lnTo>
                <a:lnTo>
                  <a:pt x="1844429" y="1864195"/>
                </a:lnTo>
                <a:lnTo>
                  <a:pt x="1851636" y="1869052"/>
                </a:lnTo>
                <a:lnTo>
                  <a:pt x="1856496" y="1876259"/>
                </a:lnTo>
                <a:lnTo>
                  <a:pt x="1858278" y="1885088"/>
                </a:lnTo>
                <a:lnTo>
                  <a:pt x="1856496" y="1893917"/>
                </a:lnTo>
                <a:lnTo>
                  <a:pt x="1851636" y="1901124"/>
                </a:lnTo>
                <a:lnTo>
                  <a:pt x="1844429" y="1905981"/>
                </a:lnTo>
                <a:lnTo>
                  <a:pt x="1835605" y="1907761"/>
                </a:lnTo>
                <a:close/>
              </a:path>
              <a:path w="5515610" h="1909445">
                <a:moveTo>
                  <a:pt x="2138184" y="1909445"/>
                </a:moveTo>
                <a:lnTo>
                  <a:pt x="2128718" y="1907532"/>
                </a:lnTo>
                <a:lnTo>
                  <a:pt x="2120985" y="1902314"/>
                </a:lnTo>
                <a:lnTo>
                  <a:pt x="2115770" y="1894577"/>
                </a:lnTo>
                <a:lnTo>
                  <a:pt x="2113857" y="1885105"/>
                </a:lnTo>
                <a:lnTo>
                  <a:pt x="2115770" y="1875633"/>
                </a:lnTo>
                <a:lnTo>
                  <a:pt x="2120985" y="1867897"/>
                </a:lnTo>
                <a:lnTo>
                  <a:pt x="2128718" y="1862681"/>
                </a:lnTo>
                <a:lnTo>
                  <a:pt x="2138184" y="1860768"/>
                </a:lnTo>
                <a:lnTo>
                  <a:pt x="2147650" y="1862681"/>
                </a:lnTo>
                <a:lnTo>
                  <a:pt x="2155383" y="1867897"/>
                </a:lnTo>
                <a:lnTo>
                  <a:pt x="2160598" y="1875633"/>
                </a:lnTo>
                <a:lnTo>
                  <a:pt x="2162510" y="1885105"/>
                </a:lnTo>
                <a:lnTo>
                  <a:pt x="2160598" y="1894577"/>
                </a:lnTo>
                <a:lnTo>
                  <a:pt x="2155383" y="1902314"/>
                </a:lnTo>
                <a:lnTo>
                  <a:pt x="2147650" y="1907532"/>
                </a:lnTo>
                <a:lnTo>
                  <a:pt x="2138184" y="1909445"/>
                </a:lnTo>
                <a:close/>
              </a:path>
              <a:path w="5515610" h="1909445">
                <a:moveTo>
                  <a:pt x="2440762" y="1907761"/>
                </a:moveTo>
                <a:lnTo>
                  <a:pt x="2431944" y="1905981"/>
                </a:lnTo>
                <a:lnTo>
                  <a:pt x="2424748" y="1901124"/>
                </a:lnTo>
                <a:lnTo>
                  <a:pt x="2419900" y="1893917"/>
                </a:lnTo>
                <a:lnTo>
                  <a:pt x="2418123" y="1885088"/>
                </a:lnTo>
                <a:lnTo>
                  <a:pt x="2419900" y="1876259"/>
                </a:lnTo>
                <a:lnTo>
                  <a:pt x="2424748" y="1869052"/>
                </a:lnTo>
                <a:lnTo>
                  <a:pt x="2431944" y="1864195"/>
                </a:lnTo>
                <a:lnTo>
                  <a:pt x="2440762" y="1862415"/>
                </a:lnTo>
                <a:lnTo>
                  <a:pt x="2449600" y="1864195"/>
                </a:lnTo>
                <a:lnTo>
                  <a:pt x="2456805" y="1869052"/>
                </a:lnTo>
                <a:lnTo>
                  <a:pt x="2461657" y="1876259"/>
                </a:lnTo>
                <a:lnTo>
                  <a:pt x="2463435" y="1885088"/>
                </a:lnTo>
                <a:lnTo>
                  <a:pt x="2461653" y="1893917"/>
                </a:lnTo>
                <a:lnTo>
                  <a:pt x="2456793" y="1901124"/>
                </a:lnTo>
                <a:lnTo>
                  <a:pt x="2449585" y="1905981"/>
                </a:lnTo>
                <a:lnTo>
                  <a:pt x="2440762" y="1907761"/>
                </a:lnTo>
                <a:close/>
              </a:path>
              <a:path w="5515610" h="1909445">
                <a:moveTo>
                  <a:pt x="2743340" y="1905241"/>
                </a:moveTo>
                <a:lnTo>
                  <a:pt x="2735510" y="1903658"/>
                </a:lnTo>
                <a:lnTo>
                  <a:pt x="2729106" y="1899340"/>
                </a:lnTo>
                <a:lnTo>
                  <a:pt x="2724784" y="1892934"/>
                </a:lnTo>
                <a:lnTo>
                  <a:pt x="2723198" y="1885088"/>
                </a:lnTo>
                <a:lnTo>
                  <a:pt x="2724784" y="1877243"/>
                </a:lnTo>
                <a:lnTo>
                  <a:pt x="2729106" y="1870838"/>
                </a:lnTo>
                <a:lnTo>
                  <a:pt x="2735510" y="1866521"/>
                </a:lnTo>
                <a:lnTo>
                  <a:pt x="2743340" y="1864939"/>
                </a:lnTo>
                <a:lnTo>
                  <a:pt x="2751185" y="1866521"/>
                </a:lnTo>
                <a:lnTo>
                  <a:pt x="2757587" y="1870838"/>
                </a:lnTo>
                <a:lnTo>
                  <a:pt x="2761902" y="1877243"/>
                </a:lnTo>
                <a:lnTo>
                  <a:pt x="2763483" y="1885088"/>
                </a:lnTo>
                <a:lnTo>
                  <a:pt x="2761902" y="1892934"/>
                </a:lnTo>
                <a:lnTo>
                  <a:pt x="2757587" y="1899340"/>
                </a:lnTo>
                <a:lnTo>
                  <a:pt x="2751185" y="1903658"/>
                </a:lnTo>
                <a:lnTo>
                  <a:pt x="2743340" y="1905241"/>
                </a:lnTo>
                <a:close/>
              </a:path>
              <a:path w="5515610" h="1909445">
                <a:moveTo>
                  <a:pt x="3054725" y="1901034"/>
                </a:moveTo>
                <a:lnTo>
                  <a:pt x="3037146" y="1901034"/>
                </a:lnTo>
                <a:lnTo>
                  <a:pt x="3029994" y="1893884"/>
                </a:lnTo>
                <a:lnTo>
                  <a:pt x="3029994" y="1876292"/>
                </a:lnTo>
                <a:lnTo>
                  <a:pt x="3037146" y="1869143"/>
                </a:lnTo>
                <a:lnTo>
                  <a:pt x="3054725" y="1869143"/>
                </a:lnTo>
                <a:lnTo>
                  <a:pt x="3061878" y="1876292"/>
                </a:lnTo>
                <a:lnTo>
                  <a:pt x="3061878" y="1893884"/>
                </a:lnTo>
                <a:lnTo>
                  <a:pt x="3054725" y="1901034"/>
                </a:lnTo>
                <a:close/>
              </a:path>
              <a:path w="5515610" h="1909445">
                <a:moveTo>
                  <a:pt x="3354064" y="1895166"/>
                </a:moveTo>
                <a:lnTo>
                  <a:pt x="3342964" y="1895166"/>
                </a:lnTo>
                <a:lnTo>
                  <a:pt x="3338442" y="1890655"/>
                </a:lnTo>
                <a:lnTo>
                  <a:pt x="3338442" y="1879521"/>
                </a:lnTo>
                <a:lnTo>
                  <a:pt x="3342964" y="1875013"/>
                </a:lnTo>
                <a:lnTo>
                  <a:pt x="3354064" y="1875013"/>
                </a:lnTo>
                <a:lnTo>
                  <a:pt x="3358585" y="1879521"/>
                </a:lnTo>
                <a:lnTo>
                  <a:pt x="3358585" y="1890655"/>
                </a:lnTo>
                <a:lnTo>
                  <a:pt x="3354064" y="1895166"/>
                </a:lnTo>
                <a:close/>
              </a:path>
              <a:path w="5515610" h="1909445">
                <a:moveTo>
                  <a:pt x="3652931" y="1888452"/>
                </a:moveTo>
                <a:lnTo>
                  <a:pt x="3649219" y="1888452"/>
                </a:lnTo>
                <a:lnTo>
                  <a:pt x="3647735" y="1886954"/>
                </a:lnTo>
                <a:lnTo>
                  <a:pt x="3647735" y="1883222"/>
                </a:lnTo>
                <a:lnTo>
                  <a:pt x="3649219" y="1881724"/>
                </a:lnTo>
                <a:lnTo>
                  <a:pt x="3652965" y="1881724"/>
                </a:lnTo>
                <a:lnTo>
                  <a:pt x="3654449" y="1883222"/>
                </a:lnTo>
                <a:lnTo>
                  <a:pt x="3654449" y="1886954"/>
                </a:lnTo>
                <a:lnTo>
                  <a:pt x="3652931" y="1888452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7020" y="2752542"/>
            <a:ext cx="5067299" cy="5572124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21509" y="2747625"/>
            <a:ext cx="5048249" cy="5581649"/>
          </a:xfrm>
          <a:prstGeom prst="rect">
            <a:avLst/>
          </a:prstGeom>
        </p:spPr>
      </p:pic>
      <p:grpSp>
        <p:nvGrpSpPr>
          <p:cNvPr id="11" name="object 11" descr=""/>
          <p:cNvGrpSpPr/>
          <p:nvPr/>
        </p:nvGrpSpPr>
        <p:grpSpPr>
          <a:xfrm>
            <a:off x="11942714" y="2752542"/>
            <a:ext cx="6345555" cy="6100445"/>
            <a:chOff x="11942714" y="2752542"/>
            <a:chExt cx="6345555" cy="6100445"/>
          </a:xfrm>
        </p:grpSpPr>
        <p:sp>
          <p:nvSpPr>
            <p:cNvPr id="12" name="object 12" descr=""/>
            <p:cNvSpPr/>
            <p:nvPr/>
          </p:nvSpPr>
          <p:spPr>
            <a:xfrm>
              <a:off x="14982936" y="6397242"/>
              <a:ext cx="3305175" cy="2455545"/>
            </a:xfrm>
            <a:custGeom>
              <a:avLst/>
              <a:gdLst/>
              <a:ahLst/>
              <a:cxnLst/>
              <a:rect l="l" t="t" r="r" b="b"/>
              <a:pathLst>
                <a:path w="3305175" h="2455545">
                  <a:moveTo>
                    <a:pt x="2119819" y="13422"/>
                  </a:moveTo>
                  <a:lnTo>
                    <a:pt x="2117970" y="13422"/>
                  </a:lnTo>
                  <a:lnTo>
                    <a:pt x="2117214" y="12665"/>
                  </a:lnTo>
                  <a:lnTo>
                    <a:pt x="2117214" y="10815"/>
                  </a:lnTo>
                  <a:lnTo>
                    <a:pt x="2117970" y="10058"/>
                  </a:lnTo>
                  <a:lnTo>
                    <a:pt x="2119819" y="10058"/>
                  </a:lnTo>
                  <a:lnTo>
                    <a:pt x="2120575" y="10815"/>
                  </a:lnTo>
                  <a:lnTo>
                    <a:pt x="2120575" y="12665"/>
                  </a:lnTo>
                  <a:lnTo>
                    <a:pt x="2119819" y="13422"/>
                  </a:lnTo>
                  <a:close/>
                </a:path>
                <a:path w="3305175" h="2455545">
                  <a:moveTo>
                    <a:pt x="2424250" y="16786"/>
                  </a:moveTo>
                  <a:lnTo>
                    <a:pt x="2418700" y="16786"/>
                  </a:lnTo>
                  <a:lnTo>
                    <a:pt x="2416449" y="14532"/>
                  </a:lnTo>
                  <a:lnTo>
                    <a:pt x="2416449" y="8981"/>
                  </a:lnTo>
                  <a:lnTo>
                    <a:pt x="2418700" y="6727"/>
                  </a:lnTo>
                  <a:lnTo>
                    <a:pt x="2424250" y="6727"/>
                  </a:lnTo>
                  <a:lnTo>
                    <a:pt x="2426500" y="8981"/>
                  </a:lnTo>
                  <a:lnTo>
                    <a:pt x="2426500" y="14532"/>
                  </a:lnTo>
                  <a:lnTo>
                    <a:pt x="2424250" y="16786"/>
                  </a:lnTo>
                  <a:close/>
                </a:path>
                <a:path w="3305175" h="2455545">
                  <a:moveTo>
                    <a:pt x="2728694" y="20150"/>
                  </a:moveTo>
                  <a:lnTo>
                    <a:pt x="2719416" y="20150"/>
                  </a:lnTo>
                  <a:lnTo>
                    <a:pt x="2715667" y="16399"/>
                  </a:lnTo>
                  <a:lnTo>
                    <a:pt x="2715667" y="7114"/>
                  </a:lnTo>
                  <a:lnTo>
                    <a:pt x="2719416" y="3364"/>
                  </a:lnTo>
                  <a:lnTo>
                    <a:pt x="2728694" y="3364"/>
                  </a:lnTo>
                  <a:lnTo>
                    <a:pt x="2732442" y="7114"/>
                  </a:lnTo>
                  <a:lnTo>
                    <a:pt x="2732442" y="16399"/>
                  </a:lnTo>
                  <a:lnTo>
                    <a:pt x="2728694" y="20150"/>
                  </a:lnTo>
                  <a:close/>
                </a:path>
                <a:path w="3305175" h="2455545">
                  <a:moveTo>
                    <a:pt x="3033121" y="23514"/>
                  </a:moveTo>
                  <a:lnTo>
                    <a:pt x="3020145" y="23514"/>
                  </a:lnTo>
                  <a:lnTo>
                    <a:pt x="3014885" y="18249"/>
                  </a:lnTo>
                  <a:lnTo>
                    <a:pt x="3014885" y="5264"/>
                  </a:lnTo>
                  <a:lnTo>
                    <a:pt x="3020145" y="0"/>
                  </a:lnTo>
                  <a:lnTo>
                    <a:pt x="3033121" y="0"/>
                  </a:lnTo>
                  <a:lnTo>
                    <a:pt x="3038384" y="5264"/>
                  </a:lnTo>
                  <a:lnTo>
                    <a:pt x="3038384" y="18249"/>
                  </a:lnTo>
                  <a:lnTo>
                    <a:pt x="3033121" y="23514"/>
                  </a:lnTo>
                  <a:close/>
                </a:path>
                <a:path w="3305175" h="2455545">
                  <a:moveTo>
                    <a:pt x="909971" y="317074"/>
                  </a:moveTo>
                  <a:lnTo>
                    <a:pt x="907181" y="317074"/>
                  </a:lnTo>
                  <a:lnTo>
                    <a:pt x="906058" y="315947"/>
                  </a:lnTo>
                  <a:lnTo>
                    <a:pt x="906058" y="313155"/>
                  </a:lnTo>
                  <a:lnTo>
                    <a:pt x="907181" y="312028"/>
                  </a:lnTo>
                  <a:lnTo>
                    <a:pt x="909971" y="312028"/>
                  </a:lnTo>
                  <a:lnTo>
                    <a:pt x="911098" y="313155"/>
                  </a:lnTo>
                  <a:lnTo>
                    <a:pt x="911098" y="315947"/>
                  </a:lnTo>
                  <a:lnTo>
                    <a:pt x="909971" y="317074"/>
                  </a:lnTo>
                  <a:close/>
                </a:path>
                <a:path w="3305175" h="2455545">
                  <a:moveTo>
                    <a:pt x="1215327" y="322105"/>
                  </a:moveTo>
                  <a:lnTo>
                    <a:pt x="1206989" y="322105"/>
                  </a:lnTo>
                  <a:lnTo>
                    <a:pt x="1203609" y="318722"/>
                  </a:lnTo>
                  <a:lnTo>
                    <a:pt x="1203609" y="310379"/>
                  </a:lnTo>
                  <a:lnTo>
                    <a:pt x="1206989" y="306999"/>
                  </a:lnTo>
                  <a:lnTo>
                    <a:pt x="1215327" y="306999"/>
                  </a:lnTo>
                  <a:lnTo>
                    <a:pt x="1218704" y="310379"/>
                  </a:lnTo>
                  <a:lnTo>
                    <a:pt x="1218704" y="318722"/>
                  </a:lnTo>
                  <a:lnTo>
                    <a:pt x="1215327" y="322105"/>
                  </a:lnTo>
                  <a:close/>
                </a:path>
                <a:path w="3305175" h="2455545">
                  <a:moveTo>
                    <a:pt x="1520678" y="327132"/>
                  </a:moveTo>
                  <a:lnTo>
                    <a:pt x="1506778" y="327132"/>
                  </a:lnTo>
                  <a:lnTo>
                    <a:pt x="1501146" y="321497"/>
                  </a:lnTo>
                  <a:lnTo>
                    <a:pt x="1501146" y="307571"/>
                  </a:lnTo>
                  <a:lnTo>
                    <a:pt x="1506778" y="301936"/>
                  </a:lnTo>
                  <a:lnTo>
                    <a:pt x="1520695" y="301936"/>
                  </a:lnTo>
                  <a:lnTo>
                    <a:pt x="1526326" y="307571"/>
                  </a:lnTo>
                  <a:lnTo>
                    <a:pt x="1526326" y="321497"/>
                  </a:lnTo>
                  <a:lnTo>
                    <a:pt x="1520678" y="327132"/>
                  </a:lnTo>
                  <a:close/>
                </a:path>
                <a:path w="3305175" h="2455545">
                  <a:moveTo>
                    <a:pt x="1826050" y="332163"/>
                  </a:moveTo>
                  <a:lnTo>
                    <a:pt x="1806582" y="332163"/>
                  </a:lnTo>
                  <a:lnTo>
                    <a:pt x="1798697" y="324274"/>
                  </a:lnTo>
                  <a:lnTo>
                    <a:pt x="1798697" y="304796"/>
                  </a:lnTo>
                  <a:lnTo>
                    <a:pt x="1806582" y="296907"/>
                  </a:lnTo>
                  <a:lnTo>
                    <a:pt x="1826050" y="296907"/>
                  </a:lnTo>
                  <a:lnTo>
                    <a:pt x="1833932" y="304796"/>
                  </a:lnTo>
                  <a:lnTo>
                    <a:pt x="1833932" y="324274"/>
                  </a:lnTo>
                  <a:lnTo>
                    <a:pt x="1826050" y="332163"/>
                  </a:lnTo>
                  <a:close/>
                </a:path>
                <a:path w="3305175" h="2455545">
                  <a:moveTo>
                    <a:pt x="2118895" y="337190"/>
                  </a:moveTo>
                  <a:lnTo>
                    <a:pt x="2110070" y="335409"/>
                  </a:lnTo>
                  <a:lnTo>
                    <a:pt x="2102868" y="330552"/>
                  </a:lnTo>
                  <a:lnTo>
                    <a:pt x="2098014" y="323346"/>
                  </a:lnTo>
                  <a:lnTo>
                    <a:pt x="2096235" y="314518"/>
                  </a:lnTo>
                  <a:lnTo>
                    <a:pt x="2098014" y="305688"/>
                  </a:lnTo>
                  <a:lnTo>
                    <a:pt x="2102868" y="298482"/>
                  </a:lnTo>
                  <a:lnTo>
                    <a:pt x="2110070" y="293624"/>
                  </a:lnTo>
                  <a:lnTo>
                    <a:pt x="2118895" y="291844"/>
                  </a:lnTo>
                  <a:lnTo>
                    <a:pt x="2127719" y="293624"/>
                  </a:lnTo>
                  <a:lnTo>
                    <a:pt x="2134921" y="298482"/>
                  </a:lnTo>
                  <a:lnTo>
                    <a:pt x="2139775" y="305688"/>
                  </a:lnTo>
                  <a:lnTo>
                    <a:pt x="2141554" y="314518"/>
                  </a:lnTo>
                  <a:lnTo>
                    <a:pt x="2139773" y="323346"/>
                  </a:lnTo>
                  <a:lnTo>
                    <a:pt x="2134915" y="330552"/>
                  </a:lnTo>
                  <a:lnTo>
                    <a:pt x="2127712" y="335409"/>
                  </a:lnTo>
                  <a:lnTo>
                    <a:pt x="2118895" y="337190"/>
                  </a:lnTo>
                  <a:close/>
                </a:path>
                <a:path w="3305175" h="2455545">
                  <a:moveTo>
                    <a:pt x="2421476" y="340554"/>
                  </a:moveTo>
                  <a:lnTo>
                    <a:pt x="2411356" y="338508"/>
                  </a:lnTo>
                  <a:lnTo>
                    <a:pt x="2403089" y="332931"/>
                  </a:lnTo>
                  <a:lnTo>
                    <a:pt x="2397514" y="324660"/>
                  </a:lnTo>
                  <a:lnTo>
                    <a:pt x="2395470" y="314535"/>
                  </a:lnTo>
                  <a:lnTo>
                    <a:pt x="2397514" y="304409"/>
                  </a:lnTo>
                  <a:lnTo>
                    <a:pt x="2403089" y="296137"/>
                  </a:lnTo>
                  <a:lnTo>
                    <a:pt x="2411356" y="290559"/>
                  </a:lnTo>
                  <a:lnTo>
                    <a:pt x="2421476" y="288513"/>
                  </a:lnTo>
                  <a:lnTo>
                    <a:pt x="2431594" y="290559"/>
                  </a:lnTo>
                  <a:lnTo>
                    <a:pt x="2439860" y="296137"/>
                  </a:lnTo>
                  <a:lnTo>
                    <a:pt x="2445435" y="304409"/>
                  </a:lnTo>
                  <a:lnTo>
                    <a:pt x="2447480" y="314535"/>
                  </a:lnTo>
                  <a:lnTo>
                    <a:pt x="2445437" y="324660"/>
                  </a:lnTo>
                  <a:lnTo>
                    <a:pt x="2439867" y="332931"/>
                  </a:lnTo>
                  <a:lnTo>
                    <a:pt x="2431602" y="338508"/>
                  </a:lnTo>
                  <a:lnTo>
                    <a:pt x="2421476" y="340554"/>
                  </a:lnTo>
                  <a:close/>
                </a:path>
                <a:path w="3305175" h="2455545">
                  <a:moveTo>
                    <a:pt x="2724055" y="343918"/>
                  </a:moveTo>
                  <a:lnTo>
                    <a:pt x="2712622" y="341609"/>
                  </a:lnTo>
                  <a:lnTo>
                    <a:pt x="2703288" y="335313"/>
                  </a:lnTo>
                  <a:lnTo>
                    <a:pt x="2696995" y="325973"/>
                  </a:lnTo>
                  <a:lnTo>
                    <a:pt x="2694688" y="314535"/>
                  </a:lnTo>
                  <a:lnTo>
                    <a:pt x="2696995" y="303096"/>
                  </a:lnTo>
                  <a:lnTo>
                    <a:pt x="2703288" y="293756"/>
                  </a:lnTo>
                  <a:lnTo>
                    <a:pt x="2712622" y="287459"/>
                  </a:lnTo>
                  <a:lnTo>
                    <a:pt x="2724055" y="285150"/>
                  </a:lnTo>
                  <a:lnTo>
                    <a:pt x="2735487" y="287459"/>
                  </a:lnTo>
                  <a:lnTo>
                    <a:pt x="2744821" y="293756"/>
                  </a:lnTo>
                  <a:lnTo>
                    <a:pt x="2751114" y="303096"/>
                  </a:lnTo>
                  <a:lnTo>
                    <a:pt x="2753422" y="314535"/>
                  </a:lnTo>
                  <a:lnTo>
                    <a:pt x="2751114" y="325973"/>
                  </a:lnTo>
                  <a:lnTo>
                    <a:pt x="2744821" y="335313"/>
                  </a:lnTo>
                  <a:lnTo>
                    <a:pt x="2735487" y="341609"/>
                  </a:lnTo>
                  <a:lnTo>
                    <a:pt x="2724055" y="343918"/>
                  </a:lnTo>
                  <a:close/>
                </a:path>
                <a:path w="3305175" h="2455545">
                  <a:moveTo>
                    <a:pt x="3026633" y="347281"/>
                  </a:moveTo>
                  <a:lnTo>
                    <a:pt x="3013896" y="344707"/>
                  </a:lnTo>
                  <a:lnTo>
                    <a:pt x="3003493" y="337688"/>
                  </a:lnTo>
                  <a:lnTo>
                    <a:pt x="2996478" y="327279"/>
                  </a:lnTo>
                  <a:lnTo>
                    <a:pt x="2993905" y="314535"/>
                  </a:lnTo>
                  <a:lnTo>
                    <a:pt x="2996478" y="301789"/>
                  </a:lnTo>
                  <a:lnTo>
                    <a:pt x="3003493" y="291380"/>
                  </a:lnTo>
                  <a:lnTo>
                    <a:pt x="3013896" y="284360"/>
                  </a:lnTo>
                  <a:lnTo>
                    <a:pt x="3026633" y="281786"/>
                  </a:lnTo>
                  <a:lnTo>
                    <a:pt x="3039371" y="284360"/>
                  </a:lnTo>
                  <a:lnTo>
                    <a:pt x="3049775" y="291380"/>
                  </a:lnTo>
                  <a:lnTo>
                    <a:pt x="3056791" y="301789"/>
                  </a:lnTo>
                  <a:lnTo>
                    <a:pt x="3059364" y="314535"/>
                  </a:lnTo>
                  <a:lnTo>
                    <a:pt x="3056791" y="327279"/>
                  </a:lnTo>
                  <a:lnTo>
                    <a:pt x="3049775" y="337688"/>
                  </a:lnTo>
                  <a:lnTo>
                    <a:pt x="3039371" y="344707"/>
                  </a:lnTo>
                  <a:lnTo>
                    <a:pt x="3026633" y="347281"/>
                  </a:lnTo>
                  <a:close/>
                </a:path>
                <a:path w="3305175" h="2455545">
                  <a:moveTo>
                    <a:pt x="3305061" y="339988"/>
                  </a:moveTo>
                  <a:lnTo>
                    <a:pt x="3304303" y="339476"/>
                  </a:lnTo>
                  <a:lnTo>
                    <a:pt x="3296750" y="328269"/>
                  </a:lnTo>
                  <a:lnTo>
                    <a:pt x="3293980" y="314551"/>
                  </a:lnTo>
                  <a:lnTo>
                    <a:pt x="3296750" y="300833"/>
                  </a:lnTo>
                  <a:lnTo>
                    <a:pt x="3304303" y="289626"/>
                  </a:lnTo>
                  <a:lnTo>
                    <a:pt x="3305061" y="289114"/>
                  </a:lnTo>
                  <a:lnTo>
                    <a:pt x="3305061" y="339988"/>
                  </a:lnTo>
                  <a:close/>
                </a:path>
                <a:path w="3305175" h="2455545">
                  <a:moveTo>
                    <a:pt x="304344" y="619028"/>
                  </a:moveTo>
                  <a:lnTo>
                    <a:pt x="302495" y="619028"/>
                  </a:lnTo>
                  <a:lnTo>
                    <a:pt x="301738" y="618269"/>
                  </a:lnTo>
                  <a:lnTo>
                    <a:pt x="301738" y="616420"/>
                  </a:lnTo>
                  <a:lnTo>
                    <a:pt x="302495" y="615664"/>
                  </a:lnTo>
                  <a:lnTo>
                    <a:pt x="304344" y="615664"/>
                  </a:lnTo>
                  <a:lnTo>
                    <a:pt x="305100" y="616420"/>
                  </a:lnTo>
                  <a:lnTo>
                    <a:pt x="305100" y="618269"/>
                  </a:lnTo>
                  <a:lnTo>
                    <a:pt x="304344" y="619028"/>
                  </a:lnTo>
                  <a:close/>
                </a:path>
                <a:path w="3305175" h="2455545">
                  <a:moveTo>
                    <a:pt x="609242" y="623232"/>
                  </a:moveTo>
                  <a:lnTo>
                    <a:pt x="602754" y="623232"/>
                  </a:lnTo>
                  <a:lnTo>
                    <a:pt x="600132" y="620607"/>
                  </a:lnTo>
                  <a:lnTo>
                    <a:pt x="600132" y="614116"/>
                  </a:lnTo>
                  <a:lnTo>
                    <a:pt x="602754" y="611491"/>
                  </a:lnTo>
                  <a:lnTo>
                    <a:pt x="609242" y="611491"/>
                  </a:lnTo>
                  <a:lnTo>
                    <a:pt x="611867" y="614116"/>
                  </a:lnTo>
                  <a:lnTo>
                    <a:pt x="611867" y="620607"/>
                  </a:lnTo>
                  <a:lnTo>
                    <a:pt x="609242" y="623232"/>
                  </a:lnTo>
                  <a:close/>
                </a:path>
                <a:path w="3305175" h="2455545">
                  <a:moveTo>
                    <a:pt x="914142" y="627436"/>
                  </a:moveTo>
                  <a:lnTo>
                    <a:pt x="903014" y="627436"/>
                  </a:lnTo>
                  <a:lnTo>
                    <a:pt x="898510" y="622929"/>
                  </a:lnTo>
                  <a:lnTo>
                    <a:pt x="898510" y="611794"/>
                  </a:lnTo>
                  <a:lnTo>
                    <a:pt x="903014" y="607287"/>
                  </a:lnTo>
                  <a:lnTo>
                    <a:pt x="914142" y="607287"/>
                  </a:lnTo>
                  <a:lnTo>
                    <a:pt x="918646" y="611794"/>
                  </a:lnTo>
                  <a:lnTo>
                    <a:pt x="918646" y="622929"/>
                  </a:lnTo>
                  <a:lnTo>
                    <a:pt x="914142" y="627436"/>
                  </a:lnTo>
                  <a:close/>
                </a:path>
                <a:path w="3305175" h="2455545">
                  <a:moveTo>
                    <a:pt x="1218569" y="630800"/>
                  </a:moveTo>
                  <a:lnTo>
                    <a:pt x="1203744" y="630800"/>
                  </a:lnTo>
                  <a:lnTo>
                    <a:pt x="1197728" y="624781"/>
                  </a:lnTo>
                  <a:lnTo>
                    <a:pt x="1197728" y="609946"/>
                  </a:lnTo>
                  <a:lnTo>
                    <a:pt x="1203744" y="603923"/>
                  </a:lnTo>
                  <a:lnTo>
                    <a:pt x="1218569" y="603923"/>
                  </a:lnTo>
                  <a:lnTo>
                    <a:pt x="1224588" y="609946"/>
                  </a:lnTo>
                  <a:lnTo>
                    <a:pt x="1224588" y="624781"/>
                  </a:lnTo>
                  <a:lnTo>
                    <a:pt x="1218569" y="630800"/>
                  </a:lnTo>
                  <a:close/>
                </a:path>
                <a:path w="3305175" h="2455545">
                  <a:moveTo>
                    <a:pt x="1523000" y="634167"/>
                  </a:moveTo>
                  <a:lnTo>
                    <a:pt x="1504473" y="634167"/>
                  </a:lnTo>
                  <a:lnTo>
                    <a:pt x="1496959" y="626647"/>
                  </a:lnTo>
                  <a:lnTo>
                    <a:pt x="1496959" y="608110"/>
                  </a:lnTo>
                  <a:lnTo>
                    <a:pt x="1504473" y="600593"/>
                  </a:lnTo>
                  <a:lnTo>
                    <a:pt x="1523000" y="600593"/>
                  </a:lnTo>
                  <a:lnTo>
                    <a:pt x="1530513" y="608110"/>
                  </a:lnTo>
                  <a:lnTo>
                    <a:pt x="1530513" y="626647"/>
                  </a:lnTo>
                  <a:lnTo>
                    <a:pt x="1523000" y="634167"/>
                  </a:lnTo>
                  <a:close/>
                </a:path>
                <a:path w="3305175" h="2455545">
                  <a:moveTo>
                    <a:pt x="1816316" y="637528"/>
                  </a:moveTo>
                  <a:lnTo>
                    <a:pt x="1808475" y="635945"/>
                  </a:lnTo>
                  <a:lnTo>
                    <a:pt x="1802074" y="631628"/>
                  </a:lnTo>
                  <a:lnTo>
                    <a:pt x="1797759" y="625224"/>
                  </a:lnTo>
                  <a:lnTo>
                    <a:pt x="1796177" y="617378"/>
                  </a:lnTo>
                  <a:lnTo>
                    <a:pt x="1797759" y="609533"/>
                  </a:lnTo>
                  <a:lnTo>
                    <a:pt x="1802074" y="603128"/>
                  </a:lnTo>
                  <a:lnTo>
                    <a:pt x="1808475" y="598812"/>
                  </a:lnTo>
                  <a:lnTo>
                    <a:pt x="1816316" y="597229"/>
                  </a:lnTo>
                  <a:lnTo>
                    <a:pt x="1824157" y="598812"/>
                  </a:lnTo>
                  <a:lnTo>
                    <a:pt x="1830559" y="603128"/>
                  </a:lnTo>
                  <a:lnTo>
                    <a:pt x="1834874" y="609533"/>
                  </a:lnTo>
                  <a:lnTo>
                    <a:pt x="1836456" y="617378"/>
                  </a:lnTo>
                  <a:lnTo>
                    <a:pt x="1834874" y="625224"/>
                  </a:lnTo>
                  <a:lnTo>
                    <a:pt x="1830559" y="631628"/>
                  </a:lnTo>
                  <a:lnTo>
                    <a:pt x="1824157" y="635945"/>
                  </a:lnTo>
                  <a:lnTo>
                    <a:pt x="1816316" y="637528"/>
                  </a:lnTo>
                  <a:close/>
                </a:path>
                <a:path w="3305175" h="2455545">
                  <a:moveTo>
                    <a:pt x="2118895" y="640895"/>
                  </a:moveTo>
                  <a:lnTo>
                    <a:pt x="2109748" y="639047"/>
                  </a:lnTo>
                  <a:lnTo>
                    <a:pt x="2102279" y="634007"/>
                  </a:lnTo>
                  <a:lnTo>
                    <a:pt x="2097242" y="626532"/>
                  </a:lnTo>
                  <a:lnTo>
                    <a:pt x="2095395" y="617378"/>
                  </a:lnTo>
                  <a:lnTo>
                    <a:pt x="2097242" y="608227"/>
                  </a:lnTo>
                  <a:lnTo>
                    <a:pt x="2102279" y="600753"/>
                  </a:lnTo>
                  <a:lnTo>
                    <a:pt x="2109748" y="595713"/>
                  </a:lnTo>
                  <a:lnTo>
                    <a:pt x="2118895" y="593865"/>
                  </a:lnTo>
                  <a:lnTo>
                    <a:pt x="2128041" y="595713"/>
                  </a:lnTo>
                  <a:lnTo>
                    <a:pt x="2135511" y="600753"/>
                  </a:lnTo>
                  <a:lnTo>
                    <a:pt x="2140547" y="608227"/>
                  </a:lnTo>
                  <a:lnTo>
                    <a:pt x="2142394" y="617378"/>
                  </a:lnTo>
                  <a:lnTo>
                    <a:pt x="2140547" y="626532"/>
                  </a:lnTo>
                  <a:lnTo>
                    <a:pt x="2135511" y="634007"/>
                  </a:lnTo>
                  <a:lnTo>
                    <a:pt x="2128041" y="639047"/>
                  </a:lnTo>
                  <a:lnTo>
                    <a:pt x="2118895" y="640895"/>
                  </a:lnTo>
                  <a:close/>
                </a:path>
                <a:path w="3305175" h="2455545">
                  <a:moveTo>
                    <a:pt x="2421476" y="643415"/>
                  </a:moveTo>
                  <a:lnTo>
                    <a:pt x="2411356" y="641370"/>
                  </a:lnTo>
                  <a:lnTo>
                    <a:pt x="2403089" y="635793"/>
                  </a:lnTo>
                  <a:lnTo>
                    <a:pt x="2397514" y="627522"/>
                  </a:lnTo>
                  <a:lnTo>
                    <a:pt x="2395470" y="617395"/>
                  </a:lnTo>
                  <a:lnTo>
                    <a:pt x="2397514" y="607270"/>
                  </a:lnTo>
                  <a:lnTo>
                    <a:pt x="2403089" y="598999"/>
                  </a:lnTo>
                  <a:lnTo>
                    <a:pt x="2411356" y="593421"/>
                  </a:lnTo>
                  <a:lnTo>
                    <a:pt x="2421476" y="591375"/>
                  </a:lnTo>
                  <a:lnTo>
                    <a:pt x="2431594" y="593421"/>
                  </a:lnTo>
                  <a:lnTo>
                    <a:pt x="2439860" y="598999"/>
                  </a:lnTo>
                  <a:lnTo>
                    <a:pt x="2445435" y="607270"/>
                  </a:lnTo>
                  <a:lnTo>
                    <a:pt x="2447480" y="617395"/>
                  </a:lnTo>
                  <a:lnTo>
                    <a:pt x="2445437" y="627522"/>
                  </a:lnTo>
                  <a:lnTo>
                    <a:pt x="2439867" y="635793"/>
                  </a:lnTo>
                  <a:lnTo>
                    <a:pt x="2431602" y="641370"/>
                  </a:lnTo>
                  <a:lnTo>
                    <a:pt x="2421476" y="643415"/>
                  </a:lnTo>
                  <a:close/>
                </a:path>
                <a:path w="3305175" h="2455545">
                  <a:moveTo>
                    <a:pt x="2724055" y="646779"/>
                  </a:moveTo>
                  <a:lnTo>
                    <a:pt x="2712622" y="644471"/>
                  </a:lnTo>
                  <a:lnTo>
                    <a:pt x="2703288" y="638174"/>
                  </a:lnTo>
                  <a:lnTo>
                    <a:pt x="2696995" y="628834"/>
                  </a:lnTo>
                  <a:lnTo>
                    <a:pt x="2694688" y="617395"/>
                  </a:lnTo>
                  <a:lnTo>
                    <a:pt x="2696995" y="605956"/>
                  </a:lnTo>
                  <a:lnTo>
                    <a:pt x="2703288" y="596616"/>
                  </a:lnTo>
                  <a:lnTo>
                    <a:pt x="2712622" y="590320"/>
                  </a:lnTo>
                  <a:lnTo>
                    <a:pt x="2724055" y="588011"/>
                  </a:lnTo>
                  <a:lnTo>
                    <a:pt x="2735487" y="590320"/>
                  </a:lnTo>
                  <a:lnTo>
                    <a:pt x="2744821" y="596616"/>
                  </a:lnTo>
                  <a:lnTo>
                    <a:pt x="2751114" y="605956"/>
                  </a:lnTo>
                  <a:lnTo>
                    <a:pt x="2753422" y="617395"/>
                  </a:lnTo>
                  <a:lnTo>
                    <a:pt x="2751114" y="628834"/>
                  </a:lnTo>
                  <a:lnTo>
                    <a:pt x="2744821" y="638174"/>
                  </a:lnTo>
                  <a:lnTo>
                    <a:pt x="2735487" y="644471"/>
                  </a:lnTo>
                  <a:lnTo>
                    <a:pt x="2724055" y="646779"/>
                  </a:lnTo>
                  <a:close/>
                </a:path>
                <a:path w="3305175" h="2455545">
                  <a:moveTo>
                    <a:pt x="3026633" y="650143"/>
                  </a:moveTo>
                  <a:lnTo>
                    <a:pt x="3013896" y="647569"/>
                  </a:lnTo>
                  <a:lnTo>
                    <a:pt x="3003493" y="640550"/>
                  </a:lnTo>
                  <a:lnTo>
                    <a:pt x="2996478" y="630140"/>
                  </a:lnTo>
                  <a:lnTo>
                    <a:pt x="2993905" y="617395"/>
                  </a:lnTo>
                  <a:lnTo>
                    <a:pt x="2996478" y="604650"/>
                  </a:lnTo>
                  <a:lnTo>
                    <a:pt x="3003493" y="594241"/>
                  </a:lnTo>
                  <a:lnTo>
                    <a:pt x="3013896" y="587222"/>
                  </a:lnTo>
                  <a:lnTo>
                    <a:pt x="3026633" y="584647"/>
                  </a:lnTo>
                  <a:lnTo>
                    <a:pt x="3039371" y="587222"/>
                  </a:lnTo>
                  <a:lnTo>
                    <a:pt x="3049775" y="594241"/>
                  </a:lnTo>
                  <a:lnTo>
                    <a:pt x="3056791" y="604650"/>
                  </a:lnTo>
                  <a:lnTo>
                    <a:pt x="3059364" y="617395"/>
                  </a:lnTo>
                  <a:lnTo>
                    <a:pt x="3056791" y="630140"/>
                  </a:lnTo>
                  <a:lnTo>
                    <a:pt x="3049775" y="640550"/>
                  </a:lnTo>
                  <a:lnTo>
                    <a:pt x="3039371" y="647569"/>
                  </a:lnTo>
                  <a:lnTo>
                    <a:pt x="3026633" y="650143"/>
                  </a:lnTo>
                  <a:close/>
                </a:path>
                <a:path w="3305175" h="2455545">
                  <a:moveTo>
                    <a:pt x="3305061" y="642849"/>
                  </a:moveTo>
                  <a:lnTo>
                    <a:pt x="3304303" y="642337"/>
                  </a:lnTo>
                  <a:lnTo>
                    <a:pt x="3296750" y="631131"/>
                  </a:lnTo>
                  <a:lnTo>
                    <a:pt x="3293980" y="617412"/>
                  </a:lnTo>
                  <a:lnTo>
                    <a:pt x="3296750" y="603693"/>
                  </a:lnTo>
                  <a:lnTo>
                    <a:pt x="3304303" y="592487"/>
                  </a:lnTo>
                  <a:lnTo>
                    <a:pt x="3305061" y="591975"/>
                  </a:lnTo>
                  <a:lnTo>
                    <a:pt x="3305061" y="642849"/>
                  </a:lnTo>
                  <a:close/>
                </a:path>
                <a:path w="3305175" h="2455545">
                  <a:moveTo>
                    <a:pt x="1680" y="920696"/>
                  </a:moveTo>
                  <a:lnTo>
                    <a:pt x="0" y="920696"/>
                  </a:lnTo>
                  <a:lnTo>
                    <a:pt x="0" y="919754"/>
                  </a:lnTo>
                  <a:lnTo>
                    <a:pt x="1680" y="919754"/>
                  </a:lnTo>
                  <a:lnTo>
                    <a:pt x="1680" y="920696"/>
                  </a:lnTo>
                  <a:close/>
                </a:path>
                <a:path w="3305175" h="2455545">
                  <a:moveTo>
                    <a:pt x="305269" y="923587"/>
                  </a:moveTo>
                  <a:lnTo>
                    <a:pt x="301554" y="923587"/>
                  </a:lnTo>
                  <a:lnTo>
                    <a:pt x="300057" y="922092"/>
                  </a:lnTo>
                  <a:lnTo>
                    <a:pt x="300057" y="918358"/>
                  </a:lnTo>
                  <a:lnTo>
                    <a:pt x="301554" y="916859"/>
                  </a:lnTo>
                  <a:lnTo>
                    <a:pt x="305285" y="916859"/>
                  </a:lnTo>
                  <a:lnTo>
                    <a:pt x="306781" y="918358"/>
                  </a:lnTo>
                  <a:lnTo>
                    <a:pt x="306781" y="922092"/>
                  </a:lnTo>
                  <a:lnTo>
                    <a:pt x="305269" y="923587"/>
                  </a:lnTo>
                  <a:close/>
                </a:path>
                <a:path w="3305175" h="2455545">
                  <a:moveTo>
                    <a:pt x="609714" y="926951"/>
                  </a:moveTo>
                  <a:lnTo>
                    <a:pt x="602302" y="926951"/>
                  </a:lnTo>
                  <a:lnTo>
                    <a:pt x="599292" y="923941"/>
                  </a:lnTo>
                  <a:lnTo>
                    <a:pt x="599292" y="916542"/>
                  </a:lnTo>
                  <a:lnTo>
                    <a:pt x="602302" y="913529"/>
                  </a:lnTo>
                  <a:lnTo>
                    <a:pt x="609697" y="913529"/>
                  </a:lnTo>
                  <a:lnTo>
                    <a:pt x="612707" y="916542"/>
                  </a:lnTo>
                  <a:lnTo>
                    <a:pt x="612707" y="923941"/>
                  </a:lnTo>
                  <a:lnTo>
                    <a:pt x="609714" y="926951"/>
                  </a:lnTo>
                  <a:close/>
                </a:path>
                <a:path w="3305175" h="2455545">
                  <a:moveTo>
                    <a:pt x="914142" y="930315"/>
                  </a:moveTo>
                  <a:lnTo>
                    <a:pt x="903014" y="930315"/>
                  </a:lnTo>
                  <a:lnTo>
                    <a:pt x="898510" y="925807"/>
                  </a:lnTo>
                  <a:lnTo>
                    <a:pt x="898510" y="914673"/>
                  </a:lnTo>
                  <a:lnTo>
                    <a:pt x="903014" y="910165"/>
                  </a:lnTo>
                  <a:lnTo>
                    <a:pt x="914142" y="910165"/>
                  </a:lnTo>
                  <a:lnTo>
                    <a:pt x="918646" y="914673"/>
                  </a:lnTo>
                  <a:lnTo>
                    <a:pt x="918646" y="925807"/>
                  </a:lnTo>
                  <a:lnTo>
                    <a:pt x="914142" y="930315"/>
                  </a:lnTo>
                  <a:close/>
                </a:path>
                <a:path w="3305175" h="2455545">
                  <a:moveTo>
                    <a:pt x="1218569" y="933682"/>
                  </a:moveTo>
                  <a:lnTo>
                    <a:pt x="1203744" y="933682"/>
                  </a:lnTo>
                  <a:lnTo>
                    <a:pt x="1197728" y="927660"/>
                  </a:lnTo>
                  <a:lnTo>
                    <a:pt x="1197728" y="912824"/>
                  </a:lnTo>
                  <a:lnTo>
                    <a:pt x="1203744" y="906802"/>
                  </a:lnTo>
                  <a:lnTo>
                    <a:pt x="1218569" y="906802"/>
                  </a:lnTo>
                  <a:lnTo>
                    <a:pt x="1224588" y="912824"/>
                  </a:lnTo>
                  <a:lnTo>
                    <a:pt x="1224588" y="927660"/>
                  </a:lnTo>
                  <a:lnTo>
                    <a:pt x="1218569" y="933682"/>
                  </a:lnTo>
                  <a:close/>
                </a:path>
                <a:path w="3305175" h="2455545">
                  <a:moveTo>
                    <a:pt x="1523000" y="937043"/>
                  </a:moveTo>
                  <a:lnTo>
                    <a:pt x="1504473" y="937043"/>
                  </a:lnTo>
                  <a:lnTo>
                    <a:pt x="1496959" y="929525"/>
                  </a:lnTo>
                  <a:lnTo>
                    <a:pt x="1496959" y="910989"/>
                  </a:lnTo>
                  <a:lnTo>
                    <a:pt x="1504473" y="903471"/>
                  </a:lnTo>
                  <a:lnTo>
                    <a:pt x="1523000" y="903471"/>
                  </a:lnTo>
                  <a:lnTo>
                    <a:pt x="1530513" y="910989"/>
                  </a:lnTo>
                  <a:lnTo>
                    <a:pt x="1530513" y="929525"/>
                  </a:lnTo>
                  <a:lnTo>
                    <a:pt x="1523000" y="937043"/>
                  </a:lnTo>
                  <a:close/>
                </a:path>
                <a:path w="3305175" h="2455545">
                  <a:moveTo>
                    <a:pt x="1816316" y="940410"/>
                  </a:moveTo>
                  <a:lnTo>
                    <a:pt x="1808475" y="938827"/>
                  </a:lnTo>
                  <a:lnTo>
                    <a:pt x="1802074" y="934509"/>
                  </a:lnTo>
                  <a:lnTo>
                    <a:pt x="1797759" y="928103"/>
                  </a:lnTo>
                  <a:lnTo>
                    <a:pt x="1796177" y="920257"/>
                  </a:lnTo>
                  <a:lnTo>
                    <a:pt x="1797759" y="912411"/>
                  </a:lnTo>
                  <a:lnTo>
                    <a:pt x="1802074" y="906007"/>
                  </a:lnTo>
                  <a:lnTo>
                    <a:pt x="1808475" y="901690"/>
                  </a:lnTo>
                  <a:lnTo>
                    <a:pt x="1816316" y="900108"/>
                  </a:lnTo>
                  <a:lnTo>
                    <a:pt x="1824157" y="901690"/>
                  </a:lnTo>
                  <a:lnTo>
                    <a:pt x="1830559" y="906007"/>
                  </a:lnTo>
                  <a:lnTo>
                    <a:pt x="1834874" y="912411"/>
                  </a:lnTo>
                  <a:lnTo>
                    <a:pt x="1836456" y="920257"/>
                  </a:lnTo>
                  <a:lnTo>
                    <a:pt x="1834874" y="928103"/>
                  </a:lnTo>
                  <a:lnTo>
                    <a:pt x="1830559" y="934509"/>
                  </a:lnTo>
                  <a:lnTo>
                    <a:pt x="1824157" y="938827"/>
                  </a:lnTo>
                  <a:lnTo>
                    <a:pt x="1816316" y="940410"/>
                  </a:lnTo>
                  <a:close/>
                </a:path>
                <a:path w="3305175" h="2455545">
                  <a:moveTo>
                    <a:pt x="2118895" y="943774"/>
                  </a:moveTo>
                  <a:lnTo>
                    <a:pt x="2109748" y="941925"/>
                  </a:lnTo>
                  <a:lnTo>
                    <a:pt x="2102279" y="936885"/>
                  </a:lnTo>
                  <a:lnTo>
                    <a:pt x="2097242" y="929410"/>
                  </a:lnTo>
                  <a:lnTo>
                    <a:pt x="2095395" y="920257"/>
                  </a:lnTo>
                  <a:lnTo>
                    <a:pt x="2097242" y="911106"/>
                  </a:lnTo>
                  <a:lnTo>
                    <a:pt x="2102279" y="903632"/>
                  </a:lnTo>
                  <a:lnTo>
                    <a:pt x="2109748" y="898592"/>
                  </a:lnTo>
                  <a:lnTo>
                    <a:pt x="2118895" y="896744"/>
                  </a:lnTo>
                  <a:lnTo>
                    <a:pt x="2128041" y="898592"/>
                  </a:lnTo>
                  <a:lnTo>
                    <a:pt x="2135511" y="903632"/>
                  </a:lnTo>
                  <a:lnTo>
                    <a:pt x="2140547" y="911106"/>
                  </a:lnTo>
                  <a:lnTo>
                    <a:pt x="2142394" y="920257"/>
                  </a:lnTo>
                  <a:lnTo>
                    <a:pt x="2140547" y="929410"/>
                  </a:lnTo>
                  <a:lnTo>
                    <a:pt x="2135511" y="936885"/>
                  </a:lnTo>
                  <a:lnTo>
                    <a:pt x="2128041" y="941925"/>
                  </a:lnTo>
                  <a:lnTo>
                    <a:pt x="2118895" y="943774"/>
                  </a:lnTo>
                  <a:close/>
                </a:path>
                <a:path w="3305175" h="2455545">
                  <a:moveTo>
                    <a:pt x="2421476" y="946294"/>
                  </a:moveTo>
                  <a:lnTo>
                    <a:pt x="2411356" y="944249"/>
                  </a:lnTo>
                  <a:lnTo>
                    <a:pt x="2403089" y="938671"/>
                  </a:lnTo>
                  <a:lnTo>
                    <a:pt x="2397514" y="930400"/>
                  </a:lnTo>
                  <a:lnTo>
                    <a:pt x="2395470" y="920274"/>
                  </a:lnTo>
                  <a:lnTo>
                    <a:pt x="2397514" y="910149"/>
                  </a:lnTo>
                  <a:lnTo>
                    <a:pt x="2403089" y="901878"/>
                  </a:lnTo>
                  <a:lnTo>
                    <a:pt x="2411356" y="896300"/>
                  </a:lnTo>
                  <a:lnTo>
                    <a:pt x="2421476" y="894254"/>
                  </a:lnTo>
                  <a:lnTo>
                    <a:pt x="2431594" y="896300"/>
                  </a:lnTo>
                  <a:lnTo>
                    <a:pt x="2439860" y="901878"/>
                  </a:lnTo>
                  <a:lnTo>
                    <a:pt x="2445435" y="910149"/>
                  </a:lnTo>
                  <a:lnTo>
                    <a:pt x="2447480" y="920274"/>
                  </a:lnTo>
                  <a:lnTo>
                    <a:pt x="2445437" y="930400"/>
                  </a:lnTo>
                  <a:lnTo>
                    <a:pt x="2439867" y="938671"/>
                  </a:lnTo>
                  <a:lnTo>
                    <a:pt x="2431602" y="944249"/>
                  </a:lnTo>
                  <a:lnTo>
                    <a:pt x="2421476" y="946294"/>
                  </a:lnTo>
                  <a:close/>
                </a:path>
                <a:path w="3305175" h="2455545">
                  <a:moveTo>
                    <a:pt x="2724055" y="949658"/>
                  </a:moveTo>
                  <a:lnTo>
                    <a:pt x="2712622" y="947349"/>
                  </a:lnTo>
                  <a:lnTo>
                    <a:pt x="2703288" y="941053"/>
                  </a:lnTo>
                  <a:lnTo>
                    <a:pt x="2696995" y="931713"/>
                  </a:lnTo>
                  <a:lnTo>
                    <a:pt x="2694688" y="920274"/>
                  </a:lnTo>
                  <a:lnTo>
                    <a:pt x="2696995" y="908835"/>
                  </a:lnTo>
                  <a:lnTo>
                    <a:pt x="2703288" y="899495"/>
                  </a:lnTo>
                  <a:lnTo>
                    <a:pt x="2712622" y="893198"/>
                  </a:lnTo>
                  <a:lnTo>
                    <a:pt x="2724055" y="890890"/>
                  </a:lnTo>
                  <a:lnTo>
                    <a:pt x="2735487" y="893198"/>
                  </a:lnTo>
                  <a:lnTo>
                    <a:pt x="2744821" y="899495"/>
                  </a:lnTo>
                  <a:lnTo>
                    <a:pt x="2751114" y="908835"/>
                  </a:lnTo>
                  <a:lnTo>
                    <a:pt x="2753422" y="920274"/>
                  </a:lnTo>
                  <a:lnTo>
                    <a:pt x="2751114" y="931713"/>
                  </a:lnTo>
                  <a:lnTo>
                    <a:pt x="2744821" y="941053"/>
                  </a:lnTo>
                  <a:lnTo>
                    <a:pt x="2735487" y="947349"/>
                  </a:lnTo>
                  <a:lnTo>
                    <a:pt x="2724055" y="949658"/>
                  </a:lnTo>
                  <a:close/>
                </a:path>
                <a:path w="3305175" h="2455545">
                  <a:moveTo>
                    <a:pt x="3026633" y="953022"/>
                  </a:moveTo>
                  <a:lnTo>
                    <a:pt x="3013896" y="950448"/>
                  </a:lnTo>
                  <a:lnTo>
                    <a:pt x="3003493" y="943428"/>
                  </a:lnTo>
                  <a:lnTo>
                    <a:pt x="2996478" y="933019"/>
                  </a:lnTo>
                  <a:lnTo>
                    <a:pt x="2993905" y="920274"/>
                  </a:lnTo>
                  <a:lnTo>
                    <a:pt x="2996478" y="907529"/>
                  </a:lnTo>
                  <a:lnTo>
                    <a:pt x="3003493" y="897120"/>
                  </a:lnTo>
                  <a:lnTo>
                    <a:pt x="3013896" y="890100"/>
                  </a:lnTo>
                  <a:lnTo>
                    <a:pt x="3026633" y="887526"/>
                  </a:lnTo>
                  <a:lnTo>
                    <a:pt x="3039371" y="890100"/>
                  </a:lnTo>
                  <a:lnTo>
                    <a:pt x="3049775" y="897120"/>
                  </a:lnTo>
                  <a:lnTo>
                    <a:pt x="3056791" y="907529"/>
                  </a:lnTo>
                  <a:lnTo>
                    <a:pt x="3059364" y="920274"/>
                  </a:lnTo>
                  <a:lnTo>
                    <a:pt x="3056791" y="933019"/>
                  </a:lnTo>
                  <a:lnTo>
                    <a:pt x="3049775" y="943428"/>
                  </a:lnTo>
                  <a:lnTo>
                    <a:pt x="3039371" y="950448"/>
                  </a:lnTo>
                  <a:lnTo>
                    <a:pt x="3026633" y="953022"/>
                  </a:lnTo>
                  <a:close/>
                </a:path>
                <a:path w="3305175" h="2455545">
                  <a:moveTo>
                    <a:pt x="3305061" y="945728"/>
                  </a:moveTo>
                  <a:lnTo>
                    <a:pt x="3304303" y="945216"/>
                  </a:lnTo>
                  <a:lnTo>
                    <a:pt x="3296750" y="934009"/>
                  </a:lnTo>
                  <a:lnTo>
                    <a:pt x="3293980" y="920291"/>
                  </a:lnTo>
                  <a:lnTo>
                    <a:pt x="3296750" y="906572"/>
                  </a:lnTo>
                  <a:lnTo>
                    <a:pt x="3304303" y="895366"/>
                  </a:lnTo>
                  <a:lnTo>
                    <a:pt x="3305061" y="894854"/>
                  </a:lnTo>
                  <a:lnTo>
                    <a:pt x="3305061" y="945728"/>
                  </a:lnTo>
                  <a:close/>
                </a:path>
                <a:path w="3305175" h="2455545">
                  <a:moveTo>
                    <a:pt x="1680" y="1223574"/>
                  </a:moveTo>
                  <a:lnTo>
                    <a:pt x="0" y="1223574"/>
                  </a:lnTo>
                  <a:lnTo>
                    <a:pt x="0" y="1222633"/>
                  </a:lnTo>
                  <a:lnTo>
                    <a:pt x="1680" y="1222633"/>
                  </a:lnTo>
                  <a:lnTo>
                    <a:pt x="1680" y="1223574"/>
                  </a:lnTo>
                  <a:close/>
                </a:path>
                <a:path w="3305175" h="2455545">
                  <a:moveTo>
                    <a:pt x="305269" y="1226466"/>
                  </a:moveTo>
                  <a:lnTo>
                    <a:pt x="301554" y="1226466"/>
                  </a:lnTo>
                  <a:lnTo>
                    <a:pt x="300057" y="1224971"/>
                  </a:lnTo>
                  <a:lnTo>
                    <a:pt x="300057" y="1221236"/>
                  </a:lnTo>
                  <a:lnTo>
                    <a:pt x="301554" y="1219738"/>
                  </a:lnTo>
                  <a:lnTo>
                    <a:pt x="305285" y="1219738"/>
                  </a:lnTo>
                  <a:lnTo>
                    <a:pt x="306781" y="1221236"/>
                  </a:lnTo>
                  <a:lnTo>
                    <a:pt x="306781" y="1224971"/>
                  </a:lnTo>
                  <a:lnTo>
                    <a:pt x="305269" y="1226466"/>
                  </a:lnTo>
                  <a:close/>
                </a:path>
                <a:path w="3305175" h="2455545">
                  <a:moveTo>
                    <a:pt x="609714" y="1229830"/>
                  </a:moveTo>
                  <a:lnTo>
                    <a:pt x="602302" y="1229830"/>
                  </a:lnTo>
                  <a:lnTo>
                    <a:pt x="599292" y="1226820"/>
                  </a:lnTo>
                  <a:lnTo>
                    <a:pt x="599292" y="1219417"/>
                  </a:lnTo>
                  <a:lnTo>
                    <a:pt x="602302" y="1216408"/>
                  </a:lnTo>
                  <a:lnTo>
                    <a:pt x="609697" y="1216408"/>
                  </a:lnTo>
                  <a:lnTo>
                    <a:pt x="612707" y="1219417"/>
                  </a:lnTo>
                  <a:lnTo>
                    <a:pt x="612707" y="1226820"/>
                  </a:lnTo>
                  <a:lnTo>
                    <a:pt x="609714" y="1229830"/>
                  </a:lnTo>
                  <a:close/>
                </a:path>
                <a:path w="3305175" h="2455545">
                  <a:moveTo>
                    <a:pt x="914142" y="1233193"/>
                  </a:moveTo>
                  <a:lnTo>
                    <a:pt x="903014" y="1233193"/>
                  </a:lnTo>
                  <a:lnTo>
                    <a:pt x="898510" y="1228686"/>
                  </a:lnTo>
                  <a:lnTo>
                    <a:pt x="898510" y="1217552"/>
                  </a:lnTo>
                  <a:lnTo>
                    <a:pt x="903014" y="1213044"/>
                  </a:lnTo>
                  <a:lnTo>
                    <a:pt x="914142" y="1213044"/>
                  </a:lnTo>
                  <a:lnTo>
                    <a:pt x="918646" y="1217552"/>
                  </a:lnTo>
                  <a:lnTo>
                    <a:pt x="918646" y="1228686"/>
                  </a:lnTo>
                  <a:lnTo>
                    <a:pt x="914142" y="1233193"/>
                  </a:lnTo>
                  <a:close/>
                </a:path>
                <a:path w="3305175" h="2455545">
                  <a:moveTo>
                    <a:pt x="1218569" y="1236557"/>
                  </a:moveTo>
                  <a:lnTo>
                    <a:pt x="1203744" y="1236557"/>
                  </a:lnTo>
                  <a:lnTo>
                    <a:pt x="1197728" y="1230538"/>
                  </a:lnTo>
                  <a:lnTo>
                    <a:pt x="1197728" y="1215703"/>
                  </a:lnTo>
                  <a:lnTo>
                    <a:pt x="1203744" y="1209680"/>
                  </a:lnTo>
                  <a:lnTo>
                    <a:pt x="1218569" y="1209680"/>
                  </a:lnTo>
                  <a:lnTo>
                    <a:pt x="1224588" y="1215703"/>
                  </a:lnTo>
                  <a:lnTo>
                    <a:pt x="1224588" y="1230538"/>
                  </a:lnTo>
                  <a:lnTo>
                    <a:pt x="1218569" y="1236557"/>
                  </a:lnTo>
                  <a:close/>
                </a:path>
                <a:path w="3305175" h="2455545">
                  <a:moveTo>
                    <a:pt x="1523000" y="1239925"/>
                  </a:moveTo>
                  <a:lnTo>
                    <a:pt x="1504473" y="1239925"/>
                  </a:lnTo>
                  <a:lnTo>
                    <a:pt x="1496959" y="1232404"/>
                  </a:lnTo>
                  <a:lnTo>
                    <a:pt x="1496959" y="1213867"/>
                  </a:lnTo>
                  <a:lnTo>
                    <a:pt x="1504473" y="1206350"/>
                  </a:lnTo>
                  <a:lnTo>
                    <a:pt x="1523000" y="1206350"/>
                  </a:lnTo>
                  <a:lnTo>
                    <a:pt x="1530513" y="1213867"/>
                  </a:lnTo>
                  <a:lnTo>
                    <a:pt x="1530513" y="1232404"/>
                  </a:lnTo>
                  <a:lnTo>
                    <a:pt x="1523000" y="1239925"/>
                  </a:lnTo>
                  <a:close/>
                </a:path>
                <a:path w="3305175" h="2455545">
                  <a:moveTo>
                    <a:pt x="1816316" y="1243285"/>
                  </a:moveTo>
                  <a:lnTo>
                    <a:pt x="1808475" y="1241702"/>
                  </a:lnTo>
                  <a:lnTo>
                    <a:pt x="1802074" y="1237386"/>
                  </a:lnTo>
                  <a:lnTo>
                    <a:pt x="1797759" y="1230981"/>
                  </a:lnTo>
                  <a:lnTo>
                    <a:pt x="1796177" y="1223136"/>
                  </a:lnTo>
                  <a:lnTo>
                    <a:pt x="1797759" y="1215290"/>
                  </a:lnTo>
                  <a:lnTo>
                    <a:pt x="1802074" y="1208886"/>
                  </a:lnTo>
                  <a:lnTo>
                    <a:pt x="1808475" y="1204569"/>
                  </a:lnTo>
                  <a:lnTo>
                    <a:pt x="1816316" y="1202986"/>
                  </a:lnTo>
                  <a:lnTo>
                    <a:pt x="1824157" y="1204569"/>
                  </a:lnTo>
                  <a:lnTo>
                    <a:pt x="1830559" y="1208886"/>
                  </a:lnTo>
                  <a:lnTo>
                    <a:pt x="1834874" y="1215290"/>
                  </a:lnTo>
                  <a:lnTo>
                    <a:pt x="1836456" y="1223136"/>
                  </a:lnTo>
                  <a:lnTo>
                    <a:pt x="1834874" y="1230981"/>
                  </a:lnTo>
                  <a:lnTo>
                    <a:pt x="1830559" y="1237386"/>
                  </a:lnTo>
                  <a:lnTo>
                    <a:pt x="1824157" y="1241702"/>
                  </a:lnTo>
                  <a:lnTo>
                    <a:pt x="1816316" y="1243285"/>
                  </a:lnTo>
                  <a:close/>
                </a:path>
                <a:path w="3305175" h="2455545">
                  <a:moveTo>
                    <a:pt x="2118895" y="1246652"/>
                  </a:moveTo>
                  <a:lnTo>
                    <a:pt x="2109748" y="1244804"/>
                  </a:lnTo>
                  <a:lnTo>
                    <a:pt x="2102279" y="1239764"/>
                  </a:lnTo>
                  <a:lnTo>
                    <a:pt x="2097242" y="1232289"/>
                  </a:lnTo>
                  <a:lnTo>
                    <a:pt x="2095395" y="1223136"/>
                  </a:lnTo>
                  <a:lnTo>
                    <a:pt x="2097242" y="1213984"/>
                  </a:lnTo>
                  <a:lnTo>
                    <a:pt x="2102279" y="1206510"/>
                  </a:lnTo>
                  <a:lnTo>
                    <a:pt x="2109748" y="1201471"/>
                  </a:lnTo>
                  <a:lnTo>
                    <a:pt x="2118895" y="1199622"/>
                  </a:lnTo>
                  <a:lnTo>
                    <a:pt x="2128041" y="1201471"/>
                  </a:lnTo>
                  <a:lnTo>
                    <a:pt x="2135511" y="1206510"/>
                  </a:lnTo>
                  <a:lnTo>
                    <a:pt x="2140547" y="1213984"/>
                  </a:lnTo>
                  <a:lnTo>
                    <a:pt x="2142394" y="1223136"/>
                  </a:lnTo>
                  <a:lnTo>
                    <a:pt x="2140547" y="1232289"/>
                  </a:lnTo>
                  <a:lnTo>
                    <a:pt x="2135511" y="1239764"/>
                  </a:lnTo>
                  <a:lnTo>
                    <a:pt x="2128041" y="1244804"/>
                  </a:lnTo>
                  <a:lnTo>
                    <a:pt x="2118895" y="1246652"/>
                  </a:lnTo>
                  <a:close/>
                </a:path>
                <a:path w="3305175" h="2455545">
                  <a:moveTo>
                    <a:pt x="2421476" y="1249173"/>
                  </a:moveTo>
                  <a:lnTo>
                    <a:pt x="2411356" y="1247127"/>
                  </a:lnTo>
                  <a:lnTo>
                    <a:pt x="2403089" y="1241550"/>
                  </a:lnTo>
                  <a:lnTo>
                    <a:pt x="2397514" y="1233279"/>
                  </a:lnTo>
                  <a:lnTo>
                    <a:pt x="2395470" y="1223152"/>
                  </a:lnTo>
                  <a:lnTo>
                    <a:pt x="2397514" y="1213027"/>
                  </a:lnTo>
                  <a:lnTo>
                    <a:pt x="2403089" y="1204756"/>
                  </a:lnTo>
                  <a:lnTo>
                    <a:pt x="2411356" y="1199178"/>
                  </a:lnTo>
                  <a:lnTo>
                    <a:pt x="2421476" y="1197132"/>
                  </a:lnTo>
                  <a:lnTo>
                    <a:pt x="2431594" y="1199178"/>
                  </a:lnTo>
                  <a:lnTo>
                    <a:pt x="2439860" y="1204756"/>
                  </a:lnTo>
                  <a:lnTo>
                    <a:pt x="2445435" y="1213027"/>
                  </a:lnTo>
                  <a:lnTo>
                    <a:pt x="2447480" y="1223152"/>
                  </a:lnTo>
                  <a:lnTo>
                    <a:pt x="2445437" y="1233279"/>
                  </a:lnTo>
                  <a:lnTo>
                    <a:pt x="2439867" y="1241550"/>
                  </a:lnTo>
                  <a:lnTo>
                    <a:pt x="2431602" y="1247127"/>
                  </a:lnTo>
                  <a:lnTo>
                    <a:pt x="2421476" y="1249173"/>
                  </a:lnTo>
                  <a:close/>
                </a:path>
                <a:path w="3305175" h="2455545">
                  <a:moveTo>
                    <a:pt x="2724055" y="1252536"/>
                  </a:moveTo>
                  <a:lnTo>
                    <a:pt x="2712622" y="1250228"/>
                  </a:lnTo>
                  <a:lnTo>
                    <a:pt x="2703288" y="1243932"/>
                  </a:lnTo>
                  <a:lnTo>
                    <a:pt x="2696995" y="1234592"/>
                  </a:lnTo>
                  <a:lnTo>
                    <a:pt x="2694688" y="1223152"/>
                  </a:lnTo>
                  <a:lnTo>
                    <a:pt x="2696995" y="1211713"/>
                  </a:lnTo>
                  <a:lnTo>
                    <a:pt x="2703288" y="1202373"/>
                  </a:lnTo>
                  <a:lnTo>
                    <a:pt x="2712622" y="1196077"/>
                  </a:lnTo>
                  <a:lnTo>
                    <a:pt x="2724055" y="1193769"/>
                  </a:lnTo>
                  <a:lnTo>
                    <a:pt x="2735487" y="1196077"/>
                  </a:lnTo>
                  <a:lnTo>
                    <a:pt x="2744821" y="1202373"/>
                  </a:lnTo>
                  <a:lnTo>
                    <a:pt x="2751114" y="1211713"/>
                  </a:lnTo>
                  <a:lnTo>
                    <a:pt x="2753422" y="1223152"/>
                  </a:lnTo>
                  <a:lnTo>
                    <a:pt x="2751114" y="1234592"/>
                  </a:lnTo>
                  <a:lnTo>
                    <a:pt x="2744821" y="1243932"/>
                  </a:lnTo>
                  <a:lnTo>
                    <a:pt x="2735487" y="1250228"/>
                  </a:lnTo>
                  <a:lnTo>
                    <a:pt x="2724055" y="1252536"/>
                  </a:lnTo>
                  <a:close/>
                </a:path>
                <a:path w="3305175" h="2455545">
                  <a:moveTo>
                    <a:pt x="3026633" y="1255900"/>
                  </a:moveTo>
                  <a:lnTo>
                    <a:pt x="3013896" y="1253326"/>
                  </a:lnTo>
                  <a:lnTo>
                    <a:pt x="3003493" y="1246307"/>
                  </a:lnTo>
                  <a:lnTo>
                    <a:pt x="2996478" y="1235897"/>
                  </a:lnTo>
                  <a:lnTo>
                    <a:pt x="2993905" y="1223152"/>
                  </a:lnTo>
                  <a:lnTo>
                    <a:pt x="2996478" y="1210408"/>
                  </a:lnTo>
                  <a:lnTo>
                    <a:pt x="3003493" y="1199998"/>
                  </a:lnTo>
                  <a:lnTo>
                    <a:pt x="3013896" y="1192979"/>
                  </a:lnTo>
                  <a:lnTo>
                    <a:pt x="3026633" y="1190405"/>
                  </a:lnTo>
                  <a:lnTo>
                    <a:pt x="3039371" y="1192979"/>
                  </a:lnTo>
                  <a:lnTo>
                    <a:pt x="3049775" y="1199998"/>
                  </a:lnTo>
                  <a:lnTo>
                    <a:pt x="3056791" y="1210408"/>
                  </a:lnTo>
                  <a:lnTo>
                    <a:pt x="3059364" y="1223152"/>
                  </a:lnTo>
                  <a:lnTo>
                    <a:pt x="3056791" y="1235897"/>
                  </a:lnTo>
                  <a:lnTo>
                    <a:pt x="3049775" y="1246307"/>
                  </a:lnTo>
                  <a:lnTo>
                    <a:pt x="3039371" y="1253326"/>
                  </a:lnTo>
                  <a:lnTo>
                    <a:pt x="3026633" y="1255900"/>
                  </a:lnTo>
                  <a:close/>
                </a:path>
                <a:path w="3305175" h="2455545">
                  <a:moveTo>
                    <a:pt x="3305061" y="1248606"/>
                  </a:moveTo>
                  <a:lnTo>
                    <a:pt x="3304303" y="1248095"/>
                  </a:lnTo>
                  <a:lnTo>
                    <a:pt x="3296750" y="1236888"/>
                  </a:lnTo>
                  <a:lnTo>
                    <a:pt x="3293980" y="1223169"/>
                  </a:lnTo>
                  <a:lnTo>
                    <a:pt x="3296750" y="1209451"/>
                  </a:lnTo>
                  <a:lnTo>
                    <a:pt x="3304303" y="1198244"/>
                  </a:lnTo>
                  <a:lnTo>
                    <a:pt x="3305061" y="1197732"/>
                  </a:lnTo>
                  <a:lnTo>
                    <a:pt x="3305061" y="1248606"/>
                  </a:lnTo>
                  <a:close/>
                </a:path>
                <a:path w="3305175" h="2455545">
                  <a:moveTo>
                    <a:pt x="1680" y="1526453"/>
                  </a:moveTo>
                  <a:lnTo>
                    <a:pt x="0" y="1526453"/>
                  </a:lnTo>
                  <a:lnTo>
                    <a:pt x="0" y="1525512"/>
                  </a:lnTo>
                  <a:lnTo>
                    <a:pt x="1680" y="1525512"/>
                  </a:lnTo>
                  <a:lnTo>
                    <a:pt x="1680" y="1526453"/>
                  </a:lnTo>
                  <a:close/>
                </a:path>
                <a:path w="3305175" h="2455545">
                  <a:moveTo>
                    <a:pt x="305269" y="1529344"/>
                  </a:moveTo>
                  <a:lnTo>
                    <a:pt x="301554" y="1529344"/>
                  </a:lnTo>
                  <a:lnTo>
                    <a:pt x="300057" y="1527850"/>
                  </a:lnTo>
                  <a:lnTo>
                    <a:pt x="300057" y="1524115"/>
                  </a:lnTo>
                  <a:lnTo>
                    <a:pt x="301554" y="1522617"/>
                  </a:lnTo>
                  <a:lnTo>
                    <a:pt x="305285" y="1522617"/>
                  </a:lnTo>
                  <a:lnTo>
                    <a:pt x="306781" y="1524115"/>
                  </a:lnTo>
                  <a:lnTo>
                    <a:pt x="306781" y="1527850"/>
                  </a:lnTo>
                  <a:lnTo>
                    <a:pt x="305269" y="1529344"/>
                  </a:lnTo>
                  <a:close/>
                </a:path>
                <a:path w="3305175" h="2455545">
                  <a:moveTo>
                    <a:pt x="609714" y="1532708"/>
                  </a:moveTo>
                  <a:lnTo>
                    <a:pt x="602302" y="1532708"/>
                  </a:lnTo>
                  <a:lnTo>
                    <a:pt x="599292" y="1529699"/>
                  </a:lnTo>
                  <a:lnTo>
                    <a:pt x="599292" y="1522300"/>
                  </a:lnTo>
                  <a:lnTo>
                    <a:pt x="602302" y="1519287"/>
                  </a:lnTo>
                  <a:lnTo>
                    <a:pt x="609697" y="1519287"/>
                  </a:lnTo>
                  <a:lnTo>
                    <a:pt x="612707" y="1522300"/>
                  </a:lnTo>
                  <a:lnTo>
                    <a:pt x="612707" y="1529699"/>
                  </a:lnTo>
                  <a:lnTo>
                    <a:pt x="609714" y="1532708"/>
                  </a:lnTo>
                  <a:close/>
                </a:path>
                <a:path w="3305175" h="2455545">
                  <a:moveTo>
                    <a:pt x="914142" y="1536072"/>
                  </a:moveTo>
                  <a:lnTo>
                    <a:pt x="903014" y="1536072"/>
                  </a:lnTo>
                  <a:lnTo>
                    <a:pt x="898510" y="1531564"/>
                  </a:lnTo>
                  <a:lnTo>
                    <a:pt x="898510" y="1520430"/>
                  </a:lnTo>
                  <a:lnTo>
                    <a:pt x="903014" y="1515923"/>
                  </a:lnTo>
                  <a:lnTo>
                    <a:pt x="914142" y="1515923"/>
                  </a:lnTo>
                  <a:lnTo>
                    <a:pt x="918646" y="1520430"/>
                  </a:lnTo>
                  <a:lnTo>
                    <a:pt x="918646" y="1531564"/>
                  </a:lnTo>
                  <a:lnTo>
                    <a:pt x="914142" y="1536072"/>
                  </a:lnTo>
                  <a:close/>
                </a:path>
                <a:path w="3305175" h="2455545">
                  <a:moveTo>
                    <a:pt x="1218569" y="1539436"/>
                  </a:moveTo>
                  <a:lnTo>
                    <a:pt x="1203744" y="1539436"/>
                  </a:lnTo>
                  <a:lnTo>
                    <a:pt x="1197728" y="1533417"/>
                  </a:lnTo>
                  <a:lnTo>
                    <a:pt x="1197728" y="1518581"/>
                  </a:lnTo>
                  <a:lnTo>
                    <a:pt x="1203744" y="1512559"/>
                  </a:lnTo>
                  <a:lnTo>
                    <a:pt x="1218569" y="1512559"/>
                  </a:lnTo>
                  <a:lnTo>
                    <a:pt x="1224588" y="1518581"/>
                  </a:lnTo>
                  <a:lnTo>
                    <a:pt x="1224588" y="1533417"/>
                  </a:lnTo>
                  <a:lnTo>
                    <a:pt x="1218569" y="1539436"/>
                  </a:lnTo>
                  <a:close/>
                </a:path>
                <a:path w="3305175" h="2455545">
                  <a:moveTo>
                    <a:pt x="1523000" y="1542800"/>
                  </a:moveTo>
                  <a:lnTo>
                    <a:pt x="1504473" y="1542800"/>
                  </a:lnTo>
                  <a:lnTo>
                    <a:pt x="1496959" y="1535283"/>
                  </a:lnTo>
                  <a:lnTo>
                    <a:pt x="1496959" y="1516746"/>
                  </a:lnTo>
                  <a:lnTo>
                    <a:pt x="1504473" y="1509229"/>
                  </a:lnTo>
                  <a:lnTo>
                    <a:pt x="1523000" y="1509229"/>
                  </a:lnTo>
                  <a:lnTo>
                    <a:pt x="1530513" y="1516746"/>
                  </a:lnTo>
                  <a:lnTo>
                    <a:pt x="1530513" y="1535283"/>
                  </a:lnTo>
                  <a:lnTo>
                    <a:pt x="1523000" y="1542800"/>
                  </a:lnTo>
                  <a:close/>
                </a:path>
                <a:path w="3305175" h="2455545">
                  <a:moveTo>
                    <a:pt x="1816316" y="1546167"/>
                  </a:moveTo>
                  <a:lnTo>
                    <a:pt x="1808475" y="1544584"/>
                  </a:lnTo>
                  <a:lnTo>
                    <a:pt x="1802074" y="1540266"/>
                  </a:lnTo>
                  <a:lnTo>
                    <a:pt x="1797759" y="1533860"/>
                  </a:lnTo>
                  <a:lnTo>
                    <a:pt x="1796177" y="1526014"/>
                  </a:lnTo>
                  <a:lnTo>
                    <a:pt x="1797759" y="1518169"/>
                  </a:lnTo>
                  <a:lnTo>
                    <a:pt x="1802074" y="1511764"/>
                  </a:lnTo>
                  <a:lnTo>
                    <a:pt x="1808475" y="1507447"/>
                  </a:lnTo>
                  <a:lnTo>
                    <a:pt x="1816316" y="1505865"/>
                  </a:lnTo>
                  <a:lnTo>
                    <a:pt x="1824157" y="1507447"/>
                  </a:lnTo>
                  <a:lnTo>
                    <a:pt x="1830559" y="1511764"/>
                  </a:lnTo>
                  <a:lnTo>
                    <a:pt x="1834874" y="1518169"/>
                  </a:lnTo>
                  <a:lnTo>
                    <a:pt x="1836456" y="1526014"/>
                  </a:lnTo>
                  <a:lnTo>
                    <a:pt x="1834874" y="1533860"/>
                  </a:lnTo>
                  <a:lnTo>
                    <a:pt x="1830559" y="1540266"/>
                  </a:lnTo>
                  <a:lnTo>
                    <a:pt x="1824157" y="1544584"/>
                  </a:lnTo>
                  <a:lnTo>
                    <a:pt x="1816316" y="1546167"/>
                  </a:lnTo>
                  <a:close/>
                </a:path>
                <a:path w="3305175" h="2455545">
                  <a:moveTo>
                    <a:pt x="2118895" y="1549531"/>
                  </a:moveTo>
                  <a:lnTo>
                    <a:pt x="2109748" y="1547683"/>
                  </a:lnTo>
                  <a:lnTo>
                    <a:pt x="2102279" y="1542642"/>
                  </a:lnTo>
                  <a:lnTo>
                    <a:pt x="2097242" y="1535167"/>
                  </a:lnTo>
                  <a:lnTo>
                    <a:pt x="2095395" y="1526014"/>
                  </a:lnTo>
                  <a:lnTo>
                    <a:pt x="2097242" y="1516863"/>
                  </a:lnTo>
                  <a:lnTo>
                    <a:pt x="2102279" y="1509389"/>
                  </a:lnTo>
                  <a:lnTo>
                    <a:pt x="2109748" y="1504349"/>
                  </a:lnTo>
                  <a:lnTo>
                    <a:pt x="2118895" y="1502501"/>
                  </a:lnTo>
                  <a:lnTo>
                    <a:pt x="2128041" y="1504349"/>
                  </a:lnTo>
                  <a:lnTo>
                    <a:pt x="2135511" y="1509389"/>
                  </a:lnTo>
                  <a:lnTo>
                    <a:pt x="2140547" y="1516863"/>
                  </a:lnTo>
                  <a:lnTo>
                    <a:pt x="2142394" y="1526014"/>
                  </a:lnTo>
                  <a:lnTo>
                    <a:pt x="2140547" y="1535167"/>
                  </a:lnTo>
                  <a:lnTo>
                    <a:pt x="2135511" y="1542642"/>
                  </a:lnTo>
                  <a:lnTo>
                    <a:pt x="2128041" y="1547683"/>
                  </a:lnTo>
                  <a:lnTo>
                    <a:pt x="2118895" y="1549531"/>
                  </a:lnTo>
                  <a:close/>
                </a:path>
                <a:path w="3305175" h="2455545">
                  <a:moveTo>
                    <a:pt x="2421476" y="1552051"/>
                  </a:moveTo>
                  <a:lnTo>
                    <a:pt x="2411356" y="1550006"/>
                  </a:lnTo>
                  <a:lnTo>
                    <a:pt x="2403089" y="1544429"/>
                  </a:lnTo>
                  <a:lnTo>
                    <a:pt x="2397514" y="1536158"/>
                  </a:lnTo>
                  <a:lnTo>
                    <a:pt x="2395470" y="1526031"/>
                  </a:lnTo>
                  <a:lnTo>
                    <a:pt x="2397514" y="1515906"/>
                  </a:lnTo>
                  <a:lnTo>
                    <a:pt x="2403089" y="1507635"/>
                  </a:lnTo>
                  <a:lnTo>
                    <a:pt x="2411356" y="1502057"/>
                  </a:lnTo>
                  <a:lnTo>
                    <a:pt x="2421476" y="1500011"/>
                  </a:lnTo>
                  <a:lnTo>
                    <a:pt x="2431594" y="1502057"/>
                  </a:lnTo>
                  <a:lnTo>
                    <a:pt x="2439860" y="1507635"/>
                  </a:lnTo>
                  <a:lnTo>
                    <a:pt x="2445435" y="1515906"/>
                  </a:lnTo>
                  <a:lnTo>
                    <a:pt x="2447480" y="1526031"/>
                  </a:lnTo>
                  <a:lnTo>
                    <a:pt x="2445437" y="1536158"/>
                  </a:lnTo>
                  <a:lnTo>
                    <a:pt x="2439867" y="1544429"/>
                  </a:lnTo>
                  <a:lnTo>
                    <a:pt x="2431602" y="1550006"/>
                  </a:lnTo>
                  <a:lnTo>
                    <a:pt x="2421476" y="1552051"/>
                  </a:lnTo>
                  <a:close/>
                </a:path>
                <a:path w="3305175" h="2455545">
                  <a:moveTo>
                    <a:pt x="2724055" y="1555415"/>
                  </a:moveTo>
                  <a:lnTo>
                    <a:pt x="2712622" y="1553106"/>
                  </a:lnTo>
                  <a:lnTo>
                    <a:pt x="2703288" y="1546810"/>
                  </a:lnTo>
                  <a:lnTo>
                    <a:pt x="2696995" y="1537470"/>
                  </a:lnTo>
                  <a:lnTo>
                    <a:pt x="2694688" y="1526031"/>
                  </a:lnTo>
                  <a:lnTo>
                    <a:pt x="2696995" y="1514592"/>
                  </a:lnTo>
                  <a:lnTo>
                    <a:pt x="2703288" y="1505252"/>
                  </a:lnTo>
                  <a:lnTo>
                    <a:pt x="2712622" y="1498956"/>
                  </a:lnTo>
                  <a:lnTo>
                    <a:pt x="2724055" y="1496647"/>
                  </a:lnTo>
                  <a:lnTo>
                    <a:pt x="2735487" y="1498956"/>
                  </a:lnTo>
                  <a:lnTo>
                    <a:pt x="2744821" y="1505252"/>
                  </a:lnTo>
                  <a:lnTo>
                    <a:pt x="2751114" y="1514592"/>
                  </a:lnTo>
                  <a:lnTo>
                    <a:pt x="2753422" y="1526031"/>
                  </a:lnTo>
                  <a:lnTo>
                    <a:pt x="2751114" y="1537470"/>
                  </a:lnTo>
                  <a:lnTo>
                    <a:pt x="2744821" y="1546810"/>
                  </a:lnTo>
                  <a:lnTo>
                    <a:pt x="2735487" y="1553106"/>
                  </a:lnTo>
                  <a:lnTo>
                    <a:pt x="2724055" y="1555415"/>
                  </a:lnTo>
                  <a:close/>
                </a:path>
                <a:path w="3305175" h="2455545">
                  <a:moveTo>
                    <a:pt x="3026633" y="1558779"/>
                  </a:moveTo>
                  <a:lnTo>
                    <a:pt x="3013896" y="1556205"/>
                  </a:lnTo>
                  <a:lnTo>
                    <a:pt x="3003493" y="1549185"/>
                  </a:lnTo>
                  <a:lnTo>
                    <a:pt x="2996478" y="1538776"/>
                  </a:lnTo>
                  <a:lnTo>
                    <a:pt x="2993905" y="1526031"/>
                  </a:lnTo>
                  <a:lnTo>
                    <a:pt x="2996478" y="1513286"/>
                  </a:lnTo>
                  <a:lnTo>
                    <a:pt x="3003493" y="1502877"/>
                  </a:lnTo>
                  <a:lnTo>
                    <a:pt x="3013896" y="1495857"/>
                  </a:lnTo>
                  <a:lnTo>
                    <a:pt x="3026633" y="1493283"/>
                  </a:lnTo>
                  <a:lnTo>
                    <a:pt x="3039371" y="1495857"/>
                  </a:lnTo>
                  <a:lnTo>
                    <a:pt x="3049775" y="1502877"/>
                  </a:lnTo>
                  <a:lnTo>
                    <a:pt x="3056791" y="1513286"/>
                  </a:lnTo>
                  <a:lnTo>
                    <a:pt x="3059364" y="1526031"/>
                  </a:lnTo>
                  <a:lnTo>
                    <a:pt x="3056791" y="1538776"/>
                  </a:lnTo>
                  <a:lnTo>
                    <a:pt x="3049775" y="1549185"/>
                  </a:lnTo>
                  <a:lnTo>
                    <a:pt x="3039371" y="1556205"/>
                  </a:lnTo>
                  <a:lnTo>
                    <a:pt x="3026633" y="1558779"/>
                  </a:lnTo>
                  <a:close/>
                </a:path>
                <a:path w="3305175" h="2455545">
                  <a:moveTo>
                    <a:pt x="3305061" y="1551485"/>
                  </a:moveTo>
                  <a:lnTo>
                    <a:pt x="3304303" y="1550973"/>
                  </a:lnTo>
                  <a:lnTo>
                    <a:pt x="3296750" y="1539767"/>
                  </a:lnTo>
                  <a:lnTo>
                    <a:pt x="3293980" y="1526048"/>
                  </a:lnTo>
                  <a:lnTo>
                    <a:pt x="3296750" y="1512329"/>
                  </a:lnTo>
                  <a:lnTo>
                    <a:pt x="3304303" y="1501123"/>
                  </a:lnTo>
                  <a:lnTo>
                    <a:pt x="3305061" y="1500611"/>
                  </a:lnTo>
                  <a:lnTo>
                    <a:pt x="3305061" y="1551485"/>
                  </a:lnTo>
                  <a:close/>
                </a:path>
                <a:path w="3305175" h="2455545">
                  <a:moveTo>
                    <a:pt x="304815" y="1831366"/>
                  </a:moveTo>
                  <a:lnTo>
                    <a:pt x="302024" y="1831366"/>
                  </a:lnTo>
                  <a:lnTo>
                    <a:pt x="300898" y="1830239"/>
                  </a:lnTo>
                  <a:lnTo>
                    <a:pt x="300898" y="1827445"/>
                  </a:lnTo>
                  <a:lnTo>
                    <a:pt x="302024" y="1826322"/>
                  </a:lnTo>
                  <a:lnTo>
                    <a:pt x="304815" y="1826322"/>
                  </a:lnTo>
                  <a:lnTo>
                    <a:pt x="305941" y="1827445"/>
                  </a:lnTo>
                  <a:lnTo>
                    <a:pt x="305941" y="1830239"/>
                  </a:lnTo>
                  <a:lnTo>
                    <a:pt x="304815" y="1831366"/>
                  </a:lnTo>
                  <a:close/>
                </a:path>
                <a:path w="3305175" h="2455545">
                  <a:moveTo>
                    <a:pt x="609714" y="1835570"/>
                  </a:moveTo>
                  <a:lnTo>
                    <a:pt x="602302" y="1835570"/>
                  </a:lnTo>
                  <a:lnTo>
                    <a:pt x="599292" y="1832560"/>
                  </a:lnTo>
                  <a:lnTo>
                    <a:pt x="599292" y="1825161"/>
                  </a:lnTo>
                  <a:lnTo>
                    <a:pt x="602302" y="1822148"/>
                  </a:lnTo>
                  <a:lnTo>
                    <a:pt x="609697" y="1822148"/>
                  </a:lnTo>
                  <a:lnTo>
                    <a:pt x="612707" y="1825161"/>
                  </a:lnTo>
                  <a:lnTo>
                    <a:pt x="612707" y="1832560"/>
                  </a:lnTo>
                  <a:lnTo>
                    <a:pt x="609714" y="1835570"/>
                  </a:lnTo>
                  <a:close/>
                </a:path>
                <a:path w="3305175" h="2455545">
                  <a:moveTo>
                    <a:pt x="914142" y="1838934"/>
                  </a:moveTo>
                  <a:lnTo>
                    <a:pt x="903014" y="1838934"/>
                  </a:lnTo>
                  <a:lnTo>
                    <a:pt x="898510" y="1834426"/>
                  </a:lnTo>
                  <a:lnTo>
                    <a:pt x="898510" y="1823292"/>
                  </a:lnTo>
                  <a:lnTo>
                    <a:pt x="903014" y="1818784"/>
                  </a:lnTo>
                  <a:lnTo>
                    <a:pt x="914142" y="1818784"/>
                  </a:lnTo>
                  <a:lnTo>
                    <a:pt x="918646" y="1823292"/>
                  </a:lnTo>
                  <a:lnTo>
                    <a:pt x="918646" y="1834426"/>
                  </a:lnTo>
                  <a:lnTo>
                    <a:pt x="914142" y="1838934"/>
                  </a:lnTo>
                  <a:close/>
                </a:path>
                <a:path w="3305175" h="2455545">
                  <a:moveTo>
                    <a:pt x="1218569" y="1842298"/>
                  </a:moveTo>
                  <a:lnTo>
                    <a:pt x="1203744" y="1842298"/>
                  </a:lnTo>
                  <a:lnTo>
                    <a:pt x="1197728" y="1836278"/>
                  </a:lnTo>
                  <a:lnTo>
                    <a:pt x="1197728" y="1821443"/>
                  </a:lnTo>
                  <a:lnTo>
                    <a:pt x="1203744" y="1815421"/>
                  </a:lnTo>
                  <a:lnTo>
                    <a:pt x="1218569" y="1815421"/>
                  </a:lnTo>
                  <a:lnTo>
                    <a:pt x="1224588" y="1821443"/>
                  </a:lnTo>
                  <a:lnTo>
                    <a:pt x="1224588" y="1836278"/>
                  </a:lnTo>
                  <a:lnTo>
                    <a:pt x="1218569" y="1842298"/>
                  </a:lnTo>
                  <a:close/>
                </a:path>
                <a:path w="3305175" h="2455545">
                  <a:moveTo>
                    <a:pt x="1523000" y="1845661"/>
                  </a:moveTo>
                  <a:lnTo>
                    <a:pt x="1504473" y="1845661"/>
                  </a:lnTo>
                  <a:lnTo>
                    <a:pt x="1496959" y="1838144"/>
                  </a:lnTo>
                  <a:lnTo>
                    <a:pt x="1496959" y="1819608"/>
                  </a:lnTo>
                  <a:lnTo>
                    <a:pt x="1504473" y="1812091"/>
                  </a:lnTo>
                  <a:lnTo>
                    <a:pt x="1523000" y="1812091"/>
                  </a:lnTo>
                  <a:lnTo>
                    <a:pt x="1530513" y="1819608"/>
                  </a:lnTo>
                  <a:lnTo>
                    <a:pt x="1530513" y="1838144"/>
                  </a:lnTo>
                  <a:lnTo>
                    <a:pt x="1523000" y="1845661"/>
                  </a:lnTo>
                  <a:close/>
                </a:path>
                <a:path w="3305175" h="2455545">
                  <a:moveTo>
                    <a:pt x="1816316" y="1849025"/>
                  </a:moveTo>
                  <a:lnTo>
                    <a:pt x="1808475" y="1847443"/>
                  </a:lnTo>
                  <a:lnTo>
                    <a:pt x="1802074" y="1843126"/>
                  </a:lnTo>
                  <a:lnTo>
                    <a:pt x="1797759" y="1836722"/>
                  </a:lnTo>
                  <a:lnTo>
                    <a:pt x="1796177" y="1828876"/>
                  </a:lnTo>
                  <a:lnTo>
                    <a:pt x="1797759" y="1821030"/>
                  </a:lnTo>
                  <a:lnTo>
                    <a:pt x="1802074" y="1814626"/>
                  </a:lnTo>
                  <a:lnTo>
                    <a:pt x="1808475" y="1810309"/>
                  </a:lnTo>
                  <a:lnTo>
                    <a:pt x="1816316" y="1808727"/>
                  </a:lnTo>
                  <a:lnTo>
                    <a:pt x="1824157" y="1810309"/>
                  </a:lnTo>
                  <a:lnTo>
                    <a:pt x="1830559" y="1814626"/>
                  </a:lnTo>
                  <a:lnTo>
                    <a:pt x="1834874" y="1821030"/>
                  </a:lnTo>
                  <a:lnTo>
                    <a:pt x="1836456" y="1828876"/>
                  </a:lnTo>
                  <a:lnTo>
                    <a:pt x="1834874" y="1836722"/>
                  </a:lnTo>
                  <a:lnTo>
                    <a:pt x="1830559" y="1843126"/>
                  </a:lnTo>
                  <a:lnTo>
                    <a:pt x="1824157" y="1847443"/>
                  </a:lnTo>
                  <a:lnTo>
                    <a:pt x="1816316" y="1849025"/>
                  </a:lnTo>
                  <a:close/>
                </a:path>
                <a:path w="3305175" h="2455545">
                  <a:moveTo>
                    <a:pt x="2118895" y="1852393"/>
                  </a:moveTo>
                  <a:lnTo>
                    <a:pt x="2109748" y="1850544"/>
                  </a:lnTo>
                  <a:lnTo>
                    <a:pt x="2102279" y="1845504"/>
                  </a:lnTo>
                  <a:lnTo>
                    <a:pt x="2097242" y="1838029"/>
                  </a:lnTo>
                  <a:lnTo>
                    <a:pt x="2095395" y="1828876"/>
                  </a:lnTo>
                  <a:lnTo>
                    <a:pt x="2097242" y="1819725"/>
                  </a:lnTo>
                  <a:lnTo>
                    <a:pt x="2102279" y="1812251"/>
                  </a:lnTo>
                  <a:lnTo>
                    <a:pt x="2109748" y="1807211"/>
                  </a:lnTo>
                  <a:lnTo>
                    <a:pt x="2118895" y="1805363"/>
                  </a:lnTo>
                  <a:lnTo>
                    <a:pt x="2128041" y="1807211"/>
                  </a:lnTo>
                  <a:lnTo>
                    <a:pt x="2135511" y="1812251"/>
                  </a:lnTo>
                  <a:lnTo>
                    <a:pt x="2140547" y="1819725"/>
                  </a:lnTo>
                  <a:lnTo>
                    <a:pt x="2142394" y="1828876"/>
                  </a:lnTo>
                  <a:lnTo>
                    <a:pt x="2140547" y="1838029"/>
                  </a:lnTo>
                  <a:lnTo>
                    <a:pt x="2135511" y="1845504"/>
                  </a:lnTo>
                  <a:lnTo>
                    <a:pt x="2128041" y="1850544"/>
                  </a:lnTo>
                  <a:lnTo>
                    <a:pt x="2118895" y="1852393"/>
                  </a:lnTo>
                  <a:close/>
                </a:path>
                <a:path w="3305175" h="2455545">
                  <a:moveTo>
                    <a:pt x="2421476" y="1854913"/>
                  </a:moveTo>
                  <a:lnTo>
                    <a:pt x="2411356" y="1852867"/>
                  </a:lnTo>
                  <a:lnTo>
                    <a:pt x="2403089" y="1847289"/>
                  </a:lnTo>
                  <a:lnTo>
                    <a:pt x="2397514" y="1839018"/>
                  </a:lnTo>
                  <a:lnTo>
                    <a:pt x="2395470" y="1828893"/>
                  </a:lnTo>
                  <a:lnTo>
                    <a:pt x="2397514" y="1818768"/>
                  </a:lnTo>
                  <a:lnTo>
                    <a:pt x="2403089" y="1810497"/>
                  </a:lnTo>
                  <a:lnTo>
                    <a:pt x="2411356" y="1804918"/>
                  </a:lnTo>
                  <a:lnTo>
                    <a:pt x="2421476" y="1802873"/>
                  </a:lnTo>
                  <a:lnTo>
                    <a:pt x="2431594" y="1804918"/>
                  </a:lnTo>
                  <a:lnTo>
                    <a:pt x="2439860" y="1810497"/>
                  </a:lnTo>
                  <a:lnTo>
                    <a:pt x="2445435" y="1818768"/>
                  </a:lnTo>
                  <a:lnTo>
                    <a:pt x="2447480" y="1828893"/>
                  </a:lnTo>
                  <a:lnTo>
                    <a:pt x="2445437" y="1839018"/>
                  </a:lnTo>
                  <a:lnTo>
                    <a:pt x="2439867" y="1847289"/>
                  </a:lnTo>
                  <a:lnTo>
                    <a:pt x="2431602" y="1852867"/>
                  </a:lnTo>
                  <a:lnTo>
                    <a:pt x="2421476" y="1854913"/>
                  </a:lnTo>
                  <a:close/>
                </a:path>
                <a:path w="3305175" h="2455545">
                  <a:moveTo>
                    <a:pt x="2724055" y="1858277"/>
                  </a:moveTo>
                  <a:lnTo>
                    <a:pt x="2712622" y="1855968"/>
                  </a:lnTo>
                  <a:lnTo>
                    <a:pt x="2703288" y="1849672"/>
                  </a:lnTo>
                  <a:lnTo>
                    <a:pt x="2696995" y="1840332"/>
                  </a:lnTo>
                  <a:lnTo>
                    <a:pt x="2694688" y="1828893"/>
                  </a:lnTo>
                  <a:lnTo>
                    <a:pt x="2696995" y="1817454"/>
                  </a:lnTo>
                  <a:lnTo>
                    <a:pt x="2703288" y="1808114"/>
                  </a:lnTo>
                  <a:lnTo>
                    <a:pt x="2712622" y="1801818"/>
                  </a:lnTo>
                  <a:lnTo>
                    <a:pt x="2724055" y="1799509"/>
                  </a:lnTo>
                  <a:lnTo>
                    <a:pt x="2735487" y="1801818"/>
                  </a:lnTo>
                  <a:lnTo>
                    <a:pt x="2744821" y="1808114"/>
                  </a:lnTo>
                  <a:lnTo>
                    <a:pt x="2751114" y="1817454"/>
                  </a:lnTo>
                  <a:lnTo>
                    <a:pt x="2753422" y="1828893"/>
                  </a:lnTo>
                  <a:lnTo>
                    <a:pt x="2751114" y="1840332"/>
                  </a:lnTo>
                  <a:lnTo>
                    <a:pt x="2744821" y="1849672"/>
                  </a:lnTo>
                  <a:lnTo>
                    <a:pt x="2735487" y="1855968"/>
                  </a:lnTo>
                  <a:lnTo>
                    <a:pt x="2724055" y="1858277"/>
                  </a:lnTo>
                  <a:close/>
                </a:path>
                <a:path w="3305175" h="2455545">
                  <a:moveTo>
                    <a:pt x="3026633" y="1861641"/>
                  </a:moveTo>
                  <a:lnTo>
                    <a:pt x="3013896" y="1859066"/>
                  </a:lnTo>
                  <a:lnTo>
                    <a:pt x="3003493" y="1852047"/>
                  </a:lnTo>
                  <a:lnTo>
                    <a:pt x="2996478" y="1841638"/>
                  </a:lnTo>
                  <a:lnTo>
                    <a:pt x="2993905" y="1828893"/>
                  </a:lnTo>
                  <a:lnTo>
                    <a:pt x="2996478" y="1816148"/>
                  </a:lnTo>
                  <a:lnTo>
                    <a:pt x="3003493" y="1805739"/>
                  </a:lnTo>
                  <a:lnTo>
                    <a:pt x="3013896" y="1798719"/>
                  </a:lnTo>
                  <a:lnTo>
                    <a:pt x="3026633" y="1796145"/>
                  </a:lnTo>
                  <a:lnTo>
                    <a:pt x="3039371" y="1798719"/>
                  </a:lnTo>
                  <a:lnTo>
                    <a:pt x="3049775" y="1805739"/>
                  </a:lnTo>
                  <a:lnTo>
                    <a:pt x="3056791" y="1816148"/>
                  </a:lnTo>
                  <a:lnTo>
                    <a:pt x="3059364" y="1828893"/>
                  </a:lnTo>
                  <a:lnTo>
                    <a:pt x="3056791" y="1841638"/>
                  </a:lnTo>
                  <a:lnTo>
                    <a:pt x="3049775" y="1852047"/>
                  </a:lnTo>
                  <a:lnTo>
                    <a:pt x="3039371" y="1859066"/>
                  </a:lnTo>
                  <a:lnTo>
                    <a:pt x="3026633" y="1861641"/>
                  </a:lnTo>
                  <a:close/>
                </a:path>
                <a:path w="3305175" h="2455545">
                  <a:moveTo>
                    <a:pt x="3305061" y="1854347"/>
                  </a:moveTo>
                  <a:lnTo>
                    <a:pt x="3304303" y="1853835"/>
                  </a:lnTo>
                  <a:lnTo>
                    <a:pt x="3296750" y="1842628"/>
                  </a:lnTo>
                  <a:lnTo>
                    <a:pt x="3293980" y="1828910"/>
                  </a:lnTo>
                  <a:lnTo>
                    <a:pt x="3296750" y="1815191"/>
                  </a:lnTo>
                  <a:lnTo>
                    <a:pt x="3304303" y="1803984"/>
                  </a:lnTo>
                  <a:lnTo>
                    <a:pt x="3305061" y="1803473"/>
                  </a:lnTo>
                  <a:lnTo>
                    <a:pt x="3305061" y="1854347"/>
                  </a:lnTo>
                  <a:close/>
                </a:path>
                <a:path w="3305175" h="2455545">
                  <a:moveTo>
                    <a:pt x="607393" y="2134228"/>
                  </a:moveTo>
                  <a:lnTo>
                    <a:pt x="604603" y="2134228"/>
                  </a:lnTo>
                  <a:lnTo>
                    <a:pt x="603476" y="2133101"/>
                  </a:lnTo>
                  <a:lnTo>
                    <a:pt x="603476" y="2130311"/>
                  </a:lnTo>
                  <a:lnTo>
                    <a:pt x="604603" y="2129180"/>
                  </a:lnTo>
                  <a:lnTo>
                    <a:pt x="607393" y="2129180"/>
                  </a:lnTo>
                  <a:lnTo>
                    <a:pt x="608520" y="2130311"/>
                  </a:lnTo>
                  <a:lnTo>
                    <a:pt x="608520" y="2133101"/>
                  </a:lnTo>
                  <a:lnTo>
                    <a:pt x="607393" y="2134228"/>
                  </a:lnTo>
                  <a:close/>
                </a:path>
                <a:path w="3305175" h="2455545">
                  <a:moveTo>
                    <a:pt x="912748" y="2139258"/>
                  </a:moveTo>
                  <a:lnTo>
                    <a:pt x="904408" y="2139258"/>
                  </a:lnTo>
                  <a:lnTo>
                    <a:pt x="901030" y="2135877"/>
                  </a:lnTo>
                  <a:lnTo>
                    <a:pt x="901030" y="2127534"/>
                  </a:lnTo>
                  <a:lnTo>
                    <a:pt x="904408" y="2124153"/>
                  </a:lnTo>
                  <a:lnTo>
                    <a:pt x="912748" y="2124153"/>
                  </a:lnTo>
                  <a:lnTo>
                    <a:pt x="916126" y="2127534"/>
                  </a:lnTo>
                  <a:lnTo>
                    <a:pt x="916126" y="2135877"/>
                  </a:lnTo>
                  <a:lnTo>
                    <a:pt x="912748" y="2139258"/>
                  </a:lnTo>
                  <a:close/>
                </a:path>
                <a:path w="3305175" h="2455545">
                  <a:moveTo>
                    <a:pt x="1218100" y="2144285"/>
                  </a:moveTo>
                  <a:lnTo>
                    <a:pt x="1204199" y="2144285"/>
                  </a:lnTo>
                  <a:lnTo>
                    <a:pt x="1198568" y="2138651"/>
                  </a:lnTo>
                  <a:lnTo>
                    <a:pt x="1198568" y="2124723"/>
                  </a:lnTo>
                  <a:lnTo>
                    <a:pt x="1204199" y="2119089"/>
                  </a:lnTo>
                  <a:lnTo>
                    <a:pt x="1218117" y="2119089"/>
                  </a:lnTo>
                  <a:lnTo>
                    <a:pt x="1223748" y="2124723"/>
                  </a:lnTo>
                  <a:lnTo>
                    <a:pt x="1223748" y="2138651"/>
                  </a:lnTo>
                  <a:lnTo>
                    <a:pt x="1218100" y="2144285"/>
                  </a:lnTo>
                  <a:close/>
                </a:path>
                <a:path w="3305175" h="2455545">
                  <a:moveTo>
                    <a:pt x="1523000" y="2148493"/>
                  </a:moveTo>
                  <a:lnTo>
                    <a:pt x="1504473" y="2148493"/>
                  </a:lnTo>
                  <a:lnTo>
                    <a:pt x="1496959" y="2140972"/>
                  </a:lnTo>
                  <a:lnTo>
                    <a:pt x="1496959" y="2122436"/>
                  </a:lnTo>
                  <a:lnTo>
                    <a:pt x="1504473" y="2114918"/>
                  </a:lnTo>
                  <a:lnTo>
                    <a:pt x="1523000" y="2114918"/>
                  </a:lnTo>
                  <a:lnTo>
                    <a:pt x="1530513" y="2122436"/>
                  </a:lnTo>
                  <a:lnTo>
                    <a:pt x="1530513" y="2140972"/>
                  </a:lnTo>
                  <a:lnTo>
                    <a:pt x="1523000" y="2148493"/>
                  </a:lnTo>
                  <a:close/>
                </a:path>
                <a:path w="3305175" h="2455545">
                  <a:moveTo>
                    <a:pt x="1816316" y="2151857"/>
                  </a:moveTo>
                  <a:lnTo>
                    <a:pt x="1808475" y="2150274"/>
                  </a:lnTo>
                  <a:lnTo>
                    <a:pt x="1802074" y="2145957"/>
                  </a:lnTo>
                  <a:lnTo>
                    <a:pt x="1797759" y="2139551"/>
                  </a:lnTo>
                  <a:lnTo>
                    <a:pt x="1796177" y="2131704"/>
                  </a:lnTo>
                  <a:lnTo>
                    <a:pt x="1797759" y="2123858"/>
                  </a:lnTo>
                  <a:lnTo>
                    <a:pt x="1802074" y="2117454"/>
                  </a:lnTo>
                  <a:lnTo>
                    <a:pt x="1808475" y="2113137"/>
                  </a:lnTo>
                  <a:lnTo>
                    <a:pt x="1816316" y="2111555"/>
                  </a:lnTo>
                  <a:lnTo>
                    <a:pt x="1824157" y="2113137"/>
                  </a:lnTo>
                  <a:lnTo>
                    <a:pt x="1830559" y="2117454"/>
                  </a:lnTo>
                  <a:lnTo>
                    <a:pt x="1834874" y="2123858"/>
                  </a:lnTo>
                  <a:lnTo>
                    <a:pt x="1836456" y="2131704"/>
                  </a:lnTo>
                  <a:lnTo>
                    <a:pt x="1834874" y="2139551"/>
                  </a:lnTo>
                  <a:lnTo>
                    <a:pt x="1830559" y="2145957"/>
                  </a:lnTo>
                  <a:lnTo>
                    <a:pt x="1824157" y="2150274"/>
                  </a:lnTo>
                  <a:lnTo>
                    <a:pt x="1816316" y="2151857"/>
                  </a:lnTo>
                  <a:close/>
                </a:path>
                <a:path w="3305175" h="2455545">
                  <a:moveTo>
                    <a:pt x="2118895" y="2155217"/>
                  </a:moveTo>
                  <a:lnTo>
                    <a:pt x="2109748" y="2153370"/>
                  </a:lnTo>
                  <a:lnTo>
                    <a:pt x="2102279" y="2148331"/>
                  </a:lnTo>
                  <a:lnTo>
                    <a:pt x="2097242" y="2140856"/>
                  </a:lnTo>
                  <a:lnTo>
                    <a:pt x="2095395" y="2131704"/>
                  </a:lnTo>
                  <a:lnTo>
                    <a:pt x="2097242" y="2122553"/>
                  </a:lnTo>
                  <a:lnTo>
                    <a:pt x="2102279" y="2115079"/>
                  </a:lnTo>
                  <a:lnTo>
                    <a:pt x="2109748" y="2110039"/>
                  </a:lnTo>
                  <a:lnTo>
                    <a:pt x="2118895" y="2108191"/>
                  </a:lnTo>
                  <a:lnTo>
                    <a:pt x="2128041" y="2110039"/>
                  </a:lnTo>
                  <a:lnTo>
                    <a:pt x="2135511" y="2115079"/>
                  </a:lnTo>
                  <a:lnTo>
                    <a:pt x="2140547" y="2122553"/>
                  </a:lnTo>
                  <a:lnTo>
                    <a:pt x="2142394" y="2131704"/>
                  </a:lnTo>
                  <a:lnTo>
                    <a:pt x="2140547" y="2140856"/>
                  </a:lnTo>
                  <a:lnTo>
                    <a:pt x="2135511" y="2148331"/>
                  </a:lnTo>
                  <a:lnTo>
                    <a:pt x="2128041" y="2153370"/>
                  </a:lnTo>
                  <a:lnTo>
                    <a:pt x="2118895" y="2155217"/>
                  </a:lnTo>
                  <a:close/>
                </a:path>
                <a:path w="3305175" h="2455545">
                  <a:moveTo>
                    <a:pt x="2421476" y="2157741"/>
                  </a:moveTo>
                  <a:lnTo>
                    <a:pt x="2411356" y="2155696"/>
                  </a:lnTo>
                  <a:lnTo>
                    <a:pt x="2403089" y="2150118"/>
                  </a:lnTo>
                  <a:lnTo>
                    <a:pt x="2397514" y="2141847"/>
                  </a:lnTo>
                  <a:lnTo>
                    <a:pt x="2395470" y="2131721"/>
                  </a:lnTo>
                  <a:lnTo>
                    <a:pt x="2397514" y="2121596"/>
                  </a:lnTo>
                  <a:lnTo>
                    <a:pt x="2403089" y="2113325"/>
                  </a:lnTo>
                  <a:lnTo>
                    <a:pt x="2411356" y="2107747"/>
                  </a:lnTo>
                  <a:lnTo>
                    <a:pt x="2421476" y="2105701"/>
                  </a:lnTo>
                  <a:lnTo>
                    <a:pt x="2431594" y="2107747"/>
                  </a:lnTo>
                  <a:lnTo>
                    <a:pt x="2439860" y="2113325"/>
                  </a:lnTo>
                  <a:lnTo>
                    <a:pt x="2445435" y="2121596"/>
                  </a:lnTo>
                  <a:lnTo>
                    <a:pt x="2447480" y="2131721"/>
                  </a:lnTo>
                  <a:lnTo>
                    <a:pt x="2445437" y="2141847"/>
                  </a:lnTo>
                  <a:lnTo>
                    <a:pt x="2439867" y="2150118"/>
                  </a:lnTo>
                  <a:lnTo>
                    <a:pt x="2431602" y="2155696"/>
                  </a:lnTo>
                  <a:lnTo>
                    <a:pt x="2421476" y="2157741"/>
                  </a:lnTo>
                  <a:close/>
                </a:path>
                <a:path w="3305175" h="2455545">
                  <a:moveTo>
                    <a:pt x="2724055" y="2161105"/>
                  </a:moveTo>
                  <a:lnTo>
                    <a:pt x="2712622" y="2158796"/>
                  </a:lnTo>
                  <a:lnTo>
                    <a:pt x="2703288" y="2152500"/>
                  </a:lnTo>
                  <a:lnTo>
                    <a:pt x="2696995" y="2143160"/>
                  </a:lnTo>
                  <a:lnTo>
                    <a:pt x="2694688" y="2131721"/>
                  </a:lnTo>
                  <a:lnTo>
                    <a:pt x="2696995" y="2120282"/>
                  </a:lnTo>
                  <a:lnTo>
                    <a:pt x="2703288" y="2110942"/>
                  </a:lnTo>
                  <a:lnTo>
                    <a:pt x="2712622" y="2104645"/>
                  </a:lnTo>
                  <a:lnTo>
                    <a:pt x="2724055" y="2102337"/>
                  </a:lnTo>
                  <a:lnTo>
                    <a:pt x="2735487" y="2104645"/>
                  </a:lnTo>
                  <a:lnTo>
                    <a:pt x="2744821" y="2110942"/>
                  </a:lnTo>
                  <a:lnTo>
                    <a:pt x="2751114" y="2120282"/>
                  </a:lnTo>
                  <a:lnTo>
                    <a:pt x="2753422" y="2131721"/>
                  </a:lnTo>
                  <a:lnTo>
                    <a:pt x="2751114" y="2143160"/>
                  </a:lnTo>
                  <a:lnTo>
                    <a:pt x="2744821" y="2152500"/>
                  </a:lnTo>
                  <a:lnTo>
                    <a:pt x="2735487" y="2158796"/>
                  </a:lnTo>
                  <a:lnTo>
                    <a:pt x="2724055" y="2161105"/>
                  </a:lnTo>
                  <a:close/>
                </a:path>
                <a:path w="3305175" h="2455545">
                  <a:moveTo>
                    <a:pt x="3026633" y="2164472"/>
                  </a:moveTo>
                  <a:lnTo>
                    <a:pt x="3013896" y="2161897"/>
                  </a:lnTo>
                  <a:lnTo>
                    <a:pt x="3003493" y="2154877"/>
                  </a:lnTo>
                  <a:lnTo>
                    <a:pt x="2996478" y="2144466"/>
                  </a:lnTo>
                  <a:lnTo>
                    <a:pt x="2993905" y="2131721"/>
                  </a:lnTo>
                  <a:lnTo>
                    <a:pt x="2996478" y="2118976"/>
                  </a:lnTo>
                  <a:lnTo>
                    <a:pt x="3003493" y="2108566"/>
                  </a:lnTo>
                  <a:lnTo>
                    <a:pt x="3013896" y="2101547"/>
                  </a:lnTo>
                  <a:lnTo>
                    <a:pt x="3026633" y="2098973"/>
                  </a:lnTo>
                  <a:lnTo>
                    <a:pt x="3039371" y="2101547"/>
                  </a:lnTo>
                  <a:lnTo>
                    <a:pt x="3049775" y="2108566"/>
                  </a:lnTo>
                  <a:lnTo>
                    <a:pt x="3056791" y="2118976"/>
                  </a:lnTo>
                  <a:lnTo>
                    <a:pt x="3059364" y="2131721"/>
                  </a:lnTo>
                  <a:lnTo>
                    <a:pt x="3056791" y="2144466"/>
                  </a:lnTo>
                  <a:lnTo>
                    <a:pt x="3049775" y="2154877"/>
                  </a:lnTo>
                  <a:lnTo>
                    <a:pt x="3039371" y="2161897"/>
                  </a:lnTo>
                  <a:lnTo>
                    <a:pt x="3026633" y="2164472"/>
                  </a:lnTo>
                  <a:close/>
                </a:path>
                <a:path w="3305175" h="2455545">
                  <a:moveTo>
                    <a:pt x="3305061" y="2157175"/>
                  </a:moveTo>
                  <a:lnTo>
                    <a:pt x="3304303" y="2156663"/>
                  </a:lnTo>
                  <a:lnTo>
                    <a:pt x="3296750" y="2145456"/>
                  </a:lnTo>
                  <a:lnTo>
                    <a:pt x="3293980" y="2131738"/>
                  </a:lnTo>
                  <a:lnTo>
                    <a:pt x="3296750" y="2118019"/>
                  </a:lnTo>
                  <a:lnTo>
                    <a:pt x="3304303" y="2106812"/>
                  </a:lnTo>
                  <a:lnTo>
                    <a:pt x="3305061" y="2106301"/>
                  </a:lnTo>
                  <a:lnTo>
                    <a:pt x="3305061" y="2157175"/>
                  </a:lnTo>
                  <a:close/>
                </a:path>
                <a:path w="3305175" h="2455545">
                  <a:moveTo>
                    <a:pt x="1211996" y="2434987"/>
                  </a:moveTo>
                  <a:lnTo>
                    <a:pt x="1210316" y="2434987"/>
                  </a:lnTo>
                  <a:lnTo>
                    <a:pt x="1210316" y="2434046"/>
                  </a:lnTo>
                  <a:lnTo>
                    <a:pt x="1211996" y="2434046"/>
                  </a:lnTo>
                  <a:lnTo>
                    <a:pt x="1211996" y="2434987"/>
                  </a:lnTo>
                  <a:close/>
                </a:path>
                <a:path w="3305175" h="2455545">
                  <a:moveTo>
                    <a:pt x="1515587" y="2437879"/>
                  </a:moveTo>
                  <a:lnTo>
                    <a:pt x="1511872" y="2437879"/>
                  </a:lnTo>
                  <a:lnTo>
                    <a:pt x="1510374" y="2436384"/>
                  </a:lnTo>
                  <a:lnTo>
                    <a:pt x="1510374" y="2432649"/>
                  </a:lnTo>
                  <a:lnTo>
                    <a:pt x="1511872" y="2431151"/>
                  </a:lnTo>
                  <a:lnTo>
                    <a:pt x="1515604" y="2431151"/>
                  </a:lnTo>
                  <a:lnTo>
                    <a:pt x="1517098" y="2432649"/>
                  </a:lnTo>
                  <a:lnTo>
                    <a:pt x="1517098" y="2436384"/>
                  </a:lnTo>
                  <a:lnTo>
                    <a:pt x="1515587" y="2437879"/>
                  </a:lnTo>
                  <a:close/>
                </a:path>
                <a:path w="3305175" h="2455545">
                  <a:moveTo>
                    <a:pt x="1820483" y="2442086"/>
                  </a:moveTo>
                  <a:lnTo>
                    <a:pt x="1812146" y="2442086"/>
                  </a:lnTo>
                  <a:lnTo>
                    <a:pt x="1808769" y="2438706"/>
                  </a:lnTo>
                  <a:lnTo>
                    <a:pt x="1808769" y="2430362"/>
                  </a:lnTo>
                  <a:lnTo>
                    <a:pt x="1812146" y="2426981"/>
                  </a:lnTo>
                  <a:lnTo>
                    <a:pt x="1820483" y="2426981"/>
                  </a:lnTo>
                  <a:lnTo>
                    <a:pt x="1823864" y="2430362"/>
                  </a:lnTo>
                  <a:lnTo>
                    <a:pt x="1823864" y="2438706"/>
                  </a:lnTo>
                  <a:lnTo>
                    <a:pt x="1820483" y="2442086"/>
                  </a:lnTo>
                  <a:close/>
                </a:path>
                <a:path w="3305175" h="2455545">
                  <a:moveTo>
                    <a:pt x="2124914" y="2445450"/>
                  </a:moveTo>
                  <a:lnTo>
                    <a:pt x="2112879" y="2445450"/>
                  </a:lnTo>
                  <a:lnTo>
                    <a:pt x="2107987" y="2440554"/>
                  </a:lnTo>
                  <a:lnTo>
                    <a:pt x="2107987" y="2428513"/>
                  </a:lnTo>
                  <a:lnTo>
                    <a:pt x="2112879" y="2423617"/>
                  </a:lnTo>
                  <a:lnTo>
                    <a:pt x="2124914" y="2423617"/>
                  </a:lnTo>
                  <a:lnTo>
                    <a:pt x="2129806" y="2428513"/>
                  </a:lnTo>
                  <a:lnTo>
                    <a:pt x="2129806" y="2440554"/>
                  </a:lnTo>
                  <a:lnTo>
                    <a:pt x="2124914" y="2445450"/>
                  </a:lnTo>
                  <a:close/>
                </a:path>
                <a:path w="3305175" h="2455545">
                  <a:moveTo>
                    <a:pt x="2429814" y="2449654"/>
                  </a:moveTo>
                  <a:lnTo>
                    <a:pt x="2413136" y="2449654"/>
                  </a:lnTo>
                  <a:lnTo>
                    <a:pt x="2406381" y="2442893"/>
                  </a:lnTo>
                  <a:lnTo>
                    <a:pt x="2406381" y="2426205"/>
                  </a:lnTo>
                  <a:lnTo>
                    <a:pt x="2413136" y="2419447"/>
                  </a:lnTo>
                  <a:lnTo>
                    <a:pt x="2429814" y="2419447"/>
                  </a:lnTo>
                  <a:lnTo>
                    <a:pt x="2436572" y="2426205"/>
                  </a:lnTo>
                  <a:lnTo>
                    <a:pt x="2436572" y="2442893"/>
                  </a:lnTo>
                  <a:lnTo>
                    <a:pt x="2429814" y="2449654"/>
                  </a:lnTo>
                  <a:close/>
                </a:path>
                <a:path w="3305175" h="2455545">
                  <a:moveTo>
                    <a:pt x="2733789" y="2452178"/>
                  </a:moveTo>
                  <a:lnTo>
                    <a:pt x="2714321" y="2452178"/>
                  </a:lnTo>
                  <a:lnTo>
                    <a:pt x="2706436" y="2444290"/>
                  </a:lnTo>
                  <a:lnTo>
                    <a:pt x="2706436" y="2424812"/>
                  </a:lnTo>
                  <a:lnTo>
                    <a:pt x="2714321" y="2416923"/>
                  </a:lnTo>
                  <a:lnTo>
                    <a:pt x="2733789" y="2416923"/>
                  </a:lnTo>
                  <a:lnTo>
                    <a:pt x="2741670" y="2424812"/>
                  </a:lnTo>
                  <a:lnTo>
                    <a:pt x="2741670" y="2444290"/>
                  </a:lnTo>
                  <a:lnTo>
                    <a:pt x="2733789" y="2452178"/>
                  </a:lnTo>
                  <a:close/>
                </a:path>
                <a:path w="3305175" h="2455545">
                  <a:moveTo>
                    <a:pt x="3026633" y="2455542"/>
                  </a:moveTo>
                  <a:lnTo>
                    <a:pt x="3018468" y="2453891"/>
                  </a:lnTo>
                  <a:lnTo>
                    <a:pt x="3011800" y="2449391"/>
                  </a:lnTo>
                  <a:lnTo>
                    <a:pt x="3007303" y="2442718"/>
                  </a:lnTo>
                  <a:lnTo>
                    <a:pt x="3005654" y="2434549"/>
                  </a:lnTo>
                  <a:lnTo>
                    <a:pt x="3007303" y="2426380"/>
                  </a:lnTo>
                  <a:lnTo>
                    <a:pt x="3011800" y="2419708"/>
                  </a:lnTo>
                  <a:lnTo>
                    <a:pt x="3018468" y="2415209"/>
                  </a:lnTo>
                  <a:lnTo>
                    <a:pt x="3026633" y="2413559"/>
                  </a:lnTo>
                  <a:lnTo>
                    <a:pt x="3034798" y="2415209"/>
                  </a:lnTo>
                  <a:lnTo>
                    <a:pt x="3041466" y="2419708"/>
                  </a:lnTo>
                  <a:lnTo>
                    <a:pt x="3045963" y="2426380"/>
                  </a:lnTo>
                  <a:lnTo>
                    <a:pt x="3047612" y="2434549"/>
                  </a:lnTo>
                  <a:lnTo>
                    <a:pt x="3045963" y="2442718"/>
                  </a:lnTo>
                  <a:lnTo>
                    <a:pt x="3041466" y="2449391"/>
                  </a:lnTo>
                  <a:lnTo>
                    <a:pt x="3034798" y="2453891"/>
                  </a:lnTo>
                  <a:lnTo>
                    <a:pt x="3026633" y="2455542"/>
                  </a:lnTo>
                  <a:close/>
                </a:path>
              </a:pathLst>
            </a:custGeom>
            <a:solidFill>
              <a:srgbClr val="E8C7C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42714" y="2752542"/>
              <a:ext cx="5162549" cy="55816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62901" rIns="0" bIns="0" rtlCol="0" vert="horz">
            <a:spAutoFit/>
          </a:bodyPr>
          <a:lstStyle/>
          <a:p>
            <a:pPr marL="3751579">
              <a:lnSpc>
                <a:spcPct val="100000"/>
              </a:lnSpc>
              <a:spcBef>
                <a:spcPts val="100"/>
              </a:spcBef>
            </a:pPr>
            <a:r>
              <a:rPr dirty="0" spc="175"/>
              <a:t>CONCLUSION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6654" y="3821110"/>
            <a:ext cx="144627" cy="144627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26654" y="4652717"/>
            <a:ext cx="144627" cy="144627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26654" y="6315929"/>
            <a:ext cx="144627" cy="144627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2476275" y="3300890"/>
            <a:ext cx="14542769" cy="4184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dirty="0" sz="4700" spc="120">
                <a:latin typeface="Times New Roman"/>
                <a:cs typeface="Times New Roman"/>
              </a:rPr>
              <a:t>MobileNetV2</a:t>
            </a:r>
            <a:r>
              <a:rPr dirty="0" sz="4700" spc="5">
                <a:latin typeface="Times New Roman"/>
                <a:cs typeface="Times New Roman"/>
              </a:rPr>
              <a:t> </a:t>
            </a:r>
            <a:r>
              <a:rPr dirty="0" sz="4700" spc="125">
                <a:latin typeface="Times New Roman"/>
                <a:cs typeface="Times New Roman"/>
              </a:rPr>
              <a:t>performs</a:t>
            </a:r>
            <a:r>
              <a:rPr dirty="0" sz="4700" spc="10">
                <a:latin typeface="Times New Roman"/>
                <a:cs typeface="Times New Roman"/>
              </a:rPr>
              <a:t> </a:t>
            </a:r>
            <a:r>
              <a:rPr dirty="0" sz="4700">
                <a:latin typeface="Times New Roman"/>
                <a:cs typeface="Times New Roman"/>
              </a:rPr>
              <a:t>well</a:t>
            </a:r>
            <a:r>
              <a:rPr dirty="0" sz="4700" spc="10">
                <a:latin typeface="Times New Roman"/>
                <a:cs typeface="Times New Roman"/>
              </a:rPr>
              <a:t> </a:t>
            </a:r>
            <a:r>
              <a:rPr dirty="0" sz="4700" spc="95">
                <a:latin typeface="Times New Roman"/>
                <a:cs typeface="Times New Roman"/>
              </a:rPr>
              <a:t>in</a:t>
            </a:r>
            <a:r>
              <a:rPr dirty="0" sz="4700" spc="10">
                <a:latin typeface="Times New Roman"/>
                <a:cs typeface="Times New Roman"/>
              </a:rPr>
              <a:t> </a:t>
            </a:r>
            <a:r>
              <a:rPr dirty="0" sz="4700" spc="60">
                <a:latin typeface="Times New Roman"/>
                <a:cs typeface="Times New Roman"/>
              </a:rPr>
              <a:t>identifying</a:t>
            </a:r>
            <a:r>
              <a:rPr dirty="0" sz="4700" spc="10">
                <a:latin typeface="Times New Roman"/>
                <a:cs typeface="Times New Roman"/>
              </a:rPr>
              <a:t> </a:t>
            </a:r>
            <a:r>
              <a:rPr dirty="0" sz="4700">
                <a:latin typeface="Times New Roman"/>
                <a:cs typeface="Times New Roman"/>
              </a:rPr>
              <a:t>leaf</a:t>
            </a:r>
            <a:r>
              <a:rPr dirty="0" sz="4700" spc="10">
                <a:latin typeface="Times New Roman"/>
                <a:cs typeface="Times New Roman"/>
              </a:rPr>
              <a:t> </a:t>
            </a:r>
            <a:r>
              <a:rPr dirty="0" sz="4700" spc="-10">
                <a:latin typeface="Times New Roman"/>
                <a:cs typeface="Times New Roman"/>
              </a:rPr>
              <a:t>diseases. </a:t>
            </a:r>
            <a:r>
              <a:rPr dirty="0" sz="4700" spc="125">
                <a:latin typeface="Times New Roman"/>
                <a:cs typeface="Times New Roman"/>
              </a:rPr>
              <a:t>Fine-</a:t>
            </a:r>
            <a:r>
              <a:rPr dirty="0" sz="4700" spc="145">
                <a:latin typeface="Times New Roman"/>
                <a:cs typeface="Times New Roman"/>
              </a:rPr>
              <a:t>tuning</a:t>
            </a:r>
            <a:r>
              <a:rPr dirty="0" sz="4700" spc="5">
                <a:latin typeface="Times New Roman"/>
                <a:cs typeface="Times New Roman"/>
              </a:rPr>
              <a:t> </a:t>
            </a:r>
            <a:r>
              <a:rPr dirty="0" sz="4700" spc="235">
                <a:latin typeface="Times New Roman"/>
                <a:cs typeface="Times New Roman"/>
              </a:rPr>
              <a:t>and</a:t>
            </a:r>
            <a:r>
              <a:rPr dirty="0" sz="4700" spc="10">
                <a:latin typeface="Times New Roman"/>
                <a:cs typeface="Times New Roman"/>
              </a:rPr>
              <a:t> </a:t>
            </a:r>
            <a:r>
              <a:rPr dirty="0" sz="4700" spc="245">
                <a:latin typeface="Times New Roman"/>
                <a:cs typeface="Times New Roman"/>
              </a:rPr>
              <a:t>data</a:t>
            </a:r>
            <a:r>
              <a:rPr dirty="0" sz="4700" spc="10">
                <a:latin typeface="Times New Roman"/>
                <a:cs typeface="Times New Roman"/>
              </a:rPr>
              <a:t> </a:t>
            </a:r>
            <a:r>
              <a:rPr dirty="0" sz="4700" spc="165">
                <a:latin typeface="Times New Roman"/>
                <a:cs typeface="Times New Roman"/>
              </a:rPr>
              <a:t>augmentation</a:t>
            </a:r>
            <a:r>
              <a:rPr dirty="0" sz="4700" spc="10">
                <a:latin typeface="Times New Roman"/>
                <a:cs typeface="Times New Roman"/>
              </a:rPr>
              <a:t> </a:t>
            </a:r>
            <a:r>
              <a:rPr dirty="0" sz="4700" spc="45">
                <a:latin typeface="Times New Roman"/>
                <a:cs typeface="Times New Roman"/>
              </a:rPr>
              <a:t>significantly</a:t>
            </a:r>
            <a:r>
              <a:rPr dirty="0" sz="4700" spc="10">
                <a:latin typeface="Times New Roman"/>
                <a:cs typeface="Times New Roman"/>
              </a:rPr>
              <a:t> </a:t>
            </a:r>
            <a:r>
              <a:rPr dirty="0" sz="4700" spc="95">
                <a:latin typeface="Times New Roman"/>
                <a:cs typeface="Times New Roman"/>
              </a:rPr>
              <a:t>improve </a:t>
            </a:r>
            <a:r>
              <a:rPr dirty="0" sz="4700" spc="114">
                <a:latin typeface="Times New Roman"/>
                <a:cs typeface="Times New Roman"/>
              </a:rPr>
              <a:t>performance.</a:t>
            </a:r>
            <a:endParaRPr sz="4700">
              <a:latin typeface="Times New Roman"/>
              <a:cs typeface="Times New Roman"/>
            </a:endParaRPr>
          </a:p>
          <a:p>
            <a:pPr marL="12700" marR="1543685">
              <a:lnSpc>
                <a:spcPct val="116100"/>
              </a:lnSpc>
            </a:pPr>
            <a:r>
              <a:rPr dirty="0" sz="4700" spc="140">
                <a:latin typeface="Times New Roman"/>
                <a:cs typeface="Times New Roman"/>
              </a:rPr>
              <a:t>Potential</a:t>
            </a:r>
            <a:r>
              <a:rPr dirty="0" sz="4700" spc="15">
                <a:latin typeface="Times New Roman"/>
                <a:cs typeface="Times New Roman"/>
              </a:rPr>
              <a:t> </a:t>
            </a:r>
            <a:r>
              <a:rPr dirty="0" sz="4700" spc="75">
                <a:latin typeface="Times New Roman"/>
                <a:cs typeface="Times New Roman"/>
              </a:rPr>
              <a:t>real-</a:t>
            </a:r>
            <a:r>
              <a:rPr dirty="0" sz="4700" spc="85">
                <a:latin typeface="Times New Roman"/>
                <a:cs typeface="Times New Roman"/>
              </a:rPr>
              <a:t>time</a:t>
            </a:r>
            <a:r>
              <a:rPr dirty="0" sz="4700" spc="15">
                <a:latin typeface="Times New Roman"/>
                <a:cs typeface="Times New Roman"/>
              </a:rPr>
              <a:t> </a:t>
            </a:r>
            <a:r>
              <a:rPr dirty="0" sz="4700" spc="114">
                <a:latin typeface="Times New Roman"/>
                <a:cs typeface="Times New Roman"/>
              </a:rPr>
              <a:t>deployment</a:t>
            </a:r>
            <a:r>
              <a:rPr dirty="0" sz="4700" spc="15">
                <a:latin typeface="Times New Roman"/>
                <a:cs typeface="Times New Roman"/>
              </a:rPr>
              <a:t> </a:t>
            </a:r>
            <a:r>
              <a:rPr dirty="0" sz="4700" spc="95">
                <a:latin typeface="Times New Roman"/>
                <a:cs typeface="Times New Roman"/>
              </a:rPr>
              <a:t>in</a:t>
            </a:r>
            <a:r>
              <a:rPr dirty="0" sz="4700" spc="15">
                <a:latin typeface="Times New Roman"/>
                <a:cs typeface="Times New Roman"/>
              </a:rPr>
              <a:t> </a:t>
            </a:r>
            <a:r>
              <a:rPr dirty="0" sz="4700" spc="170">
                <a:latin typeface="Times New Roman"/>
                <a:cs typeface="Times New Roman"/>
              </a:rPr>
              <a:t>smart</a:t>
            </a:r>
            <a:r>
              <a:rPr dirty="0" sz="4700" spc="15">
                <a:latin typeface="Times New Roman"/>
                <a:cs typeface="Times New Roman"/>
              </a:rPr>
              <a:t> </a:t>
            </a:r>
            <a:r>
              <a:rPr dirty="0" sz="4700" spc="100">
                <a:latin typeface="Times New Roman"/>
                <a:cs typeface="Times New Roman"/>
              </a:rPr>
              <a:t>agriculture </a:t>
            </a:r>
            <a:r>
              <a:rPr dirty="0" sz="4700" spc="-10">
                <a:latin typeface="Times New Roman"/>
                <a:cs typeface="Times New Roman"/>
              </a:rPr>
              <a:t>systems.</a:t>
            </a:r>
            <a:endParaRPr sz="4700">
              <a:latin typeface="Times New Roman"/>
              <a:cs typeface="Times New Roman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1028668" y="0"/>
            <a:ext cx="120014" cy="10344150"/>
            <a:chOff x="1028668" y="0"/>
            <a:chExt cx="120014" cy="10344150"/>
          </a:xfrm>
        </p:grpSpPr>
        <p:sp>
          <p:nvSpPr>
            <p:cNvPr id="8" name="object 8" descr=""/>
            <p:cNvSpPr/>
            <p:nvPr/>
          </p:nvSpPr>
          <p:spPr>
            <a:xfrm>
              <a:off x="1085818" y="7289409"/>
              <a:ext cx="5715" cy="2997835"/>
            </a:xfrm>
            <a:custGeom>
              <a:avLst/>
              <a:gdLst/>
              <a:ahLst/>
              <a:cxnLst/>
              <a:rect l="l" t="t" r="r" b="b"/>
              <a:pathLst>
                <a:path w="5715" h="2997834">
                  <a:moveTo>
                    <a:pt x="5402" y="2997455"/>
                  </a:moveTo>
                  <a:lnTo>
                    <a:pt x="0" y="0"/>
                  </a:lnTo>
                </a:path>
              </a:pathLst>
            </a:custGeom>
            <a:ln w="114299">
              <a:solidFill>
                <a:srgbClr val="9EC2D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33332" y="0"/>
              <a:ext cx="115570" cy="7289800"/>
            </a:xfrm>
            <a:custGeom>
              <a:avLst/>
              <a:gdLst/>
              <a:ahLst/>
              <a:cxnLst/>
              <a:rect l="l" t="t" r="r" b="b"/>
              <a:pathLst>
                <a:path w="115569" h="7289800">
                  <a:moveTo>
                    <a:pt x="114260" y="0"/>
                  </a:moveTo>
                  <a:lnTo>
                    <a:pt x="115012" y="7289418"/>
                  </a:lnTo>
                  <a:lnTo>
                    <a:pt x="751" y="7289429"/>
                  </a:lnTo>
                  <a:lnTo>
                    <a:pt x="0" y="0"/>
                  </a:lnTo>
                  <a:lnTo>
                    <a:pt x="114260" y="0"/>
                  </a:lnTo>
                  <a:close/>
                </a:path>
              </a:pathLst>
            </a:custGeom>
            <a:solidFill>
              <a:srgbClr val="9EC2D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/>
          <p:nvPr/>
        </p:nvSpPr>
        <p:spPr>
          <a:xfrm>
            <a:off x="15915854" y="0"/>
            <a:ext cx="1449705" cy="1673225"/>
          </a:xfrm>
          <a:custGeom>
            <a:avLst/>
            <a:gdLst/>
            <a:ahLst/>
            <a:cxnLst/>
            <a:rect l="l" t="t" r="r" b="b"/>
            <a:pathLst>
              <a:path w="1449705" h="1673225">
                <a:moveTo>
                  <a:pt x="724996" y="1673225"/>
                </a:moveTo>
                <a:lnTo>
                  <a:pt x="675162" y="1671418"/>
                </a:lnTo>
                <a:lnTo>
                  <a:pt x="625515" y="1666233"/>
                </a:lnTo>
                <a:lnTo>
                  <a:pt x="576618" y="1658027"/>
                </a:lnTo>
                <a:lnTo>
                  <a:pt x="529036" y="1647154"/>
                </a:lnTo>
                <a:lnTo>
                  <a:pt x="483331" y="1633970"/>
                </a:lnTo>
                <a:lnTo>
                  <a:pt x="437548" y="1617097"/>
                </a:lnTo>
                <a:lnTo>
                  <a:pt x="393532" y="1597501"/>
                </a:lnTo>
                <a:lnTo>
                  <a:pt x="350853" y="1575053"/>
                </a:lnTo>
                <a:lnTo>
                  <a:pt x="310183" y="1550115"/>
                </a:lnTo>
                <a:lnTo>
                  <a:pt x="271458" y="1522722"/>
                </a:lnTo>
                <a:lnTo>
                  <a:pt x="234800" y="1492990"/>
                </a:lnTo>
                <a:lnTo>
                  <a:pt x="200328" y="1461036"/>
                </a:lnTo>
                <a:lnTo>
                  <a:pt x="168164" y="1426977"/>
                </a:lnTo>
                <a:lnTo>
                  <a:pt x="138429" y="1390929"/>
                </a:lnTo>
                <a:lnTo>
                  <a:pt x="111242" y="1353008"/>
                </a:lnTo>
                <a:lnTo>
                  <a:pt x="86726" y="1313332"/>
                </a:lnTo>
                <a:lnTo>
                  <a:pt x="64999" y="1272016"/>
                </a:lnTo>
                <a:lnTo>
                  <a:pt x="46184" y="1229178"/>
                </a:lnTo>
                <a:lnTo>
                  <a:pt x="30287" y="1184523"/>
                </a:lnTo>
                <a:lnTo>
                  <a:pt x="17733" y="1139216"/>
                </a:lnTo>
                <a:lnTo>
                  <a:pt x="8429" y="1092778"/>
                </a:lnTo>
                <a:lnTo>
                  <a:pt x="2449" y="1044934"/>
                </a:lnTo>
                <a:lnTo>
                  <a:pt x="37" y="996973"/>
                </a:lnTo>
                <a:lnTo>
                  <a:pt x="0" y="0"/>
                </a:lnTo>
                <a:lnTo>
                  <a:pt x="1449212" y="0"/>
                </a:lnTo>
                <a:lnTo>
                  <a:pt x="1449212" y="996973"/>
                </a:lnTo>
                <a:lnTo>
                  <a:pt x="1446735" y="1045324"/>
                </a:lnTo>
                <a:lnTo>
                  <a:pt x="1440696" y="1092778"/>
                </a:lnTo>
                <a:lnTo>
                  <a:pt x="1431172" y="1139402"/>
                </a:lnTo>
                <a:lnTo>
                  <a:pt x="1418450" y="1184523"/>
                </a:lnTo>
                <a:lnTo>
                  <a:pt x="1402504" y="1228582"/>
                </a:lnTo>
                <a:lnTo>
                  <a:pt x="1383517" y="1271276"/>
                </a:lnTo>
                <a:lnTo>
                  <a:pt x="1361618" y="1312488"/>
                </a:lnTo>
                <a:lnTo>
                  <a:pt x="1336939" y="1352103"/>
                </a:lnTo>
                <a:lnTo>
                  <a:pt x="1309609" y="1390003"/>
                </a:lnTo>
                <a:lnTo>
                  <a:pt x="1279759" y="1426071"/>
                </a:lnTo>
                <a:lnTo>
                  <a:pt x="1247520" y="1460192"/>
                </a:lnTo>
                <a:lnTo>
                  <a:pt x="1213021" y="1492249"/>
                </a:lnTo>
                <a:lnTo>
                  <a:pt x="1176393" y="1522125"/>
                </a:lnTo>
                <a:lnTo>
                  <a:pt x="1137767" y="1549703"/>
                </a:lnTo>
                <a:lnTo>
                  <a:pt x="1097272" y="1574867"/>
                </a:lnTo>
                <a:lnTo>
                  <a:pt x="1055039" y="1597501"/>
                </a:lnTo>
                <a:lnTo>
                  <a:pt x="1011198" y="1617487"/>
                </a:lnTo>
                <a:lnTo>
                  <a:pt x="965881" y="1634709"/>
                </a:lnTo>
                <a:lnTo>
                  <a:pt x="964317" y="1635449"/>
                </a:lnTo>
                <a:lnTo>
                  <a:pt x="962754" y="1635449"/>
                </a:lnTo>
                <a:lnTo>
                  <a:pt x="961187" y="1636189"/>
                </a:lnTo>
                <a:lnTo>
                  <a:pt x="916352" y="1649142"/>
                </a:lnTo>
                <a:lnTo>
                  <a:pt x="870166" y="1659465"/>
                </a:lnTo>
                <a:lnTo>
                  <a:pt x="822778" y="1667015"/>
                </a:lnTo>
                <a:lnTo>
                  <a:pt x="774338" y="1671649"/>
                </a:lnTo>
                <a:lnTo>
                  <a:pt x="724996" y="1673225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16425636" y="390090"/>
            <a:ext cx="429895" cy="8750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550" spc="-65" b="1">
                <a:latin typeface="Microsoft JhengHei"/>
                <a:cs typeface="Microsoft JhengHei"/>
              </a:rPr>
              <a:t>9</a:t>
            </a:r>
            <a:endParaRPr sz="5550">
              <a:latin typeface="Microsoft JhengHei"/>
              <a:cs typeface="Microsoft JhengHei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1475968" y="27447"/>
            <a:ext cx="7275830" cy="1000125"/>
          </a:xfrm>
          <a:custGeom>
            <a:avLst/>
            <a:gdLst/>
            <a:ahLst/>
            <a:cxnLst/>
            <a:rect l="l" t="t" r="r" b="b"/>
            <a:pathLst>
              <a:path w="7275830" h="1000125">
                <a:moveTo>
                  <a:pt x="1680" y="67516"/>
                </a:moveTo>
                <a:lnTo>
                  <a:pt x="0" y="67516"/>
                </a:lnTo>
                <a:lnTo>
                  <a:pt x="0" y="66575"/>
                </a:lnTo>
                <a:lnTo>
                  <a:pt x="1680" y="66575"/>
                </a:lnTo>
                <a:lnTo>
                  <a:pt x="1680" y="67516"/>
                </a:lnTo>
                <a:close/>
              </a:path>
              <a:path w="7275830" h="1000125">
                <a:moveTo>
                  <a:pt x="305269" y="70408"/>
                </a:moveTo>
                <a:lnTo>
                  <a:pt x="301554" y="70408"/>
                </a:lnTo>
                <a:lnTo>
                  <a:pt x="300057" y="68913"/>
                </a:lnTo>
                <a:lnTo>
                  <a:pt x="300057" y="65178"/>
                </a:lnTo>
                <a:lnTo>
                  <a:pt x="301554" y="63680"/>
                </a:lnTo>
                <a:lnTo>
                  <a:pt x="305285" y="63680"/>
                </a:lnTo>
                <a:lnTo>
                  <a:pt x="306781" y="65178"/>
                </a:lnTo>
                <a:lnTo>
                  <a:pt x="306781" y="68913"/>
                </a:lnTo>
                <a:lnTo>
                  <a:pt x="305269" y="70408"/>
                </a:lnTo>
                <a:close/>
              </a:path>
              <a:path w="7275830" h="1000125">
                <a:moveTo>
                  <a:pt x="609714" y="73772"/>
                </a:moveTo>
                <a:lnTo>
                  <a:pt x="602302" y="73772"/>
                </a:lnTo>
                <a:lnTo>
                  <a:pt x="599292" y="70762"/>
                </a:lnTo>
                <a:lnTo>
                  <a:pt x="599292" y="63363"/>
                </a:lnTo>
                <a:lnTo>
                  <a:pt x="602302" y="60350"/>
                </a:lnTo>
                <a:lnTo>
                  <a:pt x="609697" y="60350"/>
                </a:lnTo>
                <a:lnTo>
                  <a:pt x="612707" y="63363"/>
                </a:lnTo>
                <a:lnTo>
                  <a:pt x="612707" y="70762"/>
                </a:lnTo>
                <a:lnTo>
                  <a:pt x="609714" y="73772"/>
                </a:lnTo>
                <a:close/>
              </a:path>
              <a:path w="7275830" h="1000125">
                <a:moveTo>
                  <a:pt x="914142" y="77135"/>
                </a:moveTo>
                <a:lnTo>
                  <a:pt x="903014" y="77135"/>
                </a:lnTo>
                <a:lnTo>
                  <a:pt x="898510" y="72628"/>
                </a:lnTo>
                <a:lnTo>
                  <a:pt x="898510" y="61494"/>
                </a:lnTo>
                <a:lnTo>
                  <a:pt x="903014" y="56986"/>
                </a:lnTo>
                <a:lnTo>
                  <a:pt x="914142" y="56986"/>
                </a:lnTo>
                <a:lnTo>
                  <a:pt x="918646" y="61494"/>
                </a:lnTo>
                <a:lnTo>
                  <a:pt x="918646" y="72628"/>
                </a:lnTo>
                <a:lnTo>
                  <a:pt x="914142" y="77135"/>
                </a:lnTo>
                <a:close/>
              </a:path>
              <a:path w="7275830" h="1000125">
                <a:moveTo>
                  <a:pt x="1218569" y="80499"/>
                </a:moveTo>
                <a:lnTo>
                  <a:pt x="1203744" y="80499"/>
                </a:lnTo>
                <a:lnTo>
                  <a:pt x="1197728" y="74480"/>
                </a:lnTo>
                <a:lnTo>
                  <a:pt x="1197728" y="59645"/>
                </a:lnTo>
                <a:lnTo>
                  <a:pt x="1203744" y="53622"/>
                </a:lnTo>
                <a:lnTo>
                  <a:pt x="1218569" y="53622"/>
                </a:lnTo>
                <a:lnTo>
                  <a:pt x="1224588" y="59645"/>
                </a:lnTo>
                <a:lnTo>
                  <a:pt x="1224588" y="74480"/>
                </a:lnTo>
                <a:lnTo>
                  <a:pt x="1218569" y="80499"/>
                </a:lnTo>
                <a:close/>
              </a:path>
              <a:path w="7275830" h="1000125">
                <a:moveTo>
                  <a:pt x="1523000" y="83863"/>
                </a:moveTo>
                <a:lnTo>
                  <a:pt x="1504473" y="83863"/>
                </a:lnTo>
                <a:lnTo>
                  <a:pt x="1496959" y="76346"/>
                </a:lnTo>
                <a:lnTo>
                  <a:pt x="1496959" y="57809"/>
                </a:lnTo>
                <a:lnTo>
                  <a:pt x="1504473" y="50292"/>
                </a:lnTo>
                <a:lnTo>
                  <a:pt x="1523000" y="50292"/>
                </a:lnTo>
                <a:lnTo>
                  <a:pt x="1530513" y="57809"/>
                </a:lnTo>
                <a:lnTo>
                  <a:pt x="1530513" y="76346"/>
                </a:lnTo>
                <a:lnTo>
                  <a:pt x="1523000" y="83863"/>
                </a:lnTo>
                <a:close/>
              </a:path>
              <a:path w="7275830" h="1000125">
                <a:moveTo>
                  <a:pt x="1816316" y="87230"/>
                </a:moveTo>
                <a:lnTo>
                  <a:pt x="1808475" y="85647"/>
                </a:lnTo>
                <a:lnTo>
                  <a:pt x="1802074" y="81329"/>
                </a:lnTo>
                <a:lnTo>
                  <a:pt x="1797759" y="74924"/>
                </a:lnTo>
                <a:lnTo>
                  <a:pt x="1796177" y="67078"/>
                </a:lnTo>
                <a:lnTo>
                  <a:pt x="1797759" y="59232"/>
                </a:lnTo>
                <a:lnTo>
                  <a:pt x="1802074" y="52828"/>
                </a:lnTo>
                <a:lnTo>
                  <a:pt x="1808475" y="48511"/>
                </a:lnTo>
                <a:lnTo>
                  <a:pt x="1816316" y="46928"/>
                </a:lnTo>
                <a:lnTo>
                  <a:pt x="1824157" y="48511"/>
                </a:lnTo>
                <a:lnTo>
                  <a:pt x="1830559" y="52828"/>
                </a:lnTo>
                <a:lnTo>
                  <a:pt x="1834874" y="59232"/>
                </a:lnTo>
                <a:lnTo>
                  <a:pt x="1836456" y="67078"/>
                </a:lnTo>
                <a:lnTo>
                  <a:pt x="1834874" y="74924"/>
                </a:lnTo>
                <a:lnTo>
                  <a:pt x="1830559" y="81329"/>
                </a:lnTo>
                <a:lnTo>
                  <a:pt x="1824157" y="85647"/>
                </a:lnTo>
                <a:lnTo>
                  <a:pt x="1816316" y="87230"/>
                </a:lnTo>
                <a:close/>
              </a:path>
              <a:path w="7275830" h="1000125">
                <a:moveTo>
                  <a:pt x="2118895" y="90594"/>
                </a:moveTo>
                <a:lnTo>
                  <a:pt x="2109748" y="88746"/>
                </a:lnTo>
                <a:lnTo>
                  <a:pt x="2102279" y="83706"/>
                </a:lnTo>
                <a:lnTo>
                  <a:pt x="2097242" y="76231"/>
                </a:lnTo>
                <a:lnTo>
                  <a:pt x="2095395" y="67078"/>
                </a:lnTo>
                <a:lnTo>
                  <a:pt x="2097242" y="57926"/>
                </a:lnTo>
                <a:lnTo>
                  <a:pt x="2102279" y="50452"/>
                </a:lnTo>
                <a:lnTo>
                  <a:pt x="2109748" y="45413"/>
                </a:lnTo>
                <a:lnTo>
                  <a:pt x="2118895" y="43564"/>
                </a:lnTo>
                <a:lnTo>
                  <a:pt x="2128041" y="45413"/>
                </a:lnTo>
                <a:lnTo>
                  <a:pt x="2135511" y="50452"/>
                </a:lnTo>
                <a:lnTo>
                  <a:pt x="2140547" y="57926"/>
                </a:lnTo>
                <a:lnTo>
                  <a:pt x="2142394" y="67078"/>
                </a:lnTo>
                <a:lnTo>
                  <a:pt x="2140547" y="76231"/>
                </a:lnTo>
                <a:lnTo>
                  <a:pt x="2135511" y="83706"/>
                </a:lnTo>
                <a:lnTo>
                  <a:pt x="2128041" y="88746"/>
                </a:lnTo>
                <a:lnTo>
                  <a:pt x="2118895" y="90594"/>
                </a:lnTo>
                <a:close/>
              </a:path>
              <a:path w="7275830" h="1000125">
                <a:moveTo>
                  <a:pt x="2421476" y="93115"/>
                </a:moveTo>
                <a:lnTo>
                  <a:pt x="2411356" y="91069"/>
                </a:lnTo>
                <a:lnTo>
                  <a:pt x="2403089" y="85492"/>
                </a:lnTo>
                <a:lnTo>
                  <a:pt x="2397514" y="77221"/>
                </a:lnTo>
                <a:lnTo>
                  <a:pt x="2395470" y="67094"/>
                </a:lnTo>
                <a:lnTo>
                  <a:pt x="2397514" y="56969"/>
                </a:lnTo>
                <a:lnTo>
                  <a:pt x="2403089" y="48698"/>
                </a:lnTo>
                <a:lnTo>
                  <a:pt x="2411356" y="43120"/>
                </a:lnTo>
                <a:lnTo>
                  <a:pt x="2421476" y="41074"/>
                </a:lnTo>
                <a:lnTo>
                  <a:pt x="2431594" y="43120"/>
                </a:lnTo>
                <a:lnTo>
                  <a:pt x="2439860" y="48698"/>
                </a:lnTo>
                <a:lnTo>
                  <a:pt x="2445435" y="56969"/>
                </a:lnTo>
                <a:lnTo>
                  <a:pt x="2447480" y="67094"/>
                </a:lnTo>
                <a:lnTo>
                  <a:pt x="2445437" y="77221"/>
                </a:lnTo>
                <a:lnTo>
                  <a:pt x="2439867" y="85492"/>
                </a:lnTo>
                <a:lnTo>
                  <a:pt x="2431602" y="91069"/>
                </a:lnTo>
                <a:lnTo>
                  <a:pt x="2421476" y="93115"/>
                </a:lnTo>
                <a:close/>
              </a:path>
              <a:path w="7275830" h="1000125">
                <a:moveTo>
                  <a:pt x="2724055" y="96478"/>
                </a:moveTo>
                <a:lnTo>
                  <a:pt x="2712622" y="94170"/>
                </a:lnTo>
                <a:lnTo>
                  <a:pt x="2703288" y="87874"/>
                </a:lnTo>
                <a:lnTo>
                  <a:pt x="2696995" y="78534"/>
                </a:lnTo>
                <a:lnTo>
                  <a:pt x="2694688" y="67094"/>
                </a:lnTo>
                <a:lnTo>
                  <a:pt x="2696995" y="55655"/>
                </a:lnTo>
                <a:lnTo>
                  <a:pt x="2703288" y="46315"/>
                </a:lnTo>
                <a:lnTo>
                  <a:pt x="2712622" y="40019"/>
                </a:lnTo>
                <a:lnTo>
                  <a:pt x="2724055" y="37710"/>
                </a:lnTo>
                <a:lnTo>
                  <a:pt x="2735487" y="40019"/>
                </a:lnTo>
                <a:lnTo>
                  <a:pt x="2744821" y="46315"/>
                </a:lnTo>
                <a:lnTo>
                  <a:pt x="2751114" y="55655"/>
                </a:lnTo>
                <a:lnTo>
                  <a:pt x="2753422" y="67094"/>
                </a:lnTo>
                <a:lnTo>
                  <a:pt x="2751114" y="78534"/>
                </a:lnTo>
                <a:lnTo>
                  <a:pt x="2744821" y="87874"/>
                </a:lnTo>
                <a:lnTo>
                  <a:pt x="2735487" y="94170"/>
                </a:lnTo>
                <a:lnTo>
                  <a:pt x="2724055" y="96478"/>
                </a:lnTo>
                <a:close/>
              </a:path>
              <a:path w="7275830" h="1000125">
                <a:moveTo>
                  <a:pt x="3026633" y="99842"/>
                </a:moveTo>
                <a:lnTo>
                  <a:pt x="3013896" y="97268"/>
                </a:lnTo>
                <a:lnTo>
                  <a:pt x="3003493" y="90249"/>
                </a:lnTo>
                <a:lnTo>
                  <a:pt x="2996478" y="79839"/>
                </a:lnTo>
                <a:lnTo>
                  <a:pt x="2993905" y="67094"/>
                </a:lnTo>
                <a:lnTo>
                  <a:pt x="2996478" y="54350"/>
                </a:lnTo>
                <a:lnTo>
                  <a:pt x="3003493" y="43940"/>
                </a:lnTo>
                <a:lnTo>
                  <a:pt x="3013896" y="36921"/>
                </a:lnTo>
                <a:lnTo>
                  <a:pt x="3026633" y="34347"/>
                </a:lnTo>
                <a:lnTo>
                  <a:pt x="3039371" y="36921"/>
                </a:lnTo>
                <a:lnTo>
                  <a:pt x="3049775" y="43940"/>
                </a:lnTo>
                <a:lnTo>
                  <a:pt x="3056791" y="54350"/>
                </a:lnTo>
                <a:lnTo>
                  <a:pt x="3059364" y="67094"/>
                </a:lnTo>
                <a:lnTo>
                  <a:pt x="3056791" y="79839"/>
                </a:lnTo>
                <a:lnTo>
                  <a:pt x="3049775" y="90249"/>
                </a:lnTo>
                <a:lnTo>
                  <a:pt x="3039371" y="97268"/>
                </a:lnTo>
                <a:lnTo>
                  <a:pt x="3026633" y="99842"/>
                </a:lnTo>
                <a:close/>
              </a:path>
              <a:path w="7275830" h="1000125">
                <a:moveTo>
                  <a:pt x="3329211" y="102366"/>
                </a:moveTo>
                <a:lnTo>
                  <a:pt x="3315502" y="99594"/>
                </a:lnTo>
                <a:lnTo>
                  <a:pt x="3304303" y="92037"/>
                </a:lnTo>
                <a:lnTo>
                  <a:pt x="3296750" y="80830"/>
                </a:lnTo>
                <a:lnTo>
                  <a:pt x="3293980" y="67111"/>
                </a:lnTo>
                <a:lnTo>
                  <a:pt x="3296750" y="53393"/>
                </a:lnTo>
                <a:lnTo>
                  <a:pt x="3304303" y="42186"/>
                </a:lnTo>
                <a:lnTo>
                  <a:pt x="3315502" y="34628"/>
                </a:lnTo>
                <a:lnTo>
                  <a:pt x="3329211" y="31857"/>
                </a:lnTo>
                <a:lnTo>
                  <a:pt x="3342923" y="34628"/>
                </a:lnTo>
                <a:lnTo>
                  <a:pt x="3354123" y="42186"/>
                </a:lnTo>
                <a:lnTo>
                  <a:pt x="3361676" y="53393"/>
                </a:lnTo>
                <a:lnTo>
                  <a:pt x="3364446" y="67111"/>
                </a:lnTo>
                <a:lnTo>
                  <a:pt x="3361678" y="80830"/>
                </a:lnTo>
                <a:lnTo>
                  <a:pt x="3354129" y="92037"/>
                </a:lnTo>
                <a:lnTo>
                  <a:pt x="3342930" y="99594"/>
                </a:lnTo>
                <a:lnTo>
                  <a:pt x="3329211" y="102366"/>
                </a:lnTo>
                <a:close/>
              </a:path>
              <a:path w="7275830" h="1000125">
                <a:moveTo>
                  <a:pt x="3631783" y="104890"/>
                </a:moveTo>
                <a:lnTo>
                  <a:pt x="3617087" y="101920"/>
                </a:lnTo>
                <a:lnTo>
                  <a:pt x="3605086" y="93822"/>
                </a:lnTo>
                <a:lnTo>
                  <a:pt x="3596995" y="81814"/>
                </a:lnTo>
                <a:lnTo>
                  <a:pt x="3594028" y="67111"/>
                </a:lnTo>
                <a:lnTo>
                  <a:pt x="3596995" y="52409"/>
                </a:lnTo>
                <a:lnTo>
                  <a:pt x="3605086" y="40400"/>
                </a:lnTo>
                <a:lnTo>
                  <a:pt x="3617087" y="32303"/>
                </a:lnTo>
                <a:lnTo>
                  <a:pt x="3631783" y="29333"/>
                </a:lnTo>
                <a:lnTo>
                  <a:pt x="3646479" y="32303"/>
                </a:lnTo>
                <a:lnTo>
                  <a:pt x="3658479" y="40400"/>
                </a:lnTo>
                <a:lnTo>
                  <a:pt x="3666571" y="52409"/>
                </a:lnTo>
                <a:lnTo>
                  <a:pt x="3669538" y="67111"/>
                </a:lnTo>
                <a:lnTo>
                  <a:pt x="3666571" y="81814"/>
                </a:lnTo>
                <a:lnTo>
                  <a:pt x="3658479" y="93822"/>
                </a:lnTo>
                <a:lnTo>
                  <a:pt x="3646479" y="101920"/>
                </a:lnTo>
                <a:lnTo>
                  <a:pt x="3631783" y="104890"/>
                </a:lnTo>
                <a:close/>
              </a:path>
              <a:path w="7275830" h="1000125">
                <a:moveTo>
                  <a:pt x="3934361" y="108254"/>
                </a:moveTo>
                <a:lnTo>
                  <a:pt x="3918361" y="105021"/>
                </a:lnTo>
                <a:lnTo>
                  <a:pt x="3905299" y="96204"/>
                </a:lnTo>
                <a:lnTo>
                  <a:pt x="3896494" y="83126"/>
                </a:lnTo>
                <a:lnTo>
                  <a:pt x="3893266" y="67111"/>
                </a:lnTo>
                <a:lnTo>
                  <a:pt x="3896494" y="51096"/>
                </a:lnTo>
                <a:lnTo>
                  <a:pt x="3905299" y="38019"/>
                </a:lnTo>
                <a:lnTo>
                  <a:pt x="3918361" y="29202"/>
                </a:lnTo>
                <a:lnTo>
                  <a:pt x="3934361" y="25969"/>
                </a:lnTo>
                <a:lnTo>
                  <a:pt x="3950367" y="29202"/>
                </a:lnTo>
                <a:lnTo>
                  <a:pt x="3963441" y="38019"/>
                </a:lnTo>
                <a:lnTo>
                  <a:pt x="3972257" y="51096"/>
                </a:lnTo>
                <a:lnTo>
                  <a:pt x="3975490" y="67111"/>
                </a:lnTo>
                <a:lnTo>
                  <a:pt x="3972257" y="83126"/>
                </a:lnTo>
                <a:lnTo>
                  <a:pt x="3963441" y="96204"/>
                </a:lnTo>
                <a:lnTo>
                  <a:pt x="3950367" y="105021"/>
                </a:lnTo>
                <a:lnTo>
                  <a:pt x="3934361" y="108254"/>
                </a:lnTo>
                <a:close/>
              </a:path>
              <a:path w="7275830" h="1000125">
                <a:moveTo>
                  <a:pt x="4236940" y="110777"/>
                </a:moveTo>
                <a:lnTo>
                  <a:pt x="4219960" y="107347"/>
                </a:lnTo>
                <a:lnTo>
                  <a:pt x="4206093" y="97992"/>
                </a:lnTo>
                <a:lnTo>
                  <a:pt x="4196743" y="84117"/>
                </a:lnTo>
                <a:lnTo>
                  <a:pt x="4193314" y="67128"/>
                </a:lnTo>
                <a:lnTo>
                  <a:pt x="4196743" y="50140"/>
                </a:lnTo>
                <a:lnTo>
                  <a:pt x="4206093" y="36266"/>
                </a:lnTo>
                <a:lnTo>
                  <a:pt x="4219960" y="26913"/>
                </a:lnTo>
                <a:lnTo>
                  <a:pt x="4236940" y="23482"/>
                </a:lnTo>
                <a:lnTo>
                  <a:pt x="4253919" y="26913"/>
                </a:lnTo>
                <a:lnTo>
                  <a:pt x="4267786" y="36266"/>
                </a:lnTo>
                <a:lnTo>
                  <a:pt x="4277136" y="50140"/>
                </a:lnTo>
                <a:lnTo>
                  <a:pt x="4280565" y="67128"/>
                </a:lnTo>
                <a:lnTo>
                  <a:pt x="4277136" y="84117"/>
                </a:lnTo>
                <a:lnTo>
                  <a:pt x="4267786" y="97992"/>
                </a:lnTo>
                <a:lnTo>
                  <a:pt x="4253919" y="107347"/>
                </a:lnTo>
                <a:lnTo>
                  <a:pt x="4236940" y="110777"/>
                </a:lnTo>
                <a:close/>
              </a:path>
              <a:path w="7275830" h="1000125">
                <a:moveTo>
                  <a:pt x="4539518" y="113301"/>
                </a:moveTo>
                <a:lnTo>
                  <a:pt x="4521565" y="109673"/>
                </a:lnTo>
                <a:lnTo>
                  <a:pt x="4506904" y="99777"/>
                </a:lnTo>
                <a:lnTo>
                  <a:pt x="4497020" y="85101"/>
                </a:lnTo>
                <a:lnTo>
                  <a:pt x="4493396" y="67128"/>
                </a:lnTo>
                <a:lnTo>
                  <a:pt x="4497020" y="49158"/>
                </a:lnTo>
                <a:lnTo>
                  <a:pt x="4506904" y="34482"/>
                </a:lnTo>
                <a:lnTo>
                  <a:pt x="4521565" y="24587"/>
                </a:lnTo>
                <a:lnTo>
                  <a:pt x="4539518" y="20959"/>
                </a:lnTo>
                <a:lnTo>
                  <a:pt x="4557491" y="24587"/>
                </a:lnTo>
                <a:lnTo>
                  <a:pt x="4572161" y="34482"/>
                </a:lnTo>
                <a:lnTo>
                  <a:pt x="4582049" y="49158"/>
                </a:lnTo>
                <a:lnTo>
                  <a:pt x="4585674" y="67128"/>
                </a:lnTo>
                <a:lnTo>
                  <a:pt x="4582049" y="85101"/>
                </a:lnTo>
                <a:lnTo>
                  <a:pt x="4572161" y="99777"/>
                </a:lnTo>
                <a:lnTo>
                  <a:pt x="4557491" y="109673"/>
                </a:lnTo>
                <a:lnTo>
                  <a:pt x="4539518" y="113301"/>
                </a:lnTo>
                <a:close/>
              </a:path>
              <a:path w="7275830" h="1000125">
                <a:moveTo>
                  <a:pt x="4842096" y="115821"/>
                </a:moveTo>
                <a:lnTo>
                  <a:pt x="4823164" y="111996"/>
                </a:lnTo>
                <a:lnTo>
                  <a:pt x="4807699" y="101561"/>
                </a:lnTo>
                <a:lnTo>
                  <a:pt x="4797269" y="86084"/>
                </a:lnTo>
                <a:lnTo>
                  <a:pt x="4793443" y="67128"/>
                </a:lnTo>
                <a:lnTo>
                  <a:pt x="4797269" y="48174"/>
                </a:lnTo>
                <a:lnTo>
                  <a:pt x="4807699" y="32696"/>
                </a:lnTo>
                <a:lnTo>
                  <a:pt x="4823164" y="22261"/>
                </a:lnTo>
                <a:lnTo>
                  <a:pt x="4842096" y="18435"/>
                </a:lnTo>
                <a:lnTo>
                  <a:pt x="4861048" y="22261"/>
                </a:lnTo>
                <a:lnTo>
                  <a:pt x="4876524" y="32696"/>
                </a:lnTo>
                <a:lnTo>
                  <a:pt x="4886957" y="48174"/>
                </a:lnTo>
                <a:lnTo>
                  <a:pt x="4890783" y="67128"/>
                </a:lnTo>
                <a:lnTo>
                  <a:pt x="4886957" y="86084"/>
                </a:lnTo>
                <a:lnTo>
                  <a:pt x="4876524" y="101561"/>
                </a:lnTo>
                <a:lnTo>
                  <a:pt x="4861048" y="111996"/>
                </a:lnTo>
                <a:lnTo>
                  <a:pt x="4842096" y="115821"/>
                </a:lnTo>
                <a:close/>
              </a:path>
              <a:path w="7275830" h="1000125">
                <a:moveTo>
                  <a:pt x="5144675" y="118345"/>
                </a:moveTo>
                <a:lnTo>
                  <a:pt x="5124749" y="114321"/>
                </a:lnTo>
                <a:lnTo>
                  <a:pt x="5108480" y="103346"/>
                </a:lnTo>
                <a:lnTo>
                  <a:pt x="5097513" y="87066"/>
                </a:lnTo>
                <a:lnTo>
                  <a:pt x="5093491" y="67128"/>
                </a:lnTo>
                <a:lnTo>
                  <a:pt x="5097513" y="47190"/>
                </a:lnTo>
                <a:lnTo>
                  <a:pt x="5108480" y="30911"/>
                </a:lnTo>
                <a:lnTo>
                  <a:pt x="5124749" y="19935"/>
                </a:lnTo>
                <a:lnTo>
                  <a:pt x="5144675" y="15911"/>
                </a:lnTo>
                <a:lnTo>
                  <a:pt x="5164605" y="19935"/>
                </a:lnTo>
                <a:lnTo>
                  <a:pt x="5180886" y="30911"/>
                </a:lnTo>
                <a:lnTo>
                  <a:pt x="5191865" y="47190"/>
                </a:lnTo>
                <a:lnTo>
                  <a:pt x="5195892" y="67128"/>
                </a:lnTo>
                <a:lnTo>
                  <a:pt x="5191865" y="87066"/>
                </a:lnTo>
                <a:lnTo>
                  <a:pt x="5180886" y="103346"/>
                </a:lnTo>
                <a:lnTo>
                  <a:pt x="5164605" y="114321"/>
                </a:lnTo>
                <a:lnTo>
                  <a:pt x="5144675" y="118345"/>
                </a:lnTo>
                <a:close/>
              </a:path>
              <a:path w="7275830" h="1000125">
                <a:moveTo>
                  <a:pt x="5447253" y="121709"/>
                </a:moveTo>
                <a:lnTo>
                  <a:pt x="5426037" y="117420"/>
                </a:lnTo>
                <a:lnTo>
                  <a:pt x="5408705" y="105724"/>
                </a:lnTo>
                <a:lnTo>
                  <a:pt x="5397016" y="88380"/>
                </a:lnTo>
                <a:lnTo>
                  <a:pt x="5392729" y="67145"/>
                </a:lnTo>
                <a:lnTo>
                  <a:pt x="5397016" y="45911"/>
                </a:lnTo>
                <a:lnTo>
                  <a:pt x="5408705" y="28567"/>
                </a:lnTo>
                <a:lnTo>
                  <a:pt x="5426037" y="16871"/>
                </a:lnTo>
                <a:lnTo>
                  <a:pt x="5447253" y="12581"/>
                </a:lnTo>
                <a:lnTo>
                  <a:pt x="5468488" y="16871"/>
                </a:lnTo>
                <a:lnTo>
                  <a:pt x="5485830" y="28567"/>
                </a:lnTo>
                <a:lnTo>
                  <a:pt x="5497523" y="45911"/>
                </a:lnTo>
                <a:lnTo>
                  <a:pt x="5501810" y="67145"/>
                </a:lnTo>
                <a:lnTo>
                  <a:pt x="5497523" y="88380"/>
                </a:lnTo>
                <a:lnTo>
                  <a:pt x="5485830" y="105724"/>
                </a:lnTo>
                <a:lnTo>
                  <a:pt x="5468488" y="117420"/>
                </a:lnTo>
                <a:lnTo>
                  <a:pt x="5447253" y="121709"/>
                </a:lnTo>
                <a:close/>
              </a:path>
              <a:path w="7275830" h="1000125">
                <a:moveTo>
                  <a:pt x="5749865" y="124233"/>
                </a:moveTo>
                <a:lnTo>
                  <a:pt x="5727656" y="119746"/>
                </a:lnTo>
                <a:lnTo>
                  <a:pt x="5709521" y="107510"/>
                </a:lnTo>
                <a:lnTo>
                  <a:pt x="5697294" y="89364"/>
                </a:lnTo>
                <a:lnTo>
                  <a:pt x="5692811" y="67145"/>
                </a:lnTo>
                <a:lnTo>
                  <a:pt x="5697294" y="44928"/>
                </a:lnTo>
                <a:lnTo>
                  <a:pt x="5709521" y="26781"/>
                </a:lnTo>
                <a:lnTo>
                  <a:pt x="5727656" y="14545"/>
                </a:lnTo>
                <a:lnTo>
                  <a:pt x="5749865" y="10057"/>
                </a:lnTo>
                <a:lnTo>
                  <a:pt x="5772055" y="14545"/>
                </a:lnTo>
                <a:lnTo>
                  <a:pt x="5790180" y="26781"/>
                </a:lnTo>
                <a:lnTo>
                  <a:pt x="5802403" y="44928"/>
                </a:lnTo>
                <a:lnTo>
                  <a:pt x="5806885" y="67145"/>
                </a:lnTo>
                <a:lnTo>
                  <a:pt x="5802407" y="89364"/>
                </a:lnTo>
                <a:lnTo>
                  <a:pt x="5790192" y="107510"/>
                </a:lnTo>
                <a:lnTo>
                  <a:pt x="5772069" y="119746"/>
                </a:lnTo>
                <a:lnTo>
                  <a:pt x="5749865" y="124233"/>
                </a:lnTo>
                <a:close/>
              </a:path>
              <a:path w="7275830" h="1000125">
                <a:moveTo>
                  <a:pt x="6052443" y="126756"/>
                </a:moveTo>
                <a:lnTo>
                  <a:pt x="6029255" y="122071"/>
                </a:lnTo>
                <a:lnTo>
                  <a:pt x="6010315" y="109294"/>
                </a:lnTo>
                <a:lnTo>
                  <a:pt x="5997543" y="90346"/>
                </a:lnTo>
                <a:lnTo>
                  <a:pt x="5992859" y="67145"/>
                </a:lnTo>
                <a:lnTo>
                  <a:pt x="5997543" y="43945"/>
                </a:lnTo>
                <a:lnTo>
                  <a:pt x="6010315" y="24997"/>
                </a:lnTo>
                <a:lnTo>
                  <a:pt x="6029255" y="12222"/>
                </a:lnTo>
                <a:lnTo>
                  <a:pt x="6052443" y="7537"/>
                </a:lnTo>
                <a:lnTo>
                  <a:pt x="6075626" y="12222"/>
                </a:lnTo>
                <a:lnTo>
                  <a:pt x="6094555" y="24997"/>
                </a:lnTo>
                <a:lnTo>
                  <a:pt x="6107315" y="43945"/>
                </a:lnTo>
                <a:lnTo>
                  <a:pt x="6111994" y="67145"/>
                </a:lnTo>
                <a:lnTo>
                  <a:pt x="6107315" y="90346"/>
                </a:lnTo>
                <a:lnTo>
                  <a:pt x="6094555" y="109294"/>
                </a:lnTo>
                <a:lnTo>
                  <a:pt x="6075626" y="122071"/>
                </a:lnTo>
                <a:lnTo>
                  <a:pt x="6052443" y="126756"/>
                </a:lnTo>
                <a:close/>
              </a:path>
              <a:path w="7275830" h="1000125">
                <a:moveTo>
                  <a:pt x="6355022" y="130960"/>
                </a:moveTo>
                <a:lnTo>
                  <a:pt x="6330198" y="125947"/>
                </a:lnTo>
                <a:lnTo>
                  <a:pt x="6309928" y="112275"/>
                </a:lnTo>
                <a:lnTo>
                  <a:pt x="6296264" y="91996"/>
                </a:lnTo>
                <a:lnTo>
                  <a:pt x="6291253" y="67162"/>
                </a:lnTo>
                <a:lnTo>
                  <a:pt x="6296264" y="42327"/>
                </a:lnTo>
                <a:lnTo>
                  <a:pt x="6309928" y="22048"/>
                </a:lnTo>
                <a:lnTo>
                  <a:pt x="6330198" y="8377"/>
                </a:lnTo>
                <a:lnTo>
                  <a:pt x="6355022" y="3363"/>
                </a:lnTo>
                <a:lnTo>
                  <a:pt x="6379826" y="8377"/>
                </a:lnTo>
                <a:lnTo>
                  <a:pt x="6400085" y="22048"/>
                </a:lnTo>
                <a:lnTo>
                  <a:pt x="6413747" y="42327"/>
                </a:lnTo>
                <a:lnTo>
                  <a:pt x="6418756" y="67162"/>
                </a:lnTo>
                <a:lnTo>
                  <a:pt x="6413747" y="91996"/>
                </a:lnTo>
                <a:lnTo>
                  <a:pt x="6400085" y="112275"/>
                </a:lnTo>
                <a:lnTo>
                  <a:pt x="6379826" y="125947"/>
                </a:lnTo>
                <a:lnTo>
                  <a:pt x="6355022" y="130960"/>
                </a:lnTo>
                <a:close/>
              </a:path>
              <a:path w="7275830" h="1000125">
                <a:moveTo>
                  <a:pt x="6657600" y="134324"/>
                </a:moveTo>
                <a:lnTo>
                  <a:pt x="6631466" y="129046"/>
                </a:lnTo>
                <a:lnTo>
                  <a:pt x="6610124" y="114652"/>
                </a:lnTo>
                <a:lnTo>
                  <a:pt x="6595734" y="93303"/>
                </a:lnTo>
                <a:lnTo>
                  <a:pt x="6590457" y="67162"/>
                </a:lnTo>
                <a:lnTo>
                  <a:pt x="6595734" y="41022"/>
                </a:lnTo>
                <a:lnTo>
                  <a:pt x="6610124" y="19673"/>
                </a:lnTo>
                <a:lnTo>
                  <a:pt x="6631466" y="5278"/>
                </a:lnTo>
                <a:lnTo>
                  <a:pt x="6657600" y="0"/>
                </a:lnTo>
                <a:lnTo>
                  <a:pt x="6683715" y="5278"/>
                </a:lnTo>
                <a:lnTo>
                  <a:pt x="6705047" y="19673"/>
                </a:lnTo>
                <a:lnTo>
                  <a:pt x="6719432" y="41022"/>
                </a:lnTo>
                <a:lnTo>
                  <a:pt x="6724708" y="67162"/>
                </a:lnTo>
                <a:lnTo>
                  <a:pt x="6719432" y="93303"/>
                </a:lnTo>
                <a:lnTo>
                  <a:pt x="6705047" y="114652"/>
                </a:lnTo>
                <a:lnTo>
                  <a:pt x="6683715" y="129046"/>
                </a:lnTo>
                <a:lnTo>
                  <a:pt x="6657600" y="134324"/>
                </a:lnTo>
                <a:close/>
              </a:path>
              <a:path w="7275830" h="1000125">
                <a:moveTo>
                  <a:pt x="6960178" y="132644"/>
                </a:moveTo>
                <a:lnTo>
                  <a:pt x="6934692" y="127498"/>
                </a:lnTo>
                <a:lnTo>
                  <a:pt x="6913887" y="113464"/>
                </a:lnTo>
                <a:lnTo>
                  <a:pt x="6899864" y="92649"/>
                </a:lnTo>
                <a:lnTo>
                  <a:pt x="6894723" y="67162"/>
                </a:lnTo>
                <a:lnTo>
                  <a:pt x="6899864" y="41675"/>
                </a:lnTo>
                <a:lnTo>
                  <a:pt x="6913887" y="20862"/>
                </a:lnTo>
                <a:lnTo>
                  <a:pt x="6934692" y="6829"/>
                </a:lnTo>
                <a:lnTo>
                  <a:pt x="6960178" y="1683"/>
                </a:lnTo>
                <a:lnTo>
                  <a:pt x="6985645" y="6829"/>
                </a:lnTo>
                <a:lnTo>
                  <a:pt x="7006440" y="20862"/>
                </a:lnTo>
                <a:lnTo>
                  <a:pt x="7020459" y="41675"/>
                </a:lnTo>
                <a:lnTo>
                  <a:pt x="7025600" y="67162"/>
                </a:lnTo>
                <a:lnTo>
                  <a:pt x="7020459" y="92649"/>
                </a:lnTo>
                <a:lnTo>
                  <a:pt x="7006440" y="113464"/>
                </a:lnTo>
                <a:lnTo>
                  <a:pt x="6985645" y="127498"/>
                </a:lnTo>
                <a:lnTo>
                  <a:pt x="6960178" y="132644"/>
                </a:lnTo>
                <a:close/>
              </a:path>
              <a:path w="7275830" h="1000125">
                <a:moveTo>
                  <a:pt x="7269673" y="79743"/>
                </a:moveTo>
                <a:lnTo>
                  <a:pt x="7255772" y="79743"/>
                </a:lnTo>
                <a:lnTo>
                  <a:pt x="7250138" y="74109"/>
                </a:lnTo>
                <a:lnTo>
                  <a:pt x="7250138" y="60181"/>
                </a:lnTo>
                <a:lnTo>
                  <a:pt x="7255772" y="54547"/>
                </a:lnTo>
                <a:lnTo>
                  <a:pt x="7269707" y="54547"/>
                </a:lnTo>
                <a:lnTo>
                  <a:pt x="7275342" y="60181"/>
                </a:lnTo>
                <a:lnTo>
                  <a:pt x="7275342" y="74109"/>
                </a:lnTo>
                <a:lnTo>
                  <a:pt x="7269673" y="79743"/>
                </a:lnTo>
                <a:close/>
              </a:path>
              <a:path w="7275830" h="1000125">
                <a:moveTo>
                  <a:pt x="304815" y="372429"/>
                </a:moveTo>
                <a:lnTo>
                  <a:pt x="302024" y="372429"/>
                </a:lnTo>
                <a:lnTo>
                  <a:pt x="300898" y="371302"/>
                </a:lnTo>
                <a:lnTo>
                  <a:pt x="300898" y="368509"/>
                </a:lnTo>
                <a:lnTo>
                  <a:pt x="302024" y="367385"/>
                </a:lnTo>
                <a:lnTo>
                  <a:pt x="304815" y="367385"/>
                </a:lnTo>
                <a:lnTo>
                  <a:pt x="305941" y="368509"/>
                </a:lnTo>
                <a:lnTo>
                  <a:pt x="305941" y="371302"/>
                </a:lnTo>
                <a:lnTo>
                  <a:pt x="304815" y="372429"/>
                </a:lnTo>
                <a:close/>
              </a:path>
              <a:path w="7275830" h="1000125">
                <a:moveTo>
                  <a:pt x="609714" y="376633"/>
                </a:moveTo>
                <a:lnTo>
                  <a:pt x="602302" y="376633"/>
                </a:lnTo>
                <a:lnTo>
                  <a:pt x="599292" y="373624"/>
                </a:lnTo>
                <a:lnTo>
                  <a:pt x="599292" y="366225"/>
                </a:lnTo>
                <a:lnTo>
                  <a:pt x="602302" y="363212"/>
                </a:lnTo>
                <a:lnTo>
                  <a:pt x="609697" y="363212"/>
                </a:lnTo>
                <a:lnTo>
                  <a:pt x="612707" y="366225"/>
                </a:lnTo>
                <a:lnTo>
                  <a:pt x="612707" y="373624"/>
                </a:lnTo>
                <a:lnTo>
                  <a:pt x="609714" y="376633"/>
                </a:lnTo>
                <a:close/>
              </a:path>
              <a:path w="7275830" h="1000125">
                <a:moveTo>
                  <a:pt x="914142" y="379997"/>
                </a:moveTo>
                <a:lnTo>
                  <a:pt x="903014" y="379997"/>
                </a:lnTo>
                <a:lnTo>
                  <a:pt x="898510" y="375490"/>
                </a:lnTo>
                <a:lnTo>
                  <a:pt x="898510" y="364355"/>
                </a:lnTo>
                <a:lnTo>
                  <a:pt x="903014" y="359848"/>
                </a:lnTo>
                <a:lnTo>
                  <a:pt x="914142" y="359848"/>
                </a:lnTo>
                <a:lnTo>
                  <a:pt x="918646" y="364355"/>
                </a:lnTo>
                <a:lnTo>
                  <a:pt x="918646" y="375490"/>
                </a:lnTo>
                <a:lnTo>
                  <a:pt x="914142" y="379997"/>
                </a:lnTo>
                <a:close/>
              </a:path>
              <a:path w="7275830" h="1000125">
                <a:moveTo>
                  <a:pt x="1218569" y="383361"/>
                </a:moveTo>
                <a:lnTo>
                  <a:pt x="1203744" y="383361"/>
                </a:lnTo>
                <a:lnTo>
                  <a:pt x="1197728" y="377342"/>
                </a:lnTo>
                <a:lnTo>
                  <a:pt x="1197728" y="362506"/>
                </a:lnTo>
                <a:lnTo>
                  <a:pt x="1203744" y="356484"/>
                </a:lnTo>
                <a:lnTo>
                  <a:pt x="1218569" y="356484"/>
                </a:lnTo>
                <a:lnTo>
                  <a:pt x="1224588" y="362506"/>
                </a:lnTo>
                <a:lnTo>
                  <a:pt x="1224588" y="377342"/>
                </a:lnTo>
                <a:lnTo>
                  <a:pt x="1218569" y="383361"/>
                </a:lnTo>
                <a:close/>
              </a:path>
              <a:path w="7275830" h="1000125">
                <a:moveTo>
                  <a:pt x="1523000" y="386725"/>
                </a:moveTo>
                <a:lnTo>
                  <a:pt x="1504473" y="386725"/>
                </a:lnTo>
                <a:lnTo>
                  <a:pt x="1496959" y="379208"/>
                </a:lnTo>
                <a:lnTo>
                  <a:pt x="1496959" y="360671"/>
                </a:lnTo>
                <a:lnTo>
                  <a:pt x="1504473" y="353154"/>
                </a:lnTo>
                <a:lnTo>
                  <a:pt x="1523000" y="353154"/>
                </a:lnTo>
                <a:lnTo>
                  <a:pt x="1530513" y="360671"/>
                </a:lnTo>
                <a:lnTo>
                  <a:pt x="1530513" y="379208"/>
                </a:lnTo>
                <a:lnTo>
                  <a:pt x="1523000" y="386725"/>
                </a:lnTo>
                <a:close/>
              </a:path>
              <a:path w="7275830" h="1000125">
                <a:moveTo>
                  <a:pt x="1816316" y="390089"/>
                </a:moveTo>
                <a:lnTo>
                  <a:pt x="1808475" y="388506"/>
                </a:lnTo>
                <a:lnTo>
                  <a:pt x="1802074" y="384189"/>
                </a:lnTo>
                <a:lnTo>
                  <a:pt x="1797759" y="377785"/>
                </a:lnTo>
                <a:lnTo>
                  <a:pt x="1796177" y="369939"/>
                </a:lnTo>
                <a:lnTo>
                  <a:pt x="1797759" y="362094"/>
                </a:lnTo>
                <a:lnTo>
                  <a:pt x="1802074" y="355689"/>
                </a:lnTo>
                <a:lnTo>
                  <a:pt x="1808475" y="351373"/>
                </a:lnTo>
                <a:lnTo>
                  <a:pt x="1816316" y="349790"/>
                </a:lnTo>
                <a:lnTo>
                  <a:pt x="1824157" y="351373"/>
                </a:lnTo>
                <a:lnTo>
                  <a:pt x="1830559" y="355689"/>
                </a:lnTo>
                <a:lnTo>
                  <a:pt x="1834874" y="362094"/>
                </a:lnTo>
                <a:lnTo>
                  <a:pt x="1836456" y="369939"/>
                </a:lnTo>
                <a:lnTo>
                  <a:pt x="1834874" y="377785"/>
                </a:lnTo>
                <a:lnTo>
                  <a:pt x="1830559" y="384189"/>
                </a:lnTo>
                <a:lnTo>
                  <a:pt x="1824157" y="388506"/>
                </a:lnTo>
                <a:lnTo>
                  <a:pt x="1816316" y="390089"/>
                </a:lnTo>
                <a:close/>
              </a:path>
              <a:path w="7275830" h="1000125">
                <a:moveTo>
                  <a:pt x="2118895" y="393456"/>
                </a:moveTo>
                <a:lnTo>
                  <a:pt x="2109748" y="391608"/>
                </a:lnTo>
                <a:lnTo>
                  <a:pt x="2102279" y="386568"/>
                </a:lnTo>
                <a:lnTo>
                  <a:pt x="2097242" y="379092"/>
                </a:lnTo>
                <a:lnTo>
                  <a:pt x="2095395" y="369939"/>
                </a:lnTo>
                <a:lnTo>
                  <a:pt x="2097242" y="360788"/>
                </a:lnTo>
                <a:lnTo>
                  <a:pt x="2102279" y="353314"/>
                </a:lnTo>
                <a:lnTo>
                  <a:pt x="2109748" y="348274"/>
                </a:lnTo>
                <a:lnTo>
                  <a:pt x="2118895" y="346426"/>
                </a:lnTo>
                <a:lnTo>
                  <a:pt x="2128041" y="348274"/>
                </a:lnTo>
                <a:lnTo>
                  <a:pt x="2135511" y="353314"/>
                </a:lnTo>
                <a:lnTo>
                  <a:pt x="2140547" y="360788"/>
                </a:lnTo>
                <a:lnTo>
                  <a:pt x="2142394" y="369939"/>
                </a:lnTo>
                <a:lnTo>
                  <a:pt x="2140547" y="379092"/>
                </a:lnTo>
                <a:lnTo>
                  <a:pt x="2135511" y="386568"/>
                </a:lnTo>
                <a:lnTo>
                  <a:pt x="2128041" y="391608"/>
                </a:lnTo>
                <a:lnTo>
                  <a:pt x="2118895" y="393456"/>
                </a:lnTo>
                <a:close/>
              </a:path>
              <a:path w="7275830" h="1000125">
                <a:moveTo>
                  <a:pt x="2421476" y="395976"/>
                </a:moveTo>
                <a:lnTo>
                  <a:pt x="2411356" y="393930"/>
                </a:lnTo>
                <a:lnTo>
                  <a:pt x="2403089" y="388352"/>
                </a:lnTo>
                <a:lnTo>
                  <a:pt x="2397514" y="380081"/>
                </a:lnTo>
                <a:lnTo>
                  <a:pt x="2395470" y="369956"/>
                </a:lnTo>
                <a:lnTo>
                  <a:pt x="2397514" y="359831"/>
                </a:lnTo>
                <a:lnTo>
                  <a:pt x="2403089" y="351560"/>
                </a:lnTo>
                <a:lnTo>
                  <a:pt x="2411356" y="345982"/>
                </a:lnTo>
                <a:lnTo>
                  <a:pt x="2421476" y="343936"/>
                </a:lnTo>
                <a:lnTo>
                  <a:pt x="2431594" y="345982"/>
                </a:lnTo>
                <a:lnTo>
                  <a:pt x="2439860" y="351560"/>
                </a:lnTo>
                <a:lnTo>
                  <a:pt x="2445435" y="359831"/>
                </a:lnTo>
                <a:lnTo>
                  <a:pt x="2447480" y="369956"/>
                </a:lnTo>
                <a:lnTo>
                  <a:pt x="2445437" y="380081"/>
                </a:lnTo>
                <a:lnTo>
                  <a:pt x="2439867" y="388352"/>
                </a:lnTo>
                <a:lnTo>
                  <a:pt x="2431602" y="393930"/>
                </a:lnTo>
                <a:lnTo>
                  <a:pt x="2421476" y="395976"/>
                </a:lnTo>
                <a:close/>
              </a:path>
              <a:path w="7275830" h="1000125">
                <a:moveTo>
                  <a:pt x="2724055" y="399340"/>
                </a:moveTo>
                <a:lnTo>
                  <a:pt x="2712622" y="397032"/>
                </a:lnTo>
                <a:lnTo>
                  <a:pt x="2703288" y="390735"/>
                </a:lnTo>
                <a:lnTo>
                  <a:pt x="2696995" y="381395"/>
                </a:lnTo>
                <a:lnTo>
                  <a:pt x="2694688" y="369956"/>
                </a:lnTo>
                <a:lnTo>
                  <a:pt x="2696995" y="358517"/>
                </a:lnTo>
                <a:lnTo>
                  <a:pt x="2703288" y="349177"/>
                </a:lnTo>
                <a:lnTo>
                  <a:pt x="2712622" y="342881"/>
                </a:lnTo>
                <a:lnTo>
                  <a:pt x="2724055" y="340572"/>
                </a:lnTo>
                <a:lnTo>
                  <a:pt x="2735487" y="342881"/>
                </a:lnTo>
                <a:lnTo>
                  <a:pt x="2744821" y="349177"/>
                </a:lnTo>
                <a:lnTo>
                  <a:pt x="2751114" y="358517"/>
                </a:lnTo>
                <a:lnTo>
                  <a:pt x="2753422" y="369956"/>
                </a:lnTo>
                <a:lnTo>
                  <a:pt x="2751114" y="381395"/>
                </a:lnTo>
                <a:lnTo>
                  <a:pt x="2744821" y="390735"/>
                </a:lnTo>
                <a:lnTo>
                  <a:pt x="2735487" y="397032"/>
                </a:lnTo>
                <a:lnTo>
                  <a:pt x="2724055" y="399340"/>
                </a:lnTo>
                <a:close/>
              </a:path>
              <a:path w="7275830" h="1000125">
                <a:moveTo>
                  <a:pt x="3026633" y="402704"/>
                </a:moveTo>
                <a:lnTo>
                  <a:pt x="3013896" y="400130"/>
                </a:lnTo>
                <a:lnTo>
                  <a:pt x="3003493" y="393111"/>
                </a:lnTo>
                <a:lnTo>
                  <a:pt x="2996478" y="382701"/>
                </a:lnTo>
                <a:lnTo>
                  <a:pt x="2993905" y="369956"/>
                </a:lnTo>
                <a:lnTo>
                  <a:pt x="2996478" y="357211"/>
                </a:lnTo>
                <a:lnTo>
                  <a:pt x="3003493" y="346802"/>
                </a:lnTo>
                <a:lnTo>
                  <a:pt x="3013896" y="339783"/>
                </a:lnTo>
                <a:lnTo>
                  <a:pt x="3026633" y="337208"/>
                </a:lnTo>
                <a:lnTo>
                  <a:pt x="3039371" y="339783"/>
                </a:lnTo>
                <a:lnTo>
                  <a:pt x="3049775" y="346802"/>
                </a:lnTo>
                <a:lnTo>
                  <a:pt x="3056791" y="357211"/>
                </a:lnTo>
                <a:lnTo>
                  <a:pt x="3059364" y="369956"/>
                </a:lnTo>
                <a:lnTo>
                  <a:pt x="3056791" y="382701"/>
                </a:lnTo>
                <a:lnTo>
                  <a:pt x="3049775" y="393111"/>
                </a:lnTo>
                <a:lnTo>
                  <a:pt x="3039371" y="400130"/>
                </a:lnTo>
                <a:lnTo>
                  <a:pt x="3026633" y="402704"/>
                </a:lnTo>
                <a:close/>
              </a:path>
              <a:path w="7275830" h="1000125">
                <a:moveTo>
                  <a:pt x="3329211" y="405228"/>
                </a:moveTo>
                <a:lnTo>
                  <a:pt x="3315502" y="402456"/>
                </a:lnTo>
                <a:lnTo>
                  <a:pt x="3304303" y="394898"/>
                </a:lnTo>
                <a:lnTo>
                  <a:pt x="3296750" y="383692"/>
                </a:lnTo>
                <a:lnTo>
                  <a:pt x="3293980" y="369973"/>
                </a:lnTo>
                <a:lnTo>
                  <a:pt x="3296750" y="356254"/>
                </a:lnTo>
                <a:lnTo>
                  <a:pt x="3304303" y="345048"/>
                </a:lnTo>
                <a:lnTo>
                  <a:pt x="3315502" y="337490"/>
                </a:lnTo>
                <a:lnTo>
                  <a:pt x="3329211" y="334718"/>
                </a:lnTo>
                <a:lnTo>
                  <a:pt x="3342923" y="337490"/>
                </a:lnTo>
                <a:lnTo>
                  <a:pt x="3354123" y="345048"/>
                </a:lnTo>
                <a:lnTo>
                  <a:pt x="3361676" y="356254"/>
                </a:lnTo>
                <a:lnTo>
                  <a:pt x="3364446" y="369973"/>
                </a:lnTo>
                <a:lnTo>
                  <a:pt x="3361678" y="383692"/>
                </a:lnTo>
                <a:lnTo>
                  <a:pt x="3354129" y="394898"/>
                </a:lnTo>
                <a:lnTo>
                  <a:pt x="3342930" y="402456"/>
                </a:lnTo>
                <a:lnTo>
                  <a:pt x="3329211" y="405228"/>
                </a:lnTo>
                <a:close/>
              </a:path>
              <a:path w="7275830" h="1000125">
                <a:moveTo>
                  <a:pt x="3631783" y="407751"/>
                </a:moveTo>
                <a:lnTo>
                  <a:pt x="3617087" y="404782"/>
                </a:lnTo>
                <a:lnTo>
                  <a:pt x="3605086" y="396684"/>
                </a:lnTo>
                <a:lnTo>
                  <a:pt x="3596995" y="384675"/>
                </a:lnTo>
                <a:lnTo>
                  <a:pt x="3594028" y="369973"/>
                </a:lnTo>
                <a:lnTo>
                  <a:pt x="3596995" y="355272"/>
                </a:lnTo>
                <a:lnTo>
                  <a:pt x="3605086" y="343263"/>
                </a:lnTo>
                <a:lnTo>
                  <a:pt x="3617087" y="335165"/>
                </a:lnTo>
                <a:lnTo>
                  <a:pt x="3631783" y="332195"/>
                </a:lnTo>
                <a:lnTo>
                  <a:pt x="3646479" y="335165"/>
                </a:lnTo>
                <a:lnTo>
                  <a:pt x="3658479" y="343263"/>
                </a:lnTo>
                <a:lnTo>
                  <a:pt x="3666571" y="355272"/>
                </a:lnTo>
                <a:lnTo>
                  <a:pt x="3669538" y="369973"/>
                </a:lnTo>
                <a:lnTo>
                  <a:pt x="3666571" y="384675"/>
                </a:lnTo>
                <a:lnTo>
                  <a:pt x="3658479" y="396684"/>
                </a:lnTo>
                <a:lnTo>
                  <a:pt x="3646479" y="404782"/>
                </a:lnTo>
                <a:lnTo>
                  <a:pt x="3631783" y="407751"/>
                </a:lnTo>
                <a:close/>
              </a:path>
              <a:path w="7275830" h="1000125">
                <a:moveTo>
                  <a:pt x="3934361" y="411115"/>
                </a:moveTo>
                <a:lnTo>
                  <a:pt x="3918361" y="407882"/>
                </a:lnTo>
                <a:lnTo>
                  <a:pt x="3905299" y="399066"/>
                </a:lnTo>
                <a:lnTo>
                  <a:pt x="3896494" y="385988"/>
                </a:lnTo>
                <a:lnTo>
                  <a:pt x="3893266" y="369973"/>
                </a:lnTo>
                <a:lnTo>
                  <a:pt x="3896494" y="353958"/>
                </a:lnTo>
                <a:lnTo>
                  <a:pt x="3905299" y="340881"/>
                </a:lnTo>
                <a:lnTo>
                  <a:pt x="3918361" y="332064"/>
                </a:lnTo>
                <a:lnTo>
                  <a:pt x="3934361" y="328831"/>
                </a:lnTo>
                <a:lnTo>
                  <a:pt x="3950367" y="332064"/>
                </a:lnTo>
                <a:lnTo>
                  <a:pt x="3963441" y="340881"/>
                </a:lnTo>
                <a:lnTo>
                  <a:pt x="3972257" y="353958"/>
                </a:lnTo>
                <a:lnTo>
                  <a:pt x="3975490" y="369973"/>
                </a:lnTo>
                <a:lnTo>
                  <a:pt x="3972257" y="385988"/>
                </a:lnTo>
                <a:lnTo>
                  <a:pt x="3963441" y="399066"/>
                </a:lnTo>
                <a:lnTo>
                  <a:pt x="3950367" y="407882"/>
                </a:lnTo>
                <a:lnTo>
                  <a:pt x="3934361" y="411115"/>
                </a:lnTo>
                <a:close/>
              </a:path>
              <a:path w="7275830" h="1000125">
                <a:moveTo>
                  <a:pt x="4236940" y="413639"/>
                </a:moveTo>
                <a:lnTo>
                  <a:pt x="4219960" y="410208"/>
                </a:lnTo>
                <a:lnTo>
                  <a:pt x="4206093" y="400853"/>
                </a:lnTo>
                <a:lnTo>
                  <a:pt x="4196743" y="386979"/>
                </a:lnTo>
                <a:lnTo>
                  <a:pt x="4193314" y="369990"/>
                </a:lnTo>
                <a:lnTo>
                  <a:pt x="4196743" y="353002"/>
                </a:lnTo>
                <a:lnTo>
                  <a:pt x="4206093" y="339128"/>
                </a:lnTo>
                <a:lnTo>
                  <a:pt x="4219960" y="329774"/>
                </a:lnTo>
                <a:lnTo>
                  <a:pt x="4236940" y="326344"/>
                </a:lnTo>
                <a:lnTo>
                  <a:pt x="4253919" y="329774"/>
                </a:lnTo>
                <a:lnTo>
                  <a:pt x="4267786" y="339128"/>
                </a:lnTo>
                <a:lnTo>
                  <a:pt x="4277136" y="353002"/>
                </a:lnTo>
                <a:lnTo>
                  <a:pt x="4280565" y="369990"/>
                </a:lnTo>
                <a:lnTo>
                  <a:pt x="4277136" y="386979"/>
                </a:lnTo>
                <a:lnTo>
                  <a:pt x="4267786" y="400853"/>
                </a:lnTo>
                <a:lnTo>
                  <a:pt x="4253919" y="410208"/>
                </a:lnTo>
                <a:lnTo>
                  <a:pt x="4236940" y="413639"/>
                </a:lnTo>
                <a:close/>
              </a:path>
              <a:path w="7275830" h="1000125">
                <a:moveTo>
                  <a:pt x="4539518" y="416163"/>
                </a:moveTo>
                <a:lnTo>
                  <a:pt x="4521565" y="412534"/>
                </a:lnTo>
                <a:lnTo>
                  <a:pt x="4506904" y="402639"/>
                </a:lnTo>
                <a:lnTo>
                  <a:pt x="4497020" y="387963"/>
                </a:lnTo>
                <a:lnTo>
                  <a:pt x="4493396" y="369990"/>
                </a:lnTo>
                <a:lnTo>
                  <a:pt x="4497020" y="352018"/>
                </a:lnTo>
                <a:lnTo>
                  <a:pt x="4506904" y="337342"/>
                </a:lnTo>
                <a:lnTo>
                  <a:pt x="4521565" y="327448"/>
                </a:lnTo>
                <a:lnTo>
                  <a:pt x="4539518" y="323820"/>
                </a:lnTo>
                <a:lnTo>
                  <a:pt x="4557491" y="327448"/>
                </a:lnTo>
                <a:lnTo>
                  <a:pt x="4572161" y="337342"/>
                </a:lnTo>
                <a:lnTo>
                  <a:pt x="4582049" y="352018"/>
                </a:lnTo>
                <a:lnTo>
                  <a:pt x="4585674" y="369990"/>
                </a:lnTo>
                <a:lnTo>
                  <a:pt x="4582049" y="387963"/>
                </a:lnTo>
                <a:lnTo>
                  <a:pt x="4572161" y="402639"/>
                </a:lnTo>
                <a:lnTo>
                  <a:pt x="4557491" y="412534"/>
                </a:lnTo>
                <a:lnTo>
                  <a:pt x="4539518" y="416163"/>
                </a:lnTo>
                <a:close/>
              </a:path>
              <a:path w="7275830" h="1000125">
                <a:moveTo>
                  <a:pt x="4842096" y="418683"/>
                </a:moveTo>
                <a:lnTo>
                  <a:pt x="4823164" y="414857"/>
                </a:lnTo>
                <a:lnTo>
                  <a:pt x="4807699" y="404422"/>
                </a:lnTo>
                <a:lnTo>
                  <a:pt x="4797269" y="388944"/>
                </a:lnTo>
                <a:lnTo>
                  <a:pt x="4793443" y="369990"/>
                </a:lnTo>
                <a:lnTo>
                  <a:pt x="4797269" y="351036"/>
                </a:lnTo>
                <a:lnTo>
                  <a:pt x="4807699" y="335558"/>
                </a:lnTo>
                <a:lnTo>
                  <a:pt x="4823164" y="325123"/>
                </a:lnTo>
                <a:lnTo>
                  <a:pt x="4842096" y="321297"/>
                </a:lnTo>
                <a:lnTo>
                  <a:pt x="4861048" y="325123"/>
                </a:lnTo>
                <a:lnTo>
                  <a:pt x="4876524" y="335558"/>
                </a:lnTo>
                <a:lnTo>
                  <a:pt x="4886957" y="351036"/>
                </a:lnTo>
                <a:lnTo>
                  <a:pt x="4890783" y="369990"/>
                </a:lnTo>
                <a:lnTo>
                  <a:pt x="4886957" y="388944"/>
                </a:lnTo>
                <a:lnTo>
                  <a:pt x="4876524" y="404422"/>
                </a:lnTo>
                <a:lnTo>
                  <a:pt x="4861048" y="414857"/>
                </a:lnTo>
                <a:lnTo>
                  <a:pt x="4842096" y="418683"/>
                </a:lnTo>
                <a:close/>
              </a:path>
              <a:path w="7275830" h="1000125">
                <a:moveTo>
                  <a:pt x="5144675" y="421207"/>
                </a:moveTo>
                <a:lnTo>
                  <a:pt x="5124749" y="417183"/>
                </a:lnTo>
                <a:lnTo>
                  <a:pt x="5108480" y="406208"/>
                </a:lnTo>
                <a:lnTo>
                  <a:pt x="5097513" y="389928"/>
                </a:lnTo>
                <a:lnTo>
                  <a:pt x="5093491" y="369990"/>
                </a:lnTo>
                <a:lnTo>
                  <a:pt x="5097513" y="350052"/>
                </a:lnTo>
                <a:lnTo>
                  <a:pt x="5108480" y="333772"/>
                </a:lnTo>
                <a:lnTo>
                  <a:pt x="5124749" y="322797"/>
                </a:lnTo>
                <a:lnTo>
                  <a:pt x="5144675" y="318773"/>
                </a:lnTo>
                <a:lnTo>
                  <a:pt x="5164605" y="322797"/>
                </a:lnTo>
                <a:lnTo>
                  <a:pt x="5180886" y="333772"/>
                </a:lnTo>
                <a:lnTo>
                  <a:pt x="5191865" y="350052"/>
                </a:lnTo>
                <a:lnTo>
                  <a:pt x="5195892" y="369990"/>
                </a:lnTo>
                <a:lnTo>
                  <a:pt x="5191865" y="389928"/>
                </a:lnTo>
                <a:lnTo>
                  <a:pt x="5180886" y="406208"/>
                </a:lnTo>
                <a:lnTo>
                  <a:pt x="5164605" y="417183"/>
                </a:lnTo>
                <a:lnTo>
                  <a:pt x="5144675" y="421207"/>
                </a:lnTo>
                <a:close/>
              </a:path>
              <a:path w="7275830" h="1000125">
                <a:moveTo>
                  <a:pt x="5447253" y="424571"/>
                </a:moveTo>
                <a:lnTo>
                  <a:pt x="5426037" y="420282"/>
                </a:lnTo>
                <a:lnTo>
                  <a:pt x="5408705" y="408586"/>
                </a:lnTo>
                <a:lnTo>
                  <a:pt x="5397016" y="391242"/>
                </a:lnTo>
                <a:lnTo>
                  <a:pt x="5392729" y="370007"/>
                </a:lnTo>
                <a:lnTo>
                  <a:pt x="5397016" y="348773"/>
                </a:lnTo>
                <a:lnTo>
                  <a:pt x="5408705" y="331429"/>
                </a:lnTo>
                <a:lnTo>
                  <a:pt x="5426037" y="319733"/>
                </a:lnTo>
                <a:lnTo>
                  <a:pt x="5447253" y="315443"/>
                </a:lnTo>
                <a:lnTo>
                  <a:pt x="5468488" y="319733"/>
                </a:lnTo>
                <a:lnTo>
                  <a:pt x="5485830" y="331429"/>
                </a:lnTo>
                <a:lnTo>
                  <a:pt x="5497523" y="348773"/>
                </a:lnTo>
                <a:lnTo>
                  <a:pt x="5501810" y="370007"/>
                </a:lnTo>
                <a:lnTo>
                  <a:pt x="5497523" y="391242"/>
                </a:lnTo>
                <a:lnTo>
                  <a:pt x="5485830" y="408586"/>
                </a:lnTo>
                <a:lnTo>
                  <a:pt x="5468488" y="420282"/>
                </a:lnTo>
                <a:lnTo>
                  <a:pt x="5447253" y="424571"/>
                </a:lnTo>
                <a:close/>
              </a:path>
              <a:path w="7275830" h="1000125">
                <a:moveTo>
                  <a:pt x="5749865" y="427095"/>
                </a:moveTo>
                <a:lnTo>
                  <a:pt x="5727656" y="422608"/>
                </a:lnTo>
                <a:lnTo>
                  <a:pt x="5709521" y="410372"/>
                </a:lnTo>
                <a:lnTo>
                  <a:pt x="5697294" y="392226"/>
                </a:lnTo>
                <a:lnTo>
                  <a:pt x="5692811" y="370007"/>
                </a:lnTo>
                <a:lnTo>
                  <a:pt x="5697294" y="347789"/>
                </a:lnTo>
                <a:lnTo>
                  <a:pt x="5709521" y="329643"/>
                </a:lnTo>
                <a:lnTo>
                  <a:pt x="5727656" y="317407"/>
                </a:lnTo>
                <a:lnTo>
                  <a:pt x="5749865" y="312919"/>
                </a:lnTo>
                <a:lnTo>
                  <a:pt x="5772055" y="317407"/>
                </a:lnTo>
                <a:lnTo>
                  <a:pt x="5790180" y="329643"/>
                </a:lnTo>
                <a:lnTo>
                  <a:pt x="5802403" y="347789"/>
                </a:lnTo>
                <a:lnTo>
                  <a:pt x="5806885" y="370007"/>
                </a:lnTo>
                <a:lnTo>
                  <a:pt x="5802407" y="392226"/>
                </a:lnTo>
                <a:lnTo>
                  <a:pt x="5790192" y="410372"/>
                </a:lnTo>
                <a:lnTo>
                  <a:pt x="5772069" y="422608"/>
                </a:lnTo>
                <a:lnTo>
                  <a:pt x="5749865" y="427095"/>
                </a:lnTo>
                <a:close/>
              </a:path>
              <a:path w="7275830" h="1000125">
                <a:moveTo>
                  <a:pt x="6052443" y="429618"/>
                </a:moveTo>
                <a:lnTo>
                  <a:pt x="6029255" y="424933"/>
                </a:lnTo>
                <a:lnTo>
                  <a:pt x="6010315" y="412156"/>
                </a:lnTo>
                <a:lnTo>
                  <a:pt x="5997543" y="393208"/>
                </a:lnTo>
                <a:lnTo>
                  <a:pt x="5992859" y="370007"/>
                </a:lnTo>
                <a:lnTo>
                  <a:pt x="5997543" y="346806"/>
                </a:lnTo>
                <a:lnTo>
                  <a:pt x="6010315" y="327859"/>
                </a:lnTo>
                <a:lnTo>
                  <a:pt x="6029255" y="315084"/>
                </a:lnTo>
                <a:lnTo>
                  <a:pt x="6052443" y="310399"/>
                </a:lnTo>
                <a:lnTo>
                  <a:pt x="6075626" y="315084"/>
                </a:lnTo>
                <a:lnTo>
                  <a:pt x="6094555" y="327859"/>
                </a:lnTo>
                <a:lnTo>
                  <a:pt x="6107315" y="346806"/>
                </a:lnTo>
                <a:lnTo>
                  <a:pt x="6111994" y="370007"/>
                </a:lnTo>
                <a:lnTo>
                  <a:pt x="6107315" y="393208"/>
                </a:lnTo>
                <a:lnTo>
                  <a:pt x="6094555" y="412156"/>
                </a:lnTo>
                <a:lnTo>
                  <a:pt x="6075626" y="424933"/>
                </a:lnTo>
                <a:lnTo>
                  <a:pt x="6052443" y="429618"/>
                </a:lnTo>
                <a:close/>
              </a:path>
              <a:path w="7275830" h="1000125">
                <a:moveTo>
                  <a:pt x="6355022" y="432142"/>
                </a:moveTo>
                <a:lnTo>
                  <a:pt x="6330840" y="427259"/>
                </a:lnTo>
                <a:lnTo>
                  <a:pt x="6311097" y="413942"/>
                </a:lnTo>
                <a:lnTo>
                  <a:pt x="6297787" y="394191"/>
                </a:lnTo>
                <a:lnTo>
                  <a:pt x="6292907" y="370007"/>
                </a:lnTo>
                <a:lnTo>
                  <a:pt x="6297787" y="345823"/>
                </a:lnTo>
                <a:lnTo>
                  <a:pt x="6311097" y="326073"/>
                </a:lnTo>
                <a:lnTo>
                  <a:pt x="6330840" y="312758"/>
                </a:lnTo>
                <a:lnTo>
                  <a:pt x="6355022" y="307875"/>
                </a:lnTo>
                <a:lnTo>
                  <a:pt x="6379183" y="312758"/>
                </a:lnTo>
                <a:lnTo>
                  <a:pt x="6398917" y="326073"/>
                </a:lnTo>
                <a:lnTo>
                  <a:pt x="6412223" y="345823"/>
                </a:lnTo>
                <a:lnTo>
                  <a:pt x="6417102" y="370007"/>
                </a:lnTo>
                <a:lnTo>
                  <a:pt x="6412223" y="394191"/>
                </a:lnTo>
                <a:lnTo>
                  <a:pt x="6398917" y="413942"/>
                </a:lnTo>
                <a:lnTo>
                  <a:pt x="6379183" y="427259"/>
                </a:lnTo>
                <a:lnTo>
                  <a:pt x="6355022" y="432142"/>
                </a:lnTo>
                <a:close/>
              </a:path>
              <a:path w="7275830" h="1000125">
                <a:moveTo>
                  <a:pt x="6657600" y="417860"/>
                </a:moveTo>
                <a:lnTo>
                  <a:pt x="6638979" y="414099"/>
                </a:lnTo>
                <a:lnTo>
                  <a:pt x="6623772" y="403843"/>
                </a:lnTo>
                <a:lnTo>
                  <a:pt x="6613517" y="388632"/>
                </a:lnTo>
                <a:lnTo>
                  <a:pt x="6609757" y="370007"/>
                </a:lnTo>
                <a:lnTo>
                  <a:pt x="6613517" y="351382"/>
                </a:lnTo>
                <a:lnTo>
                  <a:pt x="6623772" y="336171"/>
                </a:lnTo>
                <a:lnTo>
                  <a:pt x="6638979" y="325915"/>
                </a:lnTo>
                <a:lnTo>
                  <a:pt x="6657600" y="322154"/>
                </a:lnTo>
                <a:lnTo>
                  <a:pt x="6676201" y="325915"/>
                </a:lnTo>
                <a:lnTo>
                  <a:pt x="6691399" y="336171"/>
                </a:lnTo>
                <a:lnTo>
                  <a:pt x="6701649" y="351382"/>
                </a:lnTo>
                <a:lnTo>
                  <a:pt x="6705409" y="370007"/>
                </a:lnTo>
                <a:lnTo>
                  <a:pt x="6701649" y="388632"/>
                </a:lnTo>
                <a:lnTo>
                  <a:pt x="6691399" y="403843"/>
                </a:lnTo>
                <a:lnTo>
                  <a:pt x="6676201" y="414099"/>
                </a:lnTo>
                <a:lnTo>
                  <a:pt x="6657600" y="417860"/>
                </a:lnTo>
                <a:close/>
              </a:path>
              <a:path w="7275830" h="1000125">
                <a:moveTo>
                  <a:pt x="6966657" y="381765"/>
                </a:moveTo>
                <a:lnTo>
                  <a:pt x="6953666" y="381765"/>
                </a:lnTo>
                <a:lnTo>
                  <a:pt x="6948403" y="376502"/>
                </a:lnTo>
                <a:lnTo>
                  <a:pt x="6948403" y="363515"/>
                </a:lnTo>
                <a:lnTo>
                  <a:pt x="6953666" y="358248"/>
                </a:lnTo>
                <a:lnTo>
                  <a:pt x="6966657" y="358248"/>
                </a:lnTo>
                <a:lnTo>
                  <a:pt x="6971919" y="363515"/>
                </a:lnTo>
                <a:lnTo>
                  <a:pt x="6971919" y="376502"/>
                </a:lnTo>
                <a:lnTo>
                  <a:pt x="6966657" y="381765"/>
                </a:lnTo>
                <a:close/>
              </a:path>
              <a:path w="7275830" h="1000125">
                <a:moveTo>
                  <a:pt x="607393" y="675291"/>
                </a:moveTo>
                <a:lnTo>
                  <a:pt x="604603" y="675291"/>
                </a:lnTo>
                <a:lnTo>
                  <a:pt x="603476" y="674164"/>
                </a:lnTo>
                <a:lnTo>
                  <a:pt x="603476" y="671374"/>
                </a:lnTo>
                <a:lnTo>
                  <a:pt x="604603" y="670244"/>
                </a:lnTo>
                <a:lnTo>
                  <a:pt x="607393" y="670244"/>
                </a:lnTo>
                <a:lnTo>
                  <a:pt x="608520" y="671374"/>
                </a:lnTo>
                <a:lnTo>
                  <a:pt x="608520" y="674164"/>
                </a:lnTo>
                <a:lnTo>
                  <a:pt x="607393" y="675291"/>
                </a:lnTo>
                <a:close/>
              </a:path>
              <a:path w="7275830" h="1000125">
                <a:moveTo>
                  <a:pt x="912748" y="680322"/>
                </a:moveTo>
                <a:lnTo>
                  <a:pt x="904408" y="680322"/>
                </a:lnTo>
                <a:lnTo>
                  <a:pt x="901030" y="676941"/>
                </a:lnTo>
                <a:lnTo>
                  <a:pt x="901030" y="668597"/>
                </a:lnTo>
                <a:lnTo>
                  <a:pt x="904408" y="665216"/>
                </a:lnTo>
                <a:lnTo>
                  <a:pt x="912748" y="665216"/>
                </a:lnTo>
                <a:lnTo>
                  <a:pt x="916126" y="668597"/>
                </a:lnTo>
                <a:lnTo>
                  <a:pt x="916126" y="676941"/>
                </a:lnTo>
                <a:lnTo>
                  <a:pt x="912748" y="680322"/>
                </a:lnTo>
                <a:close/>
              </a:path>
              <a:path w="7275830" h="1000125">
                <a:moveTo>
                  <a:pt x="1218100" y="685349"/>
                </a:moveTo>
                <a:lnTo>
                  <a:pt x="1204199" y="685349"/>
                </a:lnTo>
                <a:lnTo>
                  <a:pt x="1198568" y="679714"/>
                </a:lnTo>
                <a:lnTo>
                  <a:pt x="1198568" y="665787"/>
                </a:lnTo>
                <a:lnTo>
                  <a:pt x="1204199" y="660152"/>
                </a:lnTo>
                <a:lnTo>
                  <a:pt x="1218117" y="660152"/>
                </a:lnTo>
                <a:lnTo>
                  <a:pt x="1223748" y="665787"/>
                </a:lnTo>
                <a:lnTo>
                  <a:pt x="1223748" y="679714"/>
                </a:lnTo>
                <a:lnTo>
                  <a:pt x="1218100" y="685349"/>
                </a:lnTo>
                <a:close/>
              </a:path>
              <a:path w="7275830" h="1000125">
                <a:moveTo>
                  <a:pt x="1523000" y="689556"/>
                </a:moveTo>
                <a:lnTo>
                  <a:pt x="1504473" y="689556"/>
                </a:lnTo>
                <a:lnTo>
                  <a:pt x="1496959" y="682036"/>
                </a:lnTo>
                <a:lnTo>
                  <a:pt x="1496959" y="663499"/>
                </a:lnTo>
                <a:lnTo>
                  <a:pt x="1504473" y="655982"/>
                </a:lnTo>
                <a:lnTo>
                  <a:pt x="1523000" y="655982"/>
                </a:lnTo>
                <a:lnTo>
                  <a:pt x="1530513" y="663499"/>
                </a:lnTo>
                <a:lnTo>
                  <a:pt x="1530513" y="682036"/>
                </a:lnTo>
                <a:lnTo>
                  <a:pt x="1523000" y="689556"/>
                </a:lnTo>
                <a:close/>
              </a:path>
              <a:path w="7275830" h="1000125">
                <a:moveTo>
                  <a:pt x="1816316" y="692920"/>
                </a:moveTo>
                <a:lnTo>
                  <a:pt x="1808475" y="691337"/>
                </a:lnTo>
                <a:lnTo>
                  <a:pt x="1802074" y="687020"/>
                </a:lnTo>
                <a:lnTo>
                  <a:pt x="1797759" y="680615"/>
                </a:lnTo>
                <a:lnTo>
                  <a:pt x="1796177" y="672767"/>
                </a:lnTo>
                <a:lnTo>
                  <a:pt x="1797759" y="664922"/>
                </a:lnTo>
                <a:lnTo>
                  <a:pt x="1802074" y="658517"/>
                </a:lnTo>
                <a:lnTo>
                  <a:pt x="1808475" y="654201"/>
                </a:lnTo>
                <a:lnTo>
                  <a:pt x="1816316" y="652618"/>
                </a:lnTo>
                <a:lnTo>
                  <a:pt x="1824157" y="654201"/>
                </a:lnTo>
                <a:lnTo>
                  <a:pt x="1830559" y="658517"/>
                </a:lnTo>
                <a:lnTo>
                  <a:pt x="1834874" y="664922"/>
                </a:lnTo>
                <a:lnTo>
                  <a:pt x="1836456" y="672767"/>
                </a:lnTo>
                <a:lnTo>
                  <a:pt x="1834874" y="680615"/>
                </a:lnTo>
                <a:lnTo>
                  <a:pt x="1830559" y="687020"/>
                </a:lnTo>
                <a:lnTo>
                  <a:pt x="1824157" y="691337"/>
                </a:lnTo>
                <a:lnTo>
                  <a:pt x="1816316" y="692920"/>
                </a:lnTo>
                <a:close/>
              </a:path>
              <a:path w="7275830" h="1000125">
                <a:moveTo>
                  <a:pt x="2118895" y="696281"/>
                </a:moveTo>
                <a:lnTo>
                  <a:pt x="2109748" y="694433"/>
                </a:lnTo>
                <a:lnTo>
                  <a:pt x="2102279" y="689394"/>
                </a:lnTo>
                <a:lnTo>
                  <a:pt x="2097242" y="681920"/>
                </a:lnTo>
                <a:lnTo>
                  <a:pt x="2095395" y="672767"/>
                </a:lnTo>
                <a:lnTo>
                  <a:pt x="2097242" y="663616"/>
                </a:lnTo>
                <a:lnTo>
                  <a:pt x="2102279" y="656142"/>
                </a:lnTo>
                <a:lnTo>
                  <a:pt x="2109748" y="651102"/>
                </a:lnTo>
                <a:lnTo>
                  <a:pt x="2118895" y="649254"/>
                </a:lnTo>
                <a:lnTo>
                  <a:pt x="2128041" y="651102"/>
                </a:lnTo>
                <a:lnTo>
                  <a:pt x="2135511" y="656142"/>
                </a:lnTo>
                <a:lnTo>
                  <a:pt x="2140547" y="663616"/>
                </a:lnTo>
                <a:lnTo>
                  <a:pt x="2142394" y="672767"/>
                </a:lnTo>
                <a:lnTo>
                  <a:pt x="2140547" y="681920"/>
                </a:lnTo>
                <a:lnTo>
                  <a:pt x="2135511" y="689394"/>
                </a:lnTo>
                <a:lnTo>
                  <a:pt x="2128041" y="694433"/>
                </a:lnTo>
                <a:lnTo>
                  <a:pt x="2118895" y="696281"/>
                </a:lnTo>
                <a:close/>
              </a:path>
              <a:path w="7275830" h="1000125">
                <a:moveTo>
                  <a:pt x="2421476" y="698804"/>
                </a:moveTo>
                <a:lnTo>
                  <a:pt x="2411356" y="696759"/>
                </a:lnTo>
                <a:lnTo>
                  <a:pt x="2403089" y="691182"/>
                </a:lnTo>
                <a:lnTo>
                  <a:pt x="2397514" y="682911"/>
                </a:lnTo>
                <a:lnTo>
                  <a:pt x="2395470" y="672784"/>
                </a:lnTo>
                <a:lnTo>
                  <a:pt x="2397514" y="662659"/>
                </a:lnTo>
                <a:lnTo>
                  <a:pt x="2403089" y="654388"/>
                </a:lnTo>
                <a:lnTo>
                  <a:pt x="2411356" y="648810"/>
                </a:lnTo>
                <a:lnTo>
                  <a:pt x="2421476" y="646764"/>
                </a:lnTo>
                <a:lnTo>
                  <a:pt x="2431594" y="648810"/>
                </a:lnTo>
                <a:lnTo>
                  <a:pt x="2439860" y="654388"/>
                </a:lnTo>
                <a:lnTo>
                  <a:pt x="2445435" y="662659"/>
                </a:lnTo>
                <a:lnTo>
                  <a:pt x="2447480" y="672784"/>
                </a:lnTo>
                <a:lnTo>
                  <a:pt x="2445437" y="682911"/>
                </a:lnTo>
                <a:lnTo>
                  <a:pt x="2439867" y="691182"/>
                </a:lnTo>
                <a:lnTo>
                  <a:pt x="2431602" y="696759"/>
                </a:lnTo>
                <a:lnTo>
                  <a:pt x="2421476" y="698804"/>
                </a:lnTo>
                <a:close/>
              </a:path>
              <a:path w="7275830" h="1000125">
                <a:moveTo>
                  <a:pt x="2724055" y="702168"/>
                </a:moveTo>
                <a:lnTo>
                  <a:pt x="2712622" y="699860"/>
                </a:lnTo>
                <a:lnTo>
                  <a:pt x="2703288" y="693563"/>
                </a:lnTo>
                <a:lnTo>
                  <a:pt x="2696995" y="684223"/>
                </a:lnTo>
                <a:lnTo>
                  <a:pt x="2694688" y="672784"/>
                </a:lnTo>
                <a:lnTo>
                  <a:pt x="2696995" y="661345"/>
                </a:lnTo>
                <a:lnTo>
                  <a:pt x="2703288" y="652005"/>
                </a:lnTo>
                <a:lnTo>
                  <a:pt x="2712622" y="645709"/>
                </a:lnTo>
                <a:lnTo>
                  <a:pt x="2724055" y="643400"/>
                </a:lnTo>
                <a:lnTo>
                  <a:pt x="2735487" y="645709"/>
                </a:lnTo>
                <a:lnTo>
                  <a:pt x="2744821" y="652005"/>
                </a:lnTo>
                <a:lnTo>
                  <a:pt x="2751114" y="661345"/>
                </a:lnTo>
                <a:lnTo>
                  <a:pt x="2753422" y="672784"/>
                </a:lnTo>
                <a:lnTo>
                  <a:pt x="2751114" y="684223"/>
                </a:lnTo>
                <a:lnTo>
                  <a:pt x="2744821" y="693563"/>
                </a:lnTo>
                <a:lnTo>
                  <a:pt x="2735487" y="699860"/>
                </a:lnTo>
                <a:lnTo>
                  <a:pt x="2724055" y="702168"/>
                </a:lnTo>
                <a:close/>
              </a:path>
              <a:path w="7275830" h="1000125">
                <a:moveTo>
                  <a:pt x="3026633" y="705535"/>
                </a:moveTo>
                <a:lnTo>
                  <a:pt x="3013896" y="702961"/>
                </a:lnTo>
                <a:lnTo>
                  <a:pt x="3003493" y="695940"/>
                </a:lnTo>
                <a:lnTo>
                  <a:pt x="2996478" y="685530"/>
                </a:lnTo>
                <a:lnTo>
                  <a:pt x="2993905" y="672784"/>
                </a:lnTo>
                <a:lnTo>
                  <a:pt x="2996478" y="660039"/>
                </a:lnTo>
                <a:lnTo>
                  <a:pt x="3003493" y="649630"/>
                </a:lnTo>
                <a:lnTo>
                  <a:pt x="3013896" y="642611"/>
                </a:lnTo>
                <a:lnTo>
                  <a:pt x="3026633" y="640036"/>
                </a:lnTo>
                <a:lnTo>
                  <a:pt x="3039371" y="642611"/>
                </a:lnTo>
                <a:lnTo>
                  <a:pt x="3049775" y="649630"/>
                </a:lnTo>
                <a:lnTo>
                  <a:pt x="3056791" y="660039"/>
                </a:lnTo>
                <a:lnTo>
                  <a:pt x="3059364" y="672784"/>
                </a:lnTo>
                <a:lnTo>
                  <a:pt x="3056791" y="685530"/>
                </a:lnTo>
                <a:lnTo>
                  <a:pt x="3049775" y="695940"/>
                </a:lnTo>
                <a:lnTo>
                  <a:pt x="3039371" y="702961"/>
                </a:lnTo>
                <a:lnTo>
                  <a:pt x="3026633" y="705535"/>
                </a:lnTo>
                <a:close/>
              </a:path>
              <a:path w="7275830" h="1000125">
                <a:moveTo>
                  <a:pt x="3329211" y="708056"/>
                </a:moveTo>
                <a:lnTo>
                  <a:pt x="3315502" y="705284"/>
                </a:lnTo>
                <a:lnTo>
                  <a:pt x="3304303" y="697726"/>
                </a:lnTo>
                <a:lnTo>
                  <a:pt x="3296750" y="686520"/>
                </a:lnTo>
                <a:lnTo>
                  <a:pt x="3293980" y="672801"/>
                </a:lnTo>
                <a:lnTo>
                  <a:pt x="3296750" y="659082"/>
                </a:lnTo>
                <a:lnTo>
                  <a:pt x="3304303" y="647876"/>
                </a:lnTo>
                <a:lnTo>
                  <a:pt x="3315502" y="640318"/>
                </a:lnTo>
                <a:lnTo>
                  <a:pt x="3329211" y="637546"/>
                </a:lnTo>
                <a:lnTo>
                  <a:pt x="3342923" y="640318"/>
                </a:lnTo>
                <a:lnTo>
                  <a:pt x="3354123" y="647876"/>
                </a:lnTo>
                <a:lnTo>
                  <a:pt x="3361676" y="659082"/>
                </a:lnTo>
                <a:lnTo>
                  <a:pt x="3364446" y="672801"/>
                </a:lnTo>
                <a:lnTo>
                  <a:pt x="3361678" y="686520"/>
                </a:lnTo>
                <a:lnTo>
                  <a:pt x="3354129" y="697726"/>
                </a:lnTo>
                <a:lnTo>
                  <a:pt x="3342930" y="705284"/>
                </a:lnTo>
                <a:lnTo>
                  <a:pt x="3329211" y="708056"/>
                </a:lnTo>
                <a:close/>
              </a:path>
              <a:path w="7275830" h="1000125">
                <a:moveTo>
                  <a:pt x="3631783" y="710579"/>
                </a:moveTo>
                <a:lnTo>
                  <a:pt x="3617087" y="707610"/>
                </a:lnTo>
                <a:lnTo>
                  <a:pt x="3605086" y="699512"/>
                </a:lnTo>
                <a:lnTo>
                  <a:pt x="3596995" y="687503"/>
                </a:lnTo>
                <a:lnTo>
                  <a:pt x="3594028" y="672801"/>
                </a:lnTo>
                <a:lnTo>
                  <a:pt x="3596995" y="658099"/>
                </a:lnTo>
                <a:lnTo>
                  <a:pt x="3605086" y="646090"/>
                </a:lnTo>
                <a:lnTo>
                  <a:pt x="3617087" y="637992"/>
                </a:lnTo>
                <a:lnTo>
                  <a:pt x="3631783" y="635023"/>
                </a:lnTo>
                <a:lnTo>
                  <a:pt x="3646479" y="637992"/>
                </a:lnTo>
                <a:lnTo>
                  <a:pt x="3658479" y="646090"/>
                </a:lnTo>
                <a:lnTo>
                  <a:pt x="3666571" y="658099"/>
                </a:lnTo>
                <a:lnTo>
                  <a:pt x="3669538" y="672801"/>
                </a:lnTo>
                <a:lnTo>
                  <a:pt x="3666571" y="687503"/>
                </a:lnTo>
                <a:lnTo>
                  <a:pt x="3658479" y="699512"/>
                </a:lnTo>
                <a:lnTo>
                  <a:pt x="3646479" y="707610"/>
                </a:lnTo>
                <a:lnTo>
                  <a:pt x="3631783" y="710579"/>
                </a:lnTo>
                <a:close/>
              </a:path>
              <a:path w="7275830" h="1000125">
                <a:moveTo>
                  <a:pt x="3934361" y="713943"/>
                </a:moveTo>
                <a:lnTo>
                  <a:pt x="3918361" y="710710"/>
                </a:lnTo>
                <a:lnTo>
                  <a:pt x="3905299" y="701894"/>
                </a:lnTo>
                <a:lnTo>
                  <a:pt x="3896494" y="688816"/>
                </a:lnTo>
                <a:lnTo>
                  <a:pt x="3893266" y="672801"/>
                </a:lnTo>
                <a:lnTo>
                  <a:pt x="3896494" y="656786"/>
                </a:lnTo>
                <a:lnTo>
                  <a:pt x="3905299" y="643709"/>
                </a:lnTo>
                <a:lnTo>
                  <a:pt x="3918361" y="634892"/>
                </a:lnTo>
                <a:lnTo>
                  <a:pt x="3934361" y="631659"/>
                </a:lnTo>
                <a:lnTo>
                  <a:pt x="3950367" y="634892"/>
                </a:lnTo>
                <a:lnTo>
                  <a:pt x="3963441" y="643709"/>
                </a:lnTo>
                <a:lnTo>
                  <a:pt x="3972257" y="656786"/>
                </a:lnTo>
                <a:lnTo>
                  <a:pt x="3975490" y="672801"/>
                </a:lnTo>
                <a:lnTo>
                  <a:pt x="3972257" y="688816"/>
                </a:lnTo>
                <a:lnTo>
                  <a:pt x="3963441" y="701894"/>
                </a:lnTo>
                <a:lnTo>
                  <a:pt x="3950367" y="710710"/>
                </a:lnTo>
                <a:lnTo>
                  <a:pt x="3934361" y="713943"/>
                </a:lnTo>
                <a:close/>
              </a:path>
              <a:path w="7275830" h="1000125">
                <a:moveTo>
                  <a:pt x="4236940" y="716467"/>
                </a:moveTo>
                <a:lnTo>
                  <a:pt x="4219960" y="713037"/>
                </a:lnTo>
                <a:lnTo>
                  <a:pt x="4206093" y="703681"/>
                </a:lnTo>
                <a:lnTo>
                  <a:pt x="4196743" y="689807"/>
                </a:lnTo>
                <a:lnTo>
                  <a:pt x="4193314" y="672818"/>
                </a:lnTo>
                <a:lnTo>
                  <a:pt x="4196743" y="655829"/>
                </a:lnTo>
                <a:lnTo>
                  <a:pt x="4206093" y="641954"/>
                </a:lnTo>
                <a:lnTo>
                  <a:pt x="4219960" y="632599"/>
                </a:lnTo>
                <a:lnTo>
                  <a:pt x="4236940" y="629169"/>
                </a:lnTo>
                <a:lnTo>
                  <a:pt x="4253919" y="632599"/>
                </a:lnTo>
                <a:lnTo>
                  <a:pt x="4267786" y="641954"/>
                </a:lnTo>
                <a:lnTo>
                  <a:pt x="4277136" y="655829"/>
                </a:lnTo>
                <a:lnTo>
                  <a:pt x="4280565" y="672818"/>
                </a:lnTo>
                <a:lnTo>
                  <a:pt x="4277136" y="689807"/>
                </a:lnTo>
                <a:lnTo>
                  <a:pt x="4267786" y="703681"/>
                </a:lnTo>
                <a:lnTo>
                  <a:pt x="4253919" y="713037"/>
                </a:lnTo>
                <a:lnTo>
                  <a:pt x="4236940" y="716467"/>
                </a:lnTo>
                <a:close/>
              </a:path>
              <a:path w="7275830" h="1000125">
                <a:moveTo>
                  <a:pt x="4539518" y="718991"/>
                </a:moveTo>
                <a:lnTo>
                  <a:pt x="4521565" y="715362"/>
                </a:lnTo>
                <a:lnTo>
                  <a:pt x="4506904" y="705467"/>
                </a:lnTo>
                <a:lnTo>
                  <a:pt x="4497020" y="690790"/>
                </a:lnTo>
                <a:lnTo>
                  <a:pt x="4493396" y="672818"/>
                </a:lnTo>
                <a:lnTo>
                  <a:pt x="4497020" y="654847"/>
                </a:lnTo>
                <a:lnTo>
                  <a:pt x="4506904" y="640172"/>
                </a:lnTo>
                <a:lnTo>
                  <a:pt x="4521565" y="630277"/>
                </a:lnTo>
                <a:lnTo>
                  <a:pt x="4539518" y="626649"/>
                </a:lnTo>
                <a:lnTo>
                  <a:pt x="4557491" y="630277"/>
                </a:lnTo>
                <a:lnTo>
                  <a:pt x="4572161" y="640172"/>
                </a:lnTo>
                <a:lnTo>
                  <a:pt x="4582049" y="654847"/>
                </a:lnTo>
                <a:lnTo>
                  <a:pt x="4585674" y="672818"/>
                </a:lnTo>
                <a:lnTo>
                  <a:pt x="4582049" y="690790"/>
                </a:lnTo>
                <a:lnTo>
                  <a:pt x="4572161" y="705467"/>
                </a:lnTo>
                <a:lnTo>
                  <a:pt x="4557491" y="715362"/>
                </a:lnTo>
                <a:lnTo>
                  <a:pt x="4539518" y="718991"/>
                </a:lnTo>
                <a:close/>
              </a:path>
              <a:path w="7275830" h="1000125">
                <a:moveTo>
                  <a:pt x="4842096" y="721511"/>
                </a:moveTo>
                <a:lnTo>
                  <a:pt x="4823164" y="717685"/>
                </a:lnTo>
                <a:lnTo>
                  <a:pt x="4807699" y="707251"/>
                </a:lnTo>
                <a:lnTo>
                  <a:pt x="4797269" y="691774"/>
                </a:lnTo>
                <a:lnTo>
                  <a:pt x="4793443" y="672818"/>
                </a:lnTo>
                <a:lnTo>
                  <a:pt x="4797269" y="653864"/>
                </a:lnTo>
                <a:lnTo>
                  <a:pt x="4807699" y="638386"/>
                </a:lnTo>
                <a:lnTo>
                  <a:pt x="4823164" y="627951"/>
                </a:lnTo>
                <a:lnTo>
                  <a:pt x="4842096" y="624125"/>
                </a:lnTo>
                <a:lnTo>
                  <a:pt x="4861048" y="627951"/>
                </a:lnTo>
                <a:lnTo>
                  <a:pt x="4876524" y="638386"/>
                </a:lnTo>
                <a:lnTo>
                  <a:pt x="4886957" y="653864"/>
                </a:lnTo>
                <a:lnTo>
                  <a:pt x="4890783" y="672818"/>
                </a:lnTo>
                <a:lnTo>
                  <a:pt x="4886957" y="691774"/>
                </a:lnTo>
                <a:lnTo>
                  <a:pt x="4876524" y="707251"/>
                </a:lnTo>
                <a:lnTo>
                  <a:pt x="4861048" y="717685"/>
                </a:lnTo>
                <a:lnTo>
                  <a:pt x="4842096" y="721511"/>
                </a:lnTo>
                <a:close/>
              </a:path>
              <a:path w="7275830" h="1000125">
                <a:moveTo>
                  <a:pt x="5144675" y="724035"/>
                </a:moveTo>
                <a:lnTo>
                  <a:pt x="5124749" y="720011"/>
                </a:lnTo>
                <a:lnTo>
                  <a:pt x="5108480" y="709035"/>
                </a:lnTo>
                <a:lnTo>
                  <a:pt x="5097513" y="692756"/>
                </a:lnTo>
                <a:lnTo>
                  <a:pt x="5093491" y="672818"/>
                </a:lnTo>
                <a:lnTo>
                  <a:pt x="5097513" y="652880"/>
                </a:lnTo>
                <a:lnTo>
                  <a:pt x="5108480" y="636600"/>
                </a:lnTo>
                <a:lnTo>
                  <a:pt x="5124749" y="625625"/>
                </a:lnTo>
                <a:lnTo>
                  <a:pt x="5144675" y="621601"/>
                </a:lnTo>
                <a:lnTo>
                  <a:pt x="5164605" y="625625"/>
                </a:lnTo>
                <a:lnTo>
                  <a:pt x="5180886" y="636600"/>
                </a:lnTo>
                <a:lnTo>
                  <a:pt x="5191865" y="652880"/>
                </a:lnTo>
                <a:lnTo>
                  <a:pt x="5195892" y="672818"/>
                </a:lnTo>
                <a:lnTo>
                  <a:pt x="5191865" y="692756"/>
                </a:lnTo>
                <a:lnTo>
                  <a:pt x="5180886" y="709035"/>
                </a:lnTo>
                <a:lnTo>
                  <a:pt x="5164605" y="720011"/>
                </a:lnTo>
                <a:lnTo>
                  <a:pt x="5144675" y="724035"/>
                </a:lnTo>
                <a:close/>
              </a:path>
              <a:path w="7275830" h="1000125">
                <a:moveTo>
                  <a:pt x="5447253" y="724035"/>
                </a:moveTo>
                <a:lnTo>
                  <a:pt x="5427327" y="720011"/>
                </a:lnTo>
                <a:lnTo>
                  <a:pt x="5411058" y="709035"/>
                </a:lnTo>
                <a:lnTo>
                  <a:pt x="5400091" y="692756"/>
                </a:lnTo>
                <a:lnTo>
                  <a:pt x="5396069" y="672818"/>
                </a:lnTo>
                <a:lnTo>
                  <a:pt x="5400091" y="652880"/>
                </a:lnTo>
                <a:lnTo>
                  <a:pt x="5411058" y="636600"/>
                </a:lnTo>
                <a:lnTo>
                  <a:pt x="5427327" y="625625"/>
                </a:lnTo>
                <a:lnTo>
                  <a:pt x="5447253" y="621601"/>
                </a:lnTo>
                <a:lnTo>
                  <a:pt x="5467184" y="625625"/>
                </a:lnTo>
                <a:lnTo>
                  <a:pt x="5483464" y="636600"/>
                </a:lnTo>
                <a:lnTo>
                  <a:pt x="5494443" y="652880"/>
                </a:lnTo>
                <a:lnTo>
                  <a:pt x="5498470" y="672818"/>
                </a:lnTo>
                <a:lnTo>
                  <a:pt x="5494443" y="692756"/>
                </a:lnTo>
                <a:lnTo>
                  <a:pt x="5483464" y="709035"/>
                </a:lnTo>
                <a:lnTo>
                  <a:pt x="5467184" y="720011"/>
                </a:lnTo>
                <a:lnTo>
                  <a:pt x="5447253" y="724035"/>
                </a:lnTo>
                <a:close/>
              </a:path>
              <a:path w="7275830" h="1000125">
                <a:moveTo>
                  <a:pt x="5749865" y="718164"/>
                </a:moveTo>
                <a:lnTo>
                  <a:pt x="5732223" y="714601"/>
                </a:lnTo>
                <a:lnTo>
                  <a:pt x="5717821" y="704885"/>
                </a:lnTo>
                <a:lnTo>
                  <a:pt x="5708112" y="690476"/>
                </a:lnTo>
                <a:lnTo>
                  <a:pt x="5704552" y="672835"/>
                </a:lnTo>
                <a:lnTo>
                  <a:pt x="5708112" y="655193"/>
                </a:lnTo>
                <a:lnTo>
                  <a:pt x="5717821" y="640785"/>
                </a:lnTo>
                <a:lnTo>
                  <a:pt x="5732223" y="631069"/>
                </a:lnTo>
                <a:lnTo>
                  <a:pt x="5749865" y="627505"/>
                </a:lnTo>
                <a:lnTo>
                  <a:pt x="5767487" y="631069"/>
                </a:lnTo>
                <a:lnTo>
                  <a:pt x="5781880" y="640785"/>
                </a:lnTo>
                <a:lnTo>
                  <a:pt x="5791585" y="655193"/>
                </a:lnTo>
                <a:lnTo>
                  <a:pt x="5795144" y="672835"/>
                </a:lnTo>
                <a:lnTo>
                  <a:pt x="5791585" y="690476"/>
                </a:lnTo>
                <a:lnTo>
                  <a:pt x="5781880" y="704885"/>
                </a:lnTo>
                <a:lnTo>
                  <a:pt x="5767487" y="714601"/>
                </a:lnTo>
                <a:lnTo>
                  <a:pt x="5749865" y="718164"/>
                </a:lnTo>
                <a:close/>
              </a:path>
              <a:path w="7275830" h="1000125">
                <a:moveTo>
                  <a:pt x="6052443" y="703886"/>
                </a:moveTo>
                <a:lnTo>
                  <a:pt x="6040343" y="701444"/>
                </a:lnTo>
                <a:lnTo>
                  <a:pt x="6030466" y="694785"/>
                </a:lnTo>
                <a:lnTo>
                  <a:pt x="6023809" y="684910"/>
                </a:lnTo>
                <a:lnTo>
                  <a:pt x="6021369" y="672818"/>
                </a:lnTo>
                <a:lnTo>
                  <a:pt x="6023809" y="660726"/>
                </a:lnTo>
                <a:lnTo>
                  <a:pt x="6030466" y="650850"/>
                </a:lnTo>
                <a:lnTo>
                  <a:pt x="6040343" y="644192"/>
                </a:lnTo>
                <a:lnTo>
                  <a:pt x="6052443" y="641750"/>
                </a:lnTo>
                <a:lnTo>
                  <a:pt x="6064524" y="644192"/>
                </a:lnTo>
                <a:lnTo>
                  <a:pt x="6074391" y="650850"/>
                </a:lnTo>
                <a:lnTo>
                  <a:pt x="6081044" y="660726"/>
                </a:lnTo>
                <a:lnTo>
                  <a:pt x="6083484" y="672818"/>
                </a:lnTo>
                <a:lnTo>
                  <a:pt x="6081044" y="684910"/>
                </a:lnTo>
                <a:lnTo>
                  <a:pt x="6074391" y="694785"/>
                </a:lnTo>
                <a:lnTo>
                  <a:pt x="6064524" y="701444"/>
                </a:lnTo>
                <a:lnTo>
                  <a:pt x="6052443" y="703886"/>
                </a:lnTo>
                <a:close/>
              </a:path>
              <a:path w="7275830" h="1000125">
                <a:moveTo>
                  <a:pt x="6361938" y="685416"/>
                </a:moveTo>
                <a:lnTo>
                  <a:pt x="6348037" y="685416"/>
                </a:lnTo>
                <a:lnTo>
                  <a:pt x="6342403" y="679782"/>
                </a:lnTo>
                <a:lnTo>
                  <a:pt x="6342403" y="665854"/>
                </a:lnTo>
                <a:lnTo>
                  <a:pt x="6348037" y="660219"/>
                </a:lnTo>
                <a:lnTo>
                  <a:pt x="6361972" y="660219"/>
                </a:lnTo>
                <a:lnTo>
                  <a:pt x="6367607" y="665854"/>
                </a:lnTo>
                <a:lnTo>
                  <a:pt x="6367607" y="679782"/>
                </a:lnTo>
                <a:lnTo>
                  <a:pt x="6361938" y="685416"/>
                </a:lnTo>
                <a:close/>
              </a:path>
              <a:path w="7275830" h="1000125">
                <a:moveTo>
                  <a:pt x="1211996" y="976051"/>
                </a:moveTo>
                <a:lnTo>
                  <a:pt x="1210316" y="976051"/>
                </a:lnTo>
                <a:lnTo>
                  <a:pt x="1210316" y="975110"/>
                </a:lnTo>
                <a:lnTo>
                  <a:pt x="1211996" y="975110"/>
                </a:lnTo>
                <a:lnTo>
                  <a:pt x="1211996" y="976051"/>
                </a:lnTo>
                <a:close/>
              </a:path>
              <a:path w="7275830" h="1000125">
                <a:moveTo>
                  <a:pt x="1515587" y="978942"/>
                </a:moveTo>
                <a:lnTo>
                  <a:pt x="1511872" y="978942"/>
                </a:lnTo>
                <a:lnTo>
                  <a:pt x="1510374" y="977448"/>
                </a:lnTo>
                <a:lnTo>
                  <a:pt x="1510374" y="973713"/>
                </a:lnTo>
                <a:lnTo>
                  <a:pt x="1511872" y="972215"/>
                </a:lnTo>
                <a:lnTo>
                  <a:pt x="1515604" y="972215"/>
                </a:lnTo>
                <a:lnTo>
                  <a:pt x="1517098" y="973713"/>
                </a:lnTo>
                <a:lnTo>
                  <a:pt x="1517098" y="977448"/>
                </a:lnTo>
                <a:lnTo>
                  <a:pt x="1515587" y="978942"/>
                </a:lnTo>
                <a:close/>
              </a:path>
              <a:path w="7275830" h="1000125">
                <a:moveTo>
                  <a:pt x="1820483" y="983150"/>
                </a:moveTo>
                <a:lnTo>
                  <a:pt x="1812146" y="983150"/>
                </a:lnTo>
                <a:lnTo>
                  <a:pt x="1808769" y="979769"/>
                </a:lnTo>
                <a:lnTo>
                  <a:pt x="1808769" y="971425"/>
                </a:lnTo>
                <a:lnTo>
                  <a:pt x="1812146" y="968044"/>
                </a:lnTo>
                <a:lnTo>
                  <a:pt x="1820483" y="968044"/>
                </a:lnTo>
                <a:lnTo>
                  <a:pt x="1823864" y="971425"/>
                </a:lnTo>
                <a:lnTo>
                  <a:pt x="1823864" y="979769"/>
                </a:lnTo>
                <a:lnTo>
                  <a:pt x="1820483" y="983150"/>
                </a:lnTo>
                <a:close/>
              </a:path>
              <a:path w="7275830" h="1000125">
                <a:moveTo>
                  <a:pt x="2124914" y="986514"/>
                </a:moveTo>
                <a:lnTo>
                  <a:pt x="2112879" y="986514"/>
                </a:lnTo>
                <a:lnTo>
                  <a:pt x="2107987" y="981618"/>
                </a:lnTo>
                <a:lnTo>
                  <a:pt x="2107987" y="969576"/>
                </a:lnTo>
                <a:lnTo>
                  <a:pt x="2112879" y="964681"/>
                </a:lnTo>
                <a:lnTo>
                  <a:pt x="2124914" y="964681"/>
                </a:lnTo>
                <a:lnTo>
                  <a:pt x="2129806" y="969576"/>
                </a:lnTo>
                <a:lnTo>
                  <a:pt x="2129806" y="981618"/>
                </a:lnTo>
                <a:lnTo>
                  <a:pt x="2124914" y="986514"/>
                </a:lnTo>
                <a:close/>
              </a:path>
              <a:path w="7275830" h="1000125">
                <a:moveTo>
                  <a:pt x="2429814" y="990718"/>
                </a:moveTo>
                <a:lnTo>
                  <a:pt x="2413136" y="990718"/>
                </a:lnTo>
                <a:lnTo>
                  <a:pt x="2406381" y="983956"/>
                </a:lnTo>
                <a:lnTo>
                  <a:pt x="2406381" y="967268"/>
                </a:lnTo>
                <a:lnTo>
                  <a:pt x="2413136" y="960510"/>
                </a:lnTo>
                <a:lnTo>
                  <a:pt x="2429814" y="960510"/>
                </a:lnTo>
                <a:lnTo>
                  <a:pt x="2436572" y="967268"/>
                </a:lnTo>
                <a:lnTo>
                  <a:pt x="2436572" y="983956"/>
                </a:lnTo>
                <a:lnTo>
                  <a:pt x="2429814" y="990718"/>
                </a:lnTo>
                <a:close/>
              </a:path>
              <a:path w="7275830" h="1000125">
                <a:moveTo>
                  <a:pt x="2733789" y="993241"/>
                </a:moveTo>
                <a:lnTo>
                  <a:pt x="2714321" y="993241"/>
                </a:lnTo>
                <a:lnTo>
                  <a:pt x="2706436" y="985353"/>
                </a:lnTo>
                <a:lnTo>
                  <a:pt x="2706436" y="965875"/>
                </a:lnTo>
                <a:lnTo>
                  <a:pt x="2714321" y="957987"/>
                </a:lnTo>
                <a:lnTo>
                  <a:pt x="2733789" y="957987"/>
                </a:lnTo>
                <a:lnTo>
                  <a:pt x="2741670" y="965875"/>
                </a:lnTo>
                <a:lnTo>
                  <a:pt x="2741670" y="985353"/>
                </a:lnTo>
                <a:lnTo>
                  <a:pt x="2733789" y="993241"/>
                </a:lnTo>
                <a:close/>
              </a:path>
              <a:path w="7275830" h="1000125">
                <a:moveTo>
                  <a:pt x="3026633" y="996605"/>
                </a:moveTo>
                <a:lnTo>
                  <a:pt x="3018468" y="994955"/>
                </a:lnTo>
                <a:lnTo>
                  <a:pt x="3011800" y="990455"/>
                </a:lnTo>
                <a:lnTo>
                  <a:pt x="3007303" y="983782"/>
                </a:lnTo>
                <a:lnTo>
                  <a:pt x="3005654" y="975612"/>
                </a:lnTo>
                <a:lnTo>
                  <a:pt x="3007303" y="967443"/>
                </a:lnTo>
                <a:lnTo>
                  <a:pt x="3011800" y="960771"/>
                </a:lnTo>
                <a:lnTo>
                  <a:pt x="3018468" y="956273"/>
                </a:lnTo>
                <a:lnTo>
                  <a:pt x="3026633" y="954623"/>
                </a:lnTo>
                <a:lnTo>
                  <a:pt x="3034798" y="956273"/>
                </a:lnTo>
                <a:lnTo>
                  <a:pt x="3041466" y="960771"/>
                </a:lnTo>
                <a:lnTo>
                  <a:pt x="3045963" y="967443"/>
                </a:lnTo>
                <a:lnTo>
                  <a:pt x="3047612" y="975612"/>
                </a:lnTo>
                <a:lnTo>
                  <a:pt x="3045963" y="983782"/>
                </a:lnTo>
                <a:lnTo>
                  <a:pt x="3041466" y="990455"/>
                </a:lnTo>
                <a:lnTo>
                  <a:pt x="3034798" y="994955"/>
                </a:lnTo>
                <a:lnTo>
                  <a:pt x="3026633" y="996605"/>
                </a:lnTo>
                <a:close/>
              </a:path>
              <a:path w="7275830" h="1000125">
                <a:moveTo>
                  <a:pt x="3329211" y="998285"/>
                </a:moveTo>
                <a:lnTo>
                  <a:pt x="3320389" y="996505"/>
                </a:lnTo>
                <a:lnTo>
                  <a:pt x="3313186" y="991648"/>
                </a:lnTo>
                <a:lnTo>
                  <a:pt x="3308332" y="984441"/>
                </a:lnTo>
                <a:lnTo>
                  <a:pt x="3306552" y="975612"/>
                </a:lnTo>
                <a:lnTo>
                  <a:pt x="3308332" y="966783"/>
                </a:lnTo>
                <a:lnTo>
                  <a:pt x="3313186" y="959577"/>
                </a:lnTo>
                <a:lnTo>
                  <a:pt x="3320389" y="954720"/>
                </a:lnTo>
                <a:lnTo>
                  <a:pt x="3329211" y="952939"/>
                </a:lnTo>
                <a:lnTo>
                  <a:pt x="3338036" y="954720"/>
                </a:lnTo>
                <a:lnTo>
                  <a:pt x="3345239" y="959577"/>
                </a:lnTo>
                <a:lnTo>
                  <a:pt x="3350094" y="966783"/>
                </a:lnTo>
                <a:lnTo>
                  <a:pt x="3351874" y="975612"/>
                </a:lnTo>
                <a:lnTo>
                  <a:pt x="3350092" y="984441"/>
                </a:lnTo>
                <a:lnTo>
                  <a:pt x="3345233" y="991648"/>
                </a:lnTo>
                <a:lnTo>
                  <a:pt x="3338029" y="996505"/>
                </a:lnTo>
                <a:lnTo>
                  <a:pt x="3329211" y="998285"/>
                </a:lnTo>
                <a:close/>
              </a:path>
              <a:path w="7275830" h="1000125">
                <a:moveTo>
                  <a:pt x="3631783" y="998285"/>
                </a:moveTo>
                <a:lnTo>
                  <a:pt x="3622965" y="996505"/>
                </a:lnTo>
                <a:lnTo>
                  <a:pt x="3615769" y="991648"/>
                </a:lnTo>
                <a:lnTo>
                  <a:pt x="3610921" y="984441"/>
                </a:lnTo>
                <a:lnTo>
                  <a:pt x="3609143" y="975612"/>
                </a:lnTo>
                <a:lnTo>
                  <a:pt x="3610921" y="966783"/>
                </a:lnTo>
                <a:lnTo>
                  <a:pt x="3615769" y="959577"/>
                </a:lnTo>
                <a:lnTo>
                  <a:pt x="3622965" y="954720"/>
                </a:lnTo>
                <a:lnTo>
                  <a:pt x="3631783" y="952939"/>
                </a:lnTo>
                <a:lnTo>
                  <a:pt x="3640606" y="954720"/>
                </a:lnTo>
                <a:lnTo>
                  <a:pt x="3647814" y="959577"/>
                </a:lnTo>
                <a:lnTo>
                  <a:pt x="3652674" y="966783"/>
                </a:lnTo>
                <a:lnTo>
                  <a:pt x="3654456" y="975612"/>
                </a:lnTo>
                <a:lnTo>
                  <a:pt x="3652674" y="984441"/>
                </a:lnTo>
                <a:lnTo>
                  <a:pt x="3647814" y="991648"/>
                </a:lnTo>
                <a:lnTo>
                  <a:pt x="3640606" y="996505"/>
                </a:lnTo>
                <a:lnTo>
                  <a:pt x="3631783" y="998285"/>
                </a:lnTo>
                <a:close/>
              </a:path>
              <a:path w="7275830" h="1000125">
                <a:moveTo>
                  <a:pt x="3934361" y="999969"/>
                </a:moveTo>
                <a:lnTo>
                  <a:pt x="3924895" y="998056"/>
                </a:lnTo>
                <a:lnTo>
                  <a:pt x="3917162" y="992838"/>
                </a:lnTo>
                <a:lnTo>
                  <a:pt x="3911947" y="985102"/>
                </a:lnTo>
                <a:lnTo>
                  <a:pt x="3910035" y="975629"/>
                </a:lnTo>
                <a:lnTo>
                  <a:pt x="3911947" y="966157"/>
                </a:lnTo>
                <a:lnTo>
                  <a:pt x="3917162" y="958421"/>
                </a:lnTo>
                <a:lnTo>
                  <a:pt x="3924895" y="953205"/>
                </a:lnTo>
                <a:lnTo>
                  <a:pt x="3934361" y="951293"/>
                </a:lnTo>
                <a:lnTo>
                  <a:pt x="3943827" y="953205"/>
                </a:lnTo>
                <a:lnTo>
                  <a:pt x="3951560" y="958421"/>
                </a:lnTo>
                <a:lnTo>
                  <a:pt x="3956775" y="966157"/>
                </a:lnTo>
                <a:lnTo>
                  <a:pt x="3958688" y="975629"/>
                </a:lnTo>
                <a:lnTo>
                  <a:pt x="3956775" y="985102"/>
                </a:lnTo>
                <a:lnTo>
                  <a:pt x="3951560" y="992838"/>
                </a:lnTo>
                <a:lnTo>
                  <a:pt x="3943827" y="998056"/>
                </a:lnTo>
                <a:lnTo>
                  <a:pt x="3934361" y="999969"/>
                </a:lnTo>
                <a:close/>
              </a:path>
              <a:path w="7275830" h="1000125">
                <a:moveTo>
                  <a:pt x="4236940" y="998285"/>
                </a:moveTo>
                <a:lnTo>
                  <a:pt x="4228122" y="996505"/>
                </a:lnTo>
                <a:lnTo>
                  <a:pt x="4220926" y="991648"/>
                </a:lnTo>
                <a:lnTo>
                  <a:pt x="4216078" y="984441"/>
                </a:lnTo>
                <a:lnTo>
                  <a:pt x="4214300" y="975612"/>
                </a:lnTo>
                <a:lnTo>
                  <a:pt x="4216078" y="966783"/>
                </a:lnTo>
                <a:lnTo>
                  <a:pt x="4220926" y="959577"/>
                </a:lnTo>
                <a:lnTo>
                  <a:pt x="4228122" y="954720"/>
                </a:lnTo>
                <a:lnTo>
                  <a:pt x="4236940" y="952939"/>
                </a:lnTo>
                <a:lnTo>
                  <a:pt x="4245777" y="954720"/>
                </a:lnTo>
                <a:lnTo>
                  <a:pt x="4252983" y="959577"/>
                </a:lnTo>
                <a:lnTo>
                  <a:pt x="4257835" y="966783"/>
                </a:lnTo>
                <a:lnTo>
                  <a:pt x="4259613" y="975612"/>
                </a:lnTo>
                <a:lnTo>
                  <a:pt x="4257830" y="984441"/>
                </a:lnTo>
                <a:lnTo>
                  <a:pt x="4252970" y="991648"/>
                </a:lnTo>
                <a:lnTo>
                  <a:pt x="4245763" y="996505"/>
                </a:lnTo>
                <a:lnTo>
                  <a:pt x="4236940" y="998285"/>
                </a:lnTo>
                <a:close/>
              </a:path>
              <a:path w="7275830" h="1000125">
                <a:moveTo>
                  <a:pt x="4539518" y="995765"/>
                </a:moveTo>
                <a:lnTo>
                  <a:pt x="4531688" y="994182"/>
                </a:lnTo>
                <a:lnTo>
                  <a:pt x="4525284" y="989864"/>
                </a:lnTo>
                <a:lnTo>
                  <a:pt x="4520962" y="983458"/>
                </a:lnTo>
                <a:lnTo>
                  <a:pt x="4519375" y="975612"/>
                </a:lnTo>
                <a:lnTo>
                  <a:pt x="4520962" y="967767"/>
                </a:lnTo>
                <a:lnTo>
                  <a:pt x="4525284" y="961362"/>
                </a:lnTo>
                <a:lnTo>
                  <a:pt x="4531688" y="957045"/>
                </a:lnTo>
                <a:lnTo>
                  <a:pt x="4539518" y="955463"/>
                </a:lnTo>
                <a:lnTo>
                  <a:pt x="4547362" y="957045"/>
                </a:lnTo>
                <a:lnTo>
                  <a:pt x="4553765" y="961362"/>
                </a:lnTo>
                <a:lnTo>
                  <a:pt x="4558079" y="967767"/>
                </a:lnTo>
                <a:lnTo>
                  <a:pt x="4559661" y="975612"/>
                </a:lnTo>
                <a:lnTo>
                  <a:pt x="4558079" y="983458"/>
                </a:lnTo>
                <a:lnTo>
                  <a:pt x="4553765" y="989864"/>
                </a:lnTo>
                <a:lnTo>
                  <a:pt x="4547362" y="994182"/>
                </a:lnTo>
                <a:lnTo>
                  <a:pt x="4539518" y="995765"/>
                </a:lnTo>
                <a:close/>
              </a:path>
              <a:path w="7275830" h="1000125">
                <a:moveTo>
                  <a:pt x="4850902" y="991558"/>
                </a:moveTo>
                <a:lnTo>
                  <a:pt x="4833324" y="991558"/>
                </a:lnTo>
                <a:lnTo>
                  <a:pt x="4826171" y="984408"/>
                </a:lnTo>
                <a:lnTo>
                  <a:pt x="4826171" y="966816"/>
                </a:lnTo>
                <a:lnTo>
                  <a:pt x="4833324" y="959667"/>
                </a:lnTo>
                <a:lnTo>
                  <a:pt x="4850902" y="959667"/>
                </a:lnTo>
                <a:lnTo>
                  <a:pt x="4858055" y="966816"/>
                </a:lnTo>
                <a:lnTo>
                  <a:pt x="4858055" y="984408"/>
                </a:lnTo>
                <a:lnTo>
                  <a:pt x="4850902" y="991558"/>
                </a:lnTo>
                <a:close/>
              </a:path>
              <a:path w="7275830" h="1000125">
                <a:moveTo>
                  <a:pt x="5150241" y="985690"/>
                </a:moveTo>
                <a:lnTo>
                  <a:pt x="5139141" y="985690"/>
                </a:lnTo>
                <a:lnTo>
                  <a:pt x="5134620" y="981179"/>
                </a:lnTo>
                <a:lnTo>
                  <a:pt x="5134620" y="970045"/>
                </a:lnTo>
                <a:lnTo>
                  <a:pt x="5139141" y="965537"/>
                </a:lnTo>
                <a:lnTo>
                  <a:pt x="5150241" y="965537"/>
                </a:lnTo>
                <a:lnTo>
                  <a:pt x="5154763" y="970045"/>
                </a:lnTo>
                <a:lnTo>
                  <a:pt x="5154763" y="981179"/>
                </a:lnTo>
                <a:lnTo>
                  <a:pt x="5150241" y="985690"/>
                </a:lnTo>
                <a:close/>
              </a:path>
              <a:path w="7275830" h="1000125">
                <a:moveTo>
                  <a:pt x="5449109" y="978976"/>
                </a:moveTo>
                <a:lnTo>
                  <a:pt x="5445397" y="978976"/>
                </a:lnTo>
                <a:lnTo>
                  <a:pt x="5443913" y="977478"/>
                </a:lnTo>
                <a:lnTo>
                  <a:pt x="5443913" y="973746"/>
                </a:lnTo>
                <a:lnTo>
                  <a:pt x="5445397" y="972248"/>
                </a:lnTo>
                <a:lnTo>
                  <a:pt x="5449142" y="972248"/>
                </a:lnTo>
                <a:lnTo>
                  <a:pt x="5450627" y="973746"/>
                </a:lnTo>
                <a:lnTo>
                  <a:pt x="5450627" y="977478"/>
                </a:lnTo>
                <a:lnTo>
                  <a:pt x="5449109" y="978976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10721361" y="8788169"/>
            <a:ext cx="7312025" cy="1499235"/>
          </a:xfrm>
          <a:custGeom>
            <a:avLst/>
            <a:gdLst/>
            <a:ahLst/>
            <a:cxnLst/>
            <a:rect l="l" t="t" r="r" b="b"/>
            <a:pathLst>
              <a:path w="7312025" h="1499234">
                <a:moveTo>
                  <a:pt x="2119819" y="31016"/>
                </a:moveTo>
                <a:lnTo>
                  <a:pt x="2117970" y="31016"/>
                </a:lnTo>
                <a:lnTo>
                  <a:pt x="2117214" y="30259"/>
                </a:lnTo>
                <a:lnTo>
                  <a:pt x="2117214" y="28408"/>
                </a:lnTo>
                <a:lnTo>
                  <a:pt x="2117970" y="27651"/>
                </a:lnTo>
                <a:lnTo>
                  <a:pt x="2119819" y="27651"/>
                </a:lnTo>
                <a:lnTo>
                  <a:pt x="2120575" y="28408"/>
                </a:lnTo>
                <a:lnTo>
                  <a:pt x="2120575" y="30259"/>
                </a:lnTo>
                <a:lnTo>
                  <a:pt x="2119819" y="31016"/>
                </a:lnTo>
                <a:close/>
              </a:path>
              <a:path w="7312025" h="1499234">
                <a:moveTo>
                  <a:pt x="2424250" y="34379"/>
                </a:moveTo>
                <a:lnTo>
                  <a:pt x="2418700" y="34379"/>
                </a:lnTo>
                <a:lnTo>
                  <a:pt x="2416449" y="32126"/>
                </a:lnTo>
                <a:lnTo>
                  <a:pt x="2416449" y="26575"/>
                </a:lnTo>
                <a:lnTo>
                  <a:pt x="2418700" y="24321"/>
                </a:lnTo>
                <a:lnTo>
                  <a:pt x="2424250" y="24321"/>
                </a:lnTo>
                <a:lnTo>
                  <a:pt x="2426500" y="26575"/>
                </a:lnTo>
                <a:lnTo>
                  <a:pt x="2426500" y="32126"/>
                </a:lnTo>
                <a:lnTo>
                  <a:pt x="2424250" y="34379"/>
                </a:lnTo>
                <a:close/>
              </a:path>
              <a:path w="7312025" h="1499234">
                <a:moveTo>
                  <a:pt x="2728694" y="37744"/>
                </a:moveTo>
                <a:lnTo>
                  <a:pt x="2719416" y="37744"/>
                </a:lnTo>
                <a:lnTo>
                  <a:pt x="2715667" y="33993"/>
                </a:lnTo>
                <a:lnTo>
                  <a:pt x="2715667" y="24708"/>
                </a:lnTo>
                <a:lnTo>
                  <a:pt x="2719416" y="20957"/>
                </a:lnTo>
                <a:lnTo>
                  <a:pt x="2728694" y="20957"/>
                </a:lnTo>
                <a:lnTo>
                  <a:pt x="2732442" y="24708"/>
                </a:lnTo>
                <a:lnTo>
                  <a:pt x="2732442" y="33993"/>
                </a:lnTo>
                <a:lnTo>
                  <a:pt x="2728694" y="37744"/>
                </a:lnTo>
                <a:close/>
              </a:path>
              <a:path w="7312025" h="1499234">
                <a:moveTo>
                  <a:pt x="3033121" y="41108"/>
                </a:moveTo>
                <a:lnTo>
                  <a:pt x="3020145" y="41108"/>
                </a:lnTo>
                <a:lnTo>
                  <a:pt x="3014885" y="35843"/>
                </a:lnTo>
                <a:lnTo>
                  <a:pt x="3014885" y="22858"/>
                </a:lnTo>
                <a:lnTo>
                  <a:pt x="3020145" y="17593"/>
                </a:lnTo>
                <a:lnTo>
                  <a:pt x="3033121" y="17593"/>
                </a:lnTo>
                <a:lnTo>
                  <a:pt x="3038384" y="22858"/>
                </a:lnTo>
                <a:lnTo>
                  <a:pt x="3038384" y="35843"/>
                </a:lnTo>
                <a:lnTo>
                  <a:pt x="3033121" y="41108"/>
                </a:lnTo>
                <a:close/>
              </a:path>
              <a:path w="7312025" h="1499234">
                <a:moveTo>
                  <a:pt x="3337552" y="44472"/>
                </a:moveTo>
                <a:lnTo>
                  <a:pt x="3320874" y="44472"/>
                </a:lnTo>
                <a:lnTo>
                  <a:pt x="3314116" y="37710"/>
                </a:lnTo>
                <a:lnTo>
                  <a:pt x="3314116" y="21025"/>
                </a:lnTo>
                <a:lnTo>
                  <a:pt x="3320874" y="14263"/>
                </a:lnTo>
                <a:lnTo>
                  <a:pt x="3337552" y="14263"/>
                </a:lnTo>
                <a:lnTo>
                  <a:pt x="3344310" y="21025"/>
                </a:lnTo>
                <a:lnTo>
                  <a:pt x="3344310" y="37710"/>
                </a:lnTo>
                <a:lnTo>
                  <a:pt x="3337552" y="44472"/>
                </a:lnTo>
                <a:close/>
              </a:path>
              <a:path w="7312025" h="1499234">
                <a:moveTo>
                  <a:pt x="3631783" y="47836"/>
                </a:moveTo>
                <a:lnTo>
                  <a:pt x="3624601" y="46383"/>
                </a:lnTo>
                <a:lnTo>
                  <a:pt x="3618734" y="42424"/>
                </a:lnTo>
                <a:lnTo>
                  <a:pt x="3614778" y="36553"/>
                </a:lnTo>
                <a:lnTo>
                  <a:pt x="3613327" y="29367"/>
                </a:lnTo>
                <a:lnTo>
                  <a:pt x="3614778" y="22181"/>
                </a:lnTo>
                <a:lnTo>
                  <a:pt x="3618734" y="16311"/>
                </a:lnTo>
                <a:lnTo>
                  <a:pt x="3624601" y="12351"/>
                </a:lnTo>
                <a:lnTo>
                  <a:pt x="3631783" y="10899"/>
                </a:lnTo>
                <a:lnTo>
                  <a:pt x="3638965" y="12351"/>
                </a:lnTo>
                <a:lnTo>
                  <a:pt x="3644832" y="16311"/>
                </a:lnTo>
                <a:lnTo>
                  <a:pt x="3648788" y="22181"/>
                </a:lnTo>
                <a:lnTo>
                  <a:pt x="3650239" y="29367"/>
                </a:lnTo>
                <a:lnTo>
                  <a:pt x="3648788" y="36553"/>
                </a:lnTo>
                <a:lnTo>
                  <a:pt x="3644832" y="42424"/>
                </a:lnTo>
                <a:lnTo>
                  <a:pt x="3638965" y="46383"/>
                </a:lnTo>
                <a:lnTo>
                  <a:pt x="3631783" y="47836"/>
                </a:lnTo>
                <a:close/>
              </a:path>
              <a:path w="7312025" h="1499234">
                <a:moveTo>
                  <a:pt x="3934361" y="52041"/>
                </a:moveTo>
                <a:lnTo>
                  <a:pt x="3925543" y="50260"/>
                </a:lnTo>
                <a:lnTo>
                  <a:pt x="3918348" y="45403"/>
                </a:lnTo>
                <a:lnTo>
                  <a:pt x="3913499" y="38197"/>
                </a:lnTo>
                <a:lnTo>
                  <a:pt x="3911722" y="29367"/>
                </a:lnTo>
                <a:lnTo>
                  <a:pt x="3913499" y="20538"/>
                </a:lnTo>
                <a:lnTo>
                  <a:pt x="3918348" y="13331"/>
                </a:lnTo>
                <a:lnTo>
                  <a:pt x="3925543" y="8474"/>
                </a:lnTo>
                <a:lnTo>
                  <a:pt x="3934361" y="6694"/>
                </a:lnTo>
                <a:lnTo>
                  <a:pt x="3943185" y="8474"/>
                </a:lnTo>
                <a:lnTo>
                  <a:pt x="3950392" y="13331"/>
                </a:lnTo>
                <a:lnTo>
                  <a:pt x="3955252" y="20538"/>
                </a:lnTo>
                <a:lnTo>
                  <a:pt x="3957035" y="29367"/>
                </a:lnTo>
                <a:lnTo>
                  <a:pt x="3955252" y="38197"/>
                </a:lnTo>
                <a:lnTo>
                  <a:pt x="3950392" y="45403"/>
                </a:lnTo>
                <a:lnTo>
                  <a:pt x="3943185" y="50260"/>
                </a:lnTo>
                <a:lnTo>
                  <a:pt x="3934361" y="52041"/>
                </a:lnTo>
                <a:close/>
              </a:path>
              <a:path w="7312025" h="1499234">
                <a:moveTo>
                  <a:pt x="4236940" y="54563"/>
                </a:moveTo>
                <a:lnTo>
                  <a:pt x="4227148" y="52585"/>
                </a:lnTo>
                <a:lnTo>
                  <a:pt x="4219159" y="47190"/>
                </a:lnTo>
                <a:lnTo>
                  <a:pt x="4213776" y="39186"/>
                </a:lnTo>
                <a:lnTo>
                  <a:pt x="4211803" y="29384"/>
                </a:lnTo>
                <a:lnTo>
                  <a:pt x="4213776" y="19581"/>
                </a:lnTo>
                <a:lnTo>
                  <a:pt x="4219159" y="11578"/>
                </a:lnTo>
                <a:lnTo>
                  <a:pt x="4227148" y="6183"/>
                </a:lnTo>
                <a:lnTo>
                  <a:pt x="4236940" y="4205"/>
                </a:lnTo>
                <a:lnTo>
                  <a:pt x="4246737" y="6183"/>
                </a:lnTo>
                <a:lnTo>
                  <a:pt x="4254737" y="11578"/>
                </a:lnTo>
                <a:lnTo>
                  <a:pt x="4260131" y="19581"/>
                </a:lnTo>
                <a:lnTo>
                  <a:pt x="4262109" y="29384"/>
                </a:lnTo>
                <a:lnTo>
                  <a:pt x="4260131" y="39186"/>
                </a:lnTo>
                <a:lnTo>
                  <a:pt x="4254737" y="47190"/>
                </a:lnTo>
                <a:lnTo>
                  <a:pt x="4246737" y="52585"/>
                </a:lnTo>
                <a:lnTo>
                  <a:pt x="4236940" y="54563"/>
                </a:lnTo>
                <a:close/>
              </a:path>
              <a:path w="7312025" h="1499234">
                <a:moveTo>
                  <a:pt x="4539518" y="56246"/>
                </a:moveTo>
                <a:lnTo>
                  <a:pt x="4529078" y="54135"/>
                </a:lnTo>
                <a:lnTo>
                  <a:pt x="4520552" y="48378"/>
                </a:lnTo>
                <a:lnTo>
                  <a:pt x="4514803" y="39840"/>
                </a:lnTo>
                <a:lnTo>
                  <a:pt x="4512695" y="29384"/>
                </a:lnTo>
                <a:lnTo>
                  <a:pt x="4514803" y="18928"/>
                </a:lnTo>
                <a:lnTo>
                  <a:pt x="4520552" y="10390"/>
                </a:lnTo>
                <a:lnTo>
                  <a:pt x="4529078" y="4633"/>
                </a:lnTo>
                <a:lnTo>
                  <a:pt x="4539518" y="2522"/>
                </a:lnTo>
                <a:lnTo>
                  <a:pt x="4549977" y="4633"/>
                </a:lnTo>
                <a:lnTo>
                  <a:pt x="4558513" y="10390"/>
                </a:lnTo>
                <a:lnTo>
                  <a:pt x="4564266" y="18928"/>
                </a:lnTo>
                <a:lnTo>
                  <a:pt x="4566375" y="29384"/>
                </a:lnTo>
                <a:lnTo>
                  <a:pt x="4564266" y="39840"/>
                </a:lnTo>
                <a:lnTo>
                  <a:pt x="4558513" y="48378"/>
                </a:lnTo>
                <a:lnTo>
                  <a:pt x="4549977" y="54135"/>
                </a:lnTo>
                <a:lnTo>
                  <a:pt x="4539518" y="56246"/>
                </a:lnTo>
                <a:close/>
              </a:path>
              <a:path w="7312025" h="1499234">
                <a:moveTo>
                  <a:pt x="4842096" y="57087"/>
                </a:moveTo>
                <a:lnTo>
                  <a:pt x="4831325" y="54910"/>
                </a:lnTo>
                <a:lnTo>
                  <a:pt x="4822531" y="48975"/>
                </a:lnTo>
                <a:lnTo>
                  <a:pt x="4816603" y="40170"/>
                </a:lnTo>
                <a:lnTo>
                  <a:pt x="4814430" y="29384"/>
                </a:lnTo>
                <a:lnTo>
                  <a:pt x="4816603" y="18598"/>
                </a:lnTo>
                <a:lnTo>
                  <a:pt x="4822531" y="9793"/>
                </a:lnTo>
                <a:lnTo>
                  <a:pt x="4831325" y="3857"/>
                </a:lnTo>
                <a:lnTo>
                  <a:pt x="4842096" y="1681"/>
                </a:lnTo>
                <a:lnTo>
                  <a:pt x="4852887" y="3857"/>
                </a:lnTo>
                <a:lnTo>
                  <a:pt x="4861691" y="9793"/>
                </a:lnTo>
                <a:lnTo>
                  <a:pt x="4867622" y="18598"/>
                </a:lnTo>
                <a:lnTo>
                  <a:pt x="4869796" y="29384"/>
                </a:lnTo>
                <a:lnTo>
                  <a:pt x="4867622" y="40170"/>
                </a:lnTo>
                <a:lnTo>
                  <a:pt x="4861691" y="48975"/>
                </a:lnTo>
                <a:lnTo>
                  <a:pt x="4852887" y="54910"/>
                </a:lnTo>
                <a:lnTo>
                  <a:pt x="4842096" y="57087"/>
                </a:lnTo>
                <a:close/>
              </a:path>
              <a:path w="7312025" h="1499234">
                <a:moveTo>
                  <a:pt x="5144675" y="58768"/>
                </a:moveTo>
                <a:lnTo>
                  <a:pt x="5133256" y="56460"/>
                </a:lnTo>
                <a:lnTo>
                  <a:pt x="5123925" y="50163"/>
                </a:lnTo>
                <a:lnTo>
                  <a:pt x="5117630" y="40823"/>
                </a:lnTo>
                <a:lnTo>
                  <a:pt x="5115321" y="29384"/>
                </a:lnTo>
                <a:lnTo>
                  <a:pt x="5117630" y="17945"/>
                </a:lnTo>
                <a:lnTo>
                  <a:pt x="5123925" y="8605"/>
                </a:lnTo>
                <a:lnTo>
                  <a:pt x="5133256" y="2308"/>
                </a:lnTo>
                <a:lnTo>
                  <a:pt x="5144675" y="0"/>
                </a:lnTo>
                <a:lnTo>
                  <a:pt x="5156113" y="2308"/>
                </a:lnTo>
                <a:lnTo>
                  <a:pt x="5165454" y="8605"/>
                </a:lnTo>
                <a:lnTo>
                  <a:pt x="5171752" y="17945"/>
                </a:lnTo>
                <a:lnTo>
                  <a:pt x="5174062" y="29384"/>
                </a:lnTo>
                <a:lnTo>
                  <a:pt x="5171752" y="40823"/>
                </a:lnTo>
                <a:lnTo>
                  <a:pt x="5165454" y="50163"/>
                </a:lnTo>
                <a:lnTo>
                  <a:pt x="5156113" y="56460"/>
                </a:lnTo>
                <a:lnTo>
                  <a:pt x="5144675" y="58768"/>
                </a:lnTo>
                <a:close/>
              </a:path>
              <a:path w="7312025" h="1499234">
                <a:moveTo>
                  <a:pt x="5447253" y="57087"/>
                </a:moveTo>
                <a:lnTo>
                  <a:pt x="5436482" y="54910"/>
                </a:lnTo>
                <a:lnTo>
                  <a:pt x="5427688" y="48975"/>
                </a:lnTo>
                <a:lnTo>
                  <a:pt x="5421760" y="40170"/>
                </a:lnTo>
                <a:lnTo>
                  <a:pt x="5419586" y="29384"/>
                </a:lnTo>
                <a:lnTo>
                  <a:pt x="5421760" y="18598"/>
                </a:lnTo>
                <a:lnTo>
                  <a:pt x="5427688" y="9793"/>
                </a:lnTo>
                <a:lnTo>
                  <a:pt x="5436482" y="3857"/>
                </a:lnTo>
                <a:lnTo>
                  <a:pt x="5447253" y="1681"/>
                </a:lnTo>
                <a:lnTo>
                  <a:pt x="5458043" y="3857"/>
                </a:lnTo>
                <a:lnTo>
                  <a:pt x="5466847" y="9793"/>
                </a:lnTo>
                <a:lnTo>
                  <a:pt x="5472779" y="18598"/>
                </a:lnTo>
                <a:lnTo>
                  <a:pt x="5474953" y="29384"/>
                </a:lnTo>
                <a:lnTo>
                  <a:pt x="5472779" y="40170"/>
                </a:lnTo>
                <a:lnTo>
                  <a:pt x="5466847" y="48975"/>
                </a:lnTo>
                <a:lnTo>
                  <a:pt x="5458043" y="54910"/>
                </a:lnTo>
                <a:lnTo>
                  <a:pt x="5447253" y="57087"/>
                </a:lnTo>
                <a:close/>
              </a:path>
              <a:path w="7312025" h="1499234">
                <a:moveTo>
                  <a:pt x="5749865" y="52058"/>
                </a:moveTo>
                <a:lnTo>
                  <a:pt x="5741027" y="50277"/>
                </a:lnTo>
                <a:lnTo>
                  <a:pt x="5733822" y="45420"/>
                </a:lnTo>
                <a:lnTo>
                  <a:pt x="5728970" y="38213"/>
                </a:lnTo>
                <a:lnTo>
                  <a:pt x="5727192" y="29384"/>
                </a:lnTo>
                <a:lnTo>
                  <a:pt x="5728970" y="20555"/>
                </a:lnTo>
                <a:lnTo>
                  <a:pt x="5733822" y="13348"/>
                </a:lnTo>
                <a:lnTo>
                  <a:pt x="5741027" y="8491"/>
                </a:lnTo>
                <a:lnTo>
                  <a:pt x="5749865" y="6710"/>
                </a:lnTo>
                <a:lnTo>
                  <a:pt x="5758683" y="8491"/>
                </a:lnTo>
                <a:lnTo>
                  <a:pt x="5765879" y="13348"/>
                </a:lnTo>
                <a:lnTo>
                  <a:pt x="5770727" y="20555"/>
                </a:lnTo>
                <a:lnTo>
                  <a:pt x="5772504" y="29384"/>
                </a:lnTo>
                <a:lnTo>
                  <a:pt x="5770722" y="38213"/>
                </a:lnTo>
                <a:lnTo>
                  <a:pt x="5765866" y="45420"/>
                </a:lnTo>
                <a:lnTo>
                  <a:pt x="5758669" y="50277"/>
                </a:lnTo>
                <a:lnTo>
                  <a:pt x="5749865" y="52058"/>
                </a:lnTo>
                <a:close/>
              </a:path>
              <a:path w="7312025" h="1499234">
                <a:moveTo>
                  <a:pt x="6059832" y="42823"/>
                </a:moveTo>
                <a:lnTo>
                  <a:pt x="6045021" y="42823"/>
                </a:lnTo>
                <a:lnTo>
                  <a:pt x="6038981" y="36802"/>
                </a:lnTo>
                <a:lnTo>
                  <a:pt x="6038981" y="21966"/>
                </a:lnTo>
                <a:lnTo>
                  <a:pt x="6045021" y="15945"/>
                </a:lnTo>
                <a:lnTo>
                  <a:pt x="6059832" y="15945"/>
                </a:lnTo>
                <a:lnTo>
                  <a:pt x="6065872" y="21966"/>
                </a:lnTo>
                <a:lnTo>
                  <a:pt x="6065872" y="36802"/>
                </a:lnTo>
                <a:lnTo>
                  <a:pt x="6059832" y="42823"/>
                </a:lnTo>
                <a:close/>
              </a:path>
              <a:path w="7312025" h="1499234">
                <a:moveTo>
                  <a:pt x="6356844" y="32748"/>
                </a:moveTo>
                <a:lnTo>
                  <a:pt x="6353132" y="32748"/>
                </a:lnTo>
                <a:lnTo>
                  <a:pt x="6351648" y="31251"/>
                </a:lnTo>
                <a:lnTo>
                  <a:pt x="6351648" y="27517"/>
                </a:lnTo>
                <a:lnTo>
                  <a:pt x="6353132" y="26020"/>
                </a:lnTo>
                <a:lnTo>
                  <a:pt x="6356877" y="26020"/>
                </a:lnTo>
                <a:lnTo>
                  <a:pt x="6358362" y="27517"/>
                </a:lnTo>
                <a:lnTo>
                  <a:pt x="6358362" y="31251"/>
                </a:lnTo>
                <a:lnTo>
                  <a:pt x="6356844" y="32748"/>
                </a:lnTo>
                <a:close/>
              </a:path>
              <a:path w="7312025" h="1499234">
                <a:moveTo>
                  <a:pt x="909971" y="334667"/>
                </a:moveTo>
                <a:lnTo>
                  <a:pt x="907181" y="334667"/>
                </a:lnTo>
                <a:lnTo>
                  <a:pt x="906058" y="333540"/>
                </a:lnTo>
                <a:lnTo>
                  <a:pt x="906058" y="330749"/>
                </a:lnTo>
                <a:lnTo>
                  <a:pt x="907181" y="329622"/>
                </a:lnTo>
                <a:lnTo>
                  <a:pt x="909971" y="329622"/>
                </a:lnTo>
                <a:lnTo>
                  <a:pt x="911098" y="330749"/>
                </a:lnTo>
                <a:lnTo>
                  <a:pt x="911098" y="333540"/>
                </a:lnTo>
                <a:lnTo>
                  <a:pt x="909971" y="334667"/>
                </a:lnTo>
                <a:close/>
              </a:path>
              <a:path w="7312025" h="1499234">
                <a:moveTo>
                  <a:pt x="1215327" y="339698"/>
                </a:moveTo>
                <a:lnTo>
                  <a:pt x="1206989" y="339698"/>
                </a:lnTo>
                <a:lnTo>
                  <a:pt x="1203609" y="336316"/>
                </a:lnTo>
                <a:lnTo>
                  <a:pt x="1203609" y="327973"/>
                </a:lnTo>
                <a:lnTo>
                  <a:pt x="1206989" y="324592"/>
                </a:lnTo>
                <a:lnTo>
                  <a:pt x="1215327" y="324592"/>
                </a:lnTo>
                <a:lnTo>
                  <a:pt x="1218704" y="327973"/>
                </a:lnTo>
                <a:lnTo>
                  <a:pt x="1218704" y="336316"/>
                </a:lnTo>
                <a:lnTo>
                  <a:pt x="1215327" y="339698"/>
                </a:lnTo>
                <a:close/>
              </a:path>
              <a:path w="7312025" h="1499234">
                <a:moveTo>
                  <a:pt x="1520678" y="344726"/>
                </a:moveTo>
                <a:lnTo>
                  <a:pt x="1506778" y="344726"/>
                </a:lnTo>
                <a:lnTo>
                  <a:pt x="1501146" y="339091"/>
                </a:lnTo>
                <a:lnTo>
                  <a:pt x="1501146" y="325165"/>
                </a:lnTo>
                <a:lnTo>
                  <a:pt x="1506778" y="319530"/>
                </a:lnTo>
                <a:lnTo>
                  <a:pt x="1520695" y="319530"/>
                </a:lnTo>
                <a:lnTo>
                  <a:pt x="1526326" y="325165"/>
                </a:lnTo>
                <a:lnTo>
                  <a:pt x="1526326" y="339091"/>
                </a:lnTo>
                <a:lnTo>
                  <a:pt x="1520678" y="344726"/>
                </a:lnTo>
                <a:close/>
              </a:path>
              <a:path w="7312025" h="1499234">
                <a:moveTo>
                  <a:pt x="1826050" y="349756"/>
                </a:moveTo>
                <a:lnTo>
                  <a:pt x="1806582" y="349756"/>
                </a:lnTo>
                <a:lnTo>
                  <a:pt x="1798697" y="341868"/>
                </a:lnTo>
                <a:lnTo>
                  <a:pt x="1798697" y="322389"/>
                </a:lnTo>
                <a:lnTo>
                  <a:pt x="1806582" y="314501"/>
                </a:lnTo>
                <a:lnTo>
                  <a:pt x="1826050" y="314501"/>
                </a:lnTo>
                <a:lnTo>
                  <a:pt x="1833932" y="322389"/>
                </a:lnTo>
                <a:lnTo>
                  <a:pt x="1833932" y="341868"/>
                </a:lnTo>
                <a:lnTo>
                  <a:pt x="1826050" y="349756"/>
                </a:lnTo>
                <a:close/>
              </a:path>
              <a:path w="7312025" h="1499234">
                <a:moveTo>
                  <a:pt x="2118895" y="354783"/>
                </a:moveTo>
                <a:lnTo>
                  <a:pt x="2110070" y="353003"/>
                </a:lnTo>
                <a:lnTo>
                  <a:pt x="2102868" y="348146"/>
                </a:lnTo>
                <a:lnTo>
                  <a:pt x="2098014" y="340940"/>
                </a:lnTo>
                <a:lnTo>
                  <a:pt x="2096235" y="332111"/>
                </a:lnTo>
                <a:lnTo>
                  <a:pt x="2098014" y="323282"/>
                </a:lnTo>
                <a:lnTo>
                  <a:pt x="2102868" y="316075"/>
                </a:lnTo>
                <a:lnTo>
                  <a:pt x="2110070" y="311218"/>
                </a:lnTo>
                <a:lnTo>
                  <a:pt x="2118895" y="309437"/>
                </a:lnTo>
                <a:lnTo>
                  <a:pt x="2127719" y="311218"/>
                </a:lnTo>
                <a:lnTo>
                  <a:pt x="2134921" y="316075"/>
                </a:lnTo>
                <a:lnTo>
                  <a:pt x="2139775" y="323282"/>
                </a:lnTo>
                <a:lnTo>
                  <a:pt x="2141554" y="332111"/>
                </a:lnTo>
                <a:lnTo>
                  <a:pt x="2139773" y="340940"/>
                </a:lnTo>
                <a:lnTo>
                  <a:pt x="2134915" y="348146"/>
                </a:lnTo>
                <a:lnTo>
                  <a:pt x="2127712" y="353003"/>
                </a:lnTo>
                <a:lnTo>
                  <a:pt x="2118895" y="354783"/>
                </a:lnTo>
                <a:close/>
              </a:path>
              <a:path w="7312025" h="1499234">
                <a:moveTo>
                  <a:pt x="2421476" y="358147"/>
                </a:moveTo>
                <a:lnTo>
                  <a:pt x="2411356" y="356102"/>
                </a:lnTo>
                <a:lnTo>
                  <a:pt x="2403089" y="350525"/>
                </a:lnTo>
                <a:lnTo>
                  <a:pt x="2397514" y="342254"/>
                </a:lnTo>
                <a:lnTo>
                  <a:pt x="2395470" y="332128"/>
                </a:lnTo>
                <a:lnTo>
                  <a:pt x="2397514" y="322002"/>
                </a:lnTo>
                <a:lnTo>
                  <a:pt x="2403089" y="313731"/>
                </a:lnTo>
                <a:lnTo>
                  <a:pt x="2411356" y="308153"/>
                </a:lnTo>
                <a:lnTo>
                  <a:pt x="2421476" y="306107"/>
                </a:lnTo>
                <a:lnTo>
                  <a:pt x="2431594" y="308153"/>
                </a:lnTo>
                <a:lnTo>
                  <a:pt x="2439860" y="313731"/>
                </a:lnTo>
                <a:lnTo>
                  <a:pt x="2445435" y="322002"/>
                </a:lnTo>
                <a:lnTo>
                  <a:pt x="2447480" y="332128"/>
                </a:lnTo>
                <a:lnTo>
                  <a:pt x="2445437" y="342254"/>
                </a:lnTo>
                <a:lnTo>
                  <a:pt x="2439867" y="350525"/>
                </a:lnTo>
                <a:lnTo>
                  <a:pt x="2431602" y="356102"/>
                </a:lnTo>
                <a:lnTo>
                  <a:pt x="2421476" y="358147"/>
                </a:lnTo>
                <a:close/>
              </a:path>
              <a:path w="7312025" h="1499234">
                <a:moveTo>
                  <a:pt x="2724055" y="361511"/>
                </a:moveTo>
                <a:lnTo>
                  <a:pt x="2712622" y="359203"/>
                </a:lnTo>
                <a:lnTo>
                  <a:pt x="2703288" y="352906"/>
                </a:lnTo>
                <a:lnTo>
                  <a:pt x="2696995" y="343567"/>
                </a:lnTo>
                <a:lnTo>
                  <a:pt x="2694688" y="332128"/>
                </a:lnTo>
                <a:lnTo>
                  <a:pt x="2696995" y="320689"/>
                </a:lnTo>
                <a:lnTo>
                  <a:pt x="2703288" y="311349"/>
                </a:lnTo>
                <a:lnTo>
                  <a:pt x="2712622" y="305052"/>
                </a:lnTo>
                <a:lnTo>
                  <a:pt x="2724055" y="302744"/>
                </a:lnTo>
                <a:lnTo>
                  <a:pt x="2735487" y="305052"/>
                </a:lnTo>
                <a:lnTo>
                  <a:pt x="2744821" y="311349"/>
                </a:lnTo>
                <a:lnTo>
                  <a:pt x="2751114" y="320689"/>
                </a:lnTo>
                <a:lnTo>
                  <a:pt x="2753422" y="332128"/>
                </a:lnTo>
                <a:lnTo>
                  <a:pt x="2751114" y="343567"/>
                </a:lnTo>
                <a:lnTo>
                  <a:pt x="2744821" y="352906"/>
                </a:lnTo>
                <a:lnTo>
                  <a:pt x="2735487" y="359203"/>
                </a:lnTo>
                <a:lnTo>
                  <a:pt x="2724055" y="361511"/>
                </a:lnTo>
                <a:close/>
              </a:path>
              <a:path w="7312025" h="1499234">
                <a:moveTo>
                  <a:pt x="3026633" y="364875"/>
                </a:moveTo>
                <a:lnTo>
                  <a:pt x="3013896" y="362301"/>
                </a:lnTo>
                <a:lnTo>
                  <a:pt x="3003493" y="355282"/>
                </a:lnTo>
                <a:lnTo>
                  <a:pt x="2996478" y="344872"/>
                </a:lnTo>
                <a:lnTo>
                  <a:pt x="2993905" y="332128"/>
                </a:lnTo>
                <a:lnTo>
                  <a:pt x="2996478" y="319383"/>
                </a:lnTo>
                <a:lnTo>
                  <a:pt x="3003493" y="308973"/>
                </a:lnTo>
                <a:lnTo>
                  <a:pt x="3013896" y="301954"/>
                </a:lnTo>
                <a:lnTo>
                  <a:pt x="3026633" y="299379"/>
                </a:lnTo>
                <a:lnTo>
                  <a:pt x="3039371" y="301954"/>
                </a:lnTo>
                <a:lnTo>
                  <a:pt x="3049775" y="308973"/>
                </a:lnTo>
                <a:lnTo>
                  <a:pt x="3056791" y="319383"/>
                </a:lnTo>
                <a:lnTo>
                  <a:pt x="3059364" y="332128"/>
                </a:lnTo>
                <a:lnTo>
                  <a:pt x="3056791" y="344872"/>
                </a:lnTo>
                <a:lnTo>
                  <a:pt x="3049775" y="355282"/>
                </a:lnTo>
                <a:lnTo>
                  <a:pt x="3039371" y="362301"/>
                </a:lnTo>
                <a:lnTo>
                  <a:pt x="3026633" y="364875"/>
                </a:lnTo>
                <a:close/>
              </a:path>
              <a:path w="7312025" h="1499234">
                <a:moveTo>
                  <a:pt x="3329211" y="367399"/>
                </a:moveTo>
                <a:lnTo>
                  <a:pt x="3315502" y="364627"/>
                </a:lnTo>
                <a:lnTo>
                  <a:pt x="3304303" y="357069"/>
                </a:lnTo>
                <a:lnTo>
                  <a:pt x="3296750" y="345863"/>
                </a:lnTo>
                <a:lnTo>
                  <a:pt x="3293980" y="332145"/>
                </a:lnTo>
                <a:lnTo>
                  <a:pt x="3296750" y="318426"/>
                </a:lnTo>
                <a:lnTo>
                  <a:pt x="3304303" y="307220"/>
                </a:lnTo>
                <a:lnTo>
                  <a:pt x="3315502" y="299662"/>
                </a:lnTo>
                <a:lnTo>
                  <a:pt x="3329211" y="296890"/>
                </a:lnTo>
                <a:lnTo>
                  <a:pt x="3342923" y="299662"/>
                </a:lnTo>
                <a:lnTo>
                  <a:pt x="3354123" y="307220"/>
                </a:lnTo>
                <a:lnTo>
                  <a:pt x="3361676" y="318426"/>
                </a:lnTo>
                <a:lnTo>
                  <a:pt x="3364446" y="332145"/>
                </a:lnTo>
                <a:lnTo>
                  <a:pt x="3361678" y="345863"/>
                </a:lnTo>
                <a:lnTo>
                  <a:pt x="3354129" y="357069"/>
                </a:lnTo>
                <a:lnTo>
                  <a:pt x="3342930" y="364627"/>
                </a:lnTo>
                <a:lnTo>
                  <a:pt x="3329211" y="367399"/>
                </a:lnTo>
                <a:close/>
              </a:path>
              <a:path w="7312025" h="1499234">
                <a:moveTo>
                  <a:pt x="3631783" y="369922"/>
                </a:moveTo>
                <a:lnTo>
                  <a:pt x="3617087" y="366953"/>
                </a:lnTo>
                <a:lnTo>
                  <a:pt x="3605086" y="358855"/>
                </a:lnTo>
                <a:lnTo>
                  <a:pt x="3596995" y="346847"/>
                </a:lnTo>
                <a:lnTo>
                  <a:pt x="3594028" y="332145"/>
                </a:lnTo>
                <a:lnTo>
                  <a:pt x="3596995" y="317443"/>
                </a:lnTo>
                <a:lnTo>
                  <a:pt x="3605086" y="305434"/>
                </a:lnTo>
                <a:lnTo>
                  <a:pt x="3617087" y="297336"/>
                </a:lnTo>
                <a:lnTo>
                  <a:pt x="3631783" y="294367"/>
                </a:lnTo>
                <a:lnTo>
                  <a:pt x="3646479" y="297336"/>
                </a:lnTo>
                <a:lnTo>
                  <a:pt x="3658479" y="305434"/>
                </a:lnTo>
                <a:lnTo>
                  <a:pt x="3666571" y="317443"/>
                </a:lnTo>
                <a:lnTo>
                  <a:pt x="3669538" y="332145"/>
                </a:lnTo>
                <a:lnTo>
                  <a:pt x="3666571" y="346847"/>
                </a:lnTo>
                <a:lnTo>
                  <a:pt x="3658479" y="358855"/>
                </a:lnTo>
                <a:lnTo>
                  <a:pt x="3646479" y="366953"/>
                </a:lnTo>
                <a:lnTo>
                  <a:pt x="3631783" y="369922"/>
                </a:lnTo>
                <a:close/>
              </a:path>
              <a:path w="7312025" h="1499234">
                <a:moveTo>
                  <a:pt x="3934361" y="373286"/>
                </a:moveTo>
                <a:lnTo>
                  <a:pt x="3918361" y="370053"/>
                </a:lnTo>
                <a:lnTo>
                  <a:pt x="3905299" y="361237"/>
                </a:lnTo>
                <a:lnTo>
                  <a:pt x="3896494" y="348159"/>
                </a:lnTo>
                <a:lnTo>
                  <a:pt x="3893266" y="332145"/>
                </a:lnTo>
                <a:lnTo>
                  <a:pt x="3896494" y="316130"/>
                </a:lnTo>
                <a:lnTo>
                  <a:pt x="3905299" y="303052"/>
                </a:lnTo>
                <a:lnTo>
                  <a:pt x="3918361" y="294236"/>
                </a:lnTo>
                <a:lnTo>
                  <a:pt x="3934361" y="291003"/>
                </a:lnTo>
                <a:lnTo>
                  <a:pt x="3950367" y="294236"/>
                </a:lnTo>
                <a:lnTo>
                  <a:pt x="3963441" y="303052"/>
                </a:lnTo>
                <a:lnTo>
                  <a:pt x="3972257" y="316130"/>
                </a:lnTo>
                <a:lnTo>
                  <a:pt x="3975490" y="332145"/>
                </a:lnTo>
                <a:lnTo>
                  <a:pt x="3972257" y="348159"/>
                </a:lnTo>
                <a:lnTo>
                  <a:pt x="3963441" y="361237"/>
                </a:lnTo>
                <a:lnTo>
                  <a:pt x="3950367" y="370053"/>
                </a:lnTo>
                <a:lnTo>
                  <a:pt x="3934361" y="373286"/>
                </a:lnTo>
                <a:close/>
              </a:path>
              <a:path w="7312025" h="1499234">
                <a:moveTo>
                  <a:pt x="4236940" y="375810"/>
                </a:moveTo>
                <a:lnTo>
                  <a:pt x="4219960" y="372379"/>
                </a:lnTo>
                <a:lnTo>
                  <a:pt x="4206093" y="363024"/>
                </a:lnTo>
                <a:lnTo>
                  <a:pt x="4196743" y="349150"/>
                </a:lnTo>
                <a:lnTo>
                  <a:pt x="4193314" y="332162"/>
                </a:lnTo>
                <a:lnTo>
                  <a:pt x="4196743" y="315173"/>
                </a:lnTo>
                <a:lnTo>
                  <a:pt x="4206093" y="301299"/>
                </a:lnTo>
                <a:lnTo>
                  <a:pt x="4219960" y="291944"/>
                </a:lnTo>
                <a:lnTo>
                  <a:pt x="4236940" y="288513"/>
                </a:lnTo>
                <a:lnTo>
                  <a:pt x="4253919" y="291944"/>
                </a:lnTo>
                <a:lnTo>
                  <a:pt x="4267786" y="301299"/>
                </a:lnTo>
                <a:lnTo>
                  <a:pt x="4277136" y="315173"/>
                </a:lnTo>
                <a:lnTo>
                  <a:pt x="4280565" y="332162"/>
                </a:lnTo>
                <a:lnTo>
                  <a:pt x="4277136" y="349150"/>
                </a:lnTo>
                <a:lnTo>
                  <a:pt x="4267786" y="363024"/>
                </a:lnTo>
                <a:lnTo>
                  <a:pt x="4253919" y="372379"/>
                </a:lnTo>
                <a:lnTo>
                  <a:pt x="4236940" y="375810"/>
                </a:lnTo>
                <a:close/>
              </a:path>
              <a:path w="7312025" h="1499234">
                <a:moveTo>
                  <a:pt x="4539518" y="378334"/>
                </a:moveTo>
                <a:lnTo>
                  <a:pt x="4521565" y="374705"/>
                </a:lnTo>
                <a:lnTo>
                  <a:pt x="4506904" y="364810"/>
                </a:lnTo>
                <a:lnTo>
                  <a:pt x="4497020" y="350134"/>
                </a:lnTo>
                <a:lnTo>
                  <a:pt x="4493396" y="332162"/>
                </a:lnTo>
                <a:lnTo>
                  <a:pt x="4497020" y="314190"/>
                </a:lnTo>
                <a:lnTo>
                  <a:pt x="4506904" y="299514"/>
                </a:lnTo>
                <a:lnTo>
                  <a:pt x="4521565" y="289619"/>
                </a:lnTo>
                <a:lnTo>
                  <a:pt x="4539518" y="285991"/>
                </a:lnTo>
                <a:lnTo>
                  <a:pt x="4557491" y="289619"/>
                </a:lnTo>
                <a:lnTo>
                  <a:pt x="4572161" y="299514"/>
                </a:lnTo>
                <a:lnTo>
                  <a:pt x="4582049" y="314190"/>
                </a:lnTo>
                <a:lnTo>
                  <a:pt x="4585674" y="332162"/>
                </a:lnTo>
                <a:lnTo>
                  <a:pt x="4582049" y="350134"/>
                </a:lnTo>
                <a:lnTo>
                  <a:pt x="4572161" y="364810"/>
                </a:lnTo>
                <a:lnTo>
                  <a:pt x="4557491" y="374705"/>
                </a:lnTo>
                <a:lnTo>
                  <a:pt x="4539518" y="378334"/>
                </a:lnTo>
                <a:close/>
              </a:path>
              <a:path w="7312025" h="1499234">
                <a:moveTo>
                  <a:pt x="4842096" y="380854"/>
                </a:moveTo>
                <a:lnTo>
                  <a:pt x="4823164" y="377028"/>
                </a:lnTo>
                <a:lnTo>
                  <a:pt x="4807699" y="366594"/>
                </a:lnTo>
                <a:lnTo>
                  <a:pt x="4797269" y="351117"/>
                </a:lnTo>
                <a:lnTo>
                  <a:pt x="4793443" y="332162"/>
                </a:lnTo>
                <a:lnTo>
                  <a:pt x="4797269" y="313207"/>
                </a:lnTo>
                <a:lnTo>
                  <a:pt x="4807699" y="297729"/>
                </a:lnTo>
                <a:lnTo>
                  <a:pt x="4823164" y="287294"/>
                </a:lnTo>
                <a:lnTo>
                  <a:pt x="4842096" y="283468"/>
                </a:lnTo>
                <a:lnTo>
                  <a:pt x="4861048" y="287294"/>
                </a:lnTo>
                <a:lnTo>
                  <a:pt x="4876524" y="297729"/>
                </a:lnTo>
                <a:lnTo>
                  <a:pt x="4886957" y="313207"/>
                </a:lnTo>
                <a:lnTo>
                  <a:pt x="4890783" y="332162"/>
                </a:lnTo>
                <a:lnTo>
                  <a:pt x="4886957" y="351117"/>
                </a:lnTo>
                <a:lnTo>
                  <a:pt x="4876524" y="366594"/>
                </a:lnTo>
                <a:lnTo>
                  <a:pt x="4861048" y="377028"/>
                </a:lnTo>
                <a:lnTo>
                  <a:pt x="4842096" y="380854"/>
                </a:lnTo>
                <a:close/>
              </a:path>
              <a:path w="7312025" h="1499234">
                <a:moveTo>
                  <a:pt x="5144675" y="383378"/>
                </a:moveTo>
                <a:lnTo>
                  <a:pt x="5124749" y="379354"/>
                </a:lnTo>
                <a:lnTo>
                  <a:pt x="5108480" y="368378"/>
                </a:lnTo>
                <a:lnTo>
                  <a:pt x="5097513" y="352099"/>
                </a:lnTo>
                <a:lnTo>
                  <a:pt x="5093491" y="332162"/>
                </a:lnTo>
                <a:lnTo>
                  <a:pt x="5097513" y="312223"/>
                </a:lnTo>
                <a:lnTo>
                  <a:pt x="5108480" y="295944"/>
                </a:lnTo>
                <a:lnTo>
                  <a:pt x="5124749" y="284968"/>
                </a:lnTo>
                <a:lnTo>
                  <a:pt x="5144675" y="280944"/>
                </a:lnTo>
                <a:lnTo>
                  <a:pt x="5164605" y="284968"/>
                </a:lnTo>
                <a:lnTo>
                  <a:pt x="5180886" y="295944"/>
                </a:lnTo>
                <a:lnTo>
                  <a:pt x="5191865" y="312223"/>
                </a:lnTo>
                <a:lnTo>
                  <a:pt x="5195892" y="332162"/>
                </a:lnTo>
                <a:lnTo>
                  <a:pt x="5191865" y="352099"/>
                </a:lnTo>
                <a:lnTo>
                  <a:pt x="5180886" y="368378"/>
                </a:lnTo>
                <a:lnTo>
                  <a:pt x="5164605" y="379354"/>
                </a:lnTo>
                <a:lnTo>
                  <a:pt x="5144675" y="383378"/>
                </a:lnTo>
                <a:close/>
              </a:path>
              <a:path w="7312025" h="1499234">
                <a:moveTo>
                  <a:pt x="5447253" y="386742"/>
                </a:moveTo>
                <a:lnTo>
                  <a:pt x="5426037" y="382453"/>
                </a:lnTo>
                <a:lnTo>
                  <a:pt x="5408705" y="370757"/>
                </a:lnTo>
                <a:lnTo>
                  <a:pt x="5397016" y="353413"/>
                </a:lnTo>
                <a:lnTo>
                  <a:pt x="5392729" y="332178"/>
                </a:lnTo>
                <a:lnTo>
                  <a:pt x="5397016" y="310944"/>
                </a:lnTo>
                <a:lnTo>
                  <a:pt x="5408705" y="293599"/>
                </a:lnTo>
                <a:lnTo>
                  <a:pt x="5426037" y="281903"/>
                </a:lnTo>
                <a:lnTo>
                  <a:pt x="5447253" y="277614"/>
                </a:lnTo>
                <a:lnTo>
                  <a:pt x="5468488" y="281903"/>
                </a:lnTo>
                <a:lnTo>
                  <a:pt x="5485830" y="293599"/>
                </a:lnTo>
                <a:lnTo>
                  <a:pt x="5497523" y="310944"/>
                </a:lnTo>
                <a:lnTo>
                  <a:pt x="5501810" y="332178"/>
                </a:lnTo>
                <a:lnTo>
                  <a:pt x="5497523" y="353413"/>
                </a:lnTo>
                <a:lnTo>
                  <a:pt x="5485830" y="370757"/>
                </a:lnTo>
                <a:lnTo>
                  <a:pt x="5468488" y="382453"/>
                </a:lnTo>
                <a:lnTo>
                  <a:pt x="5447253" y="386742"/>
                </a:lnTo>
                <a:close/>
              </a:path>
              <a:path w="7312025" h="1499234">
                <a:moveTo>
                  <a:pt x="5749865" y="389265"/>
                </a:moveTo>
                <a:lnTo>
                  <a:pt x="5727656" y="384778"/>
                </a:lnTo>
                <a:lnTo>
                  <a:pt x="5709521" y="372543"/>
                </a:lnTo>
                <a:lnTo>
                  <a:pt x="5697294" y="354397"/>
                </a:lnTo>
                <a:lnTo>
                  <a:pt x="5692811" y="332178"/>
                </a:lnTo>
                <a:lnTo>
                  <a:pt x="5697294" y="309961"/>
                </a:lnTo>
                <a:lnTo>
                  <a:pt x="5709521" y="291814"/>
                </a:lnTo>
                <a:lnTo>
                  <a:pt x="5727656" y="279578"/>
                </a:lnTo>
                <a:lnTo>
                  <a:pt x="5749865" y="275091"/>
                </a:lnTo>
                <a:lnTo>
                  <a:pt x="5772055" y="279578"/>
                </a:lnTo>
                <a:lnTo>
                  <a:pt x="5790180" y="291814"/>
                </a:lnTo>
                <a:lnTo>
                  <a:pt x="5802403" y="309961"/>
                </a:lnTo>
                <a:lnTo>
                  <a:pt x="5806885" y="332178"/>
                </a:lnTo>
                <a:lnTo>
                  <a:pt x="5802407" y="354397"/>
                </a:lnTo>
                <a:lnTo>
                  <a:pt x="5790192" y="372543"/>
                </a:lnTo>
                <a:lnTo>
                  <a:pt x="5772069" y="384778"/>
                </a:lnTo>
                <a:lnTo>
                  <a:pt x="5749865" y="389265"/>
                </a:lnTo>
                <a:close/>
              </a:path>
              <a:path w="7312025" h="1499234">
                <a:moveTo>
                  <a:pt x="6052443" y="391789"/>
                </a:moveTo>
                <a:lnTo>
                  <a:pt x="6029255" y="387104"/>
                </a:lnTo>
                <a:lnTo>
                  <a:pt x="6010315" y="374327"/>
                </a:lnTo>
                <a:lnTo>
                  <a:pt x="5997543" y="355379"/>
                </a:lnTo>
                <a:lnTo>
                  <a:pt x="5992859" y="332178"/>
                </a:lnTo>
                <a:lnTo>
                  <a:pt x="5997543" y="308977"/>
                </a:lnTo>
                <a:lnTo>
                  <a:pt x="6010315" y="290029"/>
                </a:lnTo>
                <a:lnTo>
                  <a:pt x="6029255" y="277253"/>
                </a:lnTo>
                <a:lnTo>
                  <a:pt x="6052443" y="272568"/>
                </a:lnTo>
                <a:lnTo>
                  <a:pt x="6075626" y="277253"/>
                </a:lnTo>
                <a:lnTo>
                  <a:pt x="6094555" y="290029"/>
                </a:lnTo>
                <a:lnTo>
                  <a:pt x="6107315" y="308977"/>
                </a:lnTo>
                <a:lnTo>
                  <a:pt x="6111994" y="332178"/>
                </a:lnTo>
                <a:lnTo>
                  <a:pt x="6107315" y="355379"/>
                </a:lnTo>
                <a:lnTo>
                  <a:pt x="6094555" y="374327"/>
                </a:lnTo>
                <a:lnTo>
                  <a:pt x="6075626" y="387104"/>
                </a:lnTo>
                <a:lnTo>
                  <a:pt x="6052443" y="391789"/>
                </a:lnTo>
                <a:close/>
              </a:path>
              <a:path w="7312025" h="1499234">
                <a:moveTo>
                  <a:pt x="6355022" y="391789"/>
                </a:moveTo>
                <a:lnTo>
                  <a:pt x="6331833" y="387104"/>
                </a:lnTo>
                <a:lnTo>
                  <a:pt x="6312893" y="374327"/>
                </a:lnTo>
                <a:lnTo>
                  <a:pt x="6300121" y="355379"/>
                </a:lnTo>
                <a:lnTo>
                  <a:pt x="6295437" y="332178"/>
                </a:lnTo>
                <a:lnTo>
                  <a:pt x="6300121" y="308977"/>
                </a:lnTo>
                <a:lnTo>
                  <a:pt x="6312893" y="290029"/>
                </a:lnTo>
                <a:lnTo>
                  <a:pt x="6331833" y="277253"/>
                </a:lnTo>
                <a:lnTo>
                  <a:pt x="6355022" y="272568"/>
                </a:lnTo>
                <a:lnTo>
                  <a:pt x="6378204" y="277253"/>
                </a:lnTo>
                <a:lnTo>
                  <a:pt x="6397133" y="290029"/>
                </a:lnTo>
                <a:lnTo>
                  <a:pt x="6409893" y="308977"/>
                </a:lnTo>
                <a:lnTo>
                  <a:pt x="6414572" y="332178"/>
                </a:lnTo>
                <a:lnTo>
                  <a:pt x="6409893" y="355379"/>
                </a:lnTo>
                <a:lnTo>
                  <a:pt x="6397133" y="374327"/>
                </a:lnTo>
                <a:lnTo>
                  <a:pt x="6378204" y="387104"/>
                </a:lnTo>
                <a:lnTo>
                  <a:pt x="6355022" y="391789"/>
                </a:lnTo>
                <a:close/>
              </a:path>
              <a:path w="7312025" h="1499234">
                <a:moveTo>
                  <a:pt x="6657600" y="376684"/>
                </a:moveTo>
                <a:lnTo>
                  <a:pt x="6640289" y="373188"/>
                </a:lnTo>
                <a:lnTo>
                  <a:pt x="6626154" y="363655"/>
                </a:lnTo>
                <a:lnTo>
                  <a:pt x="6616625" y="349514"/>
                </a:lnTo>
                <a:lnTo>
                  <a:pt x="6613131" y="332195"/>
                </a:lnTo>
                <a:lnTo>
                  <a:pt x="6616625" y="314877"/>
                </a:lnTo>
                <a:lnTo>
                  <a:pt x="6626154" y="300735"/>
                </a:lnTo>
                <a:lnTo>
                  <a:pt x="6640289" y="291202"/>
                </a:lnTo>
                <a:lnTo>
                  <a:pt x="6657600" y="287706"/>
                </a:lnTo>
                <a:lnTo>
                  <a:pt x="6674891" y="291202"/>
                </a:lnTo>
                <a:lnTo>
                  <a:pt x="6689016" y="300735"/>
                </a:lnTo>
                <a:lnTo>
                  <a:pt x="6698542" y="314877"/>
                </a:lnTo>
                <a:lnTo>
                  <a:pt x="6702035" y="332195"/>
                </a:lnTo>
                <a:lnTo>
                  <a:pt x="6698542" y="349514"/>
                </a:lnTo>
                <a:lnTo>
                  <a:pt x="6689016" y="363655"/>
                </a:lnTo>
                <a:lnTo>
                  <a:pt x="6674891" y="373188"/>
                </a:lnTo>
                <a:lnTo>
                  <a:pt x="6657600" y="376684"/>
                </a:lnTo>
                <a:close/>
              </a:path>
              <a:path w="7312025" h="1499234">
                <a:moveTo>
                  <a:pt x="6967568" y="345616"/>
                </a:moveTo>
                <a:lnTo>
                  <a:pt x="6952756" y="345616"/>
                </a:lnTo>
                <a:lnTo>
                  <a:pt x="6946750" y="339597"/>
                </a:lnTo>
                <a:lnTo>
                  <a:pt x="6946750" y="324761"/>
                </a:lnTo>
                <a:lnTo>
                  <a:pt x="6952756" y="318739"/>
                </a:lnTo>
                <a:lnTo>
                  <a:pt x="6967568" y="318739"/>
                </a:lnTo>
                <a:lnTo>
                  <a:pt x="6973606" y="324761"/>
                </a:lnTo>
                <a:lnTo>
                  <a:pt x="6973606" y="339597"/>
                </a:lnTo>
                <a:lnTo>
                  <a:pt x="6967568" y="345616"/>
                </a:lnTo>
                <a:close/>
              </a:path>
              <a:path w="7312025" h="1499234">
                <a:moveTo>
                  <a:pt x="304344" y="636622"/>
                </a:moveTo>
                <a:lnTo>
                  <a:pt x="302495" y="636622"/>
                </a:lnTo>
                <a:lnTo>
                  <a:pt x="301738" y="635863"/>
                </a:lnTo>
                <a:lnTo>
                  <a:pt x="301738" y="634014"/>
                </a:lnTo>
                <a:lnTo>
                  <a:pt x="302495" y="633258"/>
                </a:lnTo>
                <a:lnTo>
                  <a:pt x="304344" y="633258"/>
                </a:lnTo>
                <a:lnTo>
                  <a:pt x="305100" y="634014"/>
                </a:lnTo>
                <a:lnTo>
                  <a:pt x="305100" y="635863"/>
                </a:lnTo>
                <a:lnTo>
                  <a:pt x="304344" y="636622"/>
                </a:lnTo>
                <a:close/>
              </a:path>
              <a:path w="7312025" h="1499234">
                <a:moveTo>
                  <a:pt x="609242" y="640826"/>
                </a:moveTo>
                <a:lnTo>
                  <a:pt x="602754" y="640826"/>
                </a:lnTo>
                <a:lnTo>
                  <a:pt x="600132" y="638201"/>
                </a:lnTo>
                <a:lnTo>
                  <a:pt x="600132" y="631709"/>
                </a:lnTo>
                <a:lnTo>
                  <a:pt x="602754" y="629084"/>
                </a:lnTo>
                <a:lnTo>
                  <a:pt x="609242" y="629084"/>
                </a:lnTo>
                <a:lnTo>
                  <a:pt x="611867" y="631709"/>
                </a:lnTo>
                <a:lnTo>
                  <a:pt x="611867" y="638201"/>
                </a:lnTo>
                <a:lnTo>
                  <a:pt x="609242" y="640826"/>
                </a:lnTo>
                <a:close/>
              </a:path>
              <a:path w="7312025" h="1499234">
                <a:moveTo>
                  <a:pt x="914142" y="645030"/>
                </a:moveTo>
                <a:lnTo>
                  <a:pt x="903014" y="645030"/>
                </a:lnTo>
                <a:lnTo>
                  <a:pt x="898510" y="640522"/>
                </a:lnTo>
                <a:lnTo>
                  <a:pt x="898510" y="629388"/>
                </a:lnTo>
                <a:lnTo>
                  <a:pt x="903014" y="624880"/>
                </a:lnTo>
                <a:lnTo>
                  <a:pt x="914142" y="624880"/>
                </a:lnTo>
                <a:lnTo>
                  <a:pt x="918646" y="629388"/>
                </a:lnTo>
                <a:lnTo>
                  <a:pt x="918646" y="640522"/>
                </a:lnTo>
                <a:lnTo>
                  <a:pt x="914142" y="645030"/>
                </a:lnTo>
                <a:close/>
              </a:path>
              <a:path w="7312025" h="1499234">
                <a:moveTo>
                  <a:pt x="1218569" y="648394"/>
                </a:moveTo>
                <a:lnTo>
                  <a:pt x="1203744" y="648394"/>
                </a:lnTo>
                <a:lnTo>
                  <a:pt x="1197728" y="642375"/>
                </a:lnTo>
                <a:lnTo>
                  <a:pt x="1197728" y="627539"/>
                </a:lnTo>
                <a:lnTo>
                  <a:pt x="1203744" y="621517"/>
                </a:lnTo>
                <a:lnTo>
                  <a:pt x="1218569" y="621517"/>
                </a:lnTo>
                <a:lnTo>
                  <a:pt x="1224588" y="627539"/>
                </a:lnTo>
                <a:lnTo>
                  <a:pt x="1224588" y="642375"/>
                </a:lnTo>
                <a:lnTo>
                  <a:pt x="1218569" y="648394"/>
                </a:lnTo>
                <a:close/>
              </a:path>
              <a:path w="7312025" h="1499234">
                <a:moveTo>
                  <a:pt x="1523000" y="651761"/>
                </a:moveTo>
                <a:lnTo>
                  <a:pt x="1504473" y="651761"/>
                </a:lnTo>
                <a:lnTo>
                  <a:pt x="1496959" y="644240"/>
                </a:lnTo>
                <a:lnTo>
                  <a:pt x="1496959" y="625704"/>
                </a:lnTo>
                <a:lnTo>
                  <a:pt x="1504473" y="618186"/>
                </a:lnTo>
                <a:lnTo>
                  <a:pt x="1523000" y="618186"/>
                </a:lnTo>
                <a:lnTo>
                  <a:pt x="1530513" y="625704"/>
                </a:lnTo>
                <a:lnTo>
                  <a:pt x="1530513" y="644240"/>
                </a:lnTo>
                <a:lnTo>
                  <a:pt x="1523000" y="651761"/>
                </a:lnTo>
                <a:close/>
              </a:path>
              <a:path w="7312025" h="1499234">
                <a:moveTo>
                  <a:pt x="1816316" y="655121"/>
                </a:moveTo>
                <a:lnTo>
                  <a:pt x="1808475" y="653539"/>
                </a:lnTo>
                <a:lnTo>
                  <a:pt x="1802074" y="649222"/>
                </a:lnTo>
                <a:lnTo>
                  <a:pt x="1797759" y="642818"/>
                </a:lnTo>
                <a:lnTo>
                  <a:pt x="1796177" y="634972"/>
                </a:lnTo>
                <a:lnTo>
                  <a:pt x="1797759" y="627126"/>
                </a:lnTo>
                <a:lnTo>
                  <a:pt x="1802074" y="620722"/>
                </a:lnTo>
                <a:lnTo>
                  <a:pt x="1808475" y="616405"/>
                </a:lnTo>
                <a:lnTo>
                  <a:pt x="1816316" y="614823"/>
                </a:lnTo>
                <a:lnTo>
                  <a:pt x="1824157" y="616405"/>
                </a:lnTo>
                <a:lnTo>
                  <a:pt x="1830559" y="620722"/>
                </a:lnTo>
                <a:lnTo>
                  <a:pt x="1834874" y="627126"/>
                </a:lnTo>
                <a:lnTo>
                  <a:pt x="1836456" y="634972"/>
                </a:lnTo>
                <a:lnTo>
                  <a:pt x="1834874" y="642818"/>
                </a:lnTo>
                <a:lnTo>
                  <a:pt x="1830559" y="649222"/>
                </a:lnTo>
                <a:lnTo>
                  <a:pt x="1824157" y="653539"/>
                </a:lnTo>
                <a:lnTo>
                  <a:pt x="1816316" y="655121"/>
                </a:lnTo>
                <a:close/>
              </a:path>
              <a:path w="7312025" h="1499234">
                <a:moveTo>
                  <a:pt x="2118895" y="658489"/>
                </a:moveTo>
                <a:lnTo>
                  <a:pt x="2109748" y="656640"/>
                </a:lnTo>
                <a:lnTo>
                  <a:pt x="2102279" y="651600"/>
                </a:lnTo>
                <a:lnTo>
                  <a:pt x="2097242" y="644125"/>
                </a:lnTo>
                <a:lnTo>
                  <a:pt x="2095395" y="634972"/>
                </a:lnTo>
                <a:lnTo>
                  <a:pt x="2097242" y="625821"/>
                </a:lnTo>
                <a:lnTo>
                  <a:pt x="2102279" y="618347"/>
                </a:lnTo>
                <a:lnTo>
                  <a:pt x="2109748" y="613307"/>
                </a:lnTo>
                <a:lnTo>
                  <a:pt x="2118895" y="611459"/>
                </a:lnTo>
                <a:lnTo>
                  <a:pt x="2128041" y="613307"/>
                </a:lnTo>
                <a:lnTo>
                  <a:pt x="2135511" y="618347"/>
                </a:lnTo>
                <a:lnTo>
                  <a:pt x="2140547" y="625821"/>
                </a:lnTo>
                <a:lnTo>
                  <a:pt x="2142394" y="634972"/>
                </a:lnTo>
                <a:lnTo>
                  <a:pt x="2140547" y="644125"/>
                </a:lnTo>
                <a:lnTo>
                  <a:pt x="2135511" y="651600"/>
                </a:lnTo>
                <a:lnTo>
                  <a:pt x="2128041" y="656640"/>
                </a:lnTo>
                <a:lnTo>
                  <a:pt x="2118895" y="658489"/>
                </a:lnTo>
                <a:close/>
              </a:path>
              <a:path w="7312025" h="1499234">
                <a:moveTo>
                  <a:pt x="2421476" y="661009"/>
                </a:moveTo>
                <a:lnTo>
                  <a:pt x="2411356" y="658964"/>
                </a:lnTo>
                <a:lnTo>
                  <a:pt x="2403089" y="653386"/>
                </a:lnTo>
                <a:lnTo>
                  <a:pt x="2397514" y="645115"/>
                </a:lnTo>
                <a:lnTo>
                  <a:pt x="2395470" y="634989"/>
                </a:lnTo>
                <a:lnTo>
                  <a:pt x="2397514" y="624864"/>
                </a:lnTo>
                <a:lnTo>
                  <a:pt x="2403089" y="616593"/>
                </a:lnTo>
                <a:lnTo>
                  <a:pt x="2411356" y="611015"/>
                </a:lnTo>
                <a:lnTo>
                  <a:pt x="2421476" y="608969"/>
                </a:lnTo>
                <a:lnTo>
                  <a:pt x="2431594" y="611015"/>
                </a:lnTo>
                <a:lnTo>
                  <a:pt x="2439860" y="616593"/>
                </a:lnTo>
                <a:lnTo>
                  <a:pt x="2445435" y="624864"/>
                </a:lnTo>
                <a:lnTo>
                  <a:pt x="2447480" y="634989"/>
                </a:lnTo>
                <a:lnTo>
                  <a:pt x="2445437" y="645115"/>
                </a:lnTo>
                <a:lnTo>
                  <a:pt x="2439867" y="653386"/>
                </a:lnTo>
                <a:lnTo>
                  <a:pt x="2431602" y="658964"/>
                </a:lnTo>
                <a:lnTo>
                  <a:pt x="2421476" y="661009"/>
                </a:lnTo>
                <a:close/>
              </a:path>
              <a:path w="7312025" h="1499234">
                <a:moveTo>
                  <a:pt x="2724055" y="664373"/>
                </a:moveTo>
                <a:lnTo>
                  <a:pt x="2712622" y="662064"/>
                </a:lnTo>
                <a:lnTo>
                  <a:pt x="2703288" y="655768"/>
                </a:lnTo>
                <a:lnTo>
                  <a:pt x="2696995" y="646428"/>
                </a:lnTo>
                <a:lnTo>
                  <a:pt x="2694688" y="634989"/>
                </a:lnTo>
                <a:lnTo>
                  <a:pt x="2696995" y="623550"/>
                </a:lnTo>
                <a:lnTo>
                  <a:pt x="2703288" y="614210"/>
                </a:lnTo>
                <a:lnTo>
                  <a:pt x="2712622" y="607913"/>
                </a:lnTo>
                <a:lnTo>
                  <a:pt x="2724055" y="605605"/>
                </a:lnTo>
                <a:lnTo>
                  <a:pt x="2735487" y="607913"/>
                </a:lnTo>
                <a:lnTo>
                  <a:pt x="2744821" y="614210"/>
                </a:lnTo>
                <a:lnTo>
                  <a:pt x="2751114" y="623550"/>
                </a:lnTo>
                <a:lnTo>
                  <a:pt x="2753422" y="634989"/>
                </a:lnTo>
                <a:lnTo>
                  <a:pt x="2751114" y="646428"/>
                </a:lnTo>
                <a:lnTo>
                  <a:pt x="2744821" y="655768"/>
                </a:lnTo>
                <a:lnTo>
                  <a:pt x="2735487" y="662064"/>
                </a:lnTo>
                <a:lnTo>
                  <a:pt x="2724055" y="664373"/>
                </a:lnTo>
                <a:close/>
              </a:path>
              <a:path w="7312025" h="1499234">
                <a:moveTo>
                  <a:pt x="3026633" y="667737"/>
                </a:moveTo>
                <a:lnTo>
                  <a:pt x="3013896" y="665163"/>
                </a:lnTo>
                <a:lnTo>
                  <a:pt x="3003493" y="658143"/>
                </a:lnTo>
                <a:lnTo>
                  <a:pt x="2996478" y="647734"/>
                </a:lnTo>
                <a:lnTo>
                  <a:pt x="2993905" y="634989"/>
                </a:lnTo>
                <a:lnTo>
                  <a:pt x="2996478" y="622244"/>
                </a:lnTo>
                <a:lnTo>
                  <a:pt x="3003493" y="611835"/>
                </a:lnTo>
                <a:lnTo>
                  <a:pt x="3013896" y="604815"/>
                </a:lnTo>
                <a:lnTo>
                  <a:pt x="3026633" y="602241"/>
                </a:lnTo>
                <a:lnTo>
                  <a:pt x="3039371" y="604815"/>
                </a:lnTo>
                <a:lnTo>
                  <a:pt x="3049775" y="611835"/>
                </a:lnTo>
                <a:lnTo>
                  <a:pt x="3056791" y="622244"/>
                </a:lnTo>
                <a:lnTo>
                  <a:pt x="3059364" y="634989"/>
                </a:lnTo>
                <a:lnTo>
                  <a:pt x="3056791" y="647734"/>
                </a:lnTo>
                <a:lnTo>
                  <a:pt x="3049775" y="658143"/>
                </a:lnTo>
                <a:lnTo>
                  <a:pt x="3039371" y="665163"/>
                </a:lnTo>
                <a:lnTo>
                  <a:pt x="3026633" y="667737"/>
                </a:lnTo>
                <a:close/>
              </a:path>
              <a:path w="7312025" h="1499234">
                <a:moveTo>
                  <a:pt x="3329211" y="670260"/>
                </a:moveTo>
                <a:lnTo>
                  <a:pt x="3315502" y="667489"/>
                </a:lnTo>
                <a:lnTo>
                  <a:pt x="3304303" y="659931"/>
                </a:lnTo>
                <a:lnTo>
                  <a:pt x="3296750" y="648724"/>
                </a:lnTo>
                <a:lnTo>
                  <a:pt x="3293980" y="635006"/>
                </a:lnTo>
                <a:lnTo>
                  <a:pt x="3296750" y="621287"/>
                </a:lnTo>
                <a:lnTo>
                  <a:pt x="3304303" y="610080"/>
                </a:lnTo>
                <a:lnTo>
                  <a:pt x="3315502" y="602523"/>
                </a:lnTo>
                <a:lnTo>
                  <a:pt x="3329211" y="599751"/>
                </a:lnTo>
                <a:lnTo>
                  <a:pt x="3342923" y="602523"/>
                </a:lnTo>
                <a:lnTo>
                  <a:pt x="3354123" y="610080"/>
                </a:lnTo>
                <a:lnTo>
                  <a:pt x="3361676" y="621287"/>
                </a:lnTo>
                <a:lnTo>
                  <a:pt x="3364446" y="635006"/>
                </a:lnTo>
                <a:lnTo>
                  <a:pt x="3361678" y="648724"/>
                </a:lnTo>
                <a:lnTo>
                  <a:pt x="3354129" y="659931"/>
                </a:lnTo>
                <a:lnTo>
                  <a:pt x="3342930" y="667489"/>
                </a:lnTo>
                <a:lnTo>
                  <a:pt x="3329211" y="670260"/>
                </a:lnTo>
                <a:close/>
              </a:path>
              <a:path w="7312025" h="1499234">
                <a:moveTo>
                  <a:pt x="3631783" y="672784"/>
                </a:moveTo>
                <a:lnTo>
                  <a:pt x="3617087" y="669814"/>
                </a:lnTo>
                <a:lnTo>
                  <a:pt x="3605086" y="661717"/>
                </a:lnTo>
                <a:lnTo>
                  <a:pt x="3596995" y="649708"/>
                </a:lnTo>
                <a:lnTo>
                  <a:pt x="3594028" y="635006"/>
                </a:lnTo>
                <a:lnTo>
                  <a:pt x="3596995" y="620305"/>
                </a:lnTo>
                <a:lnTo>
                  <a:pt x="3605086" y="608296"/>
                </a:lnTo>
                <a:lnTo>
                  <a:pt x="3617087" y="600197"/>
                </a:lnTo>
                <a:lnTo>
                  <a:pt x="3631783" y="597227"/>
                </a:lnTo>
                <a:lnTo>
                  <a:pt x="3646479" y="600197"/>
                </a:lnTo>
                <a:lnTo>
                  <a:pt x="3658479" y="608296"/>
                </a:lnTo>
                <a:lnTo>
                  <a:pt x="3666571" y="620305"/>
                </a:lnTo>
                <a:lnTo>
                  <a:pt x="3669538" y="635006"/>
                </a:lnTo>
                <a:lnTo>
                  <a:pt x="3666571" y="649708"/>
                </a:lnTo>
                <a:lnTo>
                  <a:pt x="3658479" y="661717"/>
                </a:lnTo>
                <a:lnTo>
                  <a:pt x="3646479" y="669814"/>
                </a:lnTo>
                <a:lnTo>
                  <a:pt x="3631783" y="672784"/>
                </a:lnTo>
                <a:close/>
              </a:path>
              <a:path w="7312025" h="1499234">
                <a:moveTo>
                  <a:pt x="3934361" y="676148"/>
                </a:moveTo>
                <a:lnTo>
                  <a:pt x="3918361" y="672915"/>
                </a:lnTo>
                <a:lnTo>
                  <a:pt x="3905299" y="664098"/>
                </a:lnTo>
                <a:lnTo>
                  <a:pt x="3896494" y="651021"/>
                </a:lnTo>
                <a:lnTo>
                  <a:pt x="3893266" y="635006"/>
                </a:lnTo>
                <a:lnTo>
                  <a:pt x="3896494" y="618991"/>
                </a:lnTo>
                <a:lnTo>
                  <a:pt x="3905299" y="605913"/>
                </a:lnTo>
                <a:lnTo>
                  <a:pt x="3918361" y="597096"/>
                </a:lnTo>
                <a:lnTo>
                  <a:pt x="3934361" y="593863"/>
                </a:lnTo>
                <a:lnTo>
                  <a:pt x="3950367" y="597096"/>
                </a:lnTo>
                <a:lnTo>
                  <a:pt x="3963441" y="605913"/>
                </a:lnTo>
                <a:lnTo>
                  <a:pt x="3972257" y="618991"/>
                </a:lnTo>
                <a:lnTo>
                  <a:pt x="3975490" y="635006"/>
                </a:lnTo>
                <a:lnTo>
                  <a:pt x="3972257" y="651021"/>
                </a:lnTo>
                <a:lnTo>
                  <a:pt x="3963441" y="664098"/>
                </a:lnTo>
                <a:lnTo>
                  <a:pt x="3950367" y="672915"/>
                </a:lnTo>
                <a:lnTo>
                  <a:pt x="3934361" y="676148"/>
                </a:lnTo>
                <a:close/>
              </a:path>
              <a:path w="7312025" h="1499234">
                <a:moveTo>
                  <a:pt x="4236940" y="678672"/>
                </a:moveTo>
                <a:lnTo>
                  <a:pt x="4219960" y="675241"/>
                </a:lnTo>
                <a:lnTo>
                  <a:pt x="4206093" y="665886"/>
                </a:lnTo>
                <a:lnTo>
                  <a:pt x="4196743" y="652012"/>
                </a:lnTo>
                <a:lnTo>
                  <a:pt x="4193314" y="635023"/>
                </a:lnTo>
                <a:lnTo>
                  <a:pt x="4196743" y="618034"/>
                </a:lnTo>
                <a:lnTo>
                  <a:pt x="4206093" y="604161"/>
                </a:lnTo>
                <a:lnTo>
                  <a:pt x="4219960" y="594807"/>
                </a:lnTo>
                <a:lnTo>
                  <a:pt x="4236940" y="591377"/>
                </a:lnTo>
                <a:lnTo>
                  <a:pt x="4253919" y="594807"/>
                </a:lnTo>
                <a:lnTo>
                  <a:pt x="4267786" y="604161"/>
                </a:lnTo>
                <a:lnTo>
                  <a:pt x="4277136" y="618034"/>
                </a:lnTo>
                <a:lnTo>
                  <a:pt x="4280565" y="635023"/>
                </a:lnTo>
                <a:lnTo>
                  <a:pt x="4277136" y="652012"/>
                </a:lnTo>
                <a:lnTo>
                  <a:pt x="4267786" y="665886"/>
                </a:lnTo>
                <a:lnTo>
                  <a:pt x="4253919" y="675241"/>
                </a:lnTo>
                <a:lnTo>
                  <a:pt x="4236940" y="678672"/>
                </a:lnTo>
                <a:close/>
              </a:path>
              <a:path w="7312025" h="1499234">
                <a:moveTo>
                  <a:pt x="4539518" y="681195"/>
                </a:moveTo>
                <a:lnTo>
                  <a:pt x="4521565" y="677567"/>
                </a:lnTo>
                <a:lnTo>
                  <a:pt x="4506904" y="667672"/>
                </a:lnTo>
                <a:lnTo>
                  <a:pt x="4497020" y="652995"/>
                </a:lnTo>
                <a:lnTo>
                  <a:pt x="4493396" y="635023"/>
                </a:lnTo>
                <a:lnTo>
                  <a:pt x="4497020" y="617052"/>
                </a:lnTo>
                <a:lnTo>
                  <a:pt x="4506904" y="602376"/>
                </a:lnTo>
                <a:lnTo>
                  <a:pt x="4521565" y="592482"/>
                </a:lnTo>
                <a:lnTo>
                  <a:pt x="4539518" y="588853"/>
                </a:lnTo>
                <a:lnTo>
                  <a:pt x="4557491" y="592482"/>
                </a:lnTo>
                <a:lnTo>
                  <a:pt x="4572161" y="602376"/>
                </a:lnTo>
                <a:lnTo>
                  <a:pt x="4582049" y="617052"/>
                </a:lnTo>
                <a:lnTo>
                  <a:pt x="4585674" y="635023"/>
                </a:lnTo>
                <a:lnTo>
                  <a:pt x="4582049" y="652995"/>
                </a:lnTo>
                <a:lnTo>
                  <a:pt x="4572161" y="667672"/>
                </a:lnTo>
                <a:lnTo>
                  <a:pt x="4557491" y="677567"/>
                </a:lnTo>
                <a:lnTo>
                  <a:pt x="4539518" y="681195"/>
                </a:lnTo>
                <a:close/>
              </a:path>
              <a:path w="7312025" h="1499234">
                <a:moveTo>
                  <a:pt x="4842096" y="683716"/>
                </a:moveTo>
                <a:lnTo>
                  <a:pt x="4823164" y="679890"/>
                </a:lnTo>
                <a:lnTo>
                  <a:pt x="4807699" y="669456"/>
                </a:lnTo>
                <a:lnTo>
                  <a:pt x="4797269" y="653978"/>
                </a:lnTo>
                <a:lnTo>
                  <a:pt x="4793443" y="635023"/>
                </a:lnTo>
                <a:lnTo>
                  <a:pt x="4797269" y="616068"/>
                </a:lnTo>
                <a:lnTo>
                  <a:pt x="4807699" y="600591"/>
                </a:lnTo>
                <a:lnTo>
                  <a:pt x="4823164" y="590156"/>
                </a:lnTo>
                <a:lnTo>
                  <a:pt x="4842096" y="586329"/>
                </a:lnTo>
                <a:lnTo>
                  <a:pt x="4861048" y="590156"/>
                </a:lnTo>
                <a:lnTo>
                  <a:pt x="4876524" y="600591"/>
                </a:lnTo>
                <a:lnTo>
                  <a:pt x="4886957" y="616068"/>
                </a:lnTo>
                <a:lnTo>
                  <a:pt x="4890783" y="635023"/>
                </a:lnTo>
                <a:lnTo>
                  <a:pt x="4886957" y="653978"/>
                </a:lnTo>
                <a:lnTo>
                  <a:pt x="4876524" y="669456"/>
                </a:lnTo>
                <a:lnTo>
                  <a:pt x="4861048" y="679890"/>
                </a:lnTo>
                <a:lnTo>
                  <a:pt x="4842096" y="683716"/>
                </a:lnTo>
                <a:close/>
              </a:path>
              <a:path w="7312025" h="1499234">
                <a:moveTo>
                  <a:pt x="5144675" y="686240"/>
                </a:moveTo>
                <a:lnTo>
                  <a:pt x="5124749" y="682215"/>
                </a:lnTo>
                <a:lnTo>
                  <a:pt x="5108480" y="671240"/>
                </a:lnTo>
                <a:lnTo>
                  <a:pt x="5097513" y="654960"/>
                </a:lnTo>
                <a:lnTo>
                  <a:pt x="5093491" y="635023"/>
                </a:lnTo>
                <a:lnTo>
                  <a:pt x="5097513" y="615085"/>
                </a:lnTo>
                <a:lnTo>
                  <a:pt x="5108480" y="598805"/>
                </a:lnTo>
                <a:lnTo>
                  <a:pt x="5124749" y="587830"/>
                </a:lnTo>
                <a:lnTo>
                  <a:pt x="5144675" y="583806"/>
                </a:lnTo>
                <a:lnTo>
                  <a:pt x="5164605" y="587830"/>
                </a:lnTo>
                <a:lnTo>
                  <a:pt x="5180886" y="598805"/>
                </a:lnTo>
                <a:lnTo>
                  <a:pt x="5191865" y="615085"/>
                </a:lnTo>
                <a:lnTo>
                  <a:pt x="5195892" y="635023"/>
                </a:lnTo>
                <a:lnTo>
                  <a:pt x="5191865" y="654960"/>
                </a:lnTo>
                <a:lnTo>
                  <a:pt x="5180886" y="671240"/>
                </a:lnTo>
                <a:lnTo>
                  <a:pt x="5164605" y="682215"/>
                </a:lnTo>
                <a:lnTo>
                  <a:pt x="5144675" y="686240"/>
                </a:lnTo>
                <a:close/>
              </a:path>
              <a:path w="7312025" h="1499234">
                <a:moveTo>
                  <a:pt x="5447253" y="689603"/>
                </a:moveTo>
                <a:lnTo>
                  <a:pt x="5426037" y="685314"/>
                </a:lnTo>
                <a:lnTo>
                  <a:pt x="5408705" y="673619"/>
                </a:lnTo>
                <a:lnTo>
                  <a:pt x="5397016" y="656275"/>
                </a:lnTo>
                <a:lnTo>
                  <a:pt x="5392729" y="635039"/>
                </a:lnTo>
                <a:lnTo>
                  <a:pt x="5397016" y="613806"/>
                </a:lnTo>
                <a:lnTo>
                  <a:pt x="5408705" y="596461"/>
                </a:lnTo>
                <a:lnTo>
                  <a:pt x="5426037" y="584765"/>
                </a:lnTo>
                <a:lnTo>
                  <a:pt x="5447253" y="580476"/>
                </a:lnTo>
                <a:lnTo>
                  <a:pt x="5468488" y="584765"/>
                </a:lnTo>
                <a:lnTo>
                  <a:pt x="5485830" y="596461"/>
                </a:lnTo>
                <a:lnTo>
                  <a:pt x="5497523" y="613806"/>
                </a:lnTo>
                <a:lnTo>
                  <a:pt x="5501810" y="635039"/>
                </a:lnTo>
                <a:lnTo>
                  <a:pt x="5497523" y="656275"/>
                </a:lnTo>
                <a:lnTo>
                  <a:pt x="5485830" y="673619"/>
                </a:lnTo>
                <a:lnTo>
                  <a:pt x="5468488" y="685314"/>
                </a:lnTo>
                <a:lnTo>
                  <a:pt x="5447253" y="689603"/>
                </a:lnTo>
                <a:close/>
              </a:path>
              <a:path w="7312025" h="1499234">
                <a:moveTo>
                  <a:pt x="5749865" y="692127"/>
                </a:moveTo>
                <a:lnTo>
                  <a:pt x="5727656" y="687640"/>
                </a:lnTo>
                <a:lnTo>
                  <a:pt x="5709521" y="675403"/>
                </a:lnTo>
                <a:lnTo>
                  <a:pt x="5697294" y="657257"/>
                </a:lnTo>
                <a:lnTo>
                  <a:pt x="5692811" y="635039"/>
                </a:lnTo>
                <a:lnTo>
                  <a:pt x="5697294" y="612822"/>
                </a:lnTo>
                <a:lnTo>
                  <a:pt x="5709521" y="594676"/>
                </a:lnTo>
                <a:lnTo>
                  <a:pt x="5727656" y="582439"/>
                </a:lnTo>
                <a:lnTo>
                  <a:pt x="5749865" y="577952"/>
                </a:lnTo>
                <a:lnTo>
                  <a:pt x="5772055" y="582439"/>
                </a:lnTo>
                <a:lnTo>
                  <a:pt x="5790180" y="594676"/>
                </a:lnTo>
                <a:lnTo>
                  <a:pt x="5802403" y="612822"/>
                </a:lnTo>
                <a:lnTo>
                  <a:pt x="5806885" y="635039"/>
                </a:lnTo>
                <a:lnTo>
                  <a:pt x="5802407" y="657257"/>
                </a:lnTo>
                <a:lnTo>
                  <a:pt x="5790192" y="675403"/>
                </a:lnTo>
                <a:lnTo>
                  <a:pt x="5772069" y="687640"/>
                </a:lnTo>
                <a:lnTo>
                  <a:pt x="5749865" y="692127"/>
                </a:lnTo>
                <a:close/>
              </a:path>
              <a:path w="7312025" h="1499234">
                <a:moveTo>
                  <a:pt x="6052443" y="694651"/>
                </a:moveTo>
                <a:lnTo>
                  <a:pt x="6029255" y="689965"/>
                </a:lnTo>
                <a:lnTo>
                  <a:pt x="6010315" y="677189"/>
                </a:lnTo>
                <a:lnTo>
                  <a:pt x="5997543" y="658240"/>
                </a:lnTo>
                <a:lnTo>
                  <a:pt x="5992859" y="635039"/>
                </a:lnTo>
                <a:lnTo>
                  <a:pt x="5997543" y="611839"/>
                </a:lnTo>
                <a:lnTo>
                  <a:pt x="6010315" y="592892"/>
                </a:lnTo>
                <a:lnTo>
                  <a:pt x="6029255" y="580116"/>
                </a:lnTo>
                <a:lnTo>
                  <a:pt x="6052443" y="575431"/>
                </a:lnTo>
                <a:lnTo>
                  <a:pt x="6075626" y="580116"/>
                </a:lnTo>
                <a:lnTo>
                  <a:pt x="6094555" y="592892"/>
                </a:lnTo>
                <a:lnTo>
                  <a:pt x="6107315" y="611839"/>
                </a:lnTo>
                <a:lnTo>
                  <a:pt x="6111994" y="635039"/>
                </a:lnTo>
                <a:lnTo>
                  <a:pt x="6107315" y="658240"/>
                </a:lnTo>
                <a:lnTo>
                  <a:pt x="6094555" y="677189"/>
                </a:lnTo>
                <a:lnTo>
                  <a:pt x="6075626" y="689965"/>
                </a:lnTo>
                <a:lnTo>
                  <a:pt x="6052443" y="694651"/>
                </a:lnTo>
                <a:close/>
              </a:path>
              <a:path w="7312025" h="1499234">
                <a:moveTo>
                  <a:pt x="6355022" y="698855"/>
                </a:moveTo>
                <a:lnTo>
                  <a:pt x="6330198" y="693842"/>
                </a:lnTo>
                <a:lnTo>
                  <a:pt x="6309928" y="680170"/>
                </a:lnTo>
                <a:lnTo>
                  <a:pt x="6296264" y="659891"/>
                </a:lnTo>
                <a:lnTo>
                  <a:pt x="6291253" y="635056"/>
                </a:lnTo>
                <a:lnTo>
                  <a:pt x="6296264" y="610222"/>
                </a:lnTo>
                <a:lnTo>
                  <a:pt x="6309928" y="589943"/>
                </a:lnTo>
                <a:lnTo>
                  <a:pt x="6330198" y="576271"/>
                </a:lnTo>
                <a:lnTo>
                  <a:pt x="6355022" y="571258"/>
                </a:lnTo>
                <a:lnTo>
                  <a:pt x="6379826" y="576271"/>
                </a:lnTo>
                <a:lnTo>
                  <a:pt x="6400085" y="589943"/>
                </a:lnTo>
                <a:lnTo>
                  <a:pt x="6413747" y="610222"/>
                </a:lnTo>
                <a:lnTo>
                  <a:pt x="6418756" y="635056"/>
                </a:lnTo>
                <a:lnTo>
                  <a:pt x="6413747" y="659891"/>
                </a:lnTo>
                <a:lnTo>
                  <a:pt x="6400085" y="680170"/>
                </a:lnTo>
                <a:lnTo>
                  <a:pt x="6379826" y="693842"/>
                </a:lnTo>
                <a:lnTo>
                  <a:pt x="6355022" y="698855"/>
                </a:lnTo>
                <a:close/>
              </a:path>
              <a:path w="7312025" h="1499234">
                <a:moveTo>
                  <a:pt x="6657600" y="702219"/>
                </a:moveTo>
                <a:lnTo>
                  <a:pt x="6631466" y="696940"/>
                </a:lnTo>
                <a:lnTo>
                  <a:pt x="6610124" y="682546"/>
                </a:lnTo>
                <a:lnTo>
                  <a:pt x="6595734" y="661198"/>
                </a:lnTo>
                <a:lnTo>
                  <a:pt x="6590457" y="635056"/>
                </a:lnTo>
                <a:lnTo>
                  <a:pt x="6595734" y="608916"/>
                </a:lnTo>
                <a:lnTo>
                  <a:pt x="6610124" y="587568"/>
                </a:lnTo>
                <a:lnTo>
                  <a:pt x="6631466" y="573173"/>
                </a:lnTo>
                <a:lnTo>
                  <a:pt x="6657600" y="567894"/>
                </a:lnTo>
                <a:lnTo>
                  <a:pt x="6683715" y="573173"/>
                </a:lnTo>
                <a:lnTo>
                  <a:pt x="6705047" y="587568"/>
                </a:lnTo>
                <a:lnTo>
                  <a:pt x="6719432" y="608916"/>
                </a:lnTo>
                <a:lnTo>
                  <a:pt x="6724708" y="635056"/>
                </a:lnTo>
                <a:lnTo>
                  <a:pt x="6719432" y="661198"/>
                </a:lnTo>
                <a:lnTo>
                  <a:pt x="6705047" y="682546"/>
                </a:lnTo>
                <a:lnTo>
                  <a:pt x="6683715" y="696940"/>
                </a:lnTo>
                <a:lnTo>
                  <a:pt x="6657600" y="702219"/>
                </a:lnTo>
                <a:close/>
              </a:path>
              <a:path w="7312025" h="1499234">
                <a:moveTo>
                  <a:pt x="6960178" y="703059"/>
                </a:moveTo>
                <a:lnTo>
                  <a:pt x="6933713" y="697715"/>
                </a:lnTo>
                <a:lnTo>
                  <a:pt x="6912103" y="683142"/>
                </a:lnTo>
                <a:lnTo>
                  <a:pt x="6897535" y="661527"/>
                </a:lnTo>
                <a:lnTo>
                  <a:pt x="6892193" y="635056"/>
                </a:lnTo>
                <a:lnTo>
                  <a:pt x="6897535" y="608586"/>
                </a:lnTo>
                <a:lnTo>
                  <a:pt x="6912103" y="586970"/>
                </a:lnTo>
                <a:lnTo>
                  <a:pt x="6933713" y="572397"/>
                </a:lnTo>
                <a:lnTo>
                  <a:pt x="6960178" y="567054"/>
                </a:lnTo>
                <a:lnTo>
                  <a:pt x="6986624" y="572397"/>
                </a:lnTo>
                <a:lnTo>
                  <a:pt x="7008224" y="586970"/>
                </a:lnTo>
                <a:lnTo>
                  <a:pt x="7022789" y="608586"/>
                </a:lnTo>
                <a:lnTo>
                  <a:pt x="7028130" y="635056"/>
                </a:lnTo>
                <a:lnTo>
                  <a:pt x="7022789" y="661527"/>
                </a:lnTo>
                <a:lnTo>
                  <a:pt x="7008224" y="683142"/>
                </a:lnTo>
                <a:lnTo>
                  <a:pt x="6986624" y="697715"/>
                </a:lnTo>
                <a:lnTo>
                  <a:pt x="6960178" y="703059"/>
                </a:lnTo>
                <a:close/>
              </a:path>
              <a:path w="7312025" h="1499234">
                <a:moveTo>
                  <a:pt x="7262757" y="653526"/>
                </a:moveTo>
                <a:lnTo>
                  <a:pt x="7255575" y="652073"/>
                </a:lnTo>
                <a:lnTo>
                  <a:pt x="7249708" y="648113"/>
                </a:lnTo>
                <a:lnTo>
                  <a:pt x="7245752" y="642242"/>
                </a:lnTo>
                <a:lnTo>
                  <a:pt x="7244301" y="635056"/>
                </a:lnTo>
                <a:lnTo>
                  <a:pt x="7245752" y="627870"/>
                </a:lnTo>
                <a:lnTo>
                  <a:pt x="7249708" y="621999"/>
                </a:lnTo>
                <a:lnTo>
                  <a:pt x="7255575" y="618040"/>
                </a:lnTo>
                <a:lnTo>
                  <a:pt x="7262757" y="616587"/>
                </a:lnTo>
                <a:lnTo>
                  <a:pt x="7269939" y="618040"/>
                </a:lnTo>
                <a:lnTo>
                  <a:pt x="7275806" y="621999"/>
                </a:lnTo>
                <a:lnTo>
                  <a:pt x="7279762" y="627870"/>
                </a:lnTo>
                <a:lnTo>
                  <a:pt x="7281212" y="635056"/>
                </a:lnTo>
                <a:lnTo>
                  <a:pt x="7279762" y="642242"/>
                </a:lnTo>
                <a:lnTo>
                  <a:pt x="7275806" y="648113"/>
                </a:lnTo>
                <a:lnTo>
                  <a:pt x="7269939" y="652073"/>
                </a:lnTo>
                <a:lnTo>
                  <a:pt x="7262757" y="653526"/>
                </a:lnTo>
                <a:close/>
              </a:path>
              <a:path w="7312025" h="1499234">
                <a:moveTo>
                  <a:pt x="1680" y="938289"/>
                </a:moveTo>
                <a:lnTo>
                  <a:pt x="0" y="938289"/>
                </a:lnTo>
                <a:lnTo>
                  <a:pt x="0" y="937348"/>
                </a:lnTo>
                <a:lnTo>
                  <a:pt x="1680" y="937348"/>
                </a:lnTo>
                <a:lnTo>
                  <a:pt x="1680" y="938289"/>
                </a:lnTo>
                <a:close/>
              </a:path>
              <a:path w="7312025" h="1499234">
                <a:moveTo>
                  <a:pt x="305269" y="941181"/>
                </a:moveTo>
                <a:lnTo>
                  <a:pt x="301554" y="941181"/>
                </a:lnTo>
                <a:lnTo>
                  <a:pt x="300057" y="939686"/>
                </a:lnTo>
                <a:lnTo>
                  <a:pt x="300057" y="935951"/>
                </a:lnTo>
                <a:lnTo>
                  <a:pt x="301554" y="934453"/>
                </a:lnTo>
                <a:lnTo>
                  <a:pt x="305285" y="934453"/>
                </a:lnTo>
                <a:lnTo>
                  <a:pt x="306781" y="935951"/>
                </a:lnTo>
                <a:lnTo>
                  <a:pt x="306781" y="939686"/>
                </a:lnTo>
                <a:lnTo>
                  <a:pt x="305269" y="941181"/>
                </a:lnTo>
                <a:close/>
              </a:path>
              <a:path w="7312025" h="1499234">
                <a:moveTo>
                  <a:pt x="609714" y="944545"/>
                </a:moveTo>
                <a:lnTo>
                  <a:pt x="602302" y="944545"/>
                </a:lnTo>
                <a:lnTo>
                  <a:pt x="599292" y="941535"/>
                </a:lnTo>
                <a:lnTo>
                  <a:pt x="599292" y="934136"/>
                </a:lnTo>
                <a:lnTo>
                  <a:pt x="602302" y="931123"/>
                </a:lnTo>
                <a:lnTo>
                  <a:pt x="609697" y="931123"/>
                </a:lnTo>
                <a:lnTo>
                  <a:pt x="612707" y="934136"/>
                </a:lnTo>
                <a:lnTo>
                  <a:pt x="612707" y="941535"/>
                </a:lnTo>
                <a:lnTo>
                  <a:pt x="609714" y="944545"/>
                </a:lnTo>
                <a:close/>
              </a:path>
              <a:path w="7312025" h="1499234">
                <a:moveTo>
                  <a:pt x="914142" y="947908"/>
                </a:moveTo>
                <a:lnTo>
                  <a:pt x="903014" y="947908"/>
                </a:lnTo>
                <a:lnTo>
                  <a:pt x="898510" y="943401"/>
                </a:lnTo>
                <a:lnTo>
                  <a:pt x="898510" y="932267"/>
                </a:lnTo>
                <a:lnTo>
                  <a:pt x="903014" y="927759"/>
                </a:lnTo>
                <a:lnTo>
                  <a:pt x="914142" y="927759"/>
                </a:lnTo>
                <a:lnTo>
                  <a:pt x="918646" y="932267"/>
                </a:lnTo>
                <a:lnTo>
                  <a:pt x="918646" y="943401"/>
                </a:lnTo>
                <a:lnTo>
                  <a:pt x="914142" y="947908"/>
                </a:lnTo>
                <a:close/>
              </a:path>
              <a:path w="7312025" h="1499234">
                <a:moveTo>
                  <a:pt x="1218569" y="951276"/>
                </a:moveTo>
                <a:lnTo>
                  <a:pt x="1203744" y="951276"/>
                </a:lnTo>
                <a:lnTo>
                  <a:pt x="1197728" y="945253"/>
                </a:lnTo>
                <a:lnTo>
                  <a:pt x="1197728" y="930418"/>
                </a:lnTo>
                <a:lnTo>
                  <a:pt x="1203744" y="924395"/>
                </a:lnTo>
                <a:lnTo>
                  <a:pt x="1218569" y="924395"/>
                </a:lnTo>
                <a:lnTo>
                  <a:pt x="1224588" y="930418"/>
                </a:lnTo>
                <a:lnTo>
                  <a:pt x="1224588" y="945253"/>
                </a:lnTo>
                <a:lnTo>
                  <a:pt x="1218569" y="951276"/>
                </a:lnTo>
                <a:close/>
              </a:path>
              <a:path w="7312025" h="1499234">
                <a:moveTo>
                  <a:pt x="1523000" y="954636"/>
                </a:moveTo>
                <a:lnTo>
                  <a:pt x="1504473" y="954636"/>
                </a:lnTo>
                <a:lnTo>
                  <a:pt x="1496959" y="947119"/>
                </a:lnTo>
                <a:lnTo>
                  <a:pt x="1496959" y="928582"/>
                </a:lnTo>
                <a:lnTo>
                  <a:pt x="1504473" y="921065"/>
                </a:lnTo>
                <a:lnTo>
                  <a:pt x="1523000" y="921065"/>
                </a:lnTo>
                <a:lnTo>
                  <a:pt x="1530513" y="928582"/>
                </a:lnTo>
                <a:lnTo>
                  <a:pt x="1530513" y="947119"/>
                </a:lnTo>
                <a:lnTo>
                  <a:pt x="1523000" y="954636"/>
                </a:lnTo>
                <a:close/>
              </a:path>
              <a:path w="7312025" h="1499234">
                <a:moveTo>
                  <a:pt x="1816316" y="958003"/>
                </a:moveTo>
                <a:lnTo>
                  <a:pt x="1808475" y="956420"/>
                </a:lnTo>
                <a:lnTo>
                  <a:pt x="1802074" y="952102"/>
                </a:lnTo>
                <a:lnTo>
                  <a:pt x="1797759" y="945697"/>
                </a:lnTo>
                <a:lnTo>
                  <a:pt x="1796177" y="937851"/>
                </a:lnTo>
                <a:lnTo>
                  <a:pt x="1797759" y="930005"/>
                </a:lnTo>
                <a:lnTo>
                  <a:pt x="1802074" y="923601"/>
                </a:lnTo>
                <a:lnTo>
                  <a:pt x="1808475" y="919284"/>
                </a:lnTo>
                <a:lnTo>
                  <a:pt x="1816316" y="917701"/>
                </a:lnTo>
                <a:lnTo>
                  <a:pt x="1824157" y="919284"/>
                </a:lnTo>
                <a:lnTo>
                  <a:pt x="1830559" y="923601"/>
                </a:lnTo>
                <a:lnTo>
                  <a:pt x="1834874" y="930005"/>
                </a:lnTo>
                <a:lnTo>
                  <a:pt x="1836456" y="937851"/>
                </a:lnTo>
                <a:lnTo>
                  <a:pt x="1834874" y="945697"/>
                </a:lnTo>
                <a:lnTo>
                  <a:pt x="1830559" y="952102"/>
                </a:lnTo>
                <a:lnTo>
                  <a:pt x="1824157" y="956420"/>
                </a:lnTo>
                <a:lnTo>
                  <a:pt x="1816316" y="958003"/>
                </a:lnTo>
                <a:close/>
              </a:path>
              <a:path w="7312025" h="1499234">
                <a:moveTo>
                  <a:pt x="2118895" y="961367"/>
                </a:moveTo>
                <a:lnTo>
                  <a:pt x="2109748" y="959519"/>
                </a:lnTo>
                <a:lnTo>
                  <a:pt x="2102279" y="954479"/>
                </a:lnTo>
                <a:lnTo>
                  <a:pt x="2097242" y="947004"/>
                </a:lnTo>
                <a:lnTo>
                  <a:pt x="2095395" y="937851"/>
                </a:lnTo>
                <a:lnTo>
                  <a:pt x="2097242" y="928699"/>
                </a:lnTo>
                <a:lnTo>
                  <a:pt x="2102279" y="921225"/>
                </a:lnTo>
                <a:lnTo>
                  <a:pt x="2109748" y="916186"/>
                </a:lnTo>
                <a:lnTo>
                  <a:pt x="2118895" y="914337"/>
                </a:lnTo>
                <a:lnTo>
                  <a:pt x="2128041" y="916186"/>
                </a:lnTo>
                <a:lnTo>
                  <a:pt x="2135511" y="921225"/>
                </a:lnTo>
                <a:lnTo>
                  <a:pt x="2140547" y="928699"/>
                </a:lnTo>
                <a:lnTo>
                  <a:pt x="2142394" y="937851"/>
                </a:lnTo>
                <a:lnTo>
                  <a:pt x="2140547" y="947004"/>
                </a:lnTo>
                <a:lnTo>
                  <a:pt x="2135511" y="954479"/>
                </a:lnTo>
                <a:lnTo>
                  <a:pt x="2128041" y="959519"/>
                </a:lnTo>
                <a:lnTo>
                  <a:pt x="2118895" y="961367"/>
                </a:lnTo>
                <a:close/>
              </a:path>
              <a:path w="7312025" h="1499234">
                <a:moveTo>
                  <a:pt x="2421476" y="963888"/>
                </a:moveTo>
                <a:lnTo>
                  <a:pt x="2411356" y="961842"/>
                </a:lnTo>
                <a:lnTo>
                  <a:pt x="2403089" y="956265"/>
                </a:lnTo>
                <a:lnTo>
                  <a:pt x="2397514" y="947994"/>
                </a:lnTo>
                <a:lnTo>
                  <a:pt x="2395470" y="937868"/>
                </a:lnTo>
                <a:lnTo>
                  <a:pt x="2397514" y="927742"/>
                </a:lnTo>
                <a:lnTo>
                  <a:pt x="2403089" y="919471"/>
                </a:lnTo>
                <a:lnTo>
                  <a:pt x="2411356" y="913893"/>
                </a:lnTo>
                <a:lnTo>
                  <a:pt x="2421476" y="911847"/>
                </a:lnTo>
                <a:lnTo>
                  <a:pt x="2431594" y="913893"/>
                </a:lnTo>
                <a:lnTo>
                  <a:pt x="2439860" y="919471"/>
                </a:lnTo>
                <a:lnTo>
                  <a:pt x="2445435" y="927742"/>
                </a:lnTo>
                <a:lnTo>
                  <a:pt x="2447480" y="937868"/>
                </a:lnTo>
                <a:lnTo>
                  <a:pt x="2445437" y="947994"/>
                </a:lnTo>
                <a:lnTo>
                  <a:pt x="2439867" y="956265"/>
                </a:lnTo>
                <a:lnTo>
                  <a:pt x="2431602" y="961842"/>
                </a:lnTo>
                <a:lnTo>
                  <a:pt x="2421476" y="963888"/>
                </a:lnTo>
                <a:close/>
              </a:path>
              <a:path w="7312025" h="1499234">
                <a:moveTo>
                  <a:pt x="2724055" y="967251"/>
                </a:moveTo>
                <a:lnTo>
                  <a:pt x="2712622" y="964943"/>
                </a:lnTo>
                <a:lnTo>
                  <a:pt x="2703288" y="958647"/>
                </a:lnTo>
                <a:lnTo>
                  <a:pt x="2696995" y="949307"/>
                </a:lnTo>
                <a:lnTo>
                  <a:pt x="2694688" y="937868"/>
                </a:lnTo>
                <a:lnTo>
                  <a:pt x="2696995" y="926428"/>
                </a:lnTo>
                <a:lnTo>
                  <a:pt x="2703288" y="917088"/>
                </a:lnTo>
                <a:lnTo>
                  <a:pt x="2712622" y="910792"/>
                </a:lnTo>
                <a:lnTo>
                  <a:pt x="2724055" y="908483"/>
                </a:lnTo>
                <a:lnTo>
                  <a:pt x="2735487" y="910792"/>
                </a:lnTo>
                <a:lnTo>
                  <a:pt x="2744821" y="917088"/>
                </a:lnTo>
                <a:lnTo>
                  <a:pt x="2751114" y="926428"/>
                </a:lnTo>
                <a:lnTo>
                  <a:pt x="2753422" y="937868"/>
                </a:lnTo>
                <a:lnTo>
                  <a:pt x="2751114" y="949307"/>
                </a:lnTo>
                <a:lnTo>
                  <a:pt x="2744821" y="958647"/>
                </a:lnTo>
                <a:lnTo>
                  <a:pt x="2735487" y="964943"/>
                </a:lnTo>
                <a:lnTo>
                  <a:pt x="2724055" y="967251"/>
                </a:lnTo>
                <a:close/>
              </a:path>
              <a:path w="7312025" h="1499234">
                <a:moveTo>
                  <a:pt x="3026633" y="970615"/>
                </a:moveTo>
                <a:lnTo>
                  <a:pt x="3013896" y="968041"/>
                </a:lnTo>
                <a:lnTo>
                  <a:pt x="3003493" y="961022"/>
                </a:lnTo>
                <a:lnTo>
                  <a:pt x="2996478" y="950612"/>
                </a:lnTo>
                <a:lnTo>
                  <a:pt x="2993905" y="937868"/>
                </a:lnTo>
                <a:lnTo>
                  <a:pt x="2996478" y="925123"/>
                </a:lnTo>
                <a:lnTo>
                  <a:pt x="3003493" y="914713"/>
                </a:lnTo>
                <a:lnTo>
                  <a:pt x="3013896" y="907694"/>
                </a:lnTo>
                <a:lnTo>
                  <a:pt x="3026633" y="905120"/>
                </a:lnTo>
                <a:lnTo>
                  <a:pt x="3039371" y="907694"/>
                </a:lnTo>
                <a:lnTo>
                  <a:pt x="3049775" y="914713"/>
                </a:lnTo>
                <a:lnTo>
                  <a:pt x="3056791" y="925123"/>
                </a:lnTo>
                <a:lnTo>
                  <a:pt x="3059364" y="937868"/>
                </a:lnTo>
                <a:lnTo>
                  <a:pt x="3056791" y="950612"/>
                </a:lnTo>
                <a:lnTo>
                  <a:pt x="3049775" y="961022"/>
                </a:lnTo>
                <a:lnTo>
                  <a:pt x="3039371" y="968041"/>
                </a:lnTo>
                <a:lnTo>
                  <a:pt x="3026633" y="970615"/>
                </a:lnTo>
                <a:close/>
              </a:path>
              <a:path w="7312025" h="1499234">
                <a:moveTo>
                  <a:pt x="3329211" y="973139"/>
                </a:moveTo>
                <a:lnTo>
                  <a:pt x="3315502" y="970367"/>
                </a:lnTo>
                <a:lnTo>
                  <a:pt x="3304303" y="962810"/>
                </a:lnTo>
                <a:lnTo>
                  <a:pt x="3296750" y="951603"/>
                </a:lnTo>
                <a:lnTo>
                  <a:pt x="3293980" y="937884"/>
                </a:lnTo>
                <a:lnTo>
                  <a:pt x="3296750" y="924166"/>
                </a:lnTo>
                <a:lnTo>
                  <a:pt x="3304303" y="912959"/>
                </a:lnTo>
                <a:lnTo>
                  <a:pt x="3315502" y="905402"/>
                </a:lnTo>
                <a:lnTo>
                  <a:pt x="3329211" y="902630"/>
                </a:lnTo>
                <a:lnTo>
                  <a:pt x="3342923" y="905402"/>
                </a:lnTo>
                <a:lnTo>
                  <a:pt x="3354123" y="912959"/>
                </a:lnTo>
                <a:lnTo>
                  <a:pt x="3361676" y="924166"/>
                </a:lnTo>
                <a:lnTo>
                  <a:pt x="3364446" y="937884"/>
                </a:lnTo>
                <a:lnTo>
                  <a:pt x="3361678" y="951603"/>
                </a:lnTo>
                <a:lnTo>
                  <a:pt x="3354129" y="962810"/>
                </a:lnTo>
                <a:lnTo>
                  <a:pt x="3342930" y="970367"/>
                </a:lnTo>
                <a:lnTo>
                  <a:pt x="3329211" y="973139"/>
                </a:lnTo>
                <a:close/>
              </a:path>
              <a:path w="7312025" h="1499234">
                <a:moveTo>
                  <a:pt x="3631783" y="975663"/>
                </a:moveTo>
                <a:lnTo>
                  <a:pt x="3617087" y="972693"/>
                </a:lnTo>
                <a:lnTo>
                  <a:pt x="3605086" y="964595"/>
                </a:lnTo>
                <a:lnTo>
                  <a:pt x="3596995" y="952587"/>
                </a:lnTo>
                <a:lnTo>
                  <a:pt x="3594028" y="937884"/>
                </a:lnTo>
                <a:lnTo>
                  <a:pt x="3596995" y="923182"/>
                </a:lnTo>
                <a:lnTo>
                  <a:pt x="3605086" y="911173"/>
                </a:lnTo>
                <a:lnTo>
                  <a:pt x="3617087" y="903076"/>
                </a:lnTo>
                <a:lnTo>
                  <a:pt x="3631783" y="900106"/>
                </a:lnTo>
                <a:lnTo>
                  <a:pt x="3646479" y="903076"/>
                </a:lnTo>
                <a:lnTo>
                  <a:pt x="3658479" y="911173"/>
                </a:lnTo>
                <a:lnTo>
                  <a:pt x="3666571" y="923182"/>
                </a:lnTo>
                <a:lnTo>
                  <a:pt x="3669538" y="937884"/>
                </a:lnTo>
                <a:lnTo>
                  <a:pt x="3666571" y="952587"/>
                </a:lnTo>
                <a:lnTo>
                  <a:pt x="3658479" y="964595"/>
                </a:lnTo>
                <a:lnTo>
                  <a:pt x="3646479" y="972693"/>
                </a:lnTo>
                <a:lnTo>
                  <a:pt x="3631783" y="975663"/>
                </a:lnTo>
                <a:close/>
              </a:path>
              <a:path w="7312025" h="1499234">
                <a:moveTo>
                  <a:pt x="3934361" y="979027"/>
                </a:moveTo>
                <a:lnTo>
                  <a:pt x="3918361" y="975794"/>
                </a:lnTo>
                <a:lnTo>
                  <a:pt x="3905299" y="966977"/>
                </a:lnTo>
                <a:lnTo>
                  <a:pt x="3896494" y="953899"/>
                </a:lnTo>
                <a:lnTo>
                  <a:pt x="3893266" y="937884"/>
                </a:lnTo>
                <a:lnTo>
                  <a:pt x="3896494" y="921869"/>
                </a:lnTo>
                <a:lnTo>
                  <a:pt x="3905299" y="908792"/>
                </a:lnTo>
                <a:lnTo>
                  <a:pt x="3918361" y="899975"/>
                </a:lnTo>
                <a:lnTo>
                  <a:pt x="3934361" y="896742"/>
                </a:lnTo>
                <a:lnTo>
                  <a:pt x="3950367" y="899975"/>
                </a:lnTo>
                <a:lnTo>
                  <a:pt x="3963441" y="908792"/>
                </a:lnTo>
                <a:lnTo>
                  <a:pt x="3972257" y="921869"/>
                </a:lnTo>
                <a:lnTo>
                  <a:pt x="3975490" y="937884"/>
                </a:lnTo>
                <a:lnTo>
                  <a:pt x="3972257" y="953899"/>
                </a:lnTo>
                <a:lnTo>
                  <a:pt x="3963441" y="966977"/>
                </a:lnTo>
                <a:lnTo>
                  <a:pt x="3950367" y="975794"/>
                </a:lnTo>
                <a:lnTo>
                  <a:pt x="3934361" y="979027"/>
                </a:lnTo>
                <a:close/>
              </a:path>
              <a:path w="7312025" h="1499234">
                <a:moveTo>
                  <a:pt x="4236940" y="981550"/>
                </a:moveTo>
                <a:lnTo>
                  <a:pt x="4219960" y="978120"/>
                </a:lnTo>
                <a:lnTo>
                  <a:pt x="4206093" y="968765"/>
                </a:lnTo>
                <a:lnTo>
                  <a:pt x="4196743" y="954890"/>
                </a:lnTo>
                <a:lnTo>
                  <a:pt x="4193314" y="937901"/>
                </a:lnTo>
                <a:lnTo>
                  <a:pt x="4196743" y="920913"/>
                </a:lnTo>
                <a:lnTo>
                  <a:pt x="4206093" y="907039"/>
                </a:lnTo>
                <a:lnTo>
                  <a:pt x="4219960" y="897686"/>
                </a:lnTo>
                <a:lnTo>
                  <a:pt x="4236940" y="894255"/>
                </a:lnTo>
                <a:lnTo>
                  <a:pt x="4253919" y="897686"/>
                </a:lnTo>
                <a:lnTo>
                  <a:pt x="4267786" y="907039"/>
                </a:lnTo>
                <a:lnTo>
                  <a:pt x="4277136" y="920913"/>
                </a:lnTo>
                <a:lnTo>
                  <a:pt x="4280565" y="937901"/>
                </a:lnTo>
                <a:lnTo>
                  <a:pt x="4277136" y="954890"/>
                </a:lnTo>
                <a:lnTo>
                  <a:pt x="4267786" y="968765"/>
                </a:lnTo>
                <a:lnTo>
                  <a:pt x="4253919" y="978120"/>
                </a:lnTo>
                <a:lnTo>
                  <a:pt x="4236940" y="981550"/>
                </a:lnTo>
                <a:close/>
              </a:path>
              <a:path w="7312025" h="1499234">
                <a:moveTo>
                  <a:pt x="4539518" y="984074"/>
                </a:moveTo>
                <a:lnTo>
                  <a:pt x="4521565" y="980446"/>
                </a:lnTo>
                <a:lnTo>
                  <a:pt x="4506904" y="970550"/>
                </a:lnTo>
                <a:lnTo>
                  <a:pt x="4497020" y="955874"/>
                </a:lnTo>
                <a:lnTo>
                  <a:pt x="4493396" y="937901"/>
                </a:lnTo>
                <a:lnTo>
                  <a:pt x="4497020" y="919931"/>
                </a:lnTo>
                <a:lnTo>
                  <a:pt x="4506904" y="905255"/>
                </a:lnTo>
                <a:lnTo>
                  <a:pt x="4521565" y="895360"/>
                </a:lnTo>
                <a:lnTo>
                  <a:pt x="4539518" y="891732"/>
                </a:lnTo>
                <a:lnTo>
                  <a:pt x="4557491" y="895360"/>
                </a:lnTo>
                <a:lnTo>
                  <a:pt x="4572161" y="905255"/>
                </a:lnTo>
                <a:lnTo>
                  <a:pt x="4582049" y="919931"/>
                </a:lnTo>
                <a:lnTo>
                  <a:pt x="4585674" y="937901"/>
                </a:lnTo>
                <a:lnTo>
                  <a:pt x="4582049" y="955874"/>
                </a:lnTo>
                <a:lnTo>
                  <a:pt x="4572161" y="970550"/>
                </a:lnTo>
                <a:lnTo>
                  <a:pt x="4557491" y="980446"/>
                </a:lnTo>
                <a:lnTo>
                  <a:pt x="4539518" y="984074"/>
                </a:lnTo>
                <a:close/>
              </a:path>
              <a:path w="7312025" h="1499234">
                <a:moveTo>
                  <a:pt x="4842096" y="986594"/>
                </a:moveTo>
                <a:lnTo>
                  <a:pt x="4823164" y="982769"/>
                </a:lnTo>
                <a:lnTo>
                  <a:pt x="4807699" y="972334"/>
                </a:lnTo>
                <a:lnTo>
                  <a:pt x="4797269" y="956857"/>
                </a:lnTo>
                <a:lnTo>
                  <a:pt x="4793443" y="937901"/>
                </a:lnTo>
                <a:lnTo>
                  <a:pt x="4797269" y="918947"/>
                </a:lnTo>
                <a:lnTo>
                  <a:pt x="4807699" y="903469"/>
                </a:lnTo>
                <a:lnTo>
                  <a:pt x="4823164" y="893034"/>
                </a:lnTo>
                <a:lnTo>
                  <a:pt x="4842096" y="889208"/>
                </a:lnTo>
                <a:lnTo>
                  <a:pt x="4861048" y="893034"/>
                </a:lnTo>
                <a:lnTo>
                  <a:pt x="4876524" y="903469"/>
                </a:lnTo>
                <a:lnTo>
                  <a:pt x="4886957" y="918947"/>
                </a:lnTo>
                <a:lnTo>
                  <a:pt x="4890783" y="937901"/>
                </a:lnTo>
                <a:lnTo>
                  <a:pt x="4886957" y="956857"/>
                </a:lnTo>
                <a:lnTo>
                  <a:pt x="4876524" y="972334"/>
                </a:lnTo>
                <a:lnTo>
                  <a:pt x="4861048" y="982769"/>
                </a:lnTo>
                <a:lnTo>
                  <a:pt x="4842096" y="986594"/>
                </a:lnTo>
                <a:close/>
              </a:path>
              <a:path w="7312025" h="1499234">
                <a:moveTo>
                  <a:pt x="5144675" y="989118"/>
                </a:moveTo>
                <a:lnTo>
                  <a:pt x="5124749" y="985094"/>
                </a:lnTo>
                <a:lnTo>
                  <a:pt x="5108480" y="974119"/>
                </a:lnTo>
                <a:lnTo>
                  <a:pt x="5097513" y="957839"/>
                </a:lnTo>
                <a:lnTo>
                  <a:pt x="5093491" y="937901"/>
                </a:lnTo>
                <a:lnTo>
                  <a:pt x="5097513" y="917963"/>
                </a:lnTo>
                <a:lnTo>
                  <a:pt x="5108480" y="901684"/>
                </a:lnTo>
                <a:lnTo>
                  <a:pt x="5124749" y="890708"/>
                </a:lnTo>
                <a:lnTo>
                  <a:pt x="5144675" y="886684"/>
                </a:lnTo>
                <a:lnTo>
                  <a:pt x="5164605" y="890708"/>
                </a:lnTo>
                <a:lnTo>
                  <a:pt x="5180886" y="901684"/>
                </a:lnTo>
                <a:lnTo>
                  <a:pt x="5191865" y="917963"/>
                </a:lnTo>
                <a:lnTo>
                  <a:pt x="5195892" y="937901"/>
                </a:lnTo>
                <a:lnTo>
                  <a:pt x="5191865" y="957839"/>
                </a:lnTo>
                <a:lnTo>
                  <a:pt x="5180886" y="974119"/>
                </a:lnTo>
                <a:lnTo>
                  <a:pt x="5164605" y="985094"/>
                </a:lnTo>
                <a:lnTo>
                  <a:pt x="5144675" y="989118"/>
                </a:lnTo>
                <a:close/>
              </a:path>
              <a:path w="7312025" h="1499234">
                <a:moveTo>
                  <a:pt x="5447253" y="992482"/>
                </a:moveTo>
                <a:lnTo>
                  <a:pt x="5426037" y="988193"/>
                </a:lnTo>
                <a:lnTo>
                  <a:pt x="5408705" y="976497"/>
                </a:lnTo>
                <a:lnTo>
                  <a:pt x="5397016" y="959153"/>
                </a:lnTo>
                <a:lnTo>
                  <a:pt x="5392729" y="937918"/>
                </a:lnTo>
                <a:lnTo>
                  <a:pt x="5397016" y="916684"/>
                </a:lnTo>
                <a:lnTo>
                  <a:pt x="5408705" y="899340"/>
                </a:lnTo>
                <a:lnTo>
                  <a:pt x="5426037" y="887644"/>
                </a:lnTo>
                <a:lnTo>
                  <a:pt x="5447253" y="883354"/>
                </a:lnTo>
                <a:lnTo>
                  <a:pt x="5468488" y="887644"/>
                </a:lnTo>
                <a:lnTo>
                  <a:pt x="5485830" y="899340"/>
                </a:lnTo>
                <a:lnTo>
                  <a:pt x="5497523" y="916684"/>
                </a:lnTo>
                <a:lnTo>
                  <a:pt x="5501810" y="937918"/>
                </a:lnTo>
                <a:lnTo>
                  <a:pt x="5497523" y="959153"/>
                </a:lnTo>
                <a:lnTo>
                  <a:pt x="5485830" y="976497"/>
                </a:lnTo>
                <a:lnTo>
                  <a:pt x="5468488" y="988193"/>
                </a:lnTo>
                <a:lnTo>
                  <a:pt x="5447253" y="992482"/>
                </a:lnTo>
                <a:close/>
              </a:path>
              <a:path w="7312025" h="1499234">
                <a:moveTo>
                  <a:pt x="5749865" y="995006"/>
                </a:moveTo>
                <a:lnTo>
                  <a:pt x="5727656" y="990519"/>
                </a:lnTo>
                <a:lnTo>
                  <a:pt x="5709521" y="978283"/>
                </a:lnTo>
                <a:lnTo>
                  <a:pt x="5697294" y="960137"/>
                </a:lnTo>
                <a:lnTo>
                  <a:pt x="5692811" y="937918"/>
                </a:lnTo>
                <a:lnTo>
                  <a:pt x="5697294" y="915701"/>
                </a:lnTo>
                <a:lnTo>
                  <a:pt x="5709521" y="897554"/>
                </a:lnTo>
                <a:lnTo>
                  <a:pt x="5727656" y="885318"/>
                </a:lnTo>
                <a:lnTo>
                  <a:pt x="5749865" y="880830"/>
                </a:lnTo>
                <a:lnTo>
                  <a:pt x="5772055" y="885318"/>
                </a:lnTo>
                <a:lnTo>
                  <a:pt x="5790180" y="897554"/>
                </a:lnTo>
                <a:lnTo>
                  <a:pt x="5802403" y="915701"/>
                </a:lnTo>
                <a:lnTo>
                  <a:pt x="5806885" y="937918"/>
                </a:lnTo>
                <a:lnTo>
                  <a:pt x="5802407" y="960137"/>
                </a:lnTo>
                <a:lnTo>
                  <a:pt x="5790192" y="978283"/>
                </a:lnTo>
                <a:lnTo>
                  <a:pt x="5772069" y="990519"/>
                </a:lnTo>
                <a:lnTo>
                  <a:pt x="5749865" y="995006"/>
                </a:lnTo>
                <a:close/>
              </a:path>
              <a:path w="7312025" h="1499234">
                <a:moveTo>
                  <a:pt x="6052443" y="997529"/>
                </a:moveTo>
                <a:lnTo>
                  <a:pt x="6029255" y="992844"/>
                </a:lnTo>
                <a:lnTo>
                  <a:pt x="6010315" y="980067"/>
                </a:lnTo>
                <a:lnTo>
                  <a:pt x="5997543" y="961119"/>
                </a:lnTo>
                <a:lnTo>
                  <a:pt x="5992859" y="937918"/>
                </a:lnTo>
                <a:lnTo>
                  <a:pt x="5997543" y="914718"/>
                </a:lnTo>
                <a:lnTo>
                  <a:pt x="6010315" y="895770"/>
                </a:lnTo>
                <a:lnTo>
                  <a:pt x="6029255" y="882995"/>
                </a:lnTo>
                <a:lnTo>
                  <a:pt x="6052443" y="878310"/>
                </a:lnTo>
                <a:lnTo>
                  <a:pt x="6075626" y="882995"/>
                </a:lnTo>
                <a:lnTo>
                  <a:pt x="6094555" y="895770"/>
                </a:lnTo>
                <a:lnTo>
                  <a:pt x="6107315" y="914718"/>
                </a:lnTo>
                <a:lnTo>
                  <a:pt x="6111994" y="937918"/>
                </a:lnTo>
                <a:lnTo>
                  <a:pt x="6107315" y="961119"/>
                </a:lnTo>
                <a:lnTo>
                  <a:pt x="6094555" y="980067"/>
                </a:lnTo>
                <a:lnTo>
                  <a:pt x="6075626" y="992844"/>
                </a:lnTo>
                <a:lnTo>
                  <a:pt x="6052443" y="997529"/>
                </a:lnTo>
                <a:close/>
              </a:path>
              <a:path w="7312025" h="1499234">
                <a:moveTo>
                  <a:pt x="6355022" y="1001733"/>
                </a:moveTo>
                <a:lnTo>
                  <a:pt x="6330198" y="996720"/>
                </a:lnTo>
                <a:lnTo>
                  <a:pt x="6309928" y="983048"/>
                </a:lnTo>
                <a:lnTo>
                  <a:pt x="6296264" y="962769"/>
                </a:lnTo>
                <a:lnTo>
                  <a:pt x="6291253" y="937935"/>
                </a:lnTo>
                <a:lnTo>
                  <a:pt x="6296264" y="913100"/>
                </a:lnTo>
                <a:lnTo>
                  <a:pt x="6309928" y="892822"/>
                </a:lnTo>
                <a:lnTo>
                  <a:pt x="6330198" y="879150"/>
                </a:lnTo>
                <a:lnTo>
                  <a:pt x="6355022" y="874136"/>
                </a:lnTo>
                <a:lnTo>
                  <a:pt x="6379826" y="879150"/>
                </a:lnTo>
                <a:lnTo>
                  <a:pt x="6400085" y="892822"/>
                </a:lnTo>
                <a:lnTo>
                  <a:pt x="6413747" y="913100"/>
                </a:lnTo>
                <a:lnTo>
                  <a:pt x="6418756" y="937935"/>
                </a:lnTo>
                <a:lnTo>
                  <a:pt x="6413747" y="962769"/>
                </a:lnTo>
                <a:lnTo>
                  <a:pt x="6400085" y="983048"/>
                </a:lnTo>
                <a:lnTo>
                  <a:pt x="6379826" y="996720"/>
                </a:lnTo>
                <a:lnTo>
                  <a:pt x="6355022" y="1001733"/>
                </a:lnTo>
                <a:close/>
              </a:path>
              <a:path w="7312025" h="1499234">
                <a:moveTo>
                  <a:pt x="6657600" y="1005097"/>
                </a:moveTo>
                <a:lnTo>
                  <a:pt x="6631466" y="999819"/>
                </a:lnTo>
                <a:lnTo>
                  <a:pt x="6610124" y="985425"/>
                </a:lnTo>
                <a:lnTo>
                  <a:pt x="6595734" y="964076"/>
                </a:lnTo>
                <a:lnTo>
                  <a:pt x="6590457" y="937935"/>
                </a:lnTo>
                <a:lnTo>
                  <a:pt x="6595734" y="911795"/>
                </a:lnTo>
                <a:lnTo>
                  <a:pt x="6610124" y="890446"/>
                </a:lnTo>
                <a:lnTo>
                  <a:pt x="6631466" y="876051"/>
                </a:lnTo>
                <a:lnTo>
                  <a:pt x="6657600" y="870773"/>
                </a:lnTo>
                <a:lnTo>
                  <a:pt x="6683715" y="876051"/>
                </a:lnTo>
                <a:lnTo>
                  <a:pt x="6705047" y="890446"/>
                </a:lnTo>
                <a:lnTo>
                  <a:pt x="6719432" y="911795"/>
                </a:lnTo>
                <a:lnTo>
                  <a:pt x="6724708" y="937935"/>
                </a:lnTo>
                <a:lnTo>
                  <a:pt x="6719432" y="964076"/>
                </a:lnTo>
                <a:lnTo>
                  <a:pt x="6705047" y="985425"/>
                </a:lnTo>
                <a:lnTo>
                  <a:pt x="6683715" y="999819"/>
                </a:lnTo>
                <a:lnTo>
                  <a:pt x="6657600" y="1005097"/>
                </a:lnTo>
                <a:close/>
              </a:path>
              <a:path w="7312025" h="1499234">
                <a:moveTo>
                  <a:pt x="6960178" y="1009301"/>
                </a:moveTo>
                <a:lnTo>
                  <a:pt x="6932408" y="1003695"/>
                </a:lnTo>
                <a:lnTo>
                  <a:pt x="6909737" y="988404"/>
                </a:lnTo>
                <a:lnTo>
                  <a:pt x="6894455" y="965720"/>
                </a:lnTo>
                <a:lnTo>
                  <a:pt x="6888852" y="937935"/>
                </a:lnTo>
                <a:lnTo>
                  <a:pt x="6894455" y="910152"/>
                </a:lnTo>
                <a:lnTo>
                  <a:pt x="6909737" y="887467"/>
                </a:lnTo>
                <a:lnTo>
                  <a:pt x="6932408" y="872175"/>
                </a:lnTo>
                <a:lnTo>
                  <a:pt x="6960178" y="866569"/>
                </a:lnTo>
                <a:lnTo>
                  <a:pt x="6987934" y="872175"/>
                </a:lnTo>
                <a:lnTo>
                  <a:pt x="7010607" y="887467"/>
                </a:lnTo>
                <a:lnTo>
                  <a:pt x="7025897" y="910152"/>
                </a:lnTo>
                <a:lnTo>
                  <a:pt x="7031504" y="937935"/>
                </a:lnTo>
                <a:lnTo>
                  <a:pt x="7025897" y="965720"/>
                </a:lnTo>
                <a:lnTo>
                  <a:pt x="7010607" y="988404"/>
                </a:lnTo>
                <a:lnTo>
                  <a:pt x="6987934" y="1003695"/>
                </a:lnTo>
                <a:lnTo>
                  <a:pt x="6960178" y="1009301"/>
                </a:lnTo>
                <a:close/>
              </a:path>
              <a:path w="7312025" h="1499234">
                <a:moveTo>
                  <a:pt x="7262757" y="986628"/>
                </a:moveTo>
                <a:lnTo>
                  <a:pt x="7243805" y="982802"/>
                </a:lnTo>
                <a:lnTo>
                  <a:pt x="7228329" y="972368"/>
                </a:lnTo>
                <a:lnTo>
                  <a:pt x="7217896" y="956891"/>
                </a:lnTo>
                <a:lnTo>
                  <a:pt x="7214070" y="937935"/>
                </a:lnTo>
                <a:lnTo>
                  <a:pt x="7217896" y="918981"/>
                </a:lnTo>
                <a:lnTo>
                  <a:pt x="7228329" y="903503"/>
                </a:lnTo>
                <a:lnTo>
                  <a:pt x="7243805" y="893068"/>
                </a:lnTo>
                <a:lnTo>
                  <a:pt x="7262757" y="889242"/>
                </a:lnTo>
                <a:lnTo>
                  <a:pt x="7281689" y="893068"/>
                </a:lnTo>
                <a:lnTo>
                  <a:pt x="7297154" y="903503"/>
                </a:lnTo>
                <a:lnTo>
                  <a:pt x="7307584" y="918981"/>
                </a:lnTo>
                <a:lnTo>
                  <a:pt x="7311409" y="937935"/>
                </a:lnTo>
                <a:lnTo>
                  <a:pt x="7307584" y="956891"/>
                </a:lnTo>
                <a:lnTo>
                  <a:pt x="7297154" y="972368"/>
                </a:lnTo>
                <a:lnTo>
                  <a:pt x="7281689" y="982802"/>
                </a:lnTo>
                <a:lnTo>
                  <a:pt x="7262757" y="986628"/>
                </a:lnTo>
                <a:close/>
              </a:path>
              <a:path w="7312025" h="1499234">
                <a:moveTo>
                  <a:pt x="1680" y="1241168"/>
                </a:moveTo>
                <a:lnTo>
                  <a:pt x="0" y="1241168"/>
                </a:lnTo>
                <a:lnTo>
                  <a:pt x="0" y="1240226"/>
                </a:lnTo>
                <a:lnTo>
                  <a:pt x="1680" y="1240226"/>
                </a:lnTo>
                <a:lnTo>
                  <a:pt x="1680" y="1241168"/>
                </a:lnTo>
                <a:close/>
              </a:path>
              <a:path w="7312025" h="1499234">
                <a:moveTo>
                  <a:pt x="305269" y="1244059"/>
                </a:moveTo>
                <a:lnTo>
                  <a:pt x="301554" y="1244059"/>
                </a:lnTo>
                <a:lnTo>
                  <a:pt x="300057" y="1242565"/>
                </a:lnTo>
                <a:lnTo>
                  <a:pt x="300057" y="1238830"/>
                </a:lnTo>
                <a:lnTo>
                  <a:pt x="301554" y="1237332"/>
                </a:lnTo>
                <a:lnTo>
                  <a:pt x="305285" y="1237332"/>
                </a:lnTo>
                <a:lnTo>
                  <a:pt x="306781" y="1238830"/>
                </a:lnTo>
                <a:lnTo>
                  <a:pt x="306781" y="1242565"/>
                </a:lnTo>
                <a:lnTo>
                  <a:pt x="305269" y="1244059"/>
                </a:lnTo>
                <a:close/>
              </a:path>
              <a:path w="7312025" h="1499234">
                <a:moveTo>
                  <a:pt x="609714" y="1247423"/>
                </a:moveTo>
                <a:lnTo>
                  <a:pt x="602302" y="1247423"/>
                </a:lnTo>
                <a:lnTo>
                  <a:pt x="599292" y="1244414"/>
                </a:lnTo>
                <a:lnTo>
                  <a:pt x="599292" y="1237011"/>
                </a:lnTo>
                <a:lnTo>
                  <a:pt x="602302" y="1234002"/>
                </a:lnTo>
                <a:lnTo>
                  <a:pt x="609697" y="1234002"/>
                </a:lnTo>
                <a:lnTo>
                  <a:pt x="612707" y="1237011"/>
                </a:lnTo>
                <a:lnTo>
                  <a:pt x="612707" y="1244414"/>
                </a:lnTo>
                <a:lnTo>
                  <a:pt x="609714" y="1247423"/>
                </a:lnTo>
                <a:close/>
              </a:path>
              <a:path w="7312025" h="1499234">
                <a:moveTo>
                  <a:pt x="914142" y="1250787"/>
                </a:moveTo>
                <a:lnTo>
                  <a:pt x="903014" y="1250787"/>
                </a:lnTo>
                <a:lnTo>
                  <a:pt x="898510" y="1246279"/>
                </a:lnTo>
                <a:lnTo>
                  <a:pt x="898510" y="1235145"/>
                </a:lnTo>
                <a:lnTo>
                  <a:pt x="903014" y="1230638"/>
                </a:lnTo>
                <a:lnTo>
                  <a:pt x="914142" y="1230638"/>
                </a:lnTo>
                <a:lnTo>
                  <a:pt x="918646" y="1235145"/>
                </a:lnTo>
                <a:lnTo>
                  <a:pt x="918646" y="1246279"/>
                </a:lnTo>
                <a:lnTo>
                  <a:pt x="914142" y="1250787"/>
                </a:lnTo>
                <a:close/>
              </a:path>
              <a:path w="7312025" h="1499234">
                <a:moveTo>
                  <a:pt x="1218569" y="1254151"/>
                </a:moveTo>
                <a:lnTo>
                  <a:pt x="1203744" y="1254151"/>
                </a:lnTo>
                <a:lnTo>
                  <a:pt x="1197728" y="1248132"/>
                </a:lnTo>
                <a:lnTo>
                  <a:pt x="1197728" y="1233296"/>
                </a:lnTo>
                <a:lnTo>
                  <a:pt x="1203744" y="1227274"/>
                </a:lnTo>
                <a:lnTo>
                  <a:pt x="1218569" y="1227274"/>
                </a:lnTo>
                <a:lnTo>
                  <a:pt x="1224588" y="1233296"/>
                </a:lnTo>
                <a:lnTo>
                  <a:pt x="1224588" y="1248132"/>
                </a:lnTo>
                <a:lnTo>
                  <a:pt x="1218569" y="1254151"/>
                </a:lnTo>
                <a:close/>
              </a:path>
              <a:path w="7312025" h="1499234">
                <a:moveTo>
                  <a:pt x="1523000" y="1257518"/>
                </a:moveTo>
                <a:lnTo>
                  <a:pt x="1504473" y="1257518"/>
                </a:lnTo>
                <a:lnTo>
                  <a:pt x="1496959" y="1249998"/>
                </a:lnTo>
                <a:lnTo>
                  <a:pt x="1496959" y="1231461"/>
                </a:lnTo>
                <a:lnTo>
                  <a:pt x="1504473" y="1223944"/>
                </a:lnTo>
                <a:lnTo>
                  <a:pt x="1523000" y="1223944"/>
                </a:lnTo>
                <a:lnTo>
                  <a:pt x="1530513" y="1231461"/>
                </a:lnTo>
                <a:lnTo>
                  <a:pt x="1530513" y="1249998"/>
                </a:lnTo>
                <a:lnTo>
                  <a:pt x="1523000" y="1257518"/>
                </a:lnTo>
                <a:close/>
              </a:path>
              <a:path w="7312025" h="1499234">
                <a:moveTo>
                  <a:pt x="1816316" y="1260879"/>
                </a:moveTo>
                <a:lnTo>
                  <a:pt x="1808475" y="1259296"/>
                </a:lnTo>
                <a:lnTo>
                  <a:pt x="1802074" y="1254979"/>
                </a:lnTo>
                <a:lnTo>
                  <a:pt x="1797759" y="1248575"/>
                </a:lnTo>
                <a:lnTo>
                  <a:pt x="1796177" y="1240729"/>
                </a:lnTo>
                <a:lnTo>
                  <a:pt x="1797759" y="1232884"/>
                </a:lnTo>
                <a:lnTo>
                  <a:pt x="1802074" y="1226479"/>
                </a:lnTo>
                <a:lnTo>
                  <a:pt x="1808475" y="1222162"/>
                </a:lnTo>
                <a:lnTo>
                  <a:pt x="1816316" y="1220580"/>
                </a:lnTo>
                <a:lnTo>
                  <a:pt x="1824157" y="1222162"/>
                </a:lnTo>
                <a:lnTo>
                  <a:pt x="1830559" y="1226479"/>
                </a:lnTo>
                <a:lnTo>
                  <a:pt x="1834874" y="1232884"/>
                </a:lnTo>
                <a:lnTo>
                  <a:pt x="1836456" y="1240729"/>
                </a:lnTo>
                <a:lnTo>
                  <a:pt x="1834874" y="1248575"/>
                </a:lnTo>
                <a:lnTo>
                  <a:pt x="1830559" y="1254979"/>
                </a:lnTo>
                <a:lnTo>
                  <a:pt x="1824157" y="1259296"/>
                </a:lnTo>
                <a:lnTo>
                  <a:pt x="1816316" y="1260879"/>
                </a:lnTo>
                <a:close/>
              </a:path>
              <a:path w="7312025" h="1499234">
                <a:moveTo>
                  <a:pt x="2118895" y="1264246"/>
                </a:moveTo>
                <a:lnTo>
                  <a:pt x="2109748" y="1262398"/>
                </a:lnTo>
                <a:lnTo>
                  <a:pt x="2102279" y="1257357"/>
                </a:lnTo>
                <a:lnTo>
                  <a:pt x="2097242" y="1249882"/>
                </a:lnTo>
                <a:lnTo>
                  <a:pt x="2095395" y="1240729"/>
                </a:lnTo>
                <a:lnTo>
                  <a:pt x="2097242" y="1231578"/>
                </a:lnTo>
                <a:lnTo>
                  <a:pt x="2102279" y="1224104"/>
                </a:lnTo>
                <a:lnTo>
                  <a:pt x="2109748" y="1219064"/>
                </a:lnTo>
                <a:lnTo>
                  <a:pt x="2118895" y="1217216"/>
                </a:lnTo>
                <a:lnTo>
                  <a:pt x="2128041" y="1219064"/>
                </a:lnTo>
                <a:lnTo>
                  <a:pt x="2135511" y="1224104"/>
                </a:lnTo>
                <a:lnTo>
                  <a:pt x="2140547" y="1231578"/>
                </a:lnTo>
                <a:lnTo>
                  <a:pt x="2142394" y="1240729"/>
                </a:lnTo>
                <a:lnTo>
                  <a:pt x="2140547" y="1249882"/>
                </a:lnTo>
                <a:lnTo>
                  <a:pt x="2135511" y="1257357"/>
                </a:lnTo>
                <a:lnTo>
                  <a:pt x="2128041" y="1262398"/>
                </a:lnTo>
                <a:lnTo>
                  <a:pt x="2118895" y="1264246"/>
                </a:lnTo>
                <a:close/>
              </a:path>
              <a:path w="7312025" h="1499234">
                <a:moveTo>
                  <a:pt x="2421476" y="1266766"/>
                </a:moveTo>
                <a:lnTo>
                  <a:pt x="2411356" y="1264721"/>
                </a:lnTo>
                <a:lnTo>
                  <a:pt x="2403089" y="1259144"/>
                </a:lnTo>
                <a:lnTo>
                  <a:pt x="2397514" y="1250873"/>
                </a:lnTo>
                <a:lnTo>
                  <a:pt x="2395470" y="1240746"/>
                </a:lnTo>
                <a:lnTo>
                  <a:pt x="2397514" y="1230621"/>
                </a:lnTo>
                <a:lnTo>
                  <a:pt x="2403089" y="1222350"/>
                </a:lnTo>
                <a:lnTo>
                  <a:pt x="2411356" y="1216772"/>
                </a:lnTo>
                <a:lnTo>
                  <a:pt x="2421476" y="1214726"/>
                </a:lnTo>
                <a:lnTo>
                  <a:pt x="2431594" y="1216772"/>
                </a:lnTo>
                <a:lnTo>
                  <a:pt x="2439860" y="1222350"/>
                </a:lnTo>
                <a:lnTo>
                  <a:pt x="2445435" y="1230621"/>
                </a:lnTo>
                <a:lnTo>
                  <a:pt x="2447480" y="1240746"/>
                </a:lnTo>
                <a:lnTo>
                  <a:pt x="2445437" y="1250873"/>
                </a:lnTo>
                <a:lnTo>
                  <a:pt x="2439867" y="1259144"/>
                </a:lnTo>
                <a:lnTo>
                  <a:pt x="2431602" y="1264721"/>
                </a:lnTo>
                <a:lnTo>
                  <a:pt x="2421476" y="1266766"/>
                </a:lnTo>
                <a:close/>
              </a:path>
              <a:path w="7312025" h="1499234">
                <a:moveTo>
                  <a:pt x="2724055" y="1270130"/>
                </a:moveTo>
                <a:lnTo>
                  <a:pt x="2712622" y="1267821"/>
                </a:lnTo>
                <a:lnTo>
                  <a:pt x="2703288" y="1261525"/>
                </a:lnTo>
                <a:lnTo>
                  <a:pt x="2696995" y="1252185"/>
                </a:lnTo>
                <a:lnTo>
                  <a:pt x="2694688" y="1240746"/>
                </a:lnTo>
                <a:lnTo>
                  <a:pt x="2696995" y="1229307"/>
                </a:lnTo>
                <a:lnTo>
                  <a:pt x="2703288" y="1219967"/>
                </a:lnTo>
                <a:lnTo>
                  <a:pt x="2712622" y="1213671"/>
                </a:lnTo>
                <a:lnTo>
                  <a:pt x="2724055" y="1211362"/>
                </a:lnTo>
                <a:lnTo>
                  <a:pt x="2735487" y="1213671"/>
                </a:lnTo>
                <a:lnTo>
                  <a:pt x="2744821" y="1219967"/>
                </a:lnTo>
                <a:lnTo>
                  <a:pt x="2751114" y="1229307"/>
                </a:lnTo>
                <a:lnTo>
                  <a:pt x="2753422" y="1240746"/>
                </a:lnTo>
                <a:lnTo>
                  <a:pt x="2751114" y="1252185"/>
                </a:lnTo>
                <a:lnTo>
                  <a:pt x="2744821" y="1261525"/>
                </a:lnTo>
                <a:lnTo>
                  <a:pt x="2735487" y="1267821"/>
                </a:lnTo>
                <a:lnTo>
                  <a:pt x="2724055" y="1270130"/>
                </a:lnTo>
                <a:close/>
              </a:path>
              <a:path w="7312025" h="1499234">
                <a:moveTo>
                  <a:pt x="3026633" y="1273494"/>
                </a:moveTo>
                <a:lnTo>
                  <a:pt x="3013896" y="1270920"/>
                </a:lnTo>
                <a:lnTo>
                  <a:pt x="3003493" y="1263900"/>
                </a:lnTo>
                <a:lnTo>
                  <a:pt x="2996478" y="1253491"/>
                </a:lnTo>
                <a:lnTo>
                  <a:pt x="2993905" y="1240746"/>
                </a:lnTo>
                <a:lnTo>
                  <a:pt x="2996478" y="1228001"/>
                </a:lnTo>
                <a:lnTo>
                  <a:pt x="3003493" y="1217592"/>
                </a:lnTo>
                <a:lnTo>
                  <a:pt x="3013896" y="1210572"/>
                </a:lnTo>
                <a:lnTo>
                  <a:pt x="3026633" y="1207998"/>
                </a:lnTo>
                <a:lnTo>
                  <a:pt x="3039371" y="1210572"/>
                </a:lnTo>
                <a:lnTo>
                  <a:pt x="3049775" y="1217592"/>
                </a:lnTo>
                <a:lnTo>
                  <a:pt x="3056791" y="1228001"/>
                </a:lnTo>
                <a:lnTo>
                  <a:pt x="3059364" y="1240746"/>
                </a:lnTo>
                <a:lnTo>
                  <a:pt x="3056791" y="1253491"/>
                </a:lnTo>
                <a:lnTo>
                  <a:pt x="3049775" y="1263900"/>
                </a:lnTo>
                <a:lnTo>
                  <a:pt x="3039371" y="1270920"/>
                </a:lnTo>
                <a:lnTo>
                  <a:pt x="3026633" y="1273494"/>
                </a:lnTo>
                <a:close/>
              </a:path>
              <a:path w="7312025" h="1499234">
                <a:moveTo>
                  <a:pt x="3329211" y="1276018"/>
                </a:moveTo>
                <a:lnTo>
                  <a:pt x="3315502" y="1273246"/>
                </a:lnTo>
                <a:lnTo>
                  <a:pt x="3304303" y="1265688"/>
                </a:lnTo>
                <a:lnTo>
                  <a:pt x="3296750" y="1254482"/>
                </a:lnTo>
                <a:lnTo>
                  <a:pt x="3293980" y="1240763"/>
                </a:lnTo>
                <a:lnTo>
                  <a:pt x="3296750" y="1227044"/>
                </a:lnTo>
                <a:lnTo>
                  <a:pt x="3304303" y="1215838"/>
                </a:lnTo>
                <a:lnTo>
                  <a:pt x="3315502" y="1208280"/>
                </a:lnTo>
                <a:lnTo>
                  <a:pt x="3329211" y="1205508"/>
                </a:lnTo>
                <a:lnTo>
                  <a:pt x="3342923" y="1208280"/>
                </a:lnTo>
                <a:lnTo>
                  <a:pt x="3354123" y="1215838"/>
                </a:lnTo>
                <a:lnTo>
                  <a:pt x="3361676" y="1227044"/>
                </a:lnTo>
                <a:lnTo>
                  <a:pt x="3364446" y="1240763"/>
                </a:lnTo>
                <a:lnTo>
                  <a:pt x="3361678" y="1254482"/>
                </a:lnTo>
                <a:lnTo>
                  <a:pt x="3354129" y="1265688"/>
                </a:lnTo>
                <a:lnTo>
                  <a:pt x="3342930" y="1273246"/>
                </a:lnTo>
                <a:lnTo>
                  <a:pt x="3329211" y="1276018"/>
                </a:lnTo>
                <a:close/>
              </a:path>
              <a:path w="7312025" h="1499234">
                <a:moveTo>
                  <a:pt x="3631783" y="1278541"/>
                </a:moveTo>
                <a:lnTo>
                  <a:pt x="3617087" y="1275572"/>
                </a:lnTo>
                <a:lnTo>
                  <a:pt x="3605086" y="1267474"/>
                </a:lnTo>
                <a:lnTo>
                  <a:pt x="3596995" y="1255465"/>
                </a:lnTo>
                <a:lnTo>
                  <a:pt x="3594028" y="1240763"/>
                </a:lnTo>
                <a:lnTo>
                  <a:pt x="3596995" y="1226062"/>
                </a:lnTo>
                <a:lnTo>
                  <a:pt x="3605086" y="1214053"/>
                </a:lnTo>
                <a:lnTo>
                  <a:pt x="3617087" y="1205955"/>
                </a:lnTo>
                <a:lnTo>
                  <a:pt x="3631783" y="1202985"/>
                </a:lnTo>
                <a:lnTo>
                  <a:pt x="3646479" y="1205955"/>
                </a:lnTo>
                <a:lnTo>
                  <a:pt x="3658479" y="1214053"/>
                </a:lnTo>
                <a:lnTo>
                  <a:pt x="3666571" y="1226062"/>
                </a:lnTo>
                <a:lnTo>
                  <a:pt x="3669538" y="1240763"/>
                </a:lnTo>
                <a:lnTo>
                  <a:pt x="3666571" y="1255465"/>
                </a:lnTo>
                <a:lnTo>
                  <a:pt x="3658479" y="1267474"/>
                </a:lnTo>
                <a:lnTo>
                  <a:pt x="3646479" y="1275572"/>
                </a:lnTo>
                <a:lnTo>
                  <a:pt x="3631783" y="1278541"/>
                </a:lnTo>
                <a:close/>
              </a:path>
              <a:path w="7312025" h="1499234">
                <a:moveTo>
                  <a:pt x="3934361" y="1281905"/>
                </a:moveTo>
                <a:lnTo>
                  <a:pt x="3918361" y="1278672"/>
                </a:lnTo>
                <a:lnTo>
                  <a:pt x="3905299" y="1269856"/>
                </a:lnTo>
                <a:lnTo>
                  <a:pt x="3896494" y="1256778"/>
                </a:lnTo>
                <a:lnTo>
                  <a:pt x="3893266" y="1240763"/>
                </a:lnTo>
                <a:lnTo>
                  <a:pt x="3896494" y="1224748"/>
                </a:lnTo>
                <a:lnTo>
                  <a:pt x="3905299" y="1211670"/>
                </a:lnTo>
                <a:lnTo>
                  <a:pt x="3918361" y="1202854"/>
                </a:lnTo>
                <a:lnTo>
                  <a:pt x="3934361" y="1199621"/>
                </a:lnTo>
                <a:lnTo>
                  <a:pt x="3950367" y="1202854"/>
                </a:lnTo>
                <a:lnTo>
                  <a:pt x="3963441" y="1211670"/>
                </a:lnTo>
                <a:lnTo>
                  <a:pt x="3972257" y="1224748"/>
                </a:lnTo>
                <a:lnTo>
                  <a:pt x="3975490" y="1240763"/>
                </a:lnTo>
                <a:lnTo>
                  <a:pt x="3972257" y="1256778"/>
                </a:lnTo>
                <a:lnTo>
                  <a:pt x="3963441" y="1269856"/>
                </a:lnTo>
                <a:lnTo>
                  <a:pt x="3950367" y="1278672"/>
                </a:lnTo>
                <a:lnTo>
                  <a:pt x="3934361" y="1281905"/>
                </a:lnTo>
                <a:close/>
              </a:path>
              <a:path w="7312025" h="1499234">
                <a:moveTo>
                  <a:pt x="4236940" y="1284429"/>
                </a:moveTo>
                <a:lnTo>
                  <a:pt x="4219960" y="1280998"/>
                </a:lnTo>
                <a:lnTo>
                  <a:pt x="4206093" y="1271643"/>
                </a:lnTo>
                <a:lnTo>
                  <a:pt x="4196743" y="1257769"/>
                </a:lnTo>
                <a:lnTo>
                  <a:pt x="4193314" y="1240780"/>
                </a:lnTo>
                <a:lnTo>
                  <a:pt x="4196743" y="1223791"/>
                </a:lnTo>
                <a:lnTo>
                  <a:pt x="4206093" y="1209916"/>
                </a:lnTo>
                <a:lnTo>
                  <a:pt x="4219960" y="1200561"/>
                </a:lnTo>
                <a:lnTo>
                  <a:pt x="4236940" y="1197131"/>
                </a:lnTo>
                <a:lnTo>
                  <a:pt x="4253919" y="1200561"/>
                </a:lnTo>
                <a:lnTo>
                  <a:pt x="4267786" y="1209916"/>
                </a:lnTo>
                <a:lnTo>
                  <a:pt x="4277136" y="1223791"/>
                </a:lnTo>
                <a:lnTo>
                  <a:pt x="4280565" y="1240780"/>
                </a:lnTo>
                <a:lnTo>
                  <a:pt x="4277136" y="1257769"/>
                </a:lnTo>
                <a:lnTo>
                  <a:pt x="4267786" y="1271643"/>
                </a:lnTo>
                <a:lnTo>
                  <a:pt x="4253919" y="1280998"/>
                </a:lnTo>
                <a:lnTo>
                  <a:pt x="4236940" y="1284429"/>
                </a:lnTo>
                <a:close/>
              </a:path>
              <a:path w="7312025" h="1499234">
                <a:moveTo>
                  <a:pt x="4539518" y="1286953"/>
                </a:moveTo>
                <a:lnTo>
                  <a:pt x="4521565" y="1283324"/>
                </a:lnTo>
                <a:lnTo>
                  <a:pt x="4506904" y="1273429"/>
                </a:lnTo>
                <a:lnTo>
                  <a:pt x="4497020" y="1258752"/>
                </a:lnTo>
                <a:lnTo>
                  <a:pt x="4493396" y="1240780"/>
                </a:lnTo>
                <a:lnTo>
                  <a:pt x="4497020" y="1222809"/>
                </a:lnTo>
                <a:lnTo>
                  <a:pt x="4506904" y="1208134"/>
                </a:lnTo>
                <a:lnTo>
                  <a:pt x="4521565" y="1198239"/>
                </a:lnTo>
                <a:lnTo>
                  <a:pt x="4539518" y="1194610"/>
                </a:lnTo>
                <a:lnTo>
                  <a:pt x="4557491" y="1198239"/>
                </a:lnTo>
                <a:lnTo>
                  <a:pt x="4572161" y="1208134"/>
                </a:lnTo>
                <a:lnTo>
                  <a:pt x="4582049" y="1222809"/>
                </a:lnTo>
                <a:lnTo>
                  <a:pt x="4585674" y="1240780"/>
                </a:lnTo>
                <a:lnTo>
                  <a:pt x="4582049" y="1258752"/>
                </a:lnTo>
                <a:lnTo>
                  <a:pt x="4572161" y="1273429"/>
                </a:lnTo>
                <a:lnTo>
                  <a:pt x="4557491" y="1283324"/>
                </a:lnTo>
                <a:lnTo>
                  <a:pt x="4539518" y="1286953"/>
                </a:lnTo>
                <a:close/>
              </a:path>
              <a:path w="7312025" h="1499234">
                <a:moveTo>
                  <a:pt x="4842096" y="1289473"/>
                </a:moveTo>
                <a:lnTo>
                  <a:pt x="4823164" y="1285647"/>
                </a:lnTo>
                <a:lnTo>
                  <a:pt x="4807699" y="1275212"/>
                </a:lnTo>
                <a:lnTo>
                  <a:pt x="4797269" y="1259734"/>
                </a:lnTo>
                <a:lnTo>
                  <a:pt x="4793443" y="1240780"/>
                </a:lnTo>
                <a:lnTo>
                  <a:pt x="4797269" y="1221826"/>
                </a:lnTo>
                <a:lnTo>
                  <a:pt x="4807699" y="1206348"/>
                </a:lnTo>
                <a:lnTo>
                  <a:pt x="4823164" y="1195913"/>
                </a:lnTo>
                <a:lnTo>
                  <a:pt x="4842096" y="1192087"/>
                </a:lnTo>
                <a:lnTo>
                  <a:pt x="4861048" y="1195913"/>
                </a:lnTo>
                <a:lnTo>
                  <a:pt x="4876524" y="1206348"/>
                </a:lnTo>
                <a:lnTo>
                  <a:pt x="4886957" y="1221826"/>
                </a:lnTo>
                <a:lnTo>
                  <a:pt x="4890783" y="1240780"/>
                </a:lnTo>
                <a:lnTo>
                  <a:pt x="4886957" y="1259734"/>
                </a:lnTo>
                <a:lnTo>
                  <a:pt x="4876524" y="1275212"/>
                </a:lnTo>
                <a:lnTo>
                  <a:pt x="4861048" y="1285647"/>
                </a:lnTo>
                <a:lnTo>
                  <a:pt x="4842096" y="1289473"/>
                </a:lnTo>
                <a:close/>
              </a:path>
              <a:path w="7312025" h="1499234">
                <a:moveTo>
                  <a:pt x="5144675" y="1291997"/>
                </a:moveTo>
                <a:lnTo>
                  <a:pt x="5124749" y="1287973"/>
                </a:lnTo>
                <a:lnTo>
                  <a:pt x="5108480" y="1276997"/>
                </a:lnTo>
                <a:lnTo>
                  <a:pt x="5097513" y="1260718"/>
                </a:lnTo>
                <a:lnTo>
                  <a:pt x="5093491" y="1240780"/>
                </a:lnTo>
                <a:lnTo>
                  <a:pt x="5097513" y="1220842"/>
                </a:lnTo>
                <a:lnTo>
                  <a:pt x="5108480" y="1204562"/>
                </a:lnTo>
                <a:lnTo>
                  <a:pt x="5124749" y="1193587"/>
                </a:lnTo>
                <a:lnTo>
                  <a:pt x="5144675" y="1189563"/>
                </a:lnTo>
                <a:lnTo>
                  <a:pt x="5164605" y="1193587"/>
                </a:lnTo>
                <a:lnTo>
                  <a:pt x="5180886" y="1204562"/>
                </a:lnTo>
                <a:lnTo>
                  <a:pt x="5191865" y="1220842"/>
                </a:lnTo>
                <a:lnTo>
                  <a:pt x="5195892" y="1240780"/>
                </a:lnTo>
                <a:lnTo>
                  <a:pt x="5191865" y="1260718"/>
                </a:lnTo>
                <a:lnTo>
                  <a:pt x="5180886" y="1276997"/>
                </a:lnTo>
                <a:lnTo>
                  <a:pt x="5164605" y="1287973"/>
                </a:lnTo>
                <a:lnTo>
                  <a:pt x="5144675" y="1291997"/>
                </a:lnTo>
                <a:close/>
              </a:path>
              <a:path w="7312025" h="1499234">
                <a:moveTo>
                  <a:pt x="5447253" y="1295361"/>
                </a:moveTo>
                <a:lnTo>
                  <a:pt x="5426037" y="1291072"/>
                </a:lnTo>
                <a:lnTo>
                  <a:pt x="5408705" y="1279376"/>
                </a:lnTo>
                <a:lnTo>
                  <a:pt x="5397016" y="1262032"/>
                </a:lnTo>
                <a:lnTo>
                  <a:pt x="5392729" y="1240797"/>
                </a:lnTo>
                <a:lnTo>
                  <a:pt x="5397016" y="1219563"/>
                </a:lnTo>
                <a:lnTo>
                  <a:pt x="5408705" y="1202219"/>
                </a:lnTo>
                <a:lnTo>
                  <a:pt x="5426037" y="1190522"/>
                </a:lnTo>
                <a:lnTo>
                  <a:pt x="5447253" y="1186233"/>
                </a:lnTo>
                <a:lnTo>
                  <a:pt x="5468488" y="1190522"/>
                </a:lnTo>
                <a:lnTo>
                  <a:pt x="5485830" y="1202219"/>
                </a:lnTo>
                <a:lnTo>
                  <a:pt x="5497523" y="1219563"/>
                </a:lnTo>
                <a:lnTo>
                  <a:pt x="5501810" y="1240797"/>
                </a:lnTo>
                <a:lnTo>
                  <a:pt x="5497523" y="1262032"/>
                </a:lnTo>
                <a:lnTo>
                  <a:pt x="5485830" y="1279376"/>
                </a:lnTo>
                <a:lnTo>
                  <a:pt x="5468488" y="1291072"/>
                </a:lnTo>
                <a:lnTo>
                  <a:pt x="5447253" y="1295361"/>
                </a:lnTo>
                <a:close/>
              </a:path>
              <a:path w="7312025" h="1499234">
                <a:moveTo>
                  <a:pt x="5749865" y="1297884"/>
                </a:moveTo>
                <a:lnTo>
                  <a:pt x="5727656" y="1293397"/>
                </a:lnTo>
                <a:lnTo>
                  <a:pt x="5709521" y="1281160"/>
                </a:lnTo>
                <a:lnTo>
                  <a:pt x="5697294" y="1263014"/>
                </a:lnTo>
                <a:lnTo>
                  <a:pt x="5692811" y="1240797"/>
                </a:lnTo>
                <a:lnTo>
                  <a:pt x="5697294" y="1218579"/>
                </a:lnTo>
                <a:lnTo>
                  <a:pt x="5709521" y="1200433"/>
                </a:lnTo>
                <a:lnTo>
                  <a:pt x="5727656" y="1188196"/>
                </a:lnTo>
                <a:lnTo>
                  <a:pt x="5749865" y="1183709"/>
                </a:lnTo>
                <a:lnTo>
                  <a:pt x="5772055" y="1188196"/>
                </a:lnTo>
                <a:lnTo>
                  <a:pt x="5790180" y="1200433"/>
                </a:lnTo>
                <a:lnTo>
                  <a:pt x="5802403" y="1218579"/>
                </a:lnTo>
                <a:lnTo>
                  <a:pt x="5806885" y="1240797"/>
                </a:lnTo>
                <a:lnTo>
                  <a:pt x="5802407" y="1263014"/>
                </a:lnTo>
                <a:lnTo>
                  <a:pt x="5790192" y="1281160"/>
                </a:lnTo>
                <a:lnTo>
                  <a:pt x="5772069" y="1293397"/>
                </a:lnTo>
                <a:lnTo>
                  <a:pt x="5749865" y="1297884"/>
                </a:lnTo>
                <a:close/>
              </a:path>
              <a:path w="7312025" h="1499234">
                <a:moveTo>
                  <a:pt x="6052443" y="1300408"/>
                </a:moveTo>
                <a:lnTo>
                  <a:pt x="6029255" y="1295723"/>
                </a:lnTo>
                <a:lnTo>
                  <a:pt x="6010315" y="1282946"/>
                </a:lnTo>
                <a:lnTo>
                  <a:pt x="5997543" y="1263998"/>
                </a:lnTo>
                <a:lnTo>
                  <a:pt x="5992859" y="1240797"/>
                </a:lnTo>
                <a:lnTo>
                  <a:pt x="5997543" y="1217596"/>
                </a:lnTo>
                <a:lnTo>
                  <a:pt x="6010315" y="1198647"/>
                </a:lnTo>
                <a:lnTo>
                  <a:pt x="6029255" y="1185871"/>
                </a:lnTo>
                <a:lnTo>
                  <a:pt x="6052443" y="1181185"/>
                </a:lnTo>
                <a:lnTo>
                  <a:pt x="6075626" y="1185871"/>
                </a:lnTo>
                <a:lnTo>
                  <a:pt x="6094555" y="1198647"/>
                </a:lnTo>
                <a:lnTo>
                  <a:pt x="6107315" y="1217596"/>
                </a:lnTo>
                <a:lnTo>
                  <a:pt x="6111994" y="1240797"/>
                </a:lnTo>
                <a:lnTo>
                  <a:pt x="6107315" y="1263998"/>
                </a:lnTo>
                <a:lnTo>
                  <a:pt x="6094555" y="1282946"/>
                </a:lnTo>
                <a:lnTo>
                  <a:pt x="6075626" y="1295723"/>
                </a:lnTo>
                <a:lnTo>
                  <a:pt x="6052443" y="1300408"/>
                </a:lnTo>
                <a:close/>
              </a:path>
              <a:path w="7312025" h="1499234">
                <a:moveTo>
                  <a:pt x="6355022" y="1304612"/>
                </a:moveTo>
                <a:lnTo>
                  <a:pt x="6330198" y="1299599"/>
                </a:lnTo>
                <a:lnTo>
                  <a:pt x="6309928" y="1285927"/>
                </a:lnTo>
                <a:lnTo>
                  <a:pt x="6296264" y="1265648"/>
                </a:lnTo>
                <a:lnTo>
                  <a:pt x="6291253" y="1240814"/>
                </a:lnTo>
                <a:lnTo>
                  <a:pt x="6296264" y="1215979"/>
                </a:lnTo>
                <a:lnTo>
                  <a:pt x="6309928" y="1195700"/>
                </a:lnTo>
                <a:lnTo>
                  <a:pt x="6330198" y="1182028"/>
                </a:lnTo>
                <a:lnTo>
                  <a:pt x="6355022" y="1177015"/>
                </a:lnTo>
                <a:lnTo>
                  <a:pt x="6379826" y="1182028"/>
                </a:lnTo>
                <a:lnTo>
                  <a:pt x="6400085" y="1195700"/>
                </a:lnTo>
                <a:lnTo>
                  <a:pt x="6413747" y="1215979"/>
                </a:lnTo>
                <a:lnTo>
                  <a:pt x="6418756" y="1240814"/>
                </a:lnTo>
                <a:lnTo>
                  <a:pt x="6413747" y="1265648"/>
                </a:lnTo>
                <a:lnTo>
                  <a:pt x="6400085" y="1285927"/>
                </a:lnTo>
                <a:lnTo>
                  <a:pt x="6379826" y="1299599"/>
                </a:lnTo>
                <a:lnTo>
                  <a:pt x="6355022" y="1304612"/>
                </a:lnTo>
                <a:close/>
              </a:path>
              <a:path w="7312025" h="1499234">
                <a:moveTo>
                  <a:pt x="6657600" y="1307976"/>
                </a:moveTo>
                <a:lnTo>
                  <a:pt x="6631466" y="1302698"/>
                </a:lnTo>
                <a:lnTo>
                  <a:pt x="6610124" y="1288304"/>
                </a:lnTo>
                <a:lnTo>
                  <a:pt x="6595734" y="1266955"/>
                </a:lnTo>
                <a:lnTo>
                  <a:pt x="6590457" y="1240814"/>
                </a:lnTo>
                <a:lnTo>
                  <a:pt x="6595734" y="1214673"/>
                </a:lnTo>
                <a:lnTo>
                  <a:pt x="6610124" y="1193325"/>
                </a:lnTo>
                <a:lnTo>
                  <a:pt x="6631466" y="1178930"/>
                </a:lnTo>
                <a:lnTo>
                  <a:pt x="6657600" y="1173651"/>
                </a:lnTo>
                <a:lnTo>
                  <a:pt x="6683715" y="1178930"/>
                </a:lnTo>
                <a:lnTo>
                  <a:pt x="6705047" y="1193325"/>
                </a:lnTo>
                <a:lnTo>
                  <a:pt x="6719432" y="1214673"/>
                </a:lnTo>
                <a:lnTo>
                  <a:pt x="6724708" y="1240814"/>
                </a:lnTo>
                <a:lnTo>
                  <a:pt x="6719432" y="1266955"/>
                </a:lnTo>
                <a:lnTo>
                  <a:pt x="6705047" y="1288304"/>
                </a:lnTo>
                <a:lnTo>
                  <a:pt x="6683715" y="1302698"/>
                </a:lnTo>
                <a:lnTo>
                  <a:pt x="6657600" y="1307976"/>
                </a:lnTo>
                <a:close/>
              </a:path>
              <a:path w="7312025" h="1499234">
                <a:moveTo>
                  <a:pt x="6960178" y="1312183"/>
                </a:moveTo>
                <a:lnTo>
                  <a:pt x="6932408" y="1306576"/>
                </a:lnTo>
                <a:lnTo>
                  <a:pt x="6909737" y="1291284"/>
                </a:lnTo>
                <a:lnTo>
                  <a:pt x="6894455" y="1268599"/>
                </a:lnTo>
                <a:lnTo>
                  <a:pt x="6888852" y="1240814"/>
                </a:lnTo>
                <a:lnTo>
                  <a:pt x="6894455" y="1213030"/>
                </a:lnTo>
                <a:lnTo>
                  <a:pt x="6909737" y="1190346"/>
                </a:lnTo>
                <a:lnTo>
                  <a:pt x="6932408" y="1175054"/>
                </a:lnTo>
                <a:lnTo>
                  <a:pt x="6960178" y="1169447"/>
                </a:lnTo>
                <a:lnTo>
                  <a:pt x="6987934" y="1175054"/>
                </a:lnTo>
                <a:lnTo>
                  <a:pt x="7010607" y="1190346"/>
                </a:lnTo>
                <a:lnTo>
                  <a:pt x="7025897" y="1213030"/>
                </a:lnTo>
                <a:lnTo>
                  <a:pt x="7031504" y="1240814"/>
                </a:lnTo>
                <a:lnTo>
                  <a:pt x="7025897" y="1268599"/>
                </a:lnTo>
                <a:lnTo>
                  <a:pt x="7010607" y="1291284"/>
                </a:lnTo>
                <a:lnTo>
                  <a:pt x="6987934" y="1306576"/>
                </a:lnTo>
                <a:lnTo>
                  <a:pt x="6960178" y="1312183"/>
                </a:lnTo>
                <a:close/>
              </a:path>
              <a:path w="7312025" h="1499234">
                <a:moveTo>
                  <a:pt x="7262757" y="1280276"/>
                </a:moveTo>
                <a:lnTo>
                  <a:pt x="7247399" y="1277175"/>
                </a:lnTo>
                <a:lnTo>
                  <a:pt x="7234862" y="1268719"/>
                </a:lnTo>
                <a:lnTo>
                  <a:pt x="7226412" y="1256176"/>
                </a:lnTo>
                <a:lnTo>
                  <a:pt x="7223314" y="1240814"/>
                </a:lnTo>
                <a:lnTo>
                  <a:pt x="7226412" y="1225452"/>
                </a:lnTo>
                <a:lnTo>
                  <a:pt x="7234862" y="1212910"/>
                </a:lnTo>
                <a:lnTo>
                  <a:pt x="7247399" y="1204455"/>
                </a:lnTo>
                <a:lnTo>
                  <a:pt x="7262757" y="1201355"/>
                </a:lnTo>
                <a:lnTo>
                  <a:pt x="7278095" y="1204455"/>
                </a:lnTo>
                <a:lnTo>
                  <a:pt x="7290621" y="1212910"/>
                </a:lnTo>
                <a:lnTo>
                  <a:pt x="7299067" y="1225452"/>
                </a:lnTo>
                <a:lnTo>
                  <a:pt x="7302165" y="1240814"/>
                </a:lnTo>
                <a:lnTo>
                  <a:pt x="7299067" y="1256176"/>
                </a:lnTo>
                <a:lnTo>
                  <a:pt x="7290621" y="1268719"/>
                </a:lnTo>
                <a:lnTo>
                  <a:pt x="7278095" y="1277175"/>
                </a:lnTo>
                <a:lnTo>
                  <a:pt x="7262757" y="1280276"/>
                </a:lnTo>
                <a:close/>
              </a:path>
              <a:path w="7312025" h="1499234">
                <a:moveTo>
                  <a:pt x="4546163" y="1498830"/>
                </a:moveTo>
                <a:lnTo>
                  <a:pt x="4532880" y="1498830"/>
                </a:lnTo>
                <a:lnTo>
                  <a:pt x="4539518" y="1497489"/>
                </a:lnTo>
                <a:lnTo>
                  <a:pt x="4546163" y="1498830"/>
                </a:lnTo>
                <a:close/>
              </a:path>
              <a:path w="7312025" h="1499234">
                <a:moveTo>
                  <a:pt x="4861048" y="1498830"/>
                </a:moveTo>
                <a:lnTo>
                  <a:pt x="4823164" y="1498830"/>
                </a:lnTo>
                <a:lnTo>
                  <a:pt x="4842096" y="1494965"/>
                </a:lnTo>
                <a:lnTo>
                  <a:pt x="4861048" y="1498830"/>
                </a:lnTo>
                <a:close/>
              </a:path>
              <a:path w="7312025" h="1499234">
                <a:moveTo>
                  <a:pt x="5168113" y="1498830"/>
                </a:moveTo>
                <a:lnTo>
                  <a:pt x="5121244" y="1498830"/>
                </a:lnTo>
                <a:lnTo>
                  <a:pt x="5124749" y="1496466"/>
                </a:lnTo>
                <a:lnTo>
                  <a:pt x="5144675" y="1492441"/>
                </a:lnTo>
                <a:lnTo>
                  <a:pt x="5164605" y="1496466"/>
                </a:lnTo>
                <a:lnTo>
                  <a:pt x="5168113" y="1498830"/>
                </a:lnTo>
                <a:close/>
              </a:path>
              <a:path w="7312025" h="1499234">
                <a:moveTo>
                  <a:pt x="5476539" y="1498830"/>
                </a:moveTo>
                <a:lnTo>
                  <a:pt x="5417991" y="1498830"/>
                </a:lnTo>
                <a:lnTo>
                  <a:pt x="5426037" y="1493401"/>
                </a:lnTo>
                <a:lnTo>
                  <a:pt x="5447253" y="1489111"/>
                </a:lnTo>
                <a:lnTo>
                  <a:pt x="5468488" y="1493401"/>
                </a:lnTo>
                <a:lnTo>
                  <a:pt x="5476539" y="1498830"/>
                </a:lnTo>
                <a:close/>
              </a:path>
              <a:path w="7312025" h="1499234">
                <a:moveTo>
                  <a:pt x="5783542" y="1498830"/>
                </a:moveTo>
                <a:lnTo>
                  <a:pt x="5716162" y="1498830"/>
                </a:lnTo>
                <a:lnTo>
                  <a:pt x="5727656" y="1491075"/>
                </a:lnTo>
                <a:lnTo>
                  <a:pt x="5749865" y="1486588"/>
                </a:lnTo>
                <a:lnTo>
                  <a:pt x="5772055" y="1491075"/>
                </a:lnTo>
                <a:lnTo>
                  <a:pt x="5783542" y="1498830"/>
                </a:lnTo>
                <a:close/>
              </a:path>
              <a:path w="7312025" h="1499234">
                <a:moveTo>
                  <a:pt x="6090559" y="1498830"/>
                </a:moveTo>
                <a:lnTo>
                  <a:pt x="6014314" y="1498830"/>
                </a:lnTo>
                <a:lnTo>
                  <a:pt x="6029255" y="1488752"/>
                </a:lnTo>
                <a:lnTo>
                  <a:pt x="6052443" y="1484067"/>
                </a:lnTo>
                <a:lnTo>
                  <a:pt x="6075626" y="1488752"/>
                </a:lnTo>
                <a:lnTo>
                  <a:pt x="6090559" y="1498830"/>
                </a:lnTo>
                <a:close/>
              </a:path>
              <a:path w="7312025" h="1499234">
                <a:moveTo>
                  <a:pt x="6400255" y="1498830"/>
                </a:moveTo>
                <a:lnTo>
                  <a:pt x="6309759" y="1498830"/>
                </a:lnTo>
                <a:lnTo>
                  <a:pt x="6309928" y="1498579"/>
                </a:lnTo>
                <a:lnTo>
                  <a:pt x="6330198" y="1484907"/>
                </a:lnTo>
                <a:lnTo>
                  <a:pt x="6355022" y="1479894"/>
                </a:lnTo>
                <a:lnTo>
                  <a:pt x="6379826" y="1484907"/>
                </a:lnTo>
                <a:lnTo>
                  <a:pt x="6400085" y="1498579"/>
                </a:lnTo>
                <a:lnTo>
                  <a:pt x="6400255" y="1498830"/>
                </a:lnTo>
                <a:close/>
              </a:path>
              <a:path w="7312025" h="1499234">
                <a:moveTo>
                  <a:pt x="6706817" y="1498830"/>
                </a:moveTo>
                <a:lnTo>
                  <a:pt x="6608353" y="1498830"/>
                </a:lnTo>
                <a:lnTo>
                  <a:pt x="6610124" y="1496203"/>
                </a:lnTo>
                <a:lnTo>
                  <a:pt x="6631466" y="1481809"/>
                </a:lnTo>
                <a:lnTo>
                  <a:pt x="6657600" y="1476530"/>
                </a:lnTo>
                <a:lnTo>
                  <a:pt x="6683715" y="1481809"/>
                </a:lnTo>
                <a:lnTo>
                  <a:pt x="6705047" y="1496203"/>
                </a:lnTo>
                <a:lnTo>
                  <a:pt x="6706817" y="1498830"/>
                </a:lnTo>
                <a:close/>
              </a:path>
              <a:path w="7312025" h="1499234">
                <a:moveTo>
                  <a:pt x="7007409" y="1498830"/>
                </a:moveTo>
                <a:lnTo>
                  <a:pt x="6912918" y="1498830"/>
                </a:lnTo>
                <a:lnTo>
                  <a:pt x="6913887" y="1497392"/>
                </a:lnTo>
                <a:lnTo>
                  <a:pt x="6934692" y="1483359"/>
                </a:lnTo>
                <a:lnTo>
                  <a:pt x="6960178" y="1478213"/>
                </a:lnTo>
                <a:lnTo>
                  <a:pt x="6985645" y="1483359"/>
                </a:lnTo>
                <a:lnTo>
                  <a:pt x="7006440" y="1497392"/>
                </a:lnTo>
                <a:lnTo>
                  <a:pt x="7007409" y="1498830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6996" y="3657925"/>
            <a:ext cx="11711940" cy="22650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700"/>
              <a:t>THANK</a:t>
            </a:r>
            <a:r>
              <a:rPr dirty="0" sz="14700" spc="160"/>
              <a:t> </a:t>
            </a:r>
            <a:r>
              <a:rPr dirty="0" sz="14700" spc="335"/>
              <a:t>YOU</a:t>
            </a:r>
            <a:endParaRPr sz="14700"/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0"/>
            <a:ext cx="4208145" cy="10283190"/>
            <a:chOff x="0" y="0"/>
            <a:chExt cx="4208145" cy="10283190"/>
          </a:xfrm>
        </p:grpSpPr>
        <p:sp>
          <p:nvSpPr>
            <p:cNvPr id="4" name="object 4" descr=""/>
            <p:cNvSpPr/>
            <p:nvPr/>
          </p:nvSpPr>
          <p:spPr>
            <a:xfrm>
              <a:off x="3148241" y="0"/>
              <a:ext cx="1059815" cy="10283190"/>
            </a:xfrm>
            <a:custGeom>
              <a:avLst/>
              <a:gdLst/>
              <a:ahLst/>
              <a:cxnLst/>
              <a:rect l="l" t="t" r="r" b="b"/>
              <a:pathLst>
                <a:path w="1059814" h="10283190">
                  <a:moveTo>
                    <a:pt x="0" y="10283088"/>
                  </a:moveTo>
                  <a:lnTo>
                    <a:pt x="1059770" y="10283088"/>
                  </a:lnTo>
                  <a:lnTo>
                    <a:pt x="1059770" y="0"/>
                  </a:lnTo>
                  <a:lnTo>
                    <a:pt x="0" y="0"/>
                  </a:lnTo>
                  <a:lnTo>
                    <a:pt x="0" y="10283088"/>
                  </a:lnTo>
                  <a:close/>
                </a:path>
              </a:pathLst>
            </a:custGeom>
            <a:solidFill>
              <a:srgbClr val="E8D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088470" y="0"/>
              <a:ext cx="1059815" cy="10283190"/>
            </a:xfrm>
            <a:custGeom>
              <a:avLst/>
              <a:gdLst/>
              <a:ahLst/>
              <a:cxnLst/>
              <a:rect l="l" t="t" r="r" b="b"/>
              <a:pathLst>
                <a:path w="1059814" h="10283190">
                  <a:moveTo>
                    <a:pt x="0" y="10283088"/>
                  </a:moveTo>
                  <a:lnTo>
                    <a:pt x="1059770" y="10283088"/>
                  </a:lnTo>
                  <a:lnTo>
                    <a:pt x="1059770" y="0"/>
                  </a:lnTo>
                  <a:lnTo>
                    <a:pt x="0" y="0"/>
                  </a:lnTo>
                  <a:lnTo>
                    <a:pt x="0" y="10283088"/>
                  </a:lnTo>
                  <a:close/>
                </a:path>
              </a:pathLst>
            </a:custGeom>
            <a:solidFill>
              <a:srgbClr val="9EC2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0"/>
              <a:ext cx="2088514" cy="10283190"/>
            </a:xfrm>
            <a:custGeom>
              <a:avLst/>
              <a:gdLst/>
              <a:ahLst/>
              <a:cxnLst/>
              <a:rect l="l" t="t" r="r" b="b"/>
              <a:pathLst>
                <a:path w="2088514" h="10283190">
                  <a:moveTo>
                    <a:pt x="0" y="0"/>
                  </a:moveTo>
                  <a:lnTo>
                    <a:pt x="2088470" y="0"/>
                  </a:lnTo>
                  <a:lnTo>
                    <a:pt x="2088470" y="10283088"/>
                  </a:lnTo>
                  <a:lnTo>
                    <a:pt x="0" y="102830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C7C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/>
          <p:nvPr/>
        </p:nvSpPr>
        <p:spPr>
          <a:xfrm>
            <a:off x="12412967" y="8026210"/>
            <a:ext cx="5807075" cy="2200910"/>
          </a:xfrm>
          <a:custGeom>
            <a:avLst/>
            <a:gdLst/>
            <a:ahLst/>
            <a:cxnLst/>
            <a:rect l="l" t="t" r="r" b="b"/>
            <a:pathLst>
              <a:path w="5807075" h="2200909">
                <a:moveTo>
                  <a:pt x="2119819" y="31016"/>
                </a:moveTo>
                <a:lnTo>
                  <a:pt x="2117970" y="31016"/>
                </a:lnTo>
                <a:lnTo>
                  <a:pt x="2117214" y="30259"/>
                </a:lnTo>
                <a:lnTo>
                  <a:pt x="2117214" y="28408"/>
                </a:lnTo>
                <a:lnTo>
                  <a:pt x="2117970" y="27651"/>
                </a:lnTo>
                <a:lnTo>
                  <a:pt x="2119819" y="27651"/>
                </a:lnTo>
                <a:lnTo>
                  <a:pt x="2120575" y="28408"/>
                </a:lnTo>
                <a:lnTo>
                  <a:pt x="2120575" y="30259"/>
                </a:lnTo>
                <a:lnTo>
                  <a:pt x="2119819" y="31016"/>
                </a:lnTo>
                <a:close/>
              </a:path>
              <a:path w="5807075" h="2200909">
                <a:moveTo>
                  <a:pt x="2424250" y="34379"/>
                </a:moveTo>
                <a:lnTo>
                  <a:pt x="2418700" y="34379"/>
                </a:lnTo>
                <a:lnTo>
                  <a:pt x="2416449" y="32126"/>
                </a:lnTo>
                <a:lnTo>
                  <a:pt x="2416449" y="26575"/>
                </a:lnTo>
                <a:lnTo>
                  <a:pt x="2418700" y="24321"/>
                </a:lnTo>
                <a:lnTo>
                  <a:pt x="2424250" y="24321"/>
                </a:lnTo>
                <a:lnTo>
                  <a:pt x="2426500" y="26575"/>
                </a:lnTo>
                <a:lnTo>
                  <a:pt x="2426500" y="32126"/>
                </a:lnTo>
                <a:lnTo>
                  <a:pt x="2424250" y="34379"/>
                </a:lnTo>
                <a:close/>
              </a:path>
              <a:path w="5807075" h="2200909">
                <a:moveTo>
                  <a:pt x="2728694" y="37744"/>
                </a:moveTo>
                <a:lnTo>
                  <a:pt x="2719416" y="37744"/>
                </a:lnTo>
                <a:lnTo>
                  <a:pt x="2715667" y="33993"/>
                </a:lnTo>
                <a:lnTo>
                  <a:pt x="2715667" y="24708"/>
                </a:lnTo>
                <a:lnTo>
                  <a:pt x="2719416" y="20957"/>
                </a:lnTo>
                <a:lnTo>
                  <a:pt x="2728694" y="20957"/>
                </a:lnTo>
                <a:lnTo>
                  <a:pt x="2732442" y="24708"/>
                </a:lnTo>
                <a:lnTo>
                  <a:pt x="2732442" y="33993"/>
                </a:lnTo>
                <a:lnTo>
                  <a:pt x="2728694" y="37744"/>
                </a:lnTo>
                <a:close/>
              </a:path>
              <a:path w="5807075" h="2200909">
                <a:moveTo>
                  <a:pt x="3033121" y="41108"/>
                </a:moveTo>
                <a:lnTo>
                  <a:pt x="3020145" y="41108"/>
                </a:lnTo>
                <a:lnTo>
                  <a:pt x="3014885" y="35843"/>
                </a:lnTo>
                <a:lnTo>
                  <a:pt x="3014885" y="22858"/>
                </a:lnTo>
                <a:lnTo>
                  <a:pt x="3020145" y="17593"/>
                </a:lnTo>
                <a:lnTo>
                  <a:pt x="3033121" y="17593"/>
                </a:lnTo>
                <a:lnTo>
                  <a:pt x="3038384" y="22858"/>
                </a:lnTo>
                <a:lnTo>
                  <a:pt x="3038384" y="35843"/>
                </a:lnTo>
                <a:lnTo>
                  <a:pt x="3033121" y="41108"/>
                </a:lnTo>
                <a:close/>
              </a:path>
              <a:path w="5807075" h="2200909">
                <a:moveTo>
                  <a:pt x="3337552" y="44472"/>
                </a:moveTo>
                <a:lnTo>
                  <a:pt x="3320874" y="44472"/>
                </a:lnTo>
                <a:lnTo>
                  <a:pt x="3314116" y="37710"/>
                </a:lnTo>
                <a:lnTo>
                  <a:pt x="3314116" y="21025"/>
                </a:lnTo>
                <a:lnTo>
                  <a:pt x="3320874" y="14263"/>
                </a:lnTo>
                <a:lnTo>
                  <a:pt x="3337552" y="14263"/>
                </a:lnTo>
                <a:lnTo>
                  <a:pt x="3344310" y="21025"/>
                </a:lnTo>
                <a:lnTo>
                  <a:pt x="3344310" y="37710"/>
                </a:lnTo>
                <a:lnTo>
                  <a:pt x="3337552" y="44472"/>
                </a:lnTo>
                <a:close/>
              </a:path>
              <a:path w="5807075" h="2200909">
                <a:moveTo>
                  <a:pt x="3631783" y="47836"/>
                </a:moveTo>
                <a:lnTo>
                  <a:pt x="3624601" y="46383"/>
                </a:lnTo>
                <a:lnTo>
                  <a:pt x="3618734" y="42424"/>
                </a:lnTo>
                <a:lnTo>
                  <a:pt x="3614778" y="36553"/>
                </a:lnTo>
                <a:lnTo>
                  <a:pt x="3613327" y="29367"/>
                </a:lnTo>
                <a:lnTo>
                  <a:pt x="3614778" y="22181"/>
                </a:lnTo>
                <a:lnTo>
                  <a:pt x="3618734" y="16311"/>
                </a:lnTo>
                <a:lnTo>
                  <a:pt x="3624601" y="12351"/>
                </a:lnTo>
                <a:lnTo>
                  <a:pt x="3631783" y="10899"/>
                </a:lnTo>
                <a:lnTo>
                  <a:pt x="3638965" y="12351"/>
                </a:lnTo>
                <a:lnTo>
                  <a:pt x="3644832" y="16311"/>
                </a:lnTo>
                <a:lnTo>
                  <a:pt x="3648788" y="22181"/>
                </a:lnTo>
                <a:lnTo>
                  <a:pt x="3650239" y="29367"/>
                </a:lnTo>
                <a:lnTo>
                  <a:pt x="3648788" y="36553"/>
                </a:lnTo>
                <a:lnTo>
                  <a:pt x="3644832" y="42424"/>
                </a:lnTo>
                <a:lnTo>
                  <a:pt x="3638965" y="46383"/>
                </a:lnTo>
                <a:lnTo>
                  <a:pt x="3631783" y="47836"/>
                </a:lnTo>
                <a:close/>
              </a:path>
              <a:path w="5807075" h="2200909">
                <a:moveTo>
                  <a:pt x="3934361" y="52041"/>
                </a:moveTo>
                <a:lnTo>
                  <a:pt x="3925543" y="50260"/>
                </a:lnTo>
                <a:lnTo>
                  <a:pt x="3918348" y="45403"/>
                </a:lnTo>
                <a:lnTo>
                  <a:pt x="3913499" y="38197"/>
                </a:lnTo>
                <a:lnTo>
                  <a:pt x="3911722" y="29367"/>
                </a:lnTo>
                <a:lnTo>
                  <a:pt x="3913499" y="20538"/>
                </a:lnTo>
                <a:lnTo>
                  <a:pt x="3918348" y="13331"/>
                </a:lnTo>
                <a:lnTo>
                  <a:pt x="3925543" y="8474"/>
                </a:lnTo>
                <a:lnTo>
                  <a:pt x="3934361" y="6694"/>
                </a:lnTo>
                <a:lnTo>
                  <a:pt x="3943185" y="8474"/>
                </a:lnTo>
                <a:lnTo>
                  <a:pt x="3950392" y="13331"/>
                </a:lnTo>
                <a:lnTo>
                  <a:pt x="3955252" y="20538"/>
                </a:lnTo>
                <a:lnTo>
                  <a:pt x="3957035" y="29367"/>
                </a:lnTo>
                <a:lnTo>
                  <a:pt x="3955252" y="38197"/>
                </a:lnTo>
                <a:lnTo>
                  <a:pt x="3950392" y="45403"/>
                </a:lnTo>
                <a:lnTo>
                  <a:pt x="3943185" y="50260"/>
                </a:lnTo>
                <a:lnTo>
                  <a:pt x="3934361" y="52041"/>
                </a:lnTo>
                <a:close/>
              </a:path>
              <a:path w="5807075" h="2200909">
                <a:moveTo>
                  <a:pt x="4236940" y="54563"/>
                </a:moveTo>
                <a:lnTo>
                  <a:pt x="4227148" y="52585"/>
                </a:lnTo>
                <a:lnTo>
                  <a:pt x="4219159" y="47190"/>
                </a:lnTo>
                <a:lnTo>
                  <a:pt x="4213776" y="39186"/>
                </a:lnTo>
                <a:lnTo>
                  <a:pt x="4211803" y="29384"/>
                </a:lnTo>
                <a:lnTo>
                  <a:pt x="4213776" y="19581"/>
                </a:lnTo>
                <a:lnTo>
                  <a:pt x="4219159" y="11578"/>
                </a:lnTo>
                <a:lnTo>
                  <a:pt x="4227148" y="6183"/>
                </a:lnTo>
                <a:lnTo>
                  <a:pt x="4236940" y="4205"/>
                </a:lnTo>
                <a:lnTo>
                  <a:pt x="4246737" y="6183"/>
                </a:lnTo>
                <a:lnTo>
                  <a:pt x="4254737" y="11578"/>
                </a:lnTo>
                <a:lnTo>
                  <a:pt x="4260131" y="19581"/>
                </a:lnTo>
                <a:lnTo>
                  <a:pt x="4262109" y="29384"/>
                </a:lnTo>
                <a:lnTo>
                  <a:pt x="4260131" y="39186"/>
                </a:lnTo>
                <a:lnTo>
                  <a:pt x="4254737" y="47190"/>
                </a:lnTo>
                <a:lnTo>
                  <a:pt x="4246737" y="52585"/>
                </a:lnTo>
                <a:lnTo>
                  <a:pt x="4236940" y="54563"/>
                </a:lnTo>
                <a:close/>
              </a:path>
              <a:path w="5807075" h="2200909">
                <a:moveTo>
                  <a:pt x="4539518" y="56246"/>
                </a:moveTo>
                <a:lnTo>
                  <a:pt x="4529078" y="54135"/>
                </a:lnTo>
                <a:lnTo>
                  <a:pt x="4520552" y="48378"/>
                </a:lnTo>
                <a:lnTo>
                  <a:pt x="4514803" y="39840"/>
                </a:lnTo>
                <a:lnTo>
                  <a:pt x="4512695" y="29384"/>
                </a:lnTo>
                <a:lnTo>
                  <a:pt x="4514803" y="18928"/>
                </a:lnTo>
                <a:lnTo>
                  <a:pt x="4520552" y="10390"/>
                </a:lnTo>
                <a:lnTo>
                  <a:pt x="4529078" y="4633"/>
                </a:lnTo>
                <a:lnTo>
                  <a:pt x="4539518" y="2522"/>
                </a:lnTo>
                <a:lnTo>
                  <a:pt x="4549977" y="4633"/>
                </a:lnTo>
                <a:lnTo>
                  <a:pt x="4558513" y="10390"/>
                </a:lnTo>
                <a:lnTo>
                  <a:pt x="4564266" y="18928"/>
                </a:lnTo>
                <a:lnTo>
                  <a:pt x="4566375" y="29384"/>
                </a:lnTo>
                <a:lnTo>
                  <a:pt x="4564266" y="39840"/>
                </a:lnTo>
                <a:lnTo>
                  <a:pt x="4558513" y="48378"/>
                </a:lnTo>
                <a:lnTo>
                  <a:pt x="4549977" y="54135"/>
                </a:lnTo>
                <a:lnTo>
                  <a:pt x="4539518" y="56246"/>
                </a:lnTo>
                <a:close/>
              </a:path>
              <a:path w="5807075" h="2200909">
                <a:moveTo>
                  <a:pt x="4842096" y="57087"/>
                </a:moveTo>
                <a:lnTo>
                  <a:pt x="4831325" y="54910"/>
                </a:lnTo>
                <a:lnTo>
                  <a:pt x="4822531" y="48975"/>
                </a:lnTo>
                <a:lnTo>
                  <a:pt x="4816603" y="40170"/>
                </a:lnTo>
                <a:lnTo>
                  <a:pt x="4814430" y="29384"/>
                </a:lnTo>
                <a:lnTo>
                  <a:pt x="4816603" y="18598"/>
                </a:lnTo>
                <a:lnTo>
                  <a:pt x="4822531" y="9793"/>
                </a:lnTo>
                <a:lnTo>
                  <a:pt x="4831325" y="3857"/>
                </a:lnTo>
                <a:lnTo>
                  <a:pt x="4842096" y="1681"/>
                </a:lnTo>
                <a:lnTo>
                  <a:pt x="4852887" y="3857"/>
                </a:lnTo>
                <a:lnTo>
                  <a:pt x="4861691" y="9793"/>
                </a:lnTo>
                <a:lnTo>
                  <a:pt x="4867622" y="18598"/>
                </a:lnTo>
                <a:lnTo>
                  <a:pt x="4869796" y="29384"/>
                </a:lnTo>
                <a:lnTo>
                  <a:pt x="4867622" y="40170"/>
                </a:lnTo>
                <a:lnTo>
                  <a:pt x="4861691" y="48975"/>
                </a:lnTo>
                <a:lnTo>
                  <a:pt x="4852887" y="54910"/>
                </a:lnTo>
                <a:lnTo>
                  <a:pt x="4842096" y="57087"/>
                </a:lnTo>
                <a:close/>
              </a:path>
              <a:path w="5807075" h="2200909">
                <a:moveTo>
                  <a:pt x="5144675" y="58768"/>
                </a:moveTo>
                <a:lnTo>
                  <a:pt x="5133256" y="56460"/>
                </a:lnTo>
                <a:lnTo>
                  <a:pt x="5123925" y="50163"/>
                </a:lnTo>
                <a:lnTo>
                  <a:pt x="5117630" y="40823"/>
                </a:lnTo>
                <a:lnTo>
                  <a:pt x="5115321" y="29384"/>
                </a:lnTo>
                <a:lnTo>
                  <a:pt x="5117630" y="17945"/>
                </a:lnTo>
                <a:lnTo>
                  <a:pt x="5123925" y="8605"/>
                </a:lnTo>
                <a:lnTo>
                  <a:pt x="5133256" y="2308"/>
                </a:lnTo>
                <a:lnTo>
                  <a:pt x="5144675" y="0"/>
                </a:lnTo>
                <a:lnTo>
                  <a:pt x="5156113" y="2308"/>
                </a:lnTo>
                <a:lnTo>
                  <a:pt x="5165454" y="8605"/>
                </a:lnTo>
                <a:lnTo>
                  <a:pt x="5171752" y="17945"/>
                </a:lnTo>
                <a:lnTo>
                  <a:pt x="5174062" y="29384"/>
                </a:lnTo>
                <a:lnTo>
                  <a:pt x="5171752" y="40823"/>
                </a:lnTo>
                <a:lnTo>
                  <a:pt x="5165454" y="50163"/>
                </a:lnTo>
                <a:lnTo>
                  <a:pt x="5156113" y="56460"/>
                </a:lnTo>
                <a:lnTo>
                  <a:pt x="5144675" y="58768"/>
                </a:lnTo>
                <a:close/>
              </a:path>
              <a:path w="5807075" h="2200909">
                <a:moveTo>
                  <a:pt x="5447253" y="57087"/>
                </a:moveTo>
                <a:lnTo>
                  <a:pt x="5436482" y="54910"/>
                </a:lnTo>
                <a:lnTo>
                  <a:pt x="5427688" y="48975"/>
                </a:lnTo>
                <a:lnTo>
                  <a:pt x="5421760" y="40170"/>
                </a:lnTo>
                <a:lnTo>
                  <a:pt x="5419586" y="29384"/>
                </a:lnTo>
                <a:lnTo>
                  <a:pt x="5421760" y="18598"/>
                </a:lnTo>
                <a:lnTo>
                  <a:pt x="5427688" y="9793"/>
                </a:lnTo>
                <a:lnTo>
                  <a:pt x="5436482" y="3857"/>
                </a:lnTo>
                <a:lnTo>
                  <a:pt x="5447253" y="1681"/>
                </a:lnTo>
                <a:lnTo>
                  <a:pt x="5458043" y="3857"/>
                </a:lnTo>
                <a:lnTo>
                  <a:pt x="5466847" y="9793"/>
                </a:lnTo>
                <a:lnTo>
                  <a:pt x="5472779" y="18598"/>
                </a:lnTo>
                <a:lnTo>
                  <a:pt x="5474953" y="29384"/>
                </a:lnTo>
                <a:lnTo>
                  <a:pt x="5472779" y="40170"/>
                </a:lnTo>
                <a:lnTo>
                  <a:pt x="5466847" y="48975"/>
                </a:lnTo>
                <a:lnTo>
                  <a:pt x="5458043" y="54910"/>
                </a:lnTo>
                <a:lnTo>
                  <a:pt x="5447253" y="57087"/>
                </a:lnTo>
                <a:close/>
              </a:path>
              <a:path w="5807075" h="2200909">
                <a:moveTo>
                  <a:pt x="5749865" y="52058"/>
                </a:moveTo>
                <a:lnTo>
                  <a:pt x="5741027" y="50277"/>
                </a:lnTo>
                <a:lnTo>
                  <a:pt x="5733822" y="45420"/>
                </a:lnTo>
                <a:lnTo>
                  <a:pt x="5728970" y="38213"/>
                </a:lnTo>
                <a:lnTo>
                  <a:pt x="5727192" y="29384"/>
                </a:lnTo>
                <a:lnTo>
                  <a:pt x="5728970" y="20555"/>
                </a:lnTo>
                <a:lnTo>
                  <a:pt x="5733822" y="13348"/>
                </a:lnTo>
                <a:lnTo>
                  <a:pt x="5741027" y="8491"/>
                </a:lnTo>
                <a:lnTo>
                  <a:pt x="5749865" y="6710"/>
                </a:lnTo>
                <a:lnTo>
                  <a:pt x="5758683" y="8491"/>
                </a:lnTo>
                <a:lnTo>
                  <a:pt x="5765879" y="13348"/>
                </a:lnTo>
                <a:lnTo>
                  <a:pt x="5770727" y="20555"/>
                </a:lnTo>
                <a:lnTo>
                  <a:pt x="5772504" y="29384"/>
                </a:lnTo>
                <a:lnTo>
                  <a:pt x="5770722" y="38213"/>
                </a:lnTo>
                <a:lnTo>
                  <a:pt x="5765866" y="45420"/>
                </a:lnTo>
                <a:lnTo>
                  <a:pt x="5758669" y="50277"/>
                </a:lnTo>
                <a:lnTo>
                  <a:pt x="5749865" y="52058"/>
                </a:lnTo>
                <a:close/>
              </a:path>
              <a:path w="5807075" h="2200909">
                <a:moveTo>
                  <a:pt x="909971" y="334667"/>
                </a:moveTo>
                <a:lnTo>
                  <a:pt x="907181" y="334667"/>
                </a:lnTo>
                <a:lnTo>
                  <a:pt x="906058" y="333540"/>
                </a:lnTo>
                <a:lnTo>
                  <a:pt x="906058" y="330749"/>
                </a:lnTo>
                <a:lnTo>
                  <a:pt x="907181" y="329622"/>
                </a:lnTo>
                <a:lnTo>
                  <a:pt x="909971" y="329622"/>
                </a:lnTo>
                <a:lnTo>
                  <a:pt x="911098" y="330749"/>
                </a:lnTo>
                <a:lnTo>
                  <a:pt x="911098" y="333540"/>
                </a:lnTo>
                <a:lnTo>
                  <a:pt x="909971" y="334667"/>
                </a:lnTo>
                <a:close/>
              </a:path>
              <a:path w="5807075" h="2200909">
                <a:moveTo>
                  <a:pt x="1215327" y="339698"/>
                </a:moveTo>
                <a:lnTo>
                  <a:pt x="1206989" y="339698"/>
                </a:lnTo>
                <a:lnTo>
                  <a:pt x="1203609" y="336316"/>
                </a:lnTo>
                <a:lnTo>
                  <a:pt x="1203609" y="327973"/>
                </a:lnTo>
                <a:lnTo>
                  <a:pt x="1206989" y="324592"/>
                </a:lnTo>
                <a:lnTo>
                  <a:pt x="1215327" y="324592"/>
                </a:lnTo>
                <a:lnTo>
                  <a:pt x="1218704" y="327973"/>
                </a:lnTo>
                <a:lnTo>
                  <a:pt x="1218704" y="336316"/>
                </a:lnTo>
                <a:lnTo>
                  <a:pt x="1215327" y="339698"/>
                </a:lnTo>
                <a:close/>
              </a:path>
              <a:path w="5807075" h="2200909">
                <a:moveTo>
                  <a:pt x="1520678" y="344726"/>
                </a:moveTo>
                <a:lnTo>
                  <a:pt x="1506778" y="344726"/>
                </a:lnTo>
                <a:lnTo>
                  <a:pt x="1501146" y="339091"/>
                </a:lnTo>
                <a:lnTo>
                  <a:pt x="1501146" y="325165"/>
                </a:lnTo>
                <a:lnTo>
                  <a:pt x="1506778" y="319530"/>
                </a:lnTo>
                <a:lnTo>
                  <a:pt x="1520695" y="319530"/>
                </a:lnTo>
                <a:lnTo>
                  <a:pt x="1526326" y="325165"/>
                </a:lnTo>
                <a:lnTo>
                  <a:pt x="1526326" y="339091"/>
                </a:lnTo>
                <a:lnTo>
                  <a:pt x="1520678" y="344726"/>
                </a:lnTo>
                <a:close/>
              </a:path>
              <a:path w="5807075" h="2200909">
                <a:moveTo>
                  <a:pt x="1826050" y="349756"/>
                </a:moveTo>
                <a:lnTo>
                  <a:pt x="1806582" y="349756"/>
                </a:lnTo>
                <a:lnTo>
                  <a:pt x="1798697" y="341868"/>
                </a:lnTo>
                <a:lnTo>
                  <a:pt x="1798697" y="322389"/>
                </a:lnTo>
                <a:lnTo>
                  <a:pt x="1806582" y="314501"/>
                </a:lnTo>
                <a:lnTo>
                  <a:pt x="1826050" y="314501"/>
                </a:lnTo>
                <a:lnTo>
                  <a:pt x="1833932" y="322389"/>
                </a:lnTo>
                <a:lnTo>
                  <a:pt x="1833932" y="341868"/>
                </a:lnTo>
                <a:lnTo>
                  <a:pt x="1826050" y="349756"/>
                </a:lnTo>
                <a:close/>
              </a:path>
              <a:path w="5807075" h="2200909">
                <a:moveTo>
                  <a:pt x="2118895" y="354783"/>
                </a:moveTo>
                <a:lnTo>
                  <a:pt x="2110070" y="353003"/>
                </a:lnTo>
                <a:lnTo>
                  <a:pt x="2102868" y="348146"/>
                </a:lnTo>
                <a:lnTo>
                  <a:pt x="2098014" y="340940"/>
                </a:lnTo>
                <a:lnTo>
                  <a:pt x="2096235" y="332111"/>
                </a:lnTo>
                <a:lnTo>
                  <a:pt x="2098014" y="323282"/>
                </a:lnTo>
                <a:lnTo>
                  <a:pt x="2102868" y="316075"/>
                </a:lnTo>
                <a:lnTo>
                  <a:pt x="2110070" y="311218"/>
                </a:lnTo>
                <a:lnTo>
                  <a:pt x="2118895" y="309437"/>
                </a:lnTo>
                <a:lnTo>
                  <a:pt x="2127719" y="311218"/>
                </a:lnTo>
                <a:lnTo>
                  <a:pt x="2134921" y="316075"/>
                </a:lnTo>
                <a:lnTo>
                  <a:pt x="2139775" y="323282"/>
                </a:lnTo>
                <a:lnTo>
                  <a:pt x="2141554" y="332111"/>
                </a:lnTo>
                <a:lnTo>
                  <a:pt x="2139773" y="340940"/>
                </a:lnTo>
                <a:lnTo>
                  <a:pt x="2134915" y="348146"/>
                </a:lnTo>
                <a:lnTo>
                  <a:pt x="2127712" y="353003"/>
                </a:lnTo>
                <a:lnTo>
                  <a:pt x="2118895" y="354783"/>
                </a:lnTo>
                <a:close/>
              </a:path>
              <a:path w="5807075" h="2200909">
                <a:moveTo>
                  <a:pt x="2421476" y="358147"/>
                </a:moveTo>
                <a:lnTo>
                  <a:pt x="2411356" y="356102"/>
                </a:lnTo>
                <a:lnTo>
                  <a:pt x="2403089" y="350525"/>
                </a:lnTo>
                <a:lnTo>
                  <a:pt x="2397514" y="342254"/>
                </a:lnTo>
                <a:lnTo>
                  <a:pt x="2395470" y="332128"/>
                </a:lnTo>
                <a:lnTo>
                  <a:pt x="2397514" y="322002"/>
                </a:lnTo>
                <a:lnTo>
                  <a:pt x="2403089" y="313731"/>
                </a:lnTo>
                <a:lnTo>
                  <a:pt x="2411356" y="308153"/>
                </a:lnTo>
                <a:lnTo>
                  <a:pt x="2421476" y="306107"/>
                </a:lnTo>
                <a:lnTo>
                  <a:pt x="2431594" y="308153"/>
                </a:lnTo>
                <a:lnTo>
                  <a:pt x="2439860" y="313731"/>
                </a:lnTo>
                <a:lnTo>
                  <a:pt x="2445435" y="322002"/>
                </a:lnTo>
                <a:lnTo>
                  <a:pt x="2447480" y="332128"/>
                </a:lnTo>
                <a:lnTo>
                  <a:pt x="2445437" y="342254"/>
                </a:lnTo>
                <a:lnTo>
                  <a:pt x="2439867" y="350525"/>
                </a:lnTo>
                <a:lnTo>
                  <a:pt x="2431602" y="356102"/>
                </a:lnTo>
                <a:lnTo>
                  <a:pt x="2421476" y="358147"/>
                </a:lnTo>
                <a:close/>
              </a:path>
              <a:path w="5807075" h="2200909">
                <a:moveTo>
                  <a:pt x="2724055" y="361511"/>
                </a:moveTo>
                <a:lnTo>
                  <a:pt x="2712622" y="359203"/>
                </a:lnTo>
                <a:lnTo>
                  <a:pt x="2703288" y="352906"/>
                </a:lnTo>
                <a:lnTo>
                  <a:pt x="2696995" y="343567"/>
                </a:lnTo>
                <a:lnTo>
                  <a:pt x="2694688" y="332128"/>
                </a:lnTo>
                <a:lnTo>
                  <a:pt x="2696995" y="320689"/>
                </a:lnTo>
                <a:lnTo>
                  <a:pt x="2703288" y="311349"/>
                </a:lnTo>
                <a:lnTo>
                  <a:pt x="2712622" y="305052"/>
                </a:lnTo>
                <a:lnTo>
                  <a:pt x="2724055" y="302744"/>
                </a:lnTo>
                <a:lnTo>
                  <a:pt x="2735487" y="305052"/>
                </a:lnTo>
                <a:lnTo>
                  <a:pt x="2744821" y="311349"/>
                </a:lnTo>
                <a:lnTo>
                  <a:pt x="2751114" y="320689"/>
                </a:lnTo>
                <a:lnTo>
                  <a:pt x="2753422" y="332128"/>
                </a:lnTo>
                <a:lnTo>
                  <a:pt x="2751114" y="343567"/>
                </a:lnTo>
                <a:lnTo>
                  <a:pt x="2744821" y="352906"/>
                </a:lnTo>
                <a:lnTo>
                  <a:pt x="2735487" y="359203"/>
                </a:lnTo>
                <a:lnTo>
                  <a:pt x="2724055" y="361511"/>
                </a:lnTo>
                <a:close/>
              </a:path>
              <a:path w="5807075" h="2200909">
                <a:moveTo>
                  <a:pt x="3026633" y="364875"/>
                </a:moveTo>
                <a:lnTo>
                  <a:pt x="3013896" y="362301"/>
                </a:lnTo>
                <a:lnTo>
                  <a:pt x="3003493" y="355282"/>
                </a:lnTo>
                <a:lnTo>
                  <a:pt x="2996478" y="344872"/>
                </a:lnTo>
                <a:lnTo>
                  <a:pt x="2993905" y="332128"/>
                </a:lnTo>
                <a:lnTo>
                  <a:pt x="2996478" y="319383"/>
                </a:lnTo>
                <a:lnTo>
                  <a:pt x="3003493" y="308973"/>
                </a:lnTo>
                <a:lnTo>
                  <a:pt x="3013896" y="301954"/>
                </a:lnTo>
                <a:lnTo>
                  <a:pt x="3026633" y="299379"/>
                </a:lnTo>
                <a:lnTo>
                  <a:pt x="3039371" y="301954"/>
                </a:lnTo>
                <a:lnTo>
                  <a:pt x="3049775" y="308973"/>
                </a:lnTo>
                <a:lnTo>
                  <a:pt x="3056791" y="319383"/>
                </a:lnTo>
                <a:lnTo>
                  <a:pt x="3059364" y="332128"/>
                </a:lnTo>
                <a:lnTo>
                  <a:pt x="3056791" y="344872"/>
                </a:lnTo>
                <a:lnTo>
                  <a:pt x="3049775" y="355282"/>
                </a:lnTo>
                <a:lnTo>
                  <a:pt x="3039371" y="362301"/>
                </a:lnTo>
                <a:lnTo>
                  <a:pt x="3026633" y="364875"/>
                </a:lnTo>
                <a:close/>
              </a:path>
              <a:path w="5807075" h="2200909">
                <a:moveTo>
                  <a:pt x="3329211" y="367399"/>
                </a:moveTo>
                <a:lnTo>
                  <a:pt x="3315502" y="364627"/>
                </a:lnTo>
                <a:lnTo>
                  <a:pt x="3304303" y="357069"/>
                </a:lnTo>
                <a:lnTo>
                  <a:pt x="3296750" y="345863"/>
                </a:lnTo>
                <a:lnTo>
                  <a:pt x="3293980" y="332145"/>
                </a:lnTo>
                <a:lnTo>
                  <a:pt x="3296750" y="318426"/>
                </a:lnTo>
                <a:lnTo>
                  <a:pt x="3304303" y="307220"/>
                </a:lnTo>
                <a:lnTo>
                  <a:pt x="3315502" y="299662"/>
                </a:lnTo>
                <a:lnTo>
                  <a:pt x="3329211" y="296890"/>
                </a:lnTo>
                <a:lnTo>
                  <a:pt x="3342923" y="299662"/>
                </a:lnTo>
                <a:lnTo>
                  <a:pt x="3354123" y="307220"/>
                </a:lnTo>
                <a:lnTo>
                  <a:pt x="3361676" y="318426"/>
                </a:lnTo>
                <a:lnTo>
                  <a:pt x="3364446" y="332145"/>
                </a:lnTo>
                <a:lnTo>
                  <a:pt x="3361678" y="345863"/>
                </a:lnTo>
                <a:lnTo>
                  <a:pt x="3354129" y="357069"/>
                </a:lnTo>
                <a:lnTo>
                  <a:pt x="3342930" y="364627"/>
                </a:lnTo>
                <a:lnTo>
                  <a:pt x="3329211" y="367399"/>
                </a:lnTo>
                <a:close/>
              </a:path>
              <a:path w="5807075" h="2200909">
                <a:moveTo>
                  <a:pt x="3631783" y="369922"/>
                </a:moveTo>
                <a:lnTo>
                  <a:pt x="3617087" y="366953"/>
                </a:lnTo>
                <a:lnTo>
                  <a:pt x="3605086" y="358855"/>
                </a:lnTo>
                <a:lnTo>
                  <a:pt x="3596995" y="346847"/>
                </a:lnTo>
                <a:lnTo>
                  <a:pt x="3594028" y="332145"/>
                </a:lnTo>
                <a:lnTo>
                  <a:pt x="3596995" y="317443"/>
                </a:lnTo>
                <a:lnTo>
                  <a:pt x="3605086" y="305434"/>
                </a:lnTo>
                <a:lnTo>
                  <a:pt x="3617087" y="297336"/>
                </a:lnTo>
                <a:lnTo>
                  <a:pt x="3631783" y="294367"/>
                </a:lnTo>
                <a:lnTo>
                  <a:pt x="3646479" y="297336"/>
                </a:lnTo>
                <a:lnTo>
                  <a:pt x="3658479" y="305434"/>
                </a:lnTo>
                <a:lnTo>
                  <a:pt x="3666571" y="317443"/>
                </a:lnTo>
                <a:lnTo>
                  <a:pt x="3669538" y="332145"/>
                </a:lnTo>
                <a:lnTo>
                  <a:pt x="3666571" y="346847"/>
                </a:lnTo>
                <a:lnTo>
                  <a:pt x="3658479" y="358855"/>
                </a:lnTo>
                <a:lnTo>
                  <a:pt x="3646479" y="366953"/>
                </a:lnTo>
                <a:lnTo>
                  <a:pt x="3631783" y="369922"/>
                </a:lnTo>
                <a:close/>
              </a:path>
              <a:path w="5807075" h="2200909">
                <a:moveTo>
                  <a:pt x="3934361" y="373286"/>
                </a:moveTo>
                <a:lnTo>
                  <a:pt x="3918361" y="370053"/>
                </a:lnTo>
                <a:lnTo>
                  <a:pt x="3905299" y="361237"/>
                </a:lnTo>
                <a:lnTo>
                  <a:pt x="3896494" y="348159"/>
                </a:lnTo>
                <a:lnTo>
                  <a:pt x="3893266" y="332145"/>
                </a:lnTo>
                <a:lnTo>
                  <a:pt x="3896494" y="316130"/>
                </a:lnTo>
                <a:lnTo>
                  <a:pt x="3905299" y="303052"/>
                </a:lnTo>
                <a:lnTo>
                  <a:pt x="3918361" y="294236"/>
                </a:lnTo>
                <a:lnTo>
                  <a:pt x="3934361" y="291003"/>
                </a:lnTo>
                <a:lnTo>
                  <a:pt x="3950367" y="294236"/>
                </a:lnTo>
                <a:lnTo>
                  <a:pt x="3963441" y="303052"/>
                </a:lnTo>
                <a:lnTo>
                  <a:pt x="3972257" y="316130"/>
                </a:lnTo>
                <a:lnTo>
                  <a:pt x="3975490" y="332145"/>
                </a:lnTo>
                <a:lnTo>
                  <a:pt x="3972257" y="348159"/>
                </a:lnTo>
                <a:lnTo>
                  <a:pt x="3963441" y="361237"/>
                </a:lnTo>
                <a:lnTo>
                  <a:pt x="3950367" y="370053"/>
                </a:lnTo>
                <a:lnTo>
                  <a:pt x="3934361" y="373286"/>
                </a:lnTo>
                <a:close/>
              </a:path>
              <a:path w="5807075" h="2200909">
                <a:moveTo>
                  <a:pt x="4236940" y="375810"/>
                </a:moveTo>
                <a:lnTo>
                  <a:pt x="4219960" y="372379"/>
                </a:lnTo>
                <a:lnTo>
                  <a:pt x="4206093" y="363024"/>
                </a:lnTo>
                <a:lnTo>
                  <a:pt x="4196743" y="349150"/>
                </a:lnTo>
                <a:lnTo>
                  <a:pt x="4193314" y="332162"/>
                </a:lnTo>
                <a:lnTo>
                  <a:pt x="4196743" y="315173"/>
                </a:lnTo>
                <a:lnTo>
                  <a:pt x="4206093" y="301299"/>
                </a:lnTo>
                <a:lnTo>
                  <a:pt x="4219960" y="291944"/>
                </a:lnTo>
                <a:lnTo>
                  <a:pt x="4236940" y="288513"/>
                </a:lnTo>
                <a:lnTo>
                  <a:pt x="4253919" y="291944"/>
                </a:lnTo>
                <a:lnTo>
                  <a:pt x="4267786" y="301299"/>
                </a:lnTo>
                <a:lnTo>
                  <a:pt x="4277136" y="315173"/>
                </a:lnTo>
                <a:lnTo>
                  <a:pt x="4280565" y="332162"/>
                </a:lnTo>
                <a:lnTo>
                  <a:pt x="4277136" y="349150"/>
                </a:lnTo>
                <a:lnTo>
                  <a:pt x="4267786" y="363024"/>
                </a:lnTo>
                <a:lnTo>
                  <a:pt x="4253919" y="372379"/>
                </a:lnTo>
                <a:lnTo>
                  <a:pt x="4236940" y="375810"/>
                </a:lnTo>
                <a:close/>
              </a:path>
              <a:path w="5807075" h="2200909">
                <a:moveTo>
                  <a:pt x="4539518" y="378334"/>
                </a:moveTo>
                <a:lnTo>
                  <a:pt x="4521565" y="374705"/>
                </a:lnTo>
                <a:lnTo>
                  <a:pt x="4506904" y="364810"/>
                </a:lnTo>
                <a:lnTo>
                  <a:pt x="4497020" y="350134"/>
                </a:lnTo>
                <a:lnTo>
                  <a:pt x="4493396" y="332162"/>
                </a:lnTo>
                <a:lnTo>
                  <a:pt x="4497020" y="314190"/>
                </a:lnTo>
                <a:lnTo>
                  <a:pt x="4506904" y="299514"/>
                </a:lnTo>
                <a:lnTo>
                  <a:pt x="4521565" y="289619"/>
                </a:lnTo>
                <a:lnTo>
                  <a:pt x="4539518" y="285991"/>
                </a:lnTo>
                <a:lnTo>
                  <a:pt x="4557491" y="289619"/>
                </a:lnTo>
                <a:lnTo>
                  <a:pt x="4572161" y="299514"/>
                </a:lnTo>
                <a:lnTo>
                  <a:pt x="4582049" y="314190"/>
                </a:lnTo>
                <a:lnTo>
                  <a:pt x="4585674" y="332162"/>
                </a:lnTo>
                <a:lnTo>
                  <a:pt x="4582049" y="350134"/>
                </a:lnTo>
                <a:lnTo>
                  <a:pt x="4572161" y="364810"/>
                </a:lnTo>
                <a:lnTo>
                  <a:pt x="4557491" y="374705"/>
                </a:lnTo>
                <a:lnTo>
                  <a:pt x="4539518" y="378334"/>
                </a:lnTo>
                <a:close/>
              </a:path>
              <a:path w="5807075" h="2200909">
                <a:moveTo>
                  <a:pt x="4842096" y="380854"/>
                </a:moveTo>
                <a:lnTo>
                  <a:pt x="4823164" y="377028"/>
                </a:lnTo>
                <a:lnTo>
                  <a:pt x="4807699" y="366594"/>
                </a:lnTo>
                <a:lnTo>
                  <a:pt x="4797269" y="351117"/>
                </a:lnTo>
                <a:lnTo>
                  <a:pt x="4793443" y="332162"/>
                </a:lnTo>
                <a:lnTo>
                  <a:pt x="4797269" y="313207"/>
                </a:lnTo>
                <a:lnTo>
                  <a:pt x="4807699" y="297729"/>
                </a:lnTo>
                <a:lnTo>
                  <a:pt x="4823164" y="287294"/>
                </a:lnTo>
                <a:lnTo>
                  <a:pt x="4842096" y="283468"/>
                </a:lnTo>
                <a:lnTo>
                  <a:pt x="4861048" y="287294"/>
                </a:lnTo>
                <a:lnTo>
                  <a:pt x="4876524" y="297729"/>
                </a:lnTo>
                <a:lnTo>
                  <a:pt x="4886957" y="313207"/>
                </a:lnTo>
                <a:lnTo>
                  <a:pt x="4890783" y="332162"/>
                </a:lnTo>
                <a:lnTo>
                  <a:pt x="4886957" y="351117"/>
                </a:lnTo>
                <a:lnTo>
                  <a:pt x="4876524" y="366594"/>
                </a:lnTo>
                <a:lnTo>
                  <a:pt x="4861048" y="377028"/>
                </a:lnTo>
                <a:lnTo>
                  <a:pt x="4842096" y="380854"/>
                </a:lnTo>
                <a:close/>
              </a:path>
              <a:path w="5807075" h="2200909">
                <a:moveTo>
                  <a:pt x="5144675" y="383378"/>
                </a:moveTo>
                <a:lnTo>
                  <a:pt x="5124749" y="379354"/>
                </a:lnTo>
                <a:lnTo>
                  <a:pt x="5108480" y="368378"/>
                </a:lnTo>
                <a:lnTo>
                  <a:pt x="5097513" y="352099"/>
                </a:lnTo>
                <a:lnTo>
                  <a:pt x="5093491" y="332162"/>
                </a:lnTo>
                <a:lnTo>
                  <a:pt x="5097513" y="312223"/>
                </a:lnTo>
                <a:lnTo>
                  <a:pt x="5108480" y="295944"/>
                </a:lnTo>
                <a:lnTo>
                  <a:pt x="5124749" y="284968"/>
                </a:lnTo>
                <a:lnTo>
                  <a:pt x="5144675" y="280944"/>
                </a:lnTo>
                <a:lnTo>
                  <a:pt x="5164605" y="284968"/>
                </a:lnTo>
                <a:lnTo>
                  <a:pt x="5180886" y="295944"/>
                </a:lnTo>
                <a:lnTo>
                  <a:pt x="5191865" y="312223"/>
                </a:lnTo>
                <a:lnTo>
                  <a:pt x="5195892" y="332162"/>
                </a:lnTo>
                <a:lnTo>
                  <a:pt x="5191865" y="352099"/>
                </a:lnTo>
                <a:lnTo>
                  <a:pt x="5180886" y="368378"/>
                </a:lnTo>
                <a:lnTo>
                  <a:pt x="5164605" y="379354"/>
                </a:lnTo>
                <a:lnTo>
                  <a:pt x="5144675" y="383378"/>
                </a:lnTo>
                <a:close/>
              </a:path>
              <a:path w="5807075" h="2200909">
                <a:moveTo>
                  <a:pt x="5447253" y="386742"/>
                </a:moveTo>
                <a:lnTo>
                  <a:pt x="5426037" y="382453"/>
                </a:lnTo>
                <a:lnTo>
                  <a:pt x="5408705" y="370757"/>
                </a:lnTo>
                <a:lnTo>
                  <a:pt x="5397016" y="353413"/>
                </a:lnTo>
                <a:lnTo>
                  <a:pt x="5392729" y="332178"/>
                </a:lnTo>
                <a:lnTo>
                  <a:pt x="5397016" y="310944"/>
                </a:lnTo>
                <a:lnTo>
                  <a:pt x="5408705" y="293599"/>
                </a:lnTo>
                <a:lnTo>
                  <a:pt x="5426037" y="281903"/>
                </a:lnTo>
                <a:lnTo>
                  <a:pt x="5447253" y="277614"/>
                </a:lnTo>
                <a:lnTo>
                  <a:pt x="5468488" y="281903"/>
                </a:lnTo>
                <a:lnTo>
                  <a:pt x="5485830" y="293599"/>
                </a:lnTo>
                <a:lnTo>
                  <a:pt x="5497523" y="310944"/>
                </a:lnTo>
                <a:lnTo>
                  <a:pt x="5501810" y="332178"/>
                </a:lnTo>
                <a:lnTo>
                  <a:pt x="5497523" y="353413"/>
                </a:lnTo>
                <a:lnTo>
                  <a:pt x="5485830" y="370757"/>
                </a:lnTo>
                <a:lnTo>
                  <a:pt x="5468488" y="382453"/>
                </a:lnTo>
                <a:lnTo>
                  <a:pt x="5447253" y="386742"/>
                </a:lnTo>
                <a:close/>
              </a:path>
              <a:path w="5807075" h="2200909">
                <a:moveTo>
                  <a:pt x="5749865" y="389265"/>
                </a:moveTo>
                <a:lnTo>
                  <a:pt x="5727656" y="384778"/>
                </a:lnTo>
                <a:lnTo>
                  <a:pt x="5709521" y="372543"/>
                </a:lnTo>
                <a:lnTo>
                  <a:pt x="5697294" y="354397"/>
                </a:lnTo>
                <a:lnTo>
                  <a:pt x="5692811" y="332178"/>
                </a:lnTo>
                <a:lnTo>
                  <a:pt x="5697294" y="309961"/>
                </a:lnTo>
                <a:lnTo>
                  <a:pt x="5709521" y="291814"/>
                </a:lnTo>
                <a:lnTo>
                  <a:pt x="5727656" y="279578"/>
                </a:lnTo>
                <a:lnTo>
                  <a:pt x="5749865" y="275091"/>
                </a:lnTo>
                <a:lnTo>
                  <a:pt x="5772055" y="279578"/>
                </a:lnTo>
                <a:lnTo>
                  <a:pt x="5790180" y="291814"/>
                </a:lnTo>
                <a:lnTo>
                  <a:pt x="5802403" y="309961"/>
                </a:lnTo>
                <a:lnTo>
                  <a:pt x="5806885" y="332178"/>
                </a:lnTo>
                <a:lnTo>
                  <a:pt x="5802407" y="354397"/>
                </a:lnTo>
                <a:lnTo>
                  <a:pt x="5790192" y="372543"/>
                </a:lnTo>
                <a:lnTo>
                  <a:pt x="5772069" y="384778"/>
                </a:lnTo>
                <a:lnTo>
                  <a:pt x="5749865" y="389265"/>
                </a:lnTo>
                <a:close/>
              </a:path>
              <a:path w="5807075" h="2200909">
                <a:moveTo>
                  <a:pt x="304344" y="636622"/>
                </a:moveTo>
                <a:lnTo>
                  <a:pt x="302495" y="636622"/>
                </a:lnTo>
                <a:lnTo>
                  <a:pt x="301738" y="635863"/>
                </a:lnTo>
                <a:lnTo>
                  <a:pt x="301738" y="634014"/>
                </a:lnTo>
                <a:lnTo>
                  <a:pt x="302495" y="633258"/>
                </a:lnTo>
                <a:lnTo>
                  <a:pt x="304344" y="633258"/>
                </a:lnTo>
                <a:lnTo>
                  <a:pt x="305100" y="634014"/>
                </a:lnTo>
                <a:lnTo>
                  <a:pt x="305100" y="635863"/>
                </a:lnTo>
                <a:lnTo>
                  <a:pt x="304344" y="636622"/>
                </a:lnTo>
                <a:close/>
              </a:path>
              <a:path w="5807075" h="2200909">
                <a:moveTo>
                  <a:pt x="609242" y="640826"/>
                </a:moveTo>
                <a:lnTo>
                  <a:pt x="602754" y="640826"/>
                </a:lnTo>
                <a:lnTo>
                  <a:pt x="600132" y="638201"/>
                </a:lnTo>
                <a:lnTo>
                  <a:pt x="600132" y="631709"/>
                </a:lnTo>
                <a:lnTo>
                  <a:pt x="602754" y="629084"/>
                </a:lnTo>
                <a:lnTo>
                  <a:pt x="609242" y="629084"/>
                </a:lnTo>
                <a:lnTo>
                  <a:pt x="611867" y="631709"/>
                </a:lnTo>
                <a:lnTo>
                  <a:pt x="611867" y="638201"/>
                </a:lnTo>
                <a:lnTo>
                  <a:pt x="609242" y="640826"/>
                </a:lnTo>
                <a:close/>
              </a:path>
              <a:path w="5807075" h="2200909">
                <a:moveTo>
                  <a:pt x="914142" y="645030"/>
                </a:moveTo>
                <a:lnTo>
                  <a:pt x="903014" y="645030"/>
                </a:lnTo>
                <a:lnTo>
                  <a:pt x="898510" y="640522"/>
                </a:lnTo>
                <a:lnTo>
                  <a:pt x="898510" y="629388"/>
                </a:lnTo>
                <a:lnTo>
                  <a:pt x="903014" y="624880"/>
                </a:lnTo>
                <a:lnTo>
                  <a:pt x="914142" y="624880"/>
                </a:lnTo>
                <a:lnTo>
                  <a:pt x="918646" y="629388"/>
                </a:lnTo>
                <a:lnTo>
                  <a:pt x="918646" y="640522"/>
                </a:lnTo>
                <a:lnTo>
                  <a:pt x="914142" y="645030"/>
                </a:lnTo>
                <a:close/>
              </a:path>
              <a:path w="5807075" h="2200909">
                <a:moveTo>
                  <a:pt x="1218569" y="648394"/>
                </a:moveTo>
                <a:lnTo>
                  <a:pt x="1203744" y="648394"/>
                </a:lnTo>
                <a:lnTo>
                  <a:pt x="1197728" y="642375"/>
                </a:lnTo>
                <a:lnTo>
                  <a:pt x="1197728" y="627539"/>
                </a:lnTo>
                <a:lnTo>
                  <a:pt x="1203744" y="621517"/>
                </a:lnTo>
                <a:lnTo>
                  <a:pt x="1218569" y="621517"/>
                </a:lnTo>
                <a:lnTo>
                  <a:pt x="1224588" y="627539"/>
                </a:lnTo>
                <a:lnTo>
                  <a:pt x="1224588" y="642375"/>
                </a:lnTo>
                <a:lnTo>
                  <a:pt x="1218569" y="648394"/>
                </a:lnTo>
                <a:close/>
              </a:path>
              <a:path w="5807075" h="2200909">
                <a:moveTo>
                  <a:pt x="1523000" y="651761"/>
                </a:moveTo>
                <a:lnTo>
                  <a:pt x="1504473" y="651761"/>
                </a:lnTo>
                <a:lnTo>
                  <a:pt x="1496959" y="644240"/>
                </a:lnTo>
                <a:lnTo>
                  <a:pt x="1496959" y="625704"/>
                </a:lnTo>
                <a:lnTo>
                  <a:pt x="1504473" y="618186"/>
                </a:lnTo>
                <a:lnTo>
                  <a:pt x="1523000" y="618186"/>
                </a:lnTo>
                <a:lnTo>
                  <a:pt x="1530513" y="625704"/>
                </a:lnTo>
                <a:lnTo>
                  <a:pt x="1530513" y="644240"/>
                </a:lnTo>
                <a:lnTo>
                  <a:pt x="1523000" y="651761"/>
                </a:lnTo>
                <a:close/>
              </a:path>
              <a:path w="5807075" h="2200909">
                <a:moveTo>
                  <a:pt x="1816316" y="655121"/>
                </a:moveTo>
                <a:lnTo>
                  <a:pt x="1808475" y="653539"/>
                </a:lnTo>
                <a:lnTo>
                  <a:pt x="1802074" y="649222"/>
                </a:lnTo>
                <a:lnTo>
                  <a:pt x="1797759" y="642818"/>
                </a:lnTo>
                <a:lnTo>
                  <a:pt x="1796177" y="634972"/>
                </a:lnTo>
                <a:lnTo>
                  <a:pt x="1797759" y="627126"/>
                </a:lnTo>
                <a:lnTo>
                  <a:pt x="1802074" y="620722"/>
                </a:lnTo>
                <a:lnTo>
                  <a:pt x="1808475" y="616405"/>
                </a:lnTo>
                <a:lnTo>
                  <a:pt x="1816316" y="614823"/>
                </a:lnTo>
                <a:lnTo>
                  <a:pt x="1824157" y="616405"/>
                </a:lnTo>
                <a:lnTo>
                  <a:pt x="1830559" y="620722"/>
                </a:lnTo>
                <a:lnTo>
                  <a:pt x="1834874" y="627126"/>
                </a:lnTo>
                <a:lnTo>
                  <a:pt x="1836456" y="634972"/>
                </a:lnTo>
                <a:lnTo>
                  <a:pt x="1834874" y="642818"/>
                </a:lnTo>
                <a:lnTo>
                  <a:pt x="1830559" y="649222"/>
                </a:lnTo>
                <a:lnTo>
                  <a:pt x="1824157" y="653539"/>
                </a:lnTo>
                <a:lnTo>
                  <a:pt x="1816316" y="655121"/>
                </a:lnTo>
                <a:close/>
              </a:path>
              <a:path w="5807075" h="2200909">
                <a:moveTo>
                  <a:pt x="2118895" y="658489"/>
                </a:moveTo>
                <a:lnTo>
                  <a:pt x="2109748" y="656640"/>
                </a:lnTo>
                <a:lnTo>
                  <a:pt x="2102279" y="651600"/>
                </a:lnTo>
                <a:lnTo>
                  <a:pt x="2097242" y="644125"/>
                </a:lnTo>
                <a:lnTo>
                  <a:pt x="2095395" y="634972"/>
                </a:lnTo>
                <a:lnTo>
                  <a:pt x="2097242" y="625821"/>
                </a:lnTo>
                <a:lnTo>
                  <a:pt x="2102279" y="618347"/>
                </a:lnTo>
                <a:lnTo>
                  <a:pt x="2109748" y="613307"/>
                </a:lnTo>
                <a:lnTo>
                  <a:pt x="2118895" y="611459"/>
                </a:lnTo>
                <a:lnTo>
                  <a:pt x="2128041" y="613307"/>
                </a:lnTo>
                <a:lnTo>
                  <a:pt x="2135511" y="618347"/>
                </a:lnTo>
                <a:lnTo>
                  <a:pt x="2140547" y="625821"/>
                </a:lnTo>
                <a:lnTo>
                  <a:pt x="2142394" y="634972"/>
                </a:lnTo>
                <a:lnTo>
                  <a:pt x="2140547" y="644125"/>
                </a:lnTo>
                <a:lnTo>
                  <a:pt x="2135511" y="651600"/>
                </a:lnTo>
                <a:lnTo>
                  <a:pt x="2128041" y="656640"/>
                </a:lnTo>
                <a:lnTo>
                  <a:pt x="2118895" y="658489"/>
                </a:lnTo>
                <a:close/>
              </a:path>
              <a:path w="5807075" h="2200909">
                <a:moveTo>
                  <a:pt x="2421476" y="661009"/>
                </a:moveTo>
                <a:lnTo>
                  <a:pt x="2411356" y="658964"/>
                </a:lnTo>
                <a:lnTo>
                  <a:pt x="2403089" y="653386"/>
                </a:lnTo>
                <a:lnTo>
                  <a:pt x="2397514" y="645115"/>
                </a:lnTo>
                <a:lnTo>
                  <a:pt x="2395470" y="634989"/>
                </a:lnTo>
                <a:lnTo>
                  <a:pt x="2397514" y="624864"/>
                </a:lnTo>
                <a:lnTo>
                  <a:pt x="2403089" y="616593"/>
                </a:lnTo>
                <a:lnTo>
                  <a:pt x="2411356" y="611015"/>
                </a:lnTo>
                <a:lnTo>
                  <a:pt x="2421476" y="608969"/>
                </a:lnTo>
                <a:lnTo>
                  <a:pt x="2431594" y="611015"/>
                </a:lnTo>
                <a:lnTo>
                  <a:pt x="2439860" y="616593"/>
                </a:lnTo>
                <a:lnTo>
                  <a:pt x="2445435" y="624864"/>
                </a:lnTo>
                <a:lnTo>
                  <a:pt x="2447480" y="634989"/>
                </a:lnTo>
                <a:lnTo>
                  <a:pt x="2445437" y="645115"/>
                </a:lnTo>
                <a:lnTo>
                  <a:pt x="2439867" y="653386"/>
                </a:lnTo>
                <a:lnTo>
                  <a:pt x="2431602" y="658964"/>
                </a:lnTo>
                <a:lnTo>
                  <a:pt x="2421476" y="661009"/>
                </a:lnTo>
                <a:close/>
              </a:path>
              <a:path w="5807075" h="2200909">
                <a:moveTo>
                  <a:pt x="2724055" y="664373"/>
                </a:moveTo>
                <a:lnTo>
                  <a:pt x="2712622" y="662064"/>
                </a:lnTo>
                <a:lnTo>
                  <a:pt x="2703288" y="655768"/>
                </a:lnTo>
                <a:lnTo>
                  <a:pt x="2696995" y="646428"/>
                </a:lnTo>
                <a:lnTo>
                  <a:pt x="2694688" y="634989"/>
                </a:lnTo>
                <a:lnTo>
                  <a:pt x="2696995" y="623550"/>
                </a:lnTo>
                <a:lnTo>
                  <a:pt x="2703288" y="614210"/>
                </a:lnTo>
                <a:lnTo>
                  <a:pt x="2712622" y="607913"/>
                </a:lnTo>
                <a:lnTo>
                  <a:pt x="2724055" y="605605"/>
                </a:lnTo>
                <a:lnTo>
                  <a:pt x="2735487" y="607913"/>
                </a:lnTo>
                <a:lnTo>
                  <a:pt x="2744821" y="614210"/>
                </a:lnTo>
                <a:lnTo>
                  <a:pt x="2751114" y="623550"/>
                </a:lnTo>
                <a:lnTo>
                  <a:pt x="2753422" y="634989"/>
                </a:lnTo>
                <a:lnTo>
                  <a:pt x="2751114" y="646428"/>
                </a:lnTo>
                <a:lnTo>
                  <a:pt x="2744821" y="655768"/>
                </a:lnTo>
                <a:lnTo>
                  <a:pt x="2735487" y="662064"/>
                </a:lnTo>
                <a:lnTo>
                  <a:pt x="2724055" y="664373"/>
                </a:lnTo>
                <a:close/>
              </a:path>
              <a:path w="5807075" h="2200909">
                <a:moveTo>
                  <a:pt x="3026633" y="667737"/>
                </a:moveTo>
                <a:lnTo>
                  <a:pt x="3013896" y="665163"/>
                </a:lnTo>
                <a:lnTo>
                  <a:pt x="3003493" y="658143"/>
                </a:lnTo>
                <a:lnTo>
                  <a:pt x="2996478" y="647734"/>
                </a:lnTo>
                <a:lnTo>
                  <a:pt x="2993905" y="634989"/>
                </a:lnTo>
                <a:lnTo>
                  <a:pt x="2996478" y="622244"/>
                </a:lnTo>
                <a:lnTo>
                  <a:pt x="3003493" y="611835"/>
                </a:lnTo>
                <a:lnTo>
                  <a:pt x="3013896" y="604815"/>
                </a:lnTo>
                <a:lnTo>
                  <a:pt x="3026633" y="602241"/>
                </a:lnTo>
                <a:lnTo>
                  <a:pt x="3039371" y="604815"/>
                </a:lnTo>
                <a:lnTo>
                  <a:pt x="3049775" y="611835"/>
                </a:lnTo>
                <a:lnTo>
                  <a:pt x="3056791" y="622244"/>
                </a:lnTo>
                <a:lnTo>
                  <a:pt x="3059364" y="634989"/>
                </a:lnTo>
                <a:lnTo>
                  <a:pt x="3056791" y="647734"/>
                </a:lnTo>
                <a:lnTo>
                  <a:pt x="3049775" y="658143"/>
                </a:lnTo>
                <a:lnTo>
                  <a:pt x="3039371" y="665163"/>
                </a:lnTo>
                <a:lnTo>
                  <a:pt x="3026633" y="667737"/>
                </a:lnTo>
                <a:close/>
              </a:path>
              <a:path w="5807075" h="2200909">
                <a:moveTo>
                  <a:pt x="3329211" y="670260"/>
                </a:moveTo>
                <a:lnTo>
                  <a:pt x="3315502" y="667489"/>
                </a:lnTo>
                <a:lnTo>
                  <a:pt x="3304303" y="659931"/>
                </a:lnTo>
                <a:lnTo>
                  <a:pt x="3296750" y="648724"/>
                </a:lnTo>
                <a:lnTo>
                  <a:pt x="3293980" y="635006"/>
                </a:lnTo>
                <a:lnTo>
                  <a:pt x="3296750" y="621287"/>
                </a:lnTo>
                <a:lnTo>
                  <a:pt x="3304303" y="610080"/>
                </a:lnTo>
                <a:lnTo>
                  <a:pt x="3315502" y="602523"/>
                </a:lnTo>
                <a:lnTo>
                  <a:pt x="3329211" y="599751"/>
                </a:lnTo>
                <a:lnTo>
                  <a:pt x="3342923" y="602523"/>
                </a:lnTo>
                <a:lnTo>
                  <a:pt x="3354123" y="610080"/>
                </a:lnTo>
                <a:lnTo>
                  <a:pt x="3361676" y="621287"/>
                </a:lnTo>
                <a:lnTo>
                  <a:pt x="3364446" y="635006"/>
                </a:lnTo>
                <a:lnTo>
                  <a:pt x="3361678" y="648724"/>
                </a:lnTo>
                <a:lnTo>
                  <a:pt x="3354129" y="659931"/>
                </a:lnTo>
                <a:lnTo>
                  <a:pt x="3342930" y="667489"/>
                </a:lnTo>
                <a:lnTo>
                  <a:pt x="3329211" y="670260"/>
                </a:lnTo>
                <a:close/>
              </a:path>
              <a:path w="5807075" h="2200909">
                <a:moveTo>
                  <a:pt x="3631783" y="672784"/>
                </a:moveTo>
                <a:lnTo>
                  <a:pt x="3617087" y="669814"/>
                </a:lnTo>
                <a:lnTo>
                  <a:pt x="3605086" y="661717"/>
                </a:lnTo>
                <a:lnTo>
                  <a:pt x="3596995" y="649708"/>
                </a:lnTo>
                <a:lnTo>
                  <a:pt x="3594028" y="635006"/>
                </a:lnTo>
                <a:lnTo>
                  <a:pt x="3596995" y="620305"/>
                </a:lnTo>
                <a:lnTo>
                  <a:pt x="3605086" y="608296"/>
                </a:lnTo>
                <a:lnTo>
                  <a:pt x="3617087" y="600197"/>
                </a:lnTo>
                <a:lnTo>
                  <a:pt x="3631783" y="597227"/>
                </a:lnTo>
                <a:lnTo>
                  <a:pt x="3646479" y="600197"/>
                </a:lnTo>
                <a:lnTo>
                  <a:pt x="3658479" y="608296"/>
                </a:lnTo>
                <a:lnTo>
                  <a:pt x="3666571" y="620305"/>
                </a:lnTo>
                <a:lnTo>
                  <a:pt x="3669538" y="635006"/>
                </a:lnTo>
                <a:lnTo>
                  <a:pt x="3666571" y="649708"/>
                </a:lnTo>
                <a:lnTo>
                  <a:pt x="3658479" y="661717"/>
                </a:lnTo>
                <a:lnTo>
                  <a:pt x="3646479" y="669814"/>
                </a:lnTo>
                <a:lnTo>
                  <a:pt x="3631783" y="672784"/>
                </a:lnTo>
                <a:close/>
              </a:path>
              <a:path w="5807075" h="2200909">
                <a:moveTo>
                  <a:pt x="3934361" y="676148"/>
                </a:moveTo>
                <a:lnTo>
                  <a:pt x="3918361" y="672915"/>
                </a:lnTo>
                <a:lnTo>
                  <a:pt x="3905299" y="664098"/>
                </a:lnTo>
                <a:lnTo>
                  <a:pt x="3896494" y="651021"/>
                </a:lnTo>
                <a:lnTo>
                  <a:pt x="3893266" y="635006"/>
                </a:lnTo>
                <a:lnTo>
                  <a:pt x="3896494" y="618991"/>
                </a:lnTo>
                <a:lnTo>
                  <a:pt x="3905299" y="605913"/>
                </a:lnTo>
                <a:lnTo>
                  <a:pt x="3918361" y="597096"/>
                </a:lnTo>
                <a:lnTo>
                  <a:pt x="3934361" y="593863"/>
                </a:lnTo>
                <a:lnTo>
                  <a:pt x="3950367" y="597096"/>
                </a:lnTo>
                <a:lnTo>
                  <a:pt x="3963441" y="605913"/>
                </a:lnTo>
                <a:lnTo>
                  <a:pt x="3972257" y="618991"/>
                </a:lnTo>
                <a:lnTo>
                  <a:pt x="3975490" y="635006"/>
                </a:lnTo>
                <a:lnTo>
                  <a:pt x="3972257" y="651021"/>
                </a:lnTo>
                <a:lnTo>
                  <a:pt x="3963441" y="664098"/>
                </a:lnTo>
                <a:lnTo>
                  <a:pt x="3950367" y="672915"/>
                </a:lnTo>
                <a:lnTo>
                  <a:pt x="3934361" y="676148"/>
                </a:lnTo>
                <a:close/>
              </a:path>
              <a:path w="5807075" h="2200909">
                <a:moveTo>
                  <a:pt x="4236940" y="678672"/>
                </a:moveTo>
                <a:lnTo>
                  <a:pt x="4219960" y="675241"/>
                </a:lnTo>
                <a:lnTo>
                  <a:pt x="4206093" y="665886"/>
                </a:lnTo>
                <a:lnTo>
                  <a:pt x="4196743" y="652012"/>
                </a:lnTo>
                <a:lnTo>
                  <a:pt x="4193314" y="635023"/>
                </a:lnTo>
                <a:lnTo>
                  <a:pt x="4196743" y="618034"/>
                </a:lnTo>
                <a:lnTo>
                  <a:pt x="4206093" y="604161"/>
                </a:lnTo>
                <a:lnTo>
                  <a:pt x="4219960" y="594807"/>
                </a:lnTo>
                <a:lnTo>
                  <a:pt x="4236940" y="591377"/>
                </a:lnTo>
                <a:lnTo>
                  <a:pt x="4253919" y="594807"/>
                </a:lnTo>
                <a:lnTo>
                  <a:pt x="4267786" y="604161"/>
                </a:lnTo>
                <a:lnTo>
                  <a:pt x="4277136" y="618034"/>
                </a:lnTo>
                <a:lnTo>
                  <a:pt x="4280565" y="635023"/>
                </a:lnTo>
                <a:lnTo>
                  <a:pt x="4277136" y="652012"/>
                </a:lnTo>
                <a:lnTo>
                  <a:pt x="4267786" y="665886"/>
                </a:lnTo>
                <a:lnTo>
                  <a:pt x="4253919" y="675241"/>
                </a:lnTo>
                <a:lnTo>
                  <a:pt x="4236940" y="678672"/>
                </a:lnTo>
                <a:close/>
              </a:path>
              <a:path w="5807075" h="2200909">
                <a:moveTo>
                  <a:pt x="4539518" y="681195"/>
                </a:moveTo>
                <a:lnTo>
                  <a:pt x="4521565" y="677567"/>
                </a:lnTo>
                <a:lnTo>
                  <a:pt x="4506904" y="667672"/>
                </a:lnTo>
                <a:lnTo>
                  <a:pt x="4497020" y="652995"/>
                </a:lnTo>
                <a:lnTo>
                  <a:pt x="4493396" y="635023"/>
                </a:lnTo>
                <a:lnTo>
                  <a:pt x="4497020" y="617052"/>
                </a:lnTo>
                <a:lnTo>
                  <a:pt x="4506904" y="602376"/>
                </a:lnTo>
                <a:lnTo>
                  <a:pt x="4521565" y="592482"/>
                </a:lnTo>
                <a:lnTo>
                  <a:pt x="4539518" y="588853"/>
                </a:lnTo>
                <a:lnTo>
                  <a:pt x="4557491" y="592482"/>
                </a:lnTo>
                <a:lnTo>
                  <a:pt x="4572161" y="602376"/>
                </a:lnTo>
                <a:lnTo>
                  <a:pt x="4582049" y="617052"/>
                </a:lnTo>
                <a:lnTo>
                  <a:pt x="4585674" y="635023"/>
                </a:lnTo>
                <a:lnTo>
                  <a:pt x="4582049" y="652995"/>
                </a:lnTo>
                <a:lnTo>
                  <a:pt x="4572161" y="667672"/>
                </a:lnTo>
                <a:lnTo>
                  <a:pt x="4557491" y="677567"/>
                </a:lnTo>
                <a:lnTo>
                  <a:pt x="4539518" y="681195"/>
                </a:lnTo>
                <a:close/>
              </a:path>
              <a:path w="5807075" h="2200909">
                <a:moveTo>
                  <a:pt x="4842096" y="683716"/>
                </a:moveTo>
                <a:lnTo>
                  <a:pt x="4823164" y="679890"/>
                </a:lnTo>
                <a:lnTo>
                  <a:pt x="4807699" y="669456"/>
                </a:lnTo>
                <a:lnTo>
                  <a:pt x="4797269" y="653978"/>
                </a:lnTo>
                <a:lnTo>
                  <a:pt x="4793443" y="635023"/>
                </a:lnTo>
                <a:lnTo>
                  <a:pt x="4797269" y="616068"/>
                </a:lnTo>
                <a:lnTo>
                  <a:pt x="4807699" y="600591"/>
                </a:lnTo>
                <a:lnTo>
                  <a:pt x="4823164" y="590156"/>
                </a:lnTo>
                <a:lnTo>
                  <a:pt x="4842096" y="586329"/>
                </a:lnTo>
                <a:lnTo>
                  <a:pt x="4861048" y="590156"/>
                </a:lnTo>
                <a:lnTo>
                  <a:pt x="4876524" y="600591"/>
                </a:lnTo>
                <a:lnTo>
                  <a:pt x="4886957" y="616068"/>
                </a:lnTo>
                <a:lnTo>
                  <a:pt x="4890783" y="635023"/>
                </a:lnTo>
                <a:lnTo>
                  <a:pt x="4886957" y="653978"/>
                </a:lnTo>
                <a:lnTo>
                  <a:pt x="4876524" y="669456"/>
                </a:lnTo>
                <a:lnTo>
                  <a:pt x="4861048" y="679890"/>
                </a:lnTo>
                <a:lnTo>
                  <a:pt x="4842096" y="683716"/>
                </a:lnTo>
                <a:close/>
              </a:path>
              <a:path w="5807075" h="2200909">
                <a:moveTo>
                  <a:pt x="5144675" y="686240"/>
                </a:moveTo>
                <a:lnTo>
                  <a:pt x="5124749" y="682215"/>
                </a:lnTo>
                <a:lnTo>
                  <a:pt x="5108480" y="671240"/>
                </a:lnTo>
                <a:lnTo>
                  <a:pt x="5097513" y="654960"/>
                </a:lnTo>
                <a:lnTo>
                  <a:pt x="5093491" y="635023"/>
                </a:lnTo>
                <a:lnTo>
                  <a:pt x="5097513" y="615085"/>
                </a:lnTo>
                <a:lnTo>
                  <a:pt x="5108480" y="598805"/>
                </a:lnTo>
                <a:lnTo>
                  <a:pt x="5124749" y="587830"/>
                </a:lnTo>
                <a:lnTo>
                  <a:pt x="5144675" y="583806"/>
                </a:lnTo>
                <a:lnTo>
                  <a:pt x="5164605" y="587830"/>
                </a:lnTo>
                <a:lnTo>
                  <a:pt x="5180886" y="598805"/>
                </a:lnTo>
                <a:lnTo>
                  <a:pt x="5191865" y="615085"/>
                </a:lnTo>
                <a:lnTo>
                  <a:pt x="5195892" y="635023"/>
                </a:lnTo>
                <a:lnTo>
                  <a:pt x="5191865" y="654960"/>
                </a:lnTo>
                <a:lnTo>
                  <a:pt x="5180886" y="671240"/>
                </a:lnTo>
                <a:lnTo>
                  <a:pt x="5164605" y="682215"/>
                </a:lnTo>
                <a:lnTo>
                  <a:pt x="5144675" y="686240"/>
                </a:lnTo>
                <a:close/>
              </a:path>
              <a:path w="5807075" h="2200909">
                <a:moveTo>
                  <a:pt x="5447253" y="689603"/>
                </a:moveTo>
                <a:lnTo>
                  <a:pt x="5426037" y="685314"/>
                </a:lnTo>
                <a:lnTo>
                  <a:pt x="5408705" y="673619"/>
                </a:lnTo>
                <a:lnTo>
                  <a:pt x="5397016" y="656275"/>
                </a:lnTo>
                <a:lnTo>
                  <a:pt x="5392729" y="635039"/>
                </a:lnTo>
                <a:lnTo>
                  <a:pt x="5397016" y="613806"/>
                </a:lnTo>
                <a:lnTo>
                  <a:pt x="5408705" y="596461"/>
                </a:lnTo>
                <a:lnTo>
                  <a:pt x="5426037" y="584765"/>
                </a:lnTo>
                <a:lnTo>
                  <a:pt x="5447253" y="580476"/>
                </a:lnTo>
                <a:lnTo>
                  <a:pt x="5468488" y="584765"/>
                </a:lnTo>
                <a:lnTo>
                  <a:pt x="5485830" y="596461"/>
                </a:lnTo>
                <a:lnTo>
                  <a:pt x="5497523" y="613806"/>
                </a:lnTo>
                <a:lnTo>
                  <a:pt x="5501810" y="635039"/>
                </a:lnTo>
                <a:lnTo>
                  <a:pt x="5497523" y="656275"/>
                </a:lnTo>
                <a:lnTo>
                  <a:pt x="5485830" y="673619"/>
                </a:lnTo>
                <a:lnTo>
                  <a:pt x="5468488" y="685314"/>
                </a:lnTo>
                <a:lnTo>
                  <a:pt x="5447253" y="689603"/>
                </a:lnTo>
                <a:close/>
              </a:path>
              <a:path w="5807075" h="2200909">
                <a:moveTo>
                  <a:pt x="5749865" y="692127"/>
                </a:moveTo>
                <a:lnTo>
                  <a:pt x="5727656" y="687640"/>
                </a:lnTo>
                <a:lnTo>
                  <a:pt x="5709521" y="675403"/>
                </a:lnTo>
                <a:lnTo>
                  <a:pt x="5697294" y="657257"/>
                </a:lnTo>
                <a:lnTo>
                  <a:pt x="5692811" y="635039"/>
                </a:lnTo>
                <a:lnTo>
                  <a:pt x="5697294" y="612822"/>
                </a:lnTo>
                <a:lnTo>
                  <a:pt x="5709521" y="594676"/>
                </a:lnTo>
                <a:lnTo>
                  <a:pt x="5727656" y="582439"/>
                </a:lnTo>
                <a:lnTo>
                  <a:pt x="5749865" y="577952"/>
                </a:lnTo>
                <a:lnTo>
                  <a:pt x="5772055" y="582439"/>
                </a:lnTo>
                <a:lnTo>
                  <a:pt x="5790180" y="594676"/>
                </a:lnTo>
                <a:lnTo>
                  <a:pt x="5802403" y="612822"/>
                </a:lnTo>
                <a:lnTo>
                  <a:pt x="5806885" y="635039"/>
                </a:lnTo>
                <a:lnTo>
                  <a:pt x="5802407" y="657257"/>
                </a:lnTo>
                <a:lnTo>
                  <a:pt x="5790192" y="675403"/>
                </a:lnTo>
                <a:lnTo>
                  <a:pt x="5772069" y="687640"/>
                </a:lnTo>
                <a:lnTo>
                  <a:pt x="5749865" y="692127"/>
                </a:lnTo>
                <a:close/>
              </a:path>
              <a:path w="5807075" h="2200909">
                <a:moveTo>
                  <a:pt x="1680" y="938289"/>
                </a:moveTo>
                <a:lnTo>
                  <a:pt x="0" y="938289"/>
                </a:lnTo>
                <a:lnTo>
                  <a:pt x="0" y="937348"/>
                </a:lnTo>
                <a:lnTo>
                  <a:pt x="1680" y="937348"/>
                </a:lnTo>
                <a:lnTo>
                  <a:pt x="1680" y="938289"/>
                </a:lnTo>
                <a:close/>
              </a:path>
              <a:path w="5807075" h="2200909">
                <a:moveTo>
                  <a:pt x="305269" y="941181"/>
                </a:moveTo>
                <a:lnTo>
                  <a:pt x="301554" y="941181"/>
                </a:lnTo>
                <a:lnTo>
                  <a:pt x="300057" y="939686"/>
                </a:lnTo>
                <a:lnTo>
                  <a:pt x="300057" y="935951"/>
                </a:lnTo>
                <a:lnTo>
                  <a:pt x="301554" y="934453"/>
                </a:lnTo>
                <a:lnTo>
                  <a:pt x="305285" y="934453"/>
                </a:lnTo>
                <a:lnTo>
                  <a:pt x="306781" y="935951"/>
                </a:lnTo>
                <a:lnTo>
                  <a:pt x="306781" y="939686"/>
                </a:lnTo>
                <a:lnTo>
                  <a:pt x="305269" y="941181"/>
                </a:lnTo>
                <a:close/>
              </a:path>
              <a:path w="5807075" h="2200909">
                <a:moveTo>
                  <a:pt x="609714" y="944545"/>
                </a:moveTo>
                <a:lnTo>
                  <a:pt x="602302" y="944545"/>
                </a:lnTo>
                <a:lnTo>
                  <a:pt x="599292" y="941535"/>
                </a:lnTo>
                <a:lnTo>
                  <a:pt x="599292" y="934136"/>
                </a:lnTo>
                <a:lnTo>
                  <a:pt x="602302" y="931123"/>
                </a:lnTo>
                <a:lnTo>
                  <a:pt x="609697" y="931123"/>
                </a:lnTo>
                <a:lnTo>
                  <a:pt x="612707" y="934136"/>
                </a:lnTo>
                <a:lnTo>
                  <a:pt x="612707" y="941535"/>
                </a:lnTo>
                <a:lnTo>
                  <a:pt x="609714" y="944545"/>
                </a:lnTo>
                <a:close/>
              </a:path>
              <a:path w="5807075" h="2200909">
                <a:moveTo>
                  <a:pt x="914142" y="947908"/>
                </a:moveTo>
                <a:lnTo>
                  <a:pt x="903014" y="947908"/>
                </a:lnTo>
                <a:lnTo>
                  <a:pt x="898510" y="943401"/>
                </a:lnTo>
                <a:lnTo>
                  <a:pt x="898510" y="932267"/>
                </a:lnTo>
                <a:lnTo>
                  <a:pt x="903014" y="927759"/>
                </a:lnTo>
                <a:lnTo>
                  <a:pt x="914142" y="927759"/>
                </a:lnTo>
                <a:lnTo>
                  <a:pt x="918646" y="932267"/>
                </a:lnTo>
                <a:lnTo>
                  <a:pt x="918646" y="943401"/>
                </a:lnTo>
                <a:lnTo>
                  <a:pt x="914142" y="947908"/>
                </a:lnTo>
                <a:close/>
              </a:path>
              <a:path w="5807075" h="2200909">
                <a:moveTo>
                  <a:pt x="1218569" y="951276"/>
                </a:moveTo>
                <a:lnTo>
                  <a:pt x="1203744" y="951276"/>
                </a:lnTo>
                <a:lnTo>
                  <a:pt x="1197728" y="945253"/>
                </a:lnTo>
                <a:lnTo>
                  <a:pt x="1197728" y="930418"/>
                </a:lnTo>
                <a:lnTo>
                  <a:pt x="1203744" y="924395"/>
                </a:lnTo>
                <a:lnTo>
                  <a:pt x="1218569" y="924395"/>
                </a:lnTo>
                <a:lnTo>
                  <a:pt x="1224588" y="930418"/>
                </a:lnTo>
                <a:lnTo>
                  <a:pt x="1224588" y="945253"/>
                </a:lnTo>
                <a:lnTo>
                  <a:pt x="1218569" y="951276"/>
                </a:lnTo>
                <a:close/>
              </a:path>
              <a:path w="5807075" h="2200909">
                <a:moveTo>
                  <a:pt x="1523000" y="954636"/>
                </a:moveTo>
                <a:lnTo>
                  <a:pt x="1504473" y="954636"/>
                </a:lnTo>
                <a:lnTo>
                  <a:pt x="1496959" y="947119"/>
                </a:lnTo>
                <a:lnTo>
                  <a:pt x="1496959" y="928582"/>
                </a:lnTo>
                <a:lnTo>
                  <a:pt x="1504473" y="921065"/>
                </a:lnTo>
                <a:lnTo>
                  <a:pt x="1523000" y="921065"/>
                </a:lnTo>
                <a:lnTo>
                  <a:pt x="1530513" y="928582"/>
                </a:lnTo>
                <a:lnTo>
                  <a:pt x="1530513" y="947119"/>
                </a:lnTo>
                <a:lnTo>
                  <a:pt x="1523000" y="954636"/>
                </a:lnTo>
                <a:close/>
              </a:path>
              <a:path w="5807075" h="2200909">
                <a:moveTo>
                  <a:pt x="1816316" y="958003"/>
                </a:moveTo>
                <a:lnTo>
                  <a:pt x="1808475" y="956420"/>
                </a:lnTo>
                <a:lnTo>
                  <a:pt x="1802074" y="952102"/>
                </a:lnTo>
                <a:lnTo>
                  <a:pt x="1797759" y="945697"/>
                </a:lnTo>
                <a:lnTo>
                  <a:pt x="1796177" y="937851"/>
                </a:lnTo>
                <a:lnTo>
                  <a:pt x="1797759" y="930005"/>
                </a:lnTo>
                <a:lnTo>
                  <a:pt x="1802074" y="923601"/>
                </a:lnTo>
                <a:lnTo>
                  <a:pt x="1808475" y="919284"/>
                </a:lnTo>
                <a:lnTo>
                  <a:pt x="1816316" y="917701"/>
                </a:lnTo>
                <a:lnTo>
                  <a:pt x="1824157" y="919284"/>
                </a:lnTo>
                <a:lnTo>
                  <a:pt x="1830559" y="923601"/>
                </a:lnTo>
                <a:lnTo>
                  <a:pt x="1834874" y="930005"/>
                </a:lnTo>
                <a:lnTo>
                  <a:pt x="1836456" y="937851"/>
                </a:lnTo>
                <a:lnTo>
                  <a:pt x="1834874" y="945697"/>
                </a:lnTo>
                <a:lnTo>
                  <a:pt x="1830559" y="952102"/>
                </a:lnTo>
                <a:lnTo>
                  <a:pt x="1824157" y="956420"/>
                </a:lnTo>
                <a:lnTo>
                  <a:pt x="1816316" y="958003"/>
                </a:lnTo>
                <a:close/>
              </a:path>
              <a:path w="5807075" h="2200909">
                <a:moveTo>
                  <a:pt x="2118895" y="961367"/>
                </a:moveTo>
                <a:lnTo>
                  <a:pt x="2109748" y="959519"/>
                </a:lnTo>
                <a:lnTo>
                  <a:pt x="2102279" y="954479"/>
                </a:lnTo>
                <a:lnTo>
                  <a:pt x="2097242" y="947004"/>
                </a:lnTo>
                <a:lnTo>
                  <a:pt x="2095395" y="937851"/>
                </a:lnTo>
                <a:lnTo>
                  <a:pt x="2097242" y="928699"/>
                </a:lnTo>
                <a:lnTo>
                  <a:pt x="2102279" y="921225"/>
                </a:lnTo>
                <a:lnTo>
                  <a:pt x="2109748" y="916186"/>
                </a:lnTo>
                <a:lnTo>
                  <a:pt x="2118895" y="914337"/>
                </a:lnTo>
                <a:lnTo>
                  <a:pt x="2128041" y="916186"/>
                </a:lnTo>
                <a:lnTo>
                  <a:pt x="2135511" y="921225"/>
                </a:lnTo>
                <a:lnTo>
                  <a:pt x="2140547" y="928699"/>
                </a:lnTo>
                <a:lnTo>
                  <a:pt x="2142394" y="937851"/>
                </a:lnTo>
                <a:lnTo>
                  <a:pt x="2140547" y="947004"/>
                </a:lnTo>
                <a:lnTo>
                  <a:pt x="2135511" y="954479"/>
                </a:lnTo>
                <a:lnTo>
                  <a:pt x="2128041" y="959519"/>
                </a:lnTo>
                <a:lnTo>
                  <a:pt x="2118895" y="961367"/>
                </a:lnTo>
                <a:close/>
              </a:path>
              <a:path w="5807075" h="2200909">
                <a:moveTo>
                  <a:pt x="2421476" y="963888"/>
                </a:moveTo>
                <a:lnTo>
                  <a:pt x="2411356" y="961842"/>
                </a:lnTo>
                <a:lnTo>
                  <a:pt x="2403089" y="956265"/>
                </a:lnTo>
                <a:lnTo>
                  <a:pt x="2397514" y="947994"/>
                </a:lnTo>
                <a:lnTo>
                  <a:pt x="2395470" y="937868"/>
                </a:lnTo>
                <a:lnTo>
                  <a:pt x="2397514" y="927742"/>
                </a:lnTo>
                <a:lnTo>
                  <a:pt x="2403089" y="919471"/>
                </a:lnTo>
                <a:lnTo>
                  <a:pt x="2411356" y="913893"/>
                </a:lnTo>
                <a:lnTo>
                  <a:pt x="2421476" y="911847"/>
                </a:lnTo>
                <a:lnTo>
                  <a:pt x="2431594" y="913893"/>
                </a:lnTo>
                <a:lnTo>
                  <a:pt x="2439860" y="919471"/>
                </a:lnTo>
                <a:lnTo>
                  <a:pt x="2445435" y="927742"/>
                </a:lnTo>
                <a:lnTo>
                  <a:pt x="2447480" y="937868"/>
                </a:lnTo>
                <a:lnTo>
                  <a:pt x="2445437" y="947994"/>
                </a:lnTo>
                <a:lnTo>
                  <a:pt x="2439867" y="956265"/>
                </a:lnTo>
                <a:lnTo>
                  <a:pt x="2431602" y="961842"/>
                </a:lnTo>
                <a:lnTo>
                  <a:pt x="2421476" y="963888"/>
                </a:lnTo>
                <a:close/>
              </a:path>
              <a:path w="5807075" h="2200909">
                <a:moveTo>
                  <a:pt x="2724055" y="967251"/>
                </a:moveTo>
                <a:lnTo>
                  <a:pt x="2712622" y="964943"/>
                </a:lnTo>
                <a:lnTo>
                  <a:pt x="2703288" y="958647"/>
                </a:lnTo>
                <a:lnTo>
                  <a:pt x="2696995" y="949307"/>
                </a:lnTo>
                <a:lnTo>
                  <a:pt x="2694688" y="937868"/>
                </a:lnTo>
                <a:lnTo>
                  <a:pt x="2696995" y="926428"/>
                </a:lnTo>
                <a:lnTo>
                  <a:pt x="2703288" y="917088"/>
                </a:lnTo>
                <a:lnTo>
                  <a:pt x="2712622" y="910792"/>
                </a:lnTo>
                <a:lnTo>
                  <a:pt x="2724055" y="908483"/>
                </a:lnTo>
                <a:lnTo>
                  <a:pt x="2735487" y="910792"/>
                </a:lnTo>
                <a:lnTo>
                  <a:pt x="2744821" y="917088"/>
                </a:lnTo>
                <a:lnTo>
                  <a:pt x="2751114" y="926428"/>
                </a:lnTo>
                <a:lnTo>
                  <a:pt x="2753422" y="937868"/>
                </a:lnTo>
                <a:lnTo>
                  <a:pt x="2751114" y="949307"/>
                </a:lnTo>
                <a:lnTo>
                  <a:pt x="2744821" y="958647"/>
                </a:lnTo>
                <a:lnTo>
                  <a:pt x="2735487" y="964943"/>
                </a:lnTo>
                <a:lnTo>
                  <a:pt x="2724055" y="967251"/>
                </a:lnTo>
                <a:close/>
              </a:path>
              <a:path w="5807075" h="2200909">
                <a:moveTo>
                  <a:pt x="3026633" y="970615"/>
                </a:moveTo>
                <a:lnTo>
                  <a:pt x="3013896" y="968041"/>
                </a:lnTo>
                <a:lnTo>
                  <a:pt x="3003493" y="961022"/>
                </a:lnTo>
                <a:lnTo>
                  <a:pt x="2996478" y="950612"/>
                </a:lnTo>
                <a:lnTo>
                  <a:pt x="2993905" y="937868"/>
                </a:lnTo>
                <a:lnTo>
                  <a:pt x="2996478" y="925123"/>
                </a:lnTo>
                <a:lnTo>
                  <a:pt x="3003493" y="914713"/>
                </a:lnTo>
                <a:lnTo>
                  <a:pt x="3013896" y="907694"/>
                </a:lnTo>
                <a:lnTo>
                  <a:pt x="3026633" y="905120"/>
                </a:lnTo>
                <a:lnTo>
                  <a:pt x="3039371" y="907694"/>
                </a:lnTo>
                <a:lnTo>
                  <a:pt x="3049775" y="914713"/>
                </a:lnTo>
                <a:lnTo>
                  <a:pt x="3056791" y="925123"/>
                </a:lnTo>
                <a:lnTo>
                  <a:pt x="3059364" y="937868"/>
                </a:lnTo>
                <a:lnTo>
                  <a:pt x="3056791" y="950612"/>
                </a:lnTo>
                <a:lnTo>
                  <a:pt x="3049775" y="961022"/>
                </a:lnTo>
                <a:lnTo>
                  <a:pt x="3039371" y="968041"/>
                </a:lnTo>
                <a:lnTo>
                  <a:pt x="3026633" y="970615"/>
                </a:lnTo>
                <a:close/>
              </a:path>
              <a:path w="5807075" h="2200909">
                <a:moveTo>
                  <a:pt x="3329211" y="973139"/>
                </a:moveTo>
                <a:lnTo>
                  <a:pt x="3315502" y="970367"/>
                </a:lnTo>
                <a:lnTo>
                  <a:pt x="3304303" y="962810"/>
                </a:lnTo>
                <a:lnTo>
                  <a:pt x="3296750" y="951603"/>
                </a:lnTo>
                <a:lnTo>
                  <a:pt x="3293980" y="937884"/>
                </a:lnTo>
                <a:lnTo>
                  <a:pt x="3296750" y="924166"/>
                </a:lnTo>
                <a:lnTo>
                  <a:pt x="3304303" y="912959"/>
                </a:lnTo>
                <a:lnTo>
                  <a:pt x="3315502" y="905402"/>
                </a:lnTo>
                <a:lnTo>
                  <a:pt x="3329211" y="902630"/>
                </a:lnTo>
                <a:lnTo>
                  <a:pt x="3342923" y="905402"/>
                </a:lnTo>
                <a:lnTo>
                  <a:pt x="3354123" y="912959"/>
                </a:lnTo>
                <a:lnTo>
                  <a:pt x="3361676" y="924166"/>
                </a:lnTo>
                <a:lnTo>
                  <a:pt x="3364446" y="937884"/>
                </a:lnTo>
                <a:lnTo>
                  <a:pt x="3361678" y="951603"/>
                </a:lnTo>
                <a:lnTo>
                  <a:pt x="3354129" y="962810"/>
                </a:lnTo>
                <a:lnTo>
                  <a:pt x="3342930" y="970367"/>
                </a:lnTo>
                <a:lnTo>
                  <a:pt x="3329211" y="973139"/>
                </a:lnTo>
                <a:close/>
              </a:path>
              <a:path w="5807075" h="2200909">
                <a:moveTo>
                  <a:pt x="3631783" y="975663"/>
                </a:moveTo>
                <a:lnTo>
                  <a:pt x="3617087" y="972693"/>
                </a:lnTo>
                <a:lnTo>
                  <a:pt x="3605086" y="964595"/>
                </a:lnTo>
                <a:lnTo>
                  <a:pt x="3596995" y="952587"/>
                </a:lnTo>
                <a:lnTo>
                  <a:pt x="3594028" y="937884"/>
                </a:lnTo>
                <a:lnTo>
                  <a:pt x="3596995" y="923182"/>
                </a:lnTo>
                <a:lnTo>
                  <a:pt x="3605086" y="911173"/>
                </a:lnTo>
                <a:lnTo>
                  <a:pt x="3617087" y="903076"/>
                </a:lnTo>
                <a:lnTo>
                  <a:pt x="3631783" y="900106"/>
                </a:lnTo>
                <a:lnTo>
                  <a:pt x="3646479" y="903076"/>
                </a:lnTo>
                <a:lnTo>
                  <a:pt x="3658479" y="911173"/>
                </a:lnTo>
                <a:lnTo>
                  <a:pt x="3666571" y="923182"/>
                </a:lnTo>
                <a:lnTo>
                  <a:pt x="3669538" y="937884"/>
                </a:lnTo>
                <a:lnTo>
                  <a:pt x="3666571" y="952587"/>
                </a:lnTo>
                <a:lnTo>
                  <a:pt x="3658479" y="964595"/>
                </a:lnTo>
                <a:lnTo>
                  <a:pt x="3646479" y="972693"/>
                </a:lnTo>
                <a:lnTo>
                  <a:pt x="3631783" y="975663"/>
                </a:lnTo>
                <a:close/>
              </a:path>
              <a:path w="5807075" h="2200909">
                <a:moveTo>
                  <a:pt x="3934361" y="979027"/>
                </a:moveTo>
                <a:lnTo>
                  <a:pt x="3918361" y="975794"/>
                </a:lnTo>
                <a:lnTo>
                  <a:pt x="3905299" y="966977"/>
                </a:lnTo>
                <a:lnTo>
                  <a:pt x="3896494" y="953899"/>
                </a:lnTo>
                <a:lnTo>
                  <a:pt x="3893266" y="937884"/>
                </a:lnTo>
                <a:lnTo>
                  <a:pt x="3896494" y="921869"/>
                </a:lnTo>
                <a:lnTo>
                  <a:pt x="3905299" y="908792"/>
                </a:lnTo>
                <a:lnTo>
                  <a:pt x="3918361" y="899975"/>
                </a:lnTo>
                <a:lnTo>
                  <a:pt x="3934361" y="896742"/>
                </a:lnTo>
                <a:lnTo>
                  <a:pt x="3950367" y="899975"/>
                </a:lnTo>
                <a:lnTo>
                  <a:pt x="3963441" y="908792"/>
                </a:lnTo>
                <a:lnTo>
                  <a:pt x="3972257" y="921869"/>
                </a:lnTo>
                <a:lnTo>
                  <a:pt x="3975490" y="937884"/>
                </a:lnTo>
                <a:lnTo>
                  <a:pt x="3972257" y="953899"/>
                </a:lnTo>
                <a:lnTo>
                  <a:pt x="3963441" y="966977"/>
                </a:lnTo>
                <a:lnTo>
                  <a:pt x="3950367" y="975794"/>
                </a:lnTo>
                <a:lnTo>
                  <a:pt x="3934361" y="979027"/>
                </a:lnTo>
                <a:close/>
              </a:path>
              <a:path w="5807075" h="2200909">
                <a:moveTo>
                  <a:pt x="4236940" y="981550"/>
                </a:moveTo>
                <a:lnTo>
                  <a:pt x="4219960" y="978120"/>
                </a:lnTo>
                <a:lnTo>
                  <a:pt x="4206093" y="968765"/>
                </a:lnTo>
                <a:lnTo>
                  <a:pt x="4196743" y="954890"/>
                </a:lnTo>
                <a:lnTo>
                  <a:pt x="4193314" y="937901"/>
                </a:lnTo>
                <a:lnTo>
                  <a:pt x="4196743" y="920913"/>
                </a:lnTo>
                <a:lnTo>
                  <a:pt x="4206093" y="907039"/>
                </a:lnTo>
                <a:lnTo>
                  <a:pt x="4219960" y="897686"/>
                </a:lnTo>
                <a:lnTo>
                  <a:pt x="4236940" y="894255"/>
                </a:lnTo>
                <a:lnTo>
                  <a:pt x="4253919" y="897686"/>
                </a:lnTo>
                <a:lnTo>
                  <a:pt x="4267786" y="907039"/>
                </a:lnTo>
                <a:lnTo>
                  <a:pt x="4277136" y="920913"/>
                </a:lnTo>
                <a:lnTo>
                  <a:pt x="4280565" y="937901"/>
                </a:lnTo>
                <a:lnTo>
                  <a:pt x="4277136" y="954890"/>
                </a:lnTo>
                <a:lnTo>
                  <a:pt x="4267786" y="968765"/>
                </a:lnTo>
                <a:lnTo>
                  <a:pt x="4253919" y="978120"/>
                </a:lnTo>
                <a:lnTo>
                  <a:pt x="4236940" y="981550"/>
                </a:lnTo>
                <a:close/>
              </a:path>
              <a:path w="5807075" h="2200909">
                <a:moveTo>
                  <a:pt x="4539518" y="984074"/>
                </a:moveTo>
                <a:lnTo>
                  <a:pt x="4521565" y="980446"/>
                </a:lnTo>
                <a:lnTo>
                  <a:pt x="4506904" y="970550"/>
                </a:lnTo>
                <a:lnTo>
                  <a:pt x="4497020" y="955874"/>
                </a:lnTo>
                <a:lnTo>
                  <a:pt x="4493396" y="937901"/>
                </a:lnTo>
                <a:lnTo>
                  <a:pt x="4497020" y="919931"/>
                </a:lnTo>
                <a:lnTo>
                  <a:pt x="4506904" y="905255"/>
                </a:lnTo>
                <a:lnTo>
                  <a:pt x="4521565" y="895360"/>
                </a:lnTo>
                <a:lnTo>
                  <a:pt x="4539518" y="891732"/>
                </a:lnTo>
                <a:lnTo>
                  <a:pt x="4557491" y="895360"/>
                </a:lnTo>
                <a:lnTo>
                  <a:pt x="4572161" y="905255"/>
                </a:lnTo>
                <a:lnTo>
                  <a:pt x="4582049" y="919931"/>
                </a:lnTo>
                <a:lnTo>
                  <a:pt x="4585674" y="937901"/>
                </a:lnTo>
                <a:lnTo>
                  <a:pt x="4582049" y="955874"/>
                </a:lnTo>
                <a:lnTo>
                  <a:pt x="4572161" y="970550"/>
                </a:lnTo>
                <a:lnTo>
                  <a:pt x="4557491" y="980446"/>
                </a:lnTo>
                <a:lnTo>
                  <a:pt x="4539518" y="984074"/>
                </a:lnTo>
                <a:close/>
              </a:path>
              <a:path w="5807075" h="2200909">
                <a:moveTo>
                  <a:pt x="4842096" y="986594"/>
                </a:moveTo>
                <a:lnTo>
                  <a:pt x="4823164" y="982769"/>
                </a:lnTo>
                <a:lnTo>
                  <a:pt x="4807699" y="972334"/>
                </a:lnTo>
                <a:lnTo>
                  <a:pt x="4797269" y="956857"/>
                </a:lnTo>
                <a:lnTo>
                  <a:pt x="4793443" y="937901"/>
                </a:lnTo>
                <a:lnTo>
                  <a:pt x="4797269" y="918947"/>
                </a:lnTo>
                <a:lnTo>
                  <a:pt x="4807699" y="903469"/>
                </a:lnTo>
                <a:lnTo>
                  <a:pt x="4823164" y="893034"/>
                </a:lnTo>
                <a:lnTo>
                  <a:pt x="4842096" y="889208"/>
                </a:lnTo>
                <a:lnTo>
                  <a:pt x="4861048" y="893034"/>
                </a:lnTo>
                <a:lnTo>
                  <a:pt x="4876524" y="903469"/>
                </a:lnTo>
                <a:lnTo>
                  <a:pt x="4886957" y="918947"/>
                </a:lnTo>
                <a:lnTo>
                  <a:pt x="4890783" y="937901"/>
                </a:lnTo>
                <a:lnTo>
                  <a:pt x="4886957" y="956857"/>
                </a:lnTo>
                <a:lnTo>
                  <a:pt x="4876524" y="972334"/>
                </a:lnTo>
                <a:lnTo>
                  <a:pt x="4861048" y="982769"/>
                </a:lnTo>
                <a:lnTo>
                  <a:pt x="4842096" y="986594"/>
                </a:lnTo>
                <a:close/>
              </a:path>
              <a:path w="5807075" h="2200909">
                <a:moveTo>
                  <a:pt x="5144675" y="989118"/>
                </a:moveTo>
                <a:lnTo>
                  <a:pt x="5124749" y="985094"/>
                </a:lnTo>
                <a:lnTo>
                  <a:pt x="5108480" y="974119"/>
                </a:lnTo>
                <a:lnTo>
                  <a:pt x="5097513" y="957839"/>
                </a:lnTo>
                <a:lnTo>
                  <a:pt x="5093491" y="937901"/>
                </a:lnTo>
                <a:lnTo>
                  <a:pt x="5097513" y="917963"/>
                </a:lnTo>
                <a:lnTo>
                  <a:pt x="5108480" y="901684"/>
                </a:lnTo>
                <a:lnTo>
                  <a:pt x="5124749" y="890708"/>
                </a:lnTo>
                <a:lnTo>
                  <a:pt x="5144675" y="886684"/>
                </a:lnTo>
                <a:lnTo>
                  <a:pt x="5164605" y="890708"/>
                </a:lnTo>
                <a:lnTo>
                  <a:pt x="5180886" y="901684"/>
                </a:lnTo>
                <a:lnTo>
                  <a:pt x="5191865" y="917963"/>
                </a:lnTo>
                <a:lnTo>
                  <a:pt x="5195892" y="937901"/>
                </a:lnTo>
                <a:lnTo>
                  <a:pt x="5191865" y="957839"/>
                </a:lnTo>
                <a:lnTo>
                  <a:pt x="5180886" y="974119"/>
                </a:lnTo>
                <a:lnTo>
                  <a:pt x="5164605" y="985094"/>
                </a:lnTo>
                <a:lnTo>
                  <a:pt x="5144675" y="989118"/>
                </a:lnTo>
                <a:close/>
              </a:path>
              <a:path w="5807075" h="2200909">
                <a:moveTo>
                  <a:pt x="5447253" y="992482"/>
                </a:moveTo>
                <a:lnTo>
                  <a:pt x="5426037" y="988193"/>
                </a:lnTo>
                <a:lnTo>
                  <a:pt x="5408705" y="976497"/>
                </a:lnTo>
                <a:lnTo>
                  <a:pt x="5397016" y="959153"/>
                </a:lnTo>
                <a:lnTo>
                  <a:pt x="5392729" y="937918"/>
                </a:lnTo>
                <a:lnTo>
                  <a:pt x="5397016" y="916684"/>
                </a:lnTo>
                <a:lnTo>
                  <a:pt x="5408705" y="899340"/>
                </a:lnTo>
                <a:lnTo>
                  <a:pt x="5426037" y="887644"/>
                </a:lnTo>
                <a:lnTo>
                  <a:pt x="5447253" y="883354"/>
                </a:lnTo>
                <a:lnTo>
                  <a:pt x="5468488" y="887644"/>
                </a:lnTo>
                <a:lnTo>
                  <a:pt x="5485830" y="899340"/>
                </a:lnTo>
                <a:lnTo>
                  <a:pt x="5497523" y="916684"/>
                </a:lnTo>
                <a:lnTo>
                  <a:pt x="5501810" y="937918"/>
                </a:lnTo>
                <a:lnTo>
                  <a:pt x="5497523" y="959153"/>
                </a:lnTo>
                <a:lnTo>
                  <a:pt x="5485830" y="976497"/>
                </a:lnTo>
                <a:lnTo>
                  <a:pt x="5468488" y="988193"/>
                </a:lnTo>
                <a:lnTo>
                  <a:pt x="5447253" y="992482"/>
                </a:lnTo>
                <a:close/>
              </a:path>
              <a:path w="5807075" h="2200909">
                <a:moveTo>
                  <a:pt x="5749865" y="995006"/>
                </a:moveTo>
                <a:lnTo>
                  <a:pt x="5727656" y="990519"/>
                </a:lnTo>
                <a:lnTo>
                  <a:pt x="5709521" y="978283"/>
                </a:lnTo>
                <a:lnTo>
                  <a:pt x="5697294" y="960137"/>
                </a:lnTo>
                <a:lnTo>
                  <a:pt x="5692811" y="937918"/>
                </a:lnTo>
                <a:lnTo>
                  <a:pt x="5697294" y="915701"/>
                </a:lnTo>
                <a:lnTo>
                  <a:pt x="5709521" y="897554"/>
                </a:lnTo>
                <a:lnTo>
                  <a:pt x="5727656" y="885318"/>
                </a:lnTo>
                <a:lnTo>
                  <a:pt x="5749865" y="880830"/>
                </a:lnTo>
                <a:lnTo>
                  <a:pt x="5772055" y="885318"/>
                </a:lnTo>
                <a:lnTo>
                  <a:pt x="5790180" y="897554"/>
                </a:lnTo>
                <a:lnTo>
                  <a:pt x="5802403" y="915701"/>
                </a:lnTo>
                <a:lnTo>
                  <a:pt x="5806885" y="937918"/>
                </a:lnTo>
                <a:lnTo>
                  <a:pt x="5802407" y="960137"/>
                </a:lnTo>
                <a:lnTo>
                  <a:pt x="5790192" y="978283"/>
                </a:lnTo>
                <a:lnTo>
                  <a:pt x="5772069" y="990519"/>
                </a:lnTo>
                <a:lnTo>
                  <a:pt x="5749865" y="995006"/>
                </a:lnTo>
                <a:close/>
              </a:path>
              <a:path w="5807075" h="2200909">
                <a:moveTo>
                  <a:pt x="1680" y="1241168"/>
                </a:moveTo>
                <a:lnTo>
                  <a:pt x="0" y="1241168"/>
                </a:lnTo>
                <a:lnTo>
                  <a:pt x="0" y="1240226"/>
                </a:lnTo>
                <a:lnTo>
                  <a:pt x="1680" y="1240226"/>
                </a:lnTo>
                <a:lnTo>
                  <a:pt x="1680" y="1241168"/>
                </a:lnTo>
                <a:close/>
              </a:path>
              <a:path w="5807075" h="2200909">
                <a:moveTo>
                  <a:pt x="305269" y="1244059"/>
                </a:moveTo>
                <a:lnTo>
                  <a:pt x="301554" y="1244059"/>
                </a:lnTo>
                <a:lnTo>
                  <a:pt x="300057" y="1242565"/>
                </a:lnTo>
                <a:lnTo>
                  <a:pt x="300057" y="1238830"/>
                </a:lnTo>
                <a:lnTo>
                  <a:pt x="301554" y="1237332"/>
                </a:lnTo>
                <a:lnTo>
                  <a:pt x="305285" y="1237332"/>
                </a:lnTo>
                <a:lnTo>
                  <a:pt x="306781" y="1238830"/>
                </a:lnTo>
                <a:lnTo>
                  <a:pt x="306781" y="1242565"/>
                </a:lnTo>
                <a:lnTo>
                  <a:pt x="305269" y="1244059"/>
                </a:lnTo>
                <a:close/>
              </a:path>
              <a:path w="5807075" h="2200909">
                <a:moveTo>
                  <a:pt x="609714" y="1247423"/>
                </a:moveTo>
                <a:lnTo>
                  <a:pt x="602302" y="1247423"/>
                </a:lnTo>
                <a:lnTo>
                  <a:pt x="599292" y="1244414"/>
                </a:lnTo>
                <a:lnTo>
                  <a:pt x="599292" y="1237011"/>
                </a:lnTo>
                <a:lnTo>
                  <a:pt x="602302" y="1234002"/>
                </a:lnTo>
                <a:lnTo>
                  <a:pt x="609697" y="1234002"/>
                </a:lnTo>
                <a:lnTo>
                  <a:pt x="612707" y="1237011"/>
                </a:lnTo>
                <a:lnTo>
                  <a:pt x="612707" y="1244414"/>
                </a:lnTo>
                <a:lnTo>
                  <a:pt x="609714" y="1247423"/>
                </a:lnTo>
                <a:close/>
              </a:path>
              <a:path w="5807075" h="2200909">
                <a:moveTo>
                  <a:pt x="914142" y="1250787"/>
                </a:moveTo>
                <a:lnTo>
                  <a:pt x="903014" y="1250787"/>
                </a:lnTo>
                <a:lnTo>
                  <a:pt x="898510" y="1246279"/>
                </a:lnTo>
                <a:lnTo>
                  <a:pt x="898510" y="1235145"/>
                </a:lnTo>
                <a:lnTo>
                  <a:pt x="903014" y="1230638"/>
                </a:lnTo>
                <a:lnTo>
                  <a:pt x="914142" y="1230638"/>
                </a:lnTo>
                <a:lnTo>
                  <a:pt x="918646" y="1235145"/>
                </a:lnTo>
                <a:lnTo>
                  <a:pt x="918646" y="1246279"/>
                </a:lnTo>
                <a:lnTo>
                  <a:pt x="914142" y="1250787"/>
                </a:lnTo>
                <a:close/>
              </a:path>
              <a:path w="5807075" h="2200909">
                <a:moveTo>
                  <a:pt x="1218569" y="1254151"/>
                </a:moveTo>
                <a:lnTo>
                  <a:pt x="1203744" y="1254151"/>
                </a:lnTo>
                <a:lnTo>
                  <a:pt x="1197728" y="1248132"/>
                </a:lnTo>
                <a:lnTo>
                  <a:pt x="1197728" y="1233296"/>
                </a:lnTo>
                <a:lnTo>
                  <a:pt x="1203744" y="1227274"/>
                </a:lnTo>
                <a:lnTo>
                  <a:pt x="1218569" y="1227274"/>
                </a:lnTo>
                <a:lnTo>
                  <a:pt x="1224588" y="1233296"/>
                </a:lnTo>
                <a:lnTo>
                  <a:pt x="1224588" y="1248132"/>
                </a:lnTo>
                <a:lnTo>
                  <a:pt x="1218569" y="1254151"/>
                </a:lnTo>
                <a:close/>
              </a:path>
              <a:path w="5807075" h="2200909">
                <a:moveTo>
                  <a:pt x="1523000" y="1257518"/>
                </a:moveTo>
                <a:lnTo>
                  <a:pt x="1504473" y="1257518"/>
                </a:lnTo>
                <a:lnTo>
                  <a:pt x="1496959" y="1249998"/>
                </a:lnTo>
                <a:lnTo>
                  <a:pt x="1496959" y="1231461"/>
                </a:lnTo>
                <a:lnTo>
                  <a:pt x="1504473" y="1223944"/>
                </a:lnTo>
                <a:lnTo>
                  <a:pt x="1523000" y="1223944"/>
                </a:lnTo>
                <a:lnTo>
                  <a:pt x="1530513" y="1231461"/>
                </a:lnTo>
                <a:lnTo>
                  <a:pt x="1530513" y="1249998"/>
                </a:lnTo>
                <a:lnTo>
                  <a:pt x="1523000" y="1257518"/>
                </a:lnTo>
                <a:close/>
              </a:path>
              <a:path w="5807075" h="2200909">
                <a:moveTo>
                  <a:pt x="1816316" y="1260879"/>
                </a:moveTo>
                <a:lnTo>
                  <a:pt x="1808475" y="1259296"/>
                </a:lnTo>
                <a:lnTo>
                  <a:pt x="1802074" y="1254979"/>
                </a:lnTo>
                <a:lnTo>
                  <a:pt x="1797759" y="1248575"/>
                </a:lnTo>
                <a:lnTo>
                  <a:pt x="1796177" y="1240729"/>
                </a:lnTo>
                <a:lnTo>
                  <a:pt x="1797759" y="1232884"/>
                </a:lnTo>
                <a:lnTo>
                  <a:pt x="1802074" y="1226479"/>
                </a:lnTo>
                <a:lnTo>
                  <a:pt x="1808475" y="1222162"/>
                </a:lnTo>
                <a:lnTo>
                  <a:pt x="1816316" y="1220580"/>
                </a:lnTo>
                <a:lnTo>
                  <a:pt x="1824157" y="1222162"/>
                </a:lnTo>
                <a:lnTo>
                  <a:pt x="1830559" y="1226479"/>
                </a:lnTo>
                <a:lnTo>
                  <a:pt x="1834874" y="1232884"/>
                </a:lnTo>
                <a:lnTo>
                  <a:pt x="1836456" y="1240729"/>
                </a:lnTo>
                <a:lnTo>
                  <a:pt x="1834874" y="1248575"/>
                </a:lnTo>
                <a:lnTo>
                  <a:pt x="1830559" y="1254979"/>
                </a:lnTo>
                <a:lnTo>
                  <a:pt x="1824157" y="1259296"/>
                </a:lnTo>
                <a:lnTo>
                  <a:pt x="1816316" y="1260879"/>
                </a:lnTo>
                <a:close/>
              </a:path>
              <a:path w="5807075" h="2200909">
                <a:moveTo>
                  <a:pt x="2118895" y="1264246"/>
                </a:moveTo>
                <a:lnTo>
                  <a:pt x="2109748" y="1262398"/>
                </a:lnTo>
                <a:lnTo>
                  <a:pt x="2102279" y="1257357"/>
                </a:lnTo>
                <a:lnTo>
                  <a:pt x="2097242" y="1249882"/>
                </a:lnTo>
                <a:lnTo>
                  <a:pt x="2095395" y="1240729"/>
                </a:lnTo>
                <a:lnTo>
                  <a:pt x="2097242" y="1231578"/>
                </a:lnTo>
                <a:lnTo>
                  <a:pt x="2102279" y="1224104"/>
                </a:lnTo>
                <a:lnTo>
                  <a:pt x="2109748" y="1219064"/>
                </a:lnTo>
                <a:lnTo>
                  <a:pt x="2118895" y="1217216"/>
                </a:lnTo>
                <a:lnTo>
                  <a:pt x="2128041" y="1219064"/>
                </a:lnTo>
                <a:lnTo>
                  <a:pt x="2135511" y="1224104"/>
                </a:lnTo>
                <a:lnTo>
                  <a:pt x="2140547" y="1231578"/>
                </a:lnTo>
                <a:lnTo>
                  <a:pt x="2142394" y="1240729"/>
                </a:lnTo>
                <a:lnTo>
                  <a:pt x="2140547" y="1249882"/>
                </a:lnTo>
                <a:lnTo>
                  <a:pt x="2135511" y="1257357"/>
                </a:lnTo>
                <a:lnTo>
                  <a:pt x="2128041" y="1262398"/>
                </a:lnTo>
                <a:lnTo>
                  <a:pt x="2118895" y="1264246"/>
                </a:lnTo>
                <a:close/>
              </a:path>
              <a:path w="5807075" h="2200909">
                <a:moveTo>
                  <a:pt x="2421476" y="1266766"/>
                </a:moveTo>
                <a:lnTo>
                  <a:pt x="2411356" y="1264721"/>
                </a:lnTo>
                <a:lnTo>
                  <a:pt x="2403089" y="1259144"/>
                </a:lnTo>
                <a:lnTo>
                  <a:pt x="2397514" y="1250873"/>
                </a:lnTo>
                <a:lnTo>
                  <a:pt x="2395470" y="1240746"/>
                </a:lnTo>
                <a:lnTo>
                  <a:pt x="2397514" y="1230621"/>
                </a:lnTo>
                <a:lnTo>
                  <a:pt x="2403089" y="1222350"/>
                </a:lnTo>
                <a:lnTo>
                  <a:pt x="2411356" y="1216772"/>
                </a:lnTo>
                <a:lnTo>
                  <a:pt x="2421476" y="1214726"/>
                </a:lnTo>
                <a:lnTo>
                  <a:pt x="2431594" y="1216772"/>
                </a:lnTo>
                <a:lnTo>
                  <a:pt x="2439860" y="1222350"/>
                </a:lnTo>
                <a:lnTo>
                  <a:pt x="2445435" y="1230621"/>
                </a:lnTo>
                <a:lnTo>
                  <a:pt x="2447480" y="1240746"/>
                </a:lnTo>
                <a:lnTo>
                  <a:pt x="2445437" y="1250873"/>
                </a:lnTo>
                <a:lnTo>
                  <a:pt x="2439867" y="1259144"/>
                </a:lnTo>
                <a:lnTo>
                  <a:pt x="2431602" y="1264721"/>
                </a:lnTo>
                <a:lnTo>
                  <a:pt x="2421476" y="1266766"/>
                </a:lnTo>
                <a:close/>
              </a:path>
              <a:path w="5807075" h="2200909">
                <a:moveTo>
                  <a:pt x="2724055" y="1270130"/>
                </a:moveTo>
                <a:lnTo>
                  <a:pt x="2712622" y="1267821"/>
                </a:lnTo>
                <a:lnTo>
                  <a:pt x="2703288" y="1261525"/>
                </a:lnTo>
                <a:lnTo>
                  <a:pt x="2696995" y="1252185"/>
                </a:lnTo>
                <a:lnTo>
                  <a:pt x="2694688" y="1240746"/>
                </a:lnTo>
                <a:lnTo>
                  <a:pt x="2696995" y="1229307"/>
                </a:lnTo>
                <a:lnTo>
                  <a:pt x="2703288" y="1219967"/>
                </a:lnTo>
                <a:lnTo>
                  <a:pt x="2712622" y="1213671"/>
                </a:lnTo>
                <a:lnTo>
                  <a:pt x="2724055" y="1211362"/>
                </a:lnTo>
                <a:lnTo>
                  <a:pt x="2735487" y="1213671"/>
                </a:lnTo>
                <a:lnTo>
                  <a:pt x="2744821" y="1219967"/>
                </a:lnTo>
                <a:lnTo>
                  <a:pt x="2751114" y="1229307"/>
                </a:lnTo>
                <a:lnTo>
                  <a:pt x="2753422" y="1240746"/>
                </a:lnTo>
                <a:lnTo>
                  <a:pt x="2751114" y="1252185"/>
                </a:lnTo>
                <a:lnTo>
                  <a:pt x="2744821" y="1261525"/>
                </a:lnTo>
                <a:lnTo>
                  <a:pt x="2735487" y="1267821"/>
                </a:lnTo>
                <a:lnTo>
                  <a:pt x="2724055" y="1270130"/>
                </a:lnTo>
                <a:close/>
              </a:path>
              <a:path w="5807075" h="2200909">
                <a:moveTo>
                  <a:pt x="3026633" y="1273494"/>
                </a:moveTo>
                <a:lnTo>
                  <a:pt x="3013896" y="1270920"/>
                </a:lnTo>
                <a:lnTo>
                  <a:pt x="3003493" y="1263900"/>
                </a:lnTo>
                <a:lnTo>
                  <a:pt x="2996478" y="1253491"/>
                </a:lnTo>
                <a:lnTo>
                  <a:pt x="2993905" y="1240746"/>
                </a:lnTo>
                <a:lnTo>
                  <a:pt x="2996478" y="1228001"/>
                </a:lnTo>
                <a:lnTo>
                  <a:pt x="3003493" y="1217592"/>
                </a:lnTo>
                <a:lnTo>
                  <a:pt x="3013896" y="1210572"/>
                </a:lnTo>
                <a:lnTo>
                  <a:pt x="3026633" y="1207998"/>
                </a:lnTo>
                <a:lnTo>
                  <a:pt x="3039371" y="1210572"/>
                </a:lnTo>
                <a:lnTo>
                  <a:pt x="3049775" y="1217592"/>
                </a:lnTo>
                <a:lnTo>
                  <a:pt x="3056791" y="1228001"/>
                </a:lnTo>
                <a:lnTo>
                  <a:pt x="3059364" y="1240746"/>
                </a:lnTo>
                <a:lnTo>
                  <a:pt x="3056791" y="1253491"/>
                </a:lnTo>
                <a:lnTo>
                  <a:pt x="3049775" y="1263900"/>
                </a:lnTo>
                <a:lnTo>
                  <a:pt x="3039371" y="1270920"/>
                </a:lnTo>
                <a:lnTo>
                  <a:pt x="3026633" y="1273494"/>
                </a:lnTo>
                <a:close/>
              </a:path>
              <a:path w="5807075" h="2200909">
                <a:moveTo>
                  <a:pt x="3329211" y="1276018"/>
                </a:moveTo>
                <a:lnTo>
                  <a:pt x="3315502" y="1273246"/>
                </a:lnTo>
                <a:lnTo>
                  <a:pt x="3304303" y="1265688"/>
                </a:lnTo>
                <a:lnTo>
                  <a:pt x="3296750" y="1254482"/>
                </a:lnTo>
                <a:lnTo>
                  <a:pt x="3293980" y="1240763"/>
                </a:lnTo>
                <a:lnTo>
                  <a:pt x="3296750" y="1227044"/>
                </a:lnTo>
                <a:lnTo>
                  <a:pt x="3304303" y="1215838"/>
                </a:lnTo>
                <a:lnTo>
                  <a:pt x="3315502" y="1208280"/>
                </a:lnTo>
                <a:lnTo>
                  <a:pt x="3329211" y="1205508"/>
                </a:lnTo>
                <a:lnTo>
                  <a:pt x="3342923" y="1208280"/>
                </a:lnTo>
                <a:lnTo>
                  <a:pt x="3354123" y="1215838"/>
                </a:lnTo>
                <a:lnTo>
                  <a:pt x="3361676" y="1227044"/>
                </a:lnTo>
                <a:lnTo>
                  <a:pt x="3364446" y="1240763"/>
                </a:lnTo>
                <a:lnTo>
                  <a:pt x="3361678" y="1254482"/>
                </a:lnTo>
                <a:lnTo>
                  <a:pt x="3354129" y="1265688"/>
                </a:lnTo>
                <a:lnTo>
                  <a:pt x="3342930" y="1273246"/>
                </a:lnTo>
                <a:lnTo>
                  <a:pt x="3329211" y="1276018"/>
                </a:lnTo>
                <a:close/>
              </a:path>
              <a:path w="5807075" h="2200909">
                <a:moveTo>
                  <a:pt x="3631783" y="1278541"/>
                </a:moveTo>
                <a:lnTo>
                  <a:pt x="3617087" y="1275572"/>
                </a:lnTo>
                <a:lnTo>
                  <a:pt x="3605086" y="1267474"/>
                </a:lnTo>
                <a:lnTo>
                  <a:pt x="3596995" y="1255465"/>
                </a:lnTo>
                <a:lnTo>
                  <a:pt x="3594028" y="1240763"/>
                </a:lnTo>
                <a:lnTo>
                  <a:pt x="3596995" y="1226062"/>
                </a:lnTo>
                <a:lnTo>
                  <a:pt x="3605086" y="1214053"/>
                </a:lnTo>
                <a:lnTo>
                  <a:pt x="3617087" y="1205955"/>
                </a:lnTo>
                <a:lnTo>
                  <a:pt x="3631783" y="1202985"/>
                </a:lnTo>
                <a:lnTo>
                  <a:pt x="3646479" y="1205955"/>
                </a:lnTo>
                <a:lnTo>
                  <a:pt x="3658479" y="1214053"/>
                </a:lnTo>
                <a:lnTo>
                  <a:pt x="3666571" y="1226062"/>
                </a:lnTo>
                <a:lnTo>
                  <a:pt x="3669538" y="1240763"/>
                </a:lnTo>
                <a:lnTo>
                  <a:pt x="3666571" y="1255465"/>
                </a:lnTo>
                <a:lnTo>
                  <a:pt x="3658479" y="1267474"/>
                </a:lnTo>
                <a:lnTo>
                  <a:pt x="3646479" y="1275572"/>
                </a:lnTo>
                <a:lnTo>
                  <a:pt x="3631783" y="1278541"/>
                </a:lnTo>
                <a:close/>
              </a:path>
              <a:path w="5807075" h="2200909">
                <a:moveTo>
                  <a:pt x="3934361" y="1281905"/>
                </a:moveTo>
                <a:lnTo>
                  <a:pt x="3918361" y="1278672"/>
                </a:lnTo>
                <a:lnTo>
                  <a:pt x="3905299" y="1269856"/>
                </a:lnTo>
                <a:lnTo>
                  <a:pt x="3896494" y="1256778"/>
                </a:lnTo>
                <a:lnTo>
                  <a:pt x="3893266" y="1240763"/>
                </a:lnTo>
                <a:lnTo>
                  <a:pt x="3896494" y="1224748"/>
                </a:lnTo>
                <a:lnTo>
                  <a:pt x="3905299" y="1211670"/>
                </a:lnTo>
                <a:lnTo>
                  <a:pt x="3918361" y="1202854"/>
                </a:lnTo>
                <a:lnTo>
                  <a:pt x="3934361" y="1199621"/>
                </a:lnTo>
                <a:lnTo>
                  <a:pt x="3950367" y="1202854"/>
                </a:lnTo>
                <a:lnTo>
                  <a:pt x="3963441" y="1211670"/>
                </a:lnTo>
                <a:lnTo>
                  <a:pt x="3972257" y="1224748"/>
                </a:lnTo>
                <a:lnTo>
                  <a:pt x="3975490" y="1240763"/>
                </a:lnTo>
                <a:lnTo>
                  <a:pt x="3972257" y="1256778"/>
                </a:lnTo>
                <a:lnTo>
                  <a:pt x="3963441" y="1269856"/>
                </a:lnTo>
                <a:lnTo>
                  <a:pt x="3950367" y="1278672"/>
                </a:lnTo>
                <a:lnTo>
                  <a:pt x="3934361" y="1281905"/>
                </a:lnTo>
                <a:close/>
              </a:path>
              <a:path w="5807075" h="2200909">
                <a:moveTo>
                  <a:pt x="4236940" y="1284429"/>
                </a:moveTo>
                <a:lnTo>
                  <a:pt x="4219960" y="1280998"/>
                </a:lnTo>
                <a:lnTo>
                  <a:pt x="4206093" y="1271643"/>
                </a:lnTo>
                <a:lnTo>
                  <a:pt x="4196743" y="1257769"/>
                </a:lnTo>
                <a:lnTo>
                  <a:pt x="4193314" y="1240780"/>
                </a:lnTo>
                <a:lnTo>
                  <a:pt x="4196743" y="1223791"/>
                </a:lnTo>
                <a:lnTo>
                  <a:pt x="4206093" y="1209916"/>
                </a:lnTo>
                <a:lnTo>
                  <a:pt x="4219960" y="1200561"/>
                </a:lnTo>
                <a:lnTo>
                  <a:pt x="4236940" y="1197131"/>
                </a:lnTo>
                <a:lnTo>
                  <a:pt x="4253919" y="1200561"/>
                </a:lnTo>
                <a:lnTo>
                  <a:pt x="4267786" y="1209916"/>
                </a:lnTo>
                <a:lnTo>
                  <a:pt x="4277136" y="1223791"/>
                </a:lnTo>
                <a:lnTo>
                  <a:pt x="4280565" y="1240780"/>
                </a:lnTo>
                <a:lnTo>
                  <a:pt x="4277136" y="1257769"/>
                </a:lnTo>
                <a:lnTo>
                  <a:pt x="4267786" y="1271643"/>
                </a:lnTo>
                <a:lnTo>
                  <a:pt x="4253919" y="1280998"/>
                </a:lnTo>
                <a:lnTo>
                  <a:pt x="4236940" y="1284429"/>
                </a:lnTo>
                <a:close/>
              </a:path>
              <a:path w="5807075" h="2200909">
                <a:moveTo>
                  <a:pt x="4539518" y="1286953"/>
                </a:moveTo>
                <a:lnTo>
                  <a:pt x="4521565" y="1283324"/>
                </a:lnTo>
                <a:lnTo>
                  <a:pt x="4506904" y="1273429"/>
                </a:lnTo>
                <a:lnTo>
                  <a:pt x="4497020" y="1258752"/>
                </a:lnTo>
                <a:lnTo>
                  <a:pt x="4493396" y="1240780"/>
                </a:lnTo>
                <a:lnTo>
                  <a:pt x="4497020" y="1222809"/>
                </a:lnTo>
                <a:lnTo>
                  <a:pt x="4506904" y="1208134"/>
                </a:lnTo>
                <a:lnTo>
                  <a:pt x="4521565" y="1198239"/>
                </a:lnTo>
                <a:lnTo>
                  <a:pt x="4539518" y="1194610"/>
                </a:lnTo>
                <a:lnTo>
                  <a:pt x="4557491" y="1198239"/>
                </a:lnTo>
                <a:lnTo>
                  <a:pt x="4572161" y="1208134"/>
                </a:lnTo>
                <a:lnTo>
                  <a:pt x="4582049" y="1222809"/>
                </a:lnTo>
                <a:lnTo>
                  <a:pt x="4585674" y="1240780"/>
                </a:lnTo>
                <a:lnTo>
                  <a:pt x="4582049" y="1258752"/>
                </a:lnTo>
                <a:lnTo>
                  <a:pt x="4572161" y="1273429"/>
                </a:lnTo>
                <a:lnTo>
                  <a:pt x="4557491" y="1283324"/>
                </a:lnTo>
                <a:lnTo>
                  <a:pt x="4539518" y="1286953"/>
                </a:lnTo>
                <a:close/>
              </a:path>
              <a:path w="5807075" h="2200909">
                <a:moveTo>
                  <a:pt x="4842096" y="1289473"/>
                </a:moveTo>
                <a:lnTo>
                  <a:pt x="4823164" y="1285647"/>
                </a:lnTo>
                <a:lnTo>
                  <a:pt x="4807699" y="1275212"/>
                </a:lnTo>
                <a:lnTo>
                  <a:pt x="4797269" y="1259734"/>
                </a:lnTo>
                <a:lnTo>
                  <a:pt x="4793443" y="1240780"/>
                </a:lnTo>
                <a:lnTo>
                  <a:pt x="4797269" y="1221826"/>
                </a:lnTo>
                <a:lnTo>
                  <a:pt x="4807699" y="1206348"/>
                </a:lnTo>
                <a:lnTo>
                  <a:pt x="4823164" y="1195913"/>
                </a:lnTo>
                <a:lnTo>
                  <a:pt x="4842096" y="1192087"/>
                </a:lnTo>
                <a:lnTo>
                  <a:pt x="4861048" y="1195913"/>
                </a:lnTo>
                <a:lnTo>
                  <a:pt x="4876524" y="1206348"/>
                </a:lnTo>
                <a:lnTo>
                  <a:pt x="4886957" y="1221826"/>
                </a:lnTo>
                <a:lnTo>
                  <a:pt x="4890783" y="1240780"/>
                </a:lnTo>
                <a:lnTo>
                  <a:pt x="4886957" y="1259734"/>
                </a:lnTo>
                <a:lnTo>
                  <a:pt x="4876524" y="1275212"/>
                </a:lnTo>
                <a:lnTo>
                  <a:pt x="4861048" y="1285647"/>
                </a:lnTo>
                <a:lnTo>
                  <a:pt x="4842096" y="1289473"/>
                </a:lnTo>
                <a:close/>
              </a:path>
              <a:path w="5807075" h="2200909">
                <a:moveTo>
                  <a:pt x="5144675" y="1291997"/>
                </a:moveTo>
                <a:lnTo>
                  <a:pt x="5124749" y="1287973"/>
                </a:lnTo>
                <a:lnTo>
                  <a:pt x="5108480" y="1276997"/>
                </a:lnTo>
                <a:lnTo>
                  <a:pt x="5097513" y="1260718"/>
                </a:lnTo>
                <a:lnTo>
                  <a:pt x="5093491" y="1240780"/>
                </a:lnTo>
                <a:lnTo>
                  <a:pt x="5097513" y="1220842"/>
                </a:lnTo>
                <a:lnTo>
                  <a:pt x="5108480" y="1204562"/>
                </a:lnTo>
                <a:lnTo>
                  <a:pt x="5124749" y="1193587"/>
                </a:lnTo>
                <a:lnTo>
                  <a:pt x="5144675" y="1189563"/>
                </a:lnTo>
                <a:lnTo>
                  <a:pt x="5164605" y="1193587"/>
                </a:lnTo>
                <a:lnTo>
                  <a:pt x="5180886" y="1204562"/>
                </a:lnTo>
                <a:lnTo>
                  <a:pt x="5191865" y="1220842"/>
                </a:lnTo>
                <a:lnTo>
                  <a:pt x="5195892" y="1240780"/>
                </a:lnTo>
                <a:lnTo>
                  <a:pt x="5191865" y="1260718"/>
                </a:lnTo>
                <a:lnTo>
                  <a:pt x="5180886" y="1276997"/>
                </a:lnTo>
                <a:lnTo>
                  <a:pt x="5164605" y="1287973"/>
                </a:lnTo>
                <a:lnTo>
                  <a:pt x="5144675" y="1291997"/>
                </a:lnTo>
                <a:close/>
              </a:path>
              <a:path w="5807075" h="2200909">
                <a:moveTo>
                  <a:pt x="5447253" y="1295361"/>
                </a:moveTo>
                <a:lnTo>
                  <a:pt x="5426037" y="1291072"/>
                </a:lnTo>
                <a:lnTo>
                  <a:pt x="5408705" y="1279376"/>
                </a:lnTo>
                <a:lnTo>
                  <a:pt x="5397016" y="1262032"/>
                </a:lnTo>
                <a:lnTo>
                  <a:pt x="5392729" y="1240797"/>
                </a:lnTo>
                <a:lnTo>
                  <a:pt x="5397016" y="1219563"/>
                </a:lnTo>
                <a:lnTo>
                  <a:pt x="5408705" y="1202219"/>
                </a:lnTo>
                <a:lnTo>
                  <a:pt x="5426037" y="1190522"/>
                </a:lnTo>
                <a:lnTo>
                  <a:pt x="5447253" y="1186233"/>
                </a:lnTo>
                <a:lnTo>
                  <a:pt x="5468488" y="1190522"/>
                </a:lnTo>
                <a:lnTo>
                  <a:pt x="5485830" y="1202219"/>
                </a:lnTo>
                <a:lnTo>
                  <a:pt x="5497523" y="1219563"/>
                </a:lnTo>
                <a:lnTo>
                  <a:pt x="5501810" y="1240797"/>
                </a:lnTo>
                <a:lnTo>
                  <a:pt x="5497523" y="1262032"/>
                </a:lnTo>
                <a:lnTo>
                  <a:pt x="5485830" y="1279376"/>
                </a:lnTo>
                <a:lnTo>
                  <a:pt x="5468488" y="1291072"/>
                </a:lnTo>
                <a:lnTo>
                  <a:pt x="5447253" y="1295361"/>
                </a:lnTo>
                <a:close/>
              </a:path>
              <a:path w="5807075" h="2200909">
                <a:moveTo>
                  <a:pt x="5749865" y="1297884"/>
                </a:moveTo>
                <a:lnTo>
                  <a:pt x="5727656" y="1293397"/>
                </a:lnTo>
                <a:lnTo>
                  <a:pt x="5709521" y="1281160"/>
                </a:lnTo>
                <a:lnTo>
                  <a:pt x="5697294" y="1263014"/>
                </a:lnTo>
                <a:lnTo>
                  <a:pt x="5692811" y="1240797"/>
                </a:lnTo>
                <a:lnTo>
                  <a:pt x="5697294" y="1218579"/>
                </a:lnTo>
                <a:lnTo>
                  <a:pt x="5709521" y="1200433"/>
                </a:lnTo>
                <a:lnTo>
                  <a:pt x="5727656" y="1188196"/>
                </a:lnTo>
                <a:lnTo>
                  <a:pt x="5749865" y="1183709"/>
                </a:lnTo>
                <a:lnTo>
                  <a:pt x="5772055" y="1188196"/>
                </a:lnTo>
                <a:lnTo>
                  <a:pt x="5790180" y="1200433"/>
                </a:lnTo>
                <a:lnTo>
                  <a:pt x="5802403" y="1218579"/>
                </a:lnTo>
                <a:lnTo>
                  <a:pt x="5806885" y="1240797"/>
                </a:lnTo>
                <a:lnTo>
                  <a:pt x="5802407" y="1263014"/>
                </a:lnTo>
                <a:lnTo>
                  <a:pt x="5790192" y="1281160"/>
                </a:lnTo>
                <a:lnTo>
                  <a:pt x="5772069" y="1293397"/>
                </a:lnTo>
                <a:lnTo>
                  <a:pt x="5749865" y="1297884"/>
                </a:lnTo>
                <a:close/>
              </a:path>
              <a:path w="5807075" h="2200909">
                <a:moveTo>
                  <a:pt x="1680" y="1544046"/>
                </a:moveTo>
                <a:lnTo>
                  <a:pt x="0" y="1544046"/>
                </a:lnTo>
                <a:lnTo>
                  <a:pt x="0" y="1543105"/>
                </a:lnTo>
                <a:lnTo>
                  <a:pt x="1680" y="1543105"/>
                </a:lnTo>
                <a:lnTo>
                  <a:pt x="1680" y="1544046"/>
                </a:lnTo>
                <a:close/>
              </a:path>
              <a:path w="5807075" h="2200909">
                <a:moveTo>
                  <a:pt x="305269" y="1546938"/>
                </a:moveTo>
                <a:lnTo>
                  <a:pt x="301554" y="1546938"/>
                </a:lnTo>
                <a:lnTo>
                  <a:pt x="300057" y="1545443"/>
                </a:lnTo>
                <a:lnTo>
                  <a:pt x="300057" y="1541708"/>
                </a:lnTo>
                <a:lnTo>
                  <a:pt x="301554" y="1540210"/>
                </a:lnTo>
                <a:lnTo>
                  <a:pt x="305285" y="1540210"/>
                </a:lnTo>
                <a:lnTo>
                  <a:pt x="306781" y="1541708"/>
                </a:lnTo>
                <a:lnTo>
                  <a:pt x="306781" y="1545443"/>
                </a:lnTo>
                <a:lnTo>
                  <a:pt x="305269" y="1546938"/>
                </a:lnTo>
                <a:close/>
              </a:path>
              <a:path w="5807075" h="2200909">
                <a:moveTo>
                  <a:pt x="609714" y="1550302"/>
                </a:moveTo>
                <a:lnTo>
                  <a:pt x="602302" y="1550302"/>
                </a:lnTo>
                <a:lnTo>
                  <a:pt x="599292" y="1547292"/>
                </a:lnTo>
                <a:lnTo>
                  <a:pt x="599292" y="1539893"/>
                </a:lnTo>
                <a:lnTo>
                  <a:pt x="602302" y="1536880"/>
                </a:lnTo>
                <a:lnTo>
                  <a:pt x="609697" y="1536880"/>
                </a:lnTo>
                <a:lnTo>
                  <a:pt x="612707" y="1539893"/>
                </a:lnTo>
                <a:lnTo>
                  <a:pt x="612707" y="1547292"/>
                </a:lnTo>
                <a:lnTo>
                  <a:pt x="609714" y="1550302"/>
                </a:lnTo>
                <a:close/>
              </a:path>
              <a:path w="5807075" h="2200909">
                <a:moveTo>
                  <a:pt x="914142" y="1553666"/>
                </a:moveTo>
                <a:lnTo>
                  <a:pt x="903014" y="1553666"/>
                </a:lnTo>
                <a:lnTo>
                  <a:pt x="898510" y="1549158"/>
                </a:lnTo>
                <a:lnTo>
                  <a:pt x="898510" y="1538024"/>
                </a:lnTo>
                <a:lnTo>
                  <a:pt x="903014" y="1533516"/>
                </a:lnTo>
                <a:lnTo>
                  <a:pt x="914142" y="1533516"/>
                </a:lnTo>
                <a:lnTo>
                  <a:pt x="918646" y="1538024"/>
                </a:lnTo>
                <a:lnTo>
                  <a:pt x="918646" y="1549158"/>
                </a:lnTo>
                <a:lnTo>
                  <a:pt x="914142" y="1553666"/>
                </a:lnTo>
                <a:close/>
              </a:path>
              <a:path w="5807075" h="2200909">
                <a:moveTo>
                  <a:pt x="1218569" y="1557029"/>
                </a:moveTo>
                <a:lnTo>
                  <a:pt x="1203744" y="1557029"/>
                </a:lnTo>
                <a:lnTo>
                  <a:pt x="1197728" y="1551010"/>
                </a:lnTo>
                <a:lnTo>
                  <a:pt x="1197728" y="1536175"/>
                </a:lnTo>
                <a:lnTo>
                  <a:pt x="1203744" y="1530152"/>
                </a:lnTo>
                <a:lnTo>
                  <a:pt x="1218569" y="1530152"/>
                </a:lnTo>
                <a:lnTo>
                  <a:pt x="1224588" y="1536175"/>
                </a:lnTo>
                <a:lnTo>
                  <a:pt x="1224588" y="1551010"/>
                </a:lnTo>
                <a:lnTo>
                  <a:pt x="1218569" y="1557029"/>
                </a:lnTo>
                <a:close/>
              </a:path>
              <a:path w="5807075" h="2200909">
                <a:moveTo>
                  <a:pt x="1523000" y="1560393"/>
                </a:moveTo>
                <a:lnTo>
                  <a:pt x="1504473" y="1560393"/>
                </a:lnTo>
                <a:lnTo>
                  <a:pt x="1496959" y="1552876"/>
                </a:lnTo>
                <a:lnTo>
                  <a:pt x="1496959" y="1534339"/>
                </a:lnTo>
                <a:lnTo>
                  <a:pt x="1504473" y="1526822"/>
                </a:lnTo>
                <a:lnTo>
                  <a:pt x="1523000" y="1526822"/>
                </a:lnTo>
                <a:lnTo>
                  <a:pt x="1530513" y="1534339"/>
                </a:lnTo>
                <a:lnTo>
                  <a:pt x="1530513" y="1552876"/>
                </a:lnTo>
                <a:lnTo>
                  <a:pt x="1523000" y="1560393"/>
                </a:lnTo>
                <a:close/>
              </a:path>
              <a:path w="5807075" h="2200909">
                <a:moveTo>
                  <a:pt x="1816316" y="1563761"/>
                </a:moveTo>
                <a:lnTo>
                  <a:pt x="1808475" y="1562177"/>
                </a:lnTo>
                <a:lnTo>
                  <a:pt x="1802074" y="1557859"/>
                </a:lnTo>
                <a:lnTo>
                  <a:pt x="1797759" y="1551454"/>
                </a:lnTo>
                <a:lnTo>
                  <a:pt x="1796177" y="1543608"/>
                </a:lnTo>
                <a:lnTo>
                  <a:pt x="1797759" y="1535762"/>
                </a:lnTo>
                <a:lnTo>
                  <a:pt x="1802074" y="1529358"/>
                </a:lnTo>
                <a:lnTo>
                  <a:pt x="1808475" y="1525041"/>
                </a:lnTo>
                <a:lnTo>
                  <a:pt x="1816316" y="1523458"/>
                </a:lnTo>
                <a:lnTo>
                  <a:pt x="1824157" y="1525041"/>
                </a:lnTo>
                <a:lnTo>
                  <a:pt x="1830559" y="1529358"/>
                </a:lnTo>
                <a:lnTo>
                  <a:pt x="1834874" y="1535762"/>
                </a:lnTo>
                <a:lnTo>
                  <a:pt x="1836456" y="1543608"/>
                </a:lnTo>
                <a:lnTo>
                  <a:pt x="1834874" y="1551454"/>
                </a:lnTo>
                <a:lnTo>
                  <a:pt x="1830559" y="1557859"/>
                </a:lnTo>
                <a:lnTo>
                  <a:pt x="1824157" y="1562177"/>
                </a:lnTo>
                <a:lnTo>
                  <a:pt x="1816316" y="1563761"/>
                </a:lnTo>
                <a:close/>
              </a:path>
              <a:path w="5807075" h="2200909">
                <a:moveTo>
                  <a:pt x="2118895" y="1567124"/>
                </a:moveTo>
                <a:lnTo>
                  <a:pt x="2109748" y="1565276"/>
                </a:lnTo>
                <a:lnTo>
                  <a:pt x="2102279" y="1560236"/>
                </a:lnTo>
                <a:lnTo>
                  <a:pt x="2097242" y="1552761"/>
                </a:lnTo>
                <a:lnTo>
                  <a:pt x="2095395" y="1543608"/>
                </a:lnTo>
                <a:lnTo>
                  <a:pt x="2097242" y="1534457"/>
                </a:lnTo>
                <a:lnTo>
                  <a:pt x="2102279" y="1526983"/>
                </a:lnTo>
                <a:lnTo>
                  <a:pt x="2109748" y="1521943"/>
                </a:lnTo>
                <a:lnTo>
                  <a:pt x="2118895" y="1520095"/>
                </a:lnTo>
                <a:lnTo>
                  <a:pt x="2128041" y="1521943"/>
                </a:lnTo>
                <a:lnTo>
                  <a:pt x="2135511" y="1526983"/>
                </a:lnTo>
                <a:lnTo>
                  <a:pt x="2140547" y="1534457"/>
                </a:lnTo>
                <a:lnTo>
                  <a:pt x="2142394" y="1543608"/>
                </a:lnTo>
                <a:lnTo>
                  <a:pt x="2140547" y="1552761"/>
                </a:lnTo>
                <a:lnTo>
                  <a:pt x="2135511" y="1560236"/>
                </a:lnTo>
                <a:lnTo>
                  <a:pt x="2128041" y="1565276"/>
                </a:lnTo>
                <a:lnTo>
                  <a:pt x="2118895" y="1567124"/>
                </a:lnTo>
                <a:close/>
              </a:path>
              <a:path w="5807075" h="2200909">
                <a:moveTo>
                  <a:pt x="2421476" y="1569645"/>
                </a:moveTo>
                <a:lnTo>
                  <a:pt x="2411356" y="1567599"/>
                </a:lnTo>
                <a:lnTo>
                  <a:pt x="2403089" y="1562022"/>
                </a:lnTo>
                <a:lnTo>
                  <a:pt x="2397514" y="1553751"/>
                </a:lnTo>
                <a:lnTo>
                  <a:pt x="2395470" y="1543625"/>
                </a:lnTo>
                <a:lnTo>
                  <a:pt x="2397514" y="1533500"/>
                </a:lnTo>
                <a:lnTo>
                  <a:pt x="2403089" y="1525229"/>
                </a:lnTo>
                <a:lnTo>
                  <a:pt x="2411356" y="1519650"/>
                </a:lnTo>
                <a:lnTo>
                  <a:pt x="2421476" y="1517605"/>
                </a:lnTo>
                <a:lnTo>
                  <a:pt x="2431594" y="1519650"/>
                </a:lnTo>
                <a:lnTo>
                  <a:pt x="2439860" y="1525229"/>
                </a:lnTo>
                <a:lnTo>
                  <a:pt x="2445435" y="1533500"/>
                </a:lnTo>
                <a:lnTo>
                  <a:pt x="2447480" y="1543625"/>
                </a:lnTo>
                <a:lnTo>
                  <a:pt x="2445437" y="1553751"/>
                </a:lnTo>
                <a:lnTo>
                  <a:pt x="2439867" y="1562022"/>
                </a:lnTo>
                <a:lnTo>
                  <a:pt x="2431602" y="1567599"/>
                </a:lnTo>
                <a:lnTo>
                  <a:pt x="2421476" y="1569645"/>
                </a:lnTo>
                <a:close/>
              </a:path>
              <a:path w="5807075" h="2200909">
                <a:moveTo>
                  <a:pt x="2724055" y="1573009"/>
                </a:moveTo>
                <a:lnTo>
                  <a:pt x="2712622" y="1570700"/>
                </a:lnTo>
                <a:lnTo>
                  <a:pt x="2703288" y="1564404"/>
                </a:lnTo>
                <a:lnTo>
                  <a:pt x="2696995" y="1555064"/>
                </a:lnTo>
                <a:lnTo>
                  <a:pt x="2694688" y="1543625"/>
                </a:lnTo>
                <a:lnTo>
                  <a:pt x="2696995" y="1532185"/>
                </a:lnTo>
                <a:lnTo>
                  <a:pt x="2703288" y="1522846"/>
                </a:lnTo>
                <a:lnTo>
                  <a:pt x="2712622" y="1516549"/>
                </a:lnTo>
                <a:lnTo>
                  <a:pt x="2724055" y="1514241"/>
                </a:lnTo>
                <a:lnTo>
                  <a:pt x="2735487" y="1516549"/>
                </a:lnTo>
                <a:lnTo>
                  <a:pt x="2744821" y="1522846"/>
                </a:lnTo>
                <a:lnTo>
                  <a:pt x="2751114" y="1532185"/>
                </a:lnTo>
                <a:lnTo>
                  <a:pt x="2753422" y="1543625"/>
                </a:lnTo>
                <a:lnTo>
                  <a:pt x="2751114" y="1555064"/>
                </a:lnTo>
                <a:lnTo>
                  <a:pt x="2744821" y="1564404"/>
                </a:lnTo>
                <a:lnTo>
                  <a:pt x="2735487" y="1570700"/>
                </a:lnTo>
                <a:lnTo>
                  <a:pt x="2724055" y="1573009"/>
                </a:lnTo>
                <a:close/>
              </a:path>
              <a:path w="5807075" h="2200909">
                <a:moveTo>
                  <a:pt x="3026633" y="1576373"/>
                </a:moveTo>
                <a:lnTo>
                  <a:pt x="3013896" y="1573798"/>
                </a:lnTo>
                <a:lnTo>
                  <a:pt x="3003493" y="1566779"/>
                </a:lnTo>
                <a:lnTo>
                  <a:pt x="2996478" y="1556370"/>
                </a:lnTo>
                <a:lnTo>
                  <a:pt x="2993905" y="1543625"/>
                </a:lnTo>
                <a:lnTo>
                  <a:pt x="2996478" y="1530880"/>
                </a:lnTo>
                <a:lnTo>
                  <a:pt x="3003493" y="1520470"/>
                </a:lnTo>
                <a:lnTo>
                  <a:pt x="3013896" y="1513451"/>
                </a:lnTo>
                <a:lnTo>
                  <a:pt x="3026633" y="1510877"/>
                </a:lnTo>
                <a:lnTo>
                  <a:pt x="3039371" y="1513451"/>
                </a:lnTo>
                <a:lnTo>
                  <a:pt x="3049775" y="1520470"/>
                </a:lnTo>
                <a:lnTo>
                  <a:pt x="3056791" y="1530880"/>
                </a:lnTo>
                <a:lnTo>
                  <a:pt x="3059364" y="1543625"/>
                </a:lnTo>
                <a:lnTo>
                  <a:pt x="3056791" y="1556370"/>
                </a:lnTo>
                <a:lnTo>
                  <a:pt x="3049775" y="1566779"/>
                </a:lnTo>
                <a:lnTo>
                  <a:pt x="3039371" y="1573798"/>
                </a:lnTo>
                <a:lnTo>
                  <a:pt x="3026633" y="1576373"/>
                </a:lnTo>
                <a:close/>
              </a:path>
              <a:path w="5807075" h="2200909">
                <a:moveTo>
                  <a:pt x="3329211" y="1578896"/>
                </a:moveTo>
                <a:lnTo>
                  <a:pt x="3315502" y="1576124"/>
                </a:lnTo>
                <a:lnTo>
                  <a:pt x="3304303" y="1568567"/>
                </a:lnTo>
                <a:lnTo>
                  <a:pt x="3296750" y="1557360"/>
                </a:lnTo>
                <a:lnTo>
                  <a:pt x="3293980" y="1543642"/>
                </a:lnTo>
                <a:lnTo>
                  <a:pt x="3296750" y="1529923"/>
                </a:lnTo>
                <a:lnTo>
                  <a:pt x="3304303" y="1518716"/>
                </a:lnTo>
                <a:lnTo>
                  <a:pt x="3315502" y="1511159"/>
                </a:lnTo>
                <a:lnTo>
                  <a:pt x="3329211" y="1508387"/>
                </a:lnTo>
                <a:lnTo>
                  <a:pt x="3342923" y="1511159"/>
                </a:lnTo>
                <a:lnTo>
                  <a:pt x="3354123" y="1518716"/>
                </a:lnTo>
                <a:lnTo>
                  <a:pt x="3361676" y="1529923"/>
                </a:lnTo>
                <a:lnTo>
                  <a:pt x="3364446" y="1543642"/>
                </a:lnTo>
                <a:lnTo>
                  <a:pt x="3361678" y="1557360"/>
                </a:lnTo>
                <a:lnTo>
                  <a:pt x="3354129" y="1568567"/>
                </a:lnTo>
                <a:lnTo>
                  <a:pt x="3342930" y="1576124"/>
                </a:lnTo>
                <a:lnTo>
                  <a:pt x="3329211" y="1578896"/>
                </a:lnTo>
                <a:close/>
              </a:path>
              <a:path w="5807075" h="2200909">
                <a:moveTo>
                  <a:pt x="3631783" y="1581420"/>
                </a:moveTo>
                <a:lnTo>
                  <a:pt x="3617087" y="1578450"/>
                </a:lnTo>
                <a:lnTo>
                  <a:pt x="3605086" y="1570353"/>
                </a:lnTo>
                <a:lnTo>
                  <a:pt x="3596995" y="1558344"/>
                </a:lnTo>
                <a:lnTo>
                  <a:pt x="3594028" y="1543642"/>
                </a:lnTo>
                <a:lnTo>
                  <a:pt x="3596995" y="1528939"/>
                </a:lnTo>
                <a:lnTo>
                  <a:pt x="3605086" y="1516931"/>
                </a:lnTo>
                <a:lnTo>
                  <a:pt x="3617087" y="1508833"/>
                </a:lnTo>
                <a:lnTo>
                  <a:pt x="3631783" y="1505863"/>
                </a:lnTo>
                <a:lnTo>
                  <a:pt x="3646479" y="1508833"/>
                </a:lnTo>
                <a:lnTo>
                  <a:pt x="3658479" y="1516931"/>
                </a:lnTo>
                <a:lnTo>
                  <a:pt x="3666571" y="1528939"/>
                </a:lnTo>
                <a:lnTo>
                  <a:pt x="3669538" y="1543642"/>
                </a:lnTo>
                <a:lnTo>
                  <a:pt x="3666571" y="1558344"/>
                </a:lnTo>
                <a:lnTo>
                  <a:pt x="3658479" y="1570353"/>
                </a:lnTo>
                <a:lnTo>
                  <a:pt x="3646479" y="1578450"/>
                </a:lnTo>
                <a:lnTo>
                  <a:pt x="3631783" y="1581420"/>
                </a:lnTo>
                <a:close/>
              </a:path>
              <a:path w="5807075" h="2200909">
                <a:moveTo>
                  <a:pt x="3934361" y="1584784"/>
                </a:moveTo>
                <a:lnTo>
                  <a:pt x="3918361" y="1581551"/>
                </a:lnTo>
                <a:lnTo>
                  <a:pt x="3905299" y="1572734"/>
                </a:lnTo>
                <a:lnTo>
                  <a:pt x="3896494" y="1559657"/>
                </a:lnTo>
                <a:lnTo>
                  <a:pt x="3893266" y="1543642"/>
                </a:lnTo>
                <a:lnTo>
                  <a:pt x="3896494" y="1527627"/>
                </a:lnTo>
                <a:lnTo>
                  <a:pt x="3905299" y="1514549"/>
                </a:lnTo>
                <a:lnTo>
                  <a:pt x="3918361" y="1505732"/>
                </a:lnTo>
                <a:lnTo>
                  <a:pt x="3934361" y="1502499"/>
                </a:lnTo>
                <a:lnTo>
                  <a:pt x="3950367" y="1505732"/>
                </a:lnTo>
                <a:lnTo>
                  <a:pt x="3963441" y="1514549"/>
                </a:lnTo>
                <a:lnTo>
                  <a:pt x="3972257" y="1527627"/>
                </a:lnTo>
                <a:lnTo>
                  <a:pt x="3975490" y="1543642"/>
                </a:lnTo>
                <a:lnTo>
                  <a:pt x="3972257" y="1559657"/>
                </a:lnTo>
                <a:lnTo>
                  <a:pt x="3963441" y="1572734"/>
                </a:lnTo>
                <a:lnTo>
                  <a:pt x="3950367" y="1581551"/>
                </a:lnTo>
                <a:lnTo>
                  <a:pt x="3934361" y="1584784"/>
                </a:lnTo>
                <a:close/>
              </a:path>
              <a:path w="5807075" h="2200909">
                <a:moveTo>
                  <a:pt x="4236940" y="1587308"/>
                </a:moveTo>
                <a:lnTo>
                  <a:pt x="4219960" y="1583877"/>
                </a:lnTo>
                <a:lnTo>
                  <a:pt x="4206093" y="1574522"/>
                </a:lnTo>
                <a:lnTo>
                  <a:pt x="4196743" y="1560647"/>
                </a:lnTo>
                <a:lnTo>
                  <a:pt x="4193314" y="1543658"/>
                </a:lnTo>
                <a:lnTo>
                  <a:pt x="4196743" y="1526670"/>
                </a:lnTo>
                <a:lnTo>
                  <a:pt x="4206093" y="1512797"/>
                </a:lnTo>
                <a:lnTo>
                  <a:pt x="4219960" y="1503443"/>
                </a:lnTo>
                <a:lnTo>
                  <a:pt x="4236940" y="1500013"/>
                </a:lnTo>
                <a:lnTo>
                  <a:pt x="4253919" y="1503443"/>
                </a:lnTo>
                <a:lnTo>
                  <a:pt x="4267786" y="1512797"/>
                </a:lnTo>
                <a:lnTo>
                  <a:pt x="4277136" y="1526670"/>
                </a:lnTo>
                <a:lnTo>
                  <a:pt x="4280565" y="1543658"/>
                </a:lnTo>
                <a:lnTo>
                  <a:pt x="4277136" y="1560647"/>
                </a:lnTo>
                <a:lnTo>
                  <a:pt x="4267786" y="1574522"/>
                </a:lnTo>
                <a:lnTo>
                  <a:pt x="4253919" y="1583877"/>
                </a:lnTo>
                <a:lnTo>
                  <a:pt x="4236940" y="1587308"/>
                </a:lnTo>
                <a:close/>
              </a:path>
              <a:path w="5807075" h="2200909">
                <a:moveTo>
                  <a:pt x="4539518" y="1589831"/>
                </a:moveTo>
                <a:lnTo>
                  <a:pt x="4521565" y="1586203"/>
                </a:lnTo>
                <a:lnTo>
                  <a:pt x="4506904" y="1576308"/>
                </a:lnTo>
                <a:lnTo>
                  <a:pt x="4497020" y="1561631"/>
                </a:lnTo>
                <a:lnTo>
                  <a:pt x="4493396" y="1543658"/>
                </a:lnTo>
                <a:lnTo>
                  <a:pt x="4497020" y="1525688"/>
                </a:lnTo>
                <a:lnTo>
                  <a:pt x="4506904" y="1511012"/>
                </a:lnTo>
                <a:lnTo>
                  <a:pt x="4521565" y="1501117"/>
                </a:lnTo>
                <a:lnTo>
                  <a:pt x="4539518" y="1497489"/>
                </a:lnTo>
                <a:lnTo>
                  <a:pt x="4557491" y="1501117"/>
                </a:lnTo>
                <a:lnTo>
                  <a:pt x="4572161" y="1511012"/>
                </a:lnTo>
                <a:lnTo>
                  <a:pt x="4582049" y="1525688"/>
                </a:lnTo>
                <a:lnTo>
                  <a:pt x="4585674" y="1543658"/>
                </a:lnTo>
                <a:lnTo>
                  <a:pt x="4582049" y="1561631"/>
                </a:lnTo>
                <a:lnTo>
                  <a:pt x="4572161" y="1576308"/>
                </a:lnTo>
                <a:lnTo>
                  <a:pt x="4557491" y="1586203"/>
                </a:lnTo>
                <a:lnTo>
                  <a:pt x="4539518" y="1589831"/>
                </a:lnTo>
                <a:close/>
              </a:path>
              <a:path w="5807075" h="2200909">
                <a:moveTo>
                  <a:pt x="4842096" y="1592352"/>
                </a:moveTo>
                <a:lnTo>
                  <a:pt x="4823164" y="1588526"/>
                </a:lnTo>
                <a:lnTo>
                  <a:pt x="4807699" y="1578092"/>
                </a:lnTo>
                <a:lnTo>
                  <a:pt x="4797269" y="1562614"/>
                </a:lnTo>
                <a:lnTo>
                  <a:pt x="4793443" y="1543658"/>
                </a:lnTo>
                <a:lnTo>
                  <a:pt x="4797269" y="1524704"/>
                </a:lnTo>
                <a:lnTo>
                  <a:pt x="4807699" y="1509227"/>
                </a:lnTo>
                <a:lnTo>
                  <a:pt x="4823164" y="1498792"/>
                </a:lnTo>
                <a:lnTo>
                  <a:pt x="4842096" y="1494965"/>
                </a:lnTo>
                <a:lnTo>
                  <a:pt x="4861048" y="1498792"/>
                </a:lnTo>
                <a:lnTo>
                  <a:pt x="4876524" y="1509227"/>
                </a:lnTo>
                <a:lnTo>
                  <a:pt x="4886957" y="1524704"/>
                </a:lnTo>
                <a:lnTo>
                  <a:pt x="4890783" y="1543658"/>
                </a:lnTo>
                <a:lnTo>
                  <a:pt x="4886957" y="1562614"/>
                </a:lnTo>
                <a:lnTo>
                  <a:pt x="4876524" y="1578092"/>
                </a:lnTo>
                <a:lnTo>
                  <a:pt x="4861048" y="1588526"/>
                </a:lnTo>
                <a:lnTo>
                  <a:pt x="4842096" y="1592352"/>
                </a:lnTo>
                <a:close/>
              </a:path>
              <a:path w="5807075" h="2200909">
                <a:moveTo>
                  <a:pt x="5144675" y="1594875"/>
                </a:moveTo>
                <a:lnTo>
                  <a:pt x="5124749" y="1590851"/>
                </a:lnTo>
                <a:lnTo>
                  <a:pt x="5108480" y="1579876"/>
                </a:lnTo>
                <a:lnTo>
                  <a:pt x="5097513" y="1563596"/>
                </a:lnTo>
                <a:lnTo>
                  <a:pt x="5093491" y="1543658"/>
                </a:lnTo>
                <a:lnTo>
                  <a:pt x="5097513" y="1523721"/>
                </a:lnTo>
                <a:lnTo>
                  <a:pt x="5108480" y="1507441"/>
                </a:lnTo>
                <a:lnTo>
                  <a:pt x="5124749" y="1496466"/>
                </a:lnTo>
                <a:lnTo>
                  <a:pt x="5144675" y="1492441"/>
                </a:lnTo>
                <a:lnTo>
                  <a:pt x="5164605" y="1496466"/>
                </a:lnTo>
                <a:lnTo>
                  <a:pt x="5180886" y="1507441"/>
                </a:lnTo>
                <a:lnTo>
                  <a:pt x="5191865" y="1523721"/>
                </a:lnTo>
                <a:lnTo>
                  <a:pt x="5195892" y="1543658"/>
                </a:lnTo>
                <a:lnTo>
                  <a:pt x="5191865" y="1563596"/>
                </a:lnTo>
                <a:lnTo>
                  <a:pt x="5180886" y="1579876"/>
                </a:lnTo>
                <a:lnTo>
                  <a:pt x="5164605" y="1590851"/>
                </a:lnTo>
                <a:lnTo>
                  <a:pt x="5144675" y="1594875"/>
                </a:lnTo>
                <a:close/>
              </a:path>
              <a:path w="5807075" h="2200909">
                <a:moveTo>
                  <a:pt x="5447253" y="1598239"/>
                </a:moveTo>
                <a:lnTo>
                  <a:pt x="5426037" y="1593950"/>
                </a:lnTo>
                <a:lnTo>
                  <a:pt x="5408705" y="1582255"/>
                </a:lnTo>
                <a:lnTo>
                  <a:pt x="5397016" y="1564910"/>
                </a:lnTo>
                <a:lnTo>
                  <a:pt x="5392729" y="1543675"/>
                </a:lnTo>
                <a:lnTo>
                  <a:pt x="5397016" y="1522442"/>
                </a:lnTo>
                <a:lnTo>
                  <a:pt x="5408705" y="1505097"/>
                </a:lnTo>
                <a:lnTo>
                  <a:pt x="5426037" y="1493401"/>
                </a:lnTo>
                <a:lnTo>
                  <a:pt x="5447253" y="1489111"/>
                </a:lnTo>
                <a:lnTo>
                  <a:pt x="5468488" y="1493401"/>
                </a:lnTo>
                <a:lnTo>
                  <a:pt x="5485830" y="1505097"/>
                </a:lnTo>
                <a:lnTo>
                  <a:pt x="5497523" y="1522442"/>
                </a:lnTo>
                <a:lnTo>
                  <a:pt x="5501810" y="1543675"/>
                </a:lnTo>
                <a:lnTo>
                  <a:pt x="5497523" y="1564910"/>
                </a:lnTo>
                <a:lnTo>
                  <a:pt x="5485830" y="1582255"/>
                </a:lnTo>
                <a:lnTo>
                  <a:pt x="5468488" y="1593950"/>
                </a:lnTo>
                <a:lnTo>
                  <a:pt x="5447253" y="1598239"/>
                </a:lnTo>
                <a:close/>
              </a:path>
              <a:path w="5807075" h="2200909">
                <a:moveTo>
                  <a:pt x="5749865" y="1600763"/>
                </a:moveTo>
                <a:lnTo>
                  <a:pt x="5727656" y="1596276"/>
                </a:lnTo>
                <a:lnTo>
                  <a:pt x="5709521" y="1584040"/>
                </a:lnTo>
                <a:lnTo>
                  <a:pt x="5697294" y="1565894"/>
                </a:lnTo>
                <a:lnTo>
                  <a:pt x="5692811" y="1543675"/>
                </a:lnTo>
                <a:lnTo>
                  <a:pt x="5697294" y="1521458"/>
                </a:lnTo>
                <a:lnTo>
                  <a:pt x="5709521" y="1503312"/>
                </a:lnTo>
                <a:lnTo>
                  <a:pt x="5727656" y="1491075"/>
                </a:lnTo>
                <a:lnTo>
                  <a:pt x="5749865" y="1486588"/>
                </a:lnTo>
                <a:lnTo>
                  <a:pt x="5772055" y="1491075"/>
                </a:lnTo>
                <a:lnTo>
                  <a:pt x="5790180" y="1503312"/>
                </a:lnTo>
                <a:lnTo>
                  <a:pt x="5802403" y="1521458"/>
                </a:lnTo>
                <a:lnTo>
                  <a:pt x="5806885" y="1543675"/>
                </a:lnTo>
                <a:lnTo>
                  <a:pt x="5802407" y="1565894"/>
                </a:lnTo>
                <a:lnTo>
                  <a:pt x="5790192" y="1584040"/>
                </a:lnTo>
                <a:lnTo>
                  <a:pt x="5772069" y="1596276"/>
                </a:lnTo>
                <a:lnTo>
                  <a:pt x="5749865" y="1600763"/>
                </a:lnTo>
                <a:close/>
              </a:path>
              <a:path w="5807075" h="2200909">
                <a:moveTo>
                  <a:pt x="304815" y="1848960"/>
                </a:moveTo>
                <a:lnTo>
                  <a:pt x="302024" y="1848960"/>
                </a:lnTo>
                <a:lnTo>
                  <a:pt x="300898" y="1847833"/>
                </a:lnTo>
                <a:lnTo>
                  <a:pt x="300898" y="1845039"/>
                </a:lnTo>
                <a:lnTo>
                  <a:pt x="302024" y="1843915"/>
                </a:lnTo>
                <a:lnTo>
                  <a:pt x="304815" y="1843915"/>
                </a:lnTo>
                <a:lnTo>
                  <a:pt x="305941" y="1845039"/>
                </a:lnTo>
                <a:lnTo>
                  <a:pt x="305941" y="1847833"/>
                </a:lnTo>
                <a:lnTo>
                  <a:pt x="304815" y="1848960"/>
                </a:lnTo>
                <a:close/>
              </a:path>
              <a:path w="5807075" h="2200909">
                <a:moveTo>
                  <a:pt x="609714" y="1853164"/>
                </a:moveTo>
                <a:lnTo>
                  <a:pt x="602302" y="1853164"/>
                </a:lnTo>
                <a:lnTo>
                  <a:pt x="599292" y="1850154"/>
                </a:lnTo>
                <a:lnTo>
                  <a:pt x="599292" y="1842755"/>
                </a:lnTo>
                <a:lnTo>
                  <a:pt x="602302" y="1839742"/>
                </a:lnTo>
                <a:lnTo>
                  <a:pt x="609697" y="1839742"/>
                </a:lnTo>
                <a:lnTo>
                  <a:pt x="612707" y="1842755"/>
                </a:lnTo>
                <a:lnTo>
                  <a:pt x="612707" y="1850154"/>
                </a:lnTo>
                <a:lnTo>
                  <a:pt x="609714" y="1853164"/>
                </a:lnTo>
                <a:close/>
              </a:path>
              <a:path w="5807075" h="2200909">
                <a:moveTo>
                  <a:pt x="914142" y="1856527"/>
                </a:moveTo>
                <a:lnTo>
                  <a:pt x="903014" y="1856527"/>
                </a:lnTo>
                <a:lnTo>
                  <a:pt x="898510" y="1852020"/>
                </a:lnTo>
                <a:lnTo>
                  <a:pt x="898510" y="1840886"/>
                </a:lnTo>
                <a:lnTo>
                  <a:pt x="903014" y="1836378"/>
                </a:lnTo>
                <a:lnTo>
                  <a:pt x="914142" y="1836378"/>
                </a:lnTo>
                <a:lnTo>
                  <a:pt x="918646" y="1840886"/>
                </a:lnTo>
                <a:lnTo>
                  <a:pt x="918646" y="1852020"/>
                </a:lnTo>
                <a:lnTo>
                  <a:pt x="914142" y="1856527"/>
                </a:lnTo>
                <a:close/>
              </a:path>
              <a:path w="5807075" h="2200909">
                <a:moveTo>
                  <a:pt x="1218569" y="1859891"/>
                </a:moveTo>
                <a:lnTo>
                  <a:pt x="1203744" y="1859891"/>
                </a:lnTo>
                <a:lnTo>
                  <a:pt x="1197728" y="1853872"/>
                </a:lnTo>
                <a:lnTo>
                  <a:pt x="1197728" y="1839037"/>
                </a:lnTo>
                <a:lnTo>
                  <a:pt x="1203744" y="1833014"/>
                </a:lnTo>
                <a:lnTo>
                  <a:pt x="1218569" y="1833014"/>
                </a:lnTo>
                <a:lnTo>
                  <a:pt x="1224588" y="1839037"/>
                </a:lnTo>
                <a:lnTo>
                  <a:pt x="1224588" y="1853872"/>
                </a:lnTo>
                <a:lnTo>
                  <a:pt x="1218569" y="1859891"/>
                </a:lnTo>
                <a:close/>
              </a:path>
              <a:path w="5807075" h="2200909">
                <a:moveTo>
                  <a:pt x="1523000" y="1863255"/>
                </a:moveTo>
                <a:lnTo>
                  <a:pt x="1504473" y="1863255"/>
                </a:lnTo>
                <a:lnTo>
                  <a:pt x="1496959" y="1855738"/>
                </a:lnTo>
                <a:lnTo>
                  <a:pt x="1496959" y="1837201"/>
                </a:lnTo>
                <a:lnTo>
                  <a:pt x="1504473" y="1829684"/>
                </a:lnTo>
                <a:lnTo>
                  <a:pt x="1523000" y="1829684"/>
                </a:lnTo>
                <a:lnTo>
                  <a:pt x="1530513" y="1837201"/>
                </a:lnTo>
                <a:lnTo>
                  <a:pt x="1530513" y="1855738"/>
                </a:lnTo>
                <a:lnTo>
                  <a:pt x="1523000" y="1863255"/>
                </a:lnTo>
                <a:close/>
              </a:path>
              <a:path w="5807075" h="2200909">
                <a:moveTo>
                  <a:pt x="1816316" y="1866619"/>
                </a:moveTo>
                <a:lnTo>
                  <a:pt x="1808475" y="1865036"/>
                </a:lnTo>
                <a:lnTo>
                  <a:pt x="1802074" y="1860720"/>
                </a:lnTo>
                <a:lnTo>
                  <a:pt x="1797759" y="1854315"/>
                </a:lnTo>
                <a:lnTo>
                  <a:pt x="1796177" y="1846470"/>
                </a:lnTo>
                <a:lnTo>
                  <a:pt x="1797759" y="1838624"/>
                </a:lnTo>
                <a:lnTo>
                  <a:pt x="1802074" y="1832220"/>
                </a:lnTo>
                <a:lnTo>
                  <a:pt x="1808475" y="1827903"/>
                </a:lnTo>
                <a:lnTo>
                  <a:pt x="1816316" y="1826320"/>
                </a:lnTo>
                <a:lnTo>
                  <a:pt x="1824157" y="1827903"/>
                </a:lnTo>
                <a:lnTo>
                  <a:pt x="1830559" y="1832220"/>
                </a:lnTo>
                <a:lnTo>
                  <a:pt x="1834874" y="1838624"/>
                </a:lnTo>
                <a:lnTo>
                  <a:pt x="1836456" y="1846470"/>
                </a:lnTo>
                <a:lnTo>
                  <a:pt x="1834874" y="1854315"/>
                </a:lnTo>
                <a:lnTo>
                  <a:pt x="1830559" y="1860720"/>
                </a:lnTo>
                <a:lnTo>
                  <a:pt x="1824157" y="1865036"/>
                </a:lnTo>
                <a:lnTo>
                  <a:pt x="1816316" y="1866619"/>
                </a:lnTo>
                <a:close/>
              </a:path>
              <a:path w="5807075" h="2200909">
                <a:moveTo>
                  <a:pt x="2118895" y="1869986"/>
                </a:moveTo>
                <a:lnTo>
                  <a:pt x="2109748" y="1868138"/>
                </a:lnTo>
                <a:lnTo>
                  <a:pt x="2102279" y="1863098"/>
                </a:lnTo>
                <a:lnTo>
                  <a:pt x="2097242" y="1855623"/>
                </a:lnTo>
                <a:lnTo>
                  <a:pt x="2095395" y="1846470"/>
                </a:lnTo>
                <a:lnTo>
                  <a:pt x="2097242" y="1837318"/>
                </a:lnTo>
                <a:lnTo>
                  <a:pt x="2102279" y="1829844"/>
                </a:lnTo>
                <a:lnTo>
                  <a:pt x="2109748" y="1824805"/>
                </a:lnTo>
                <a:lnTo>
                  <a:pt x="2118895" y="1822956"/>
                </a:lnTo>
                <a:lnTo>
                  <a:pt x="2128041" y="1824805"/>
                </a:lnTo>
                <a:lnTo>
                  <a:pt x="2135511" y="1829844"/>
                </a:lnTo>
                <a:lnTo>
                  <a:pt x="2140547" y="1837318"/>
                </a:lnTo>
                <a:lnTo>
                  <a:pt x="2142394" y="1846470"/>
                </a:lnTo>
                <a:lnTo>
                  <a:pt x="2140547" y="1855623"/>
                </a:lnTo>
                <a:lnTo>
                  <a:pt x="2135511" y="1863098"/>
                </a:lnTo>
                <a:lnTo>
                  <a:pt x="2128041" y="1868138"/>
                </a:lnTo>
                <a:lnTo>
                  <a:pt x="2118895" y="1869986"/>
                </a:lnTo>
                <a:close/>
              </a:path>
              <a:path w="5807075" h="2200909">
                <a:moveTo>
                  <a:pt x="2421476" y="1872507"/>
                </a:moveTo>
                <a:lnTo>
                  <a:pt x="2411356" y="1870461"/>
                </a:lnTo>
                <a:lnTo>
                  <a:pt x="2403089" y="1864883"/>
                </a:lnTo>
                <a:lnTo>
                  <a:pt x="2397514" y="1856612"/>
                </a:lnTo>
                <a:lnTo>
                  <a:pt x="2395470" y="1846486"/>
                </a:lnTo>
                <a:lnTo>
                  <a:pt x="2397514" y="1836361"/>
                </a:lnTo>
                <a:lnTo>
                  <a:pt x="2403089" y="1828090"/>
                </a:lnTo>
                <a:lnTo>
                  <a:pt x="2411356" y="1822512"/>
                </a:lnTo>
                <a:lnTo>
                  <a:pt x="2421476" y="1820466"/>
                </a:lnTo>
                <a:lnTo>
                  <a:pt x="2431594" y="1822512"/>
                </a:lnTo>
                <a:lnTo>
                  <a:pt x="2439860" y="1828090"/>
                </a:lnTo>
                <a:lnTo>
                  <a:pt x="2445435" y="1836361"/>
                </a:lnTo>
                <a:lnTo>
                  <a:pt x="2447480" y="1846486"/>
                </a:lnTo>
                <a:lnTo>
                  <a:pt x="2445437" y="1856612"/>
                </a:lnTo>
                <a:lnTo>
                  <a:pt x="2439867" y="1864883"/>
                </a:lnTo>
                <a:lnTo>
                  <a:pt x="2431602" y="1870461"/>
                </a:lnTo>
                <a:lnTo>
                  <a:pt x="2421476" y="1872507"/>
                </a:lnTo>
                <a:close/>
              </a:path>
              <a:path w="5807075" h="2200909">
                <a:moveTo>
                  <a:pt x="2724055" y="1875870"/>
                </a:moveTo>
                <a:lnTo>
                  <a:pt x="2712622" y="1873562"/>
                </a:lnTo>
                <a:lnTo>
                  <a:pt x="2703288" y="1867265"/>
                </a:lnTo>
                <a:lnTo>
                  <a:pt x="2696995" y="1857926"/>
                </a:lnTo>
                <a:lnTo>
                  <a:pt x="2694688" y="1846486"/>
                </a:lnTo>
                <a:lnTo>
                  <a:pt x="2696995" y="1835047"/>
                </a:lnTo>
                <a:lnTo>
                  <a:pt x="2703288" y="1825707"/>
                </a:lnTo>
                <a:lnTo>
                  <a:pt x="2712622" y="1819411"/>
                </a:lnTo>
                <a:lnTo>
                  <a:pt x="2724055" y="1817103"/>
                </a:lnTo>
                <a:lnTo>
                  <a:pt x="2735487" y="1819411"/>
                </a:lnTo>
                <a:lnTo>
                  <a:pt x="2744821" y="1825707"/>
                </a:lnTo>
                <a:lnTo>
                  <a:pt x="2751114" y="1835047"/>
                </a:lnTo>
                <a:lnTo>
                  <a:pt x="2753422" y="1846486"/>
                </a:lnTo>
                <a:lnTo>
                  <a:pt x="2751114" y="1857926"/>
                </a:lnTo>
                <a:lnTo>
                  <a:pt x="2744821" y="1867265"/>
                </a:lnTo>
                <a:lnTo>
                  <a:pt x="2735487" y="1873562"/>
                </a:lnTo>
                <a:lnTo>
                  <a:pt x="2724055" y="1875870"/>
                </a:lnTo>
                <a:close/>
              </a:path>
              <a:path w="5807075" h="2200909">
                <a:moveTo>
                  <a:pt x="3026633" y="1879234"/>
                </a:moveTo>
                <a:lnTo>
                  <a:pt x="3013896" y="1876660"/>
                </a:lnTo>
                <a:lnTo>
                  <a:pt x="3003493" y="1869641"/>
                </a:lnTo>
                <a:lnTo>
                  <a:pt x="2996478" y="1859231"/>
                </a:lnTo>
                <a:lnTo>
                  <a:pt x="2993905" y="1846486"/>
                </a:lnTo>
                <a:lnTo>
                  <a:pt x="2996478" y="1833742"/>
                </a:lnTo>
                <a:lnTo>
                  <a:pt x="3003493" y="1823332"/>
                </a:lnTo>
                <a:lnTo>
                  <a:pt x="3013896" y="1816313"/>
                </a:lnTo>
                <a:lnTo>
                  <a:pt x="3026633" y="1813739"/>
                </a:lnTo>
                <a:lnTo>
                  <a:pt x="3039371" y="1816313"/>
                </a:lnTo>
                <a:lnTo>
                  <a:pt x="3049775" y="1823332"/>
                </a:lnTo>
                <a:lnTo>
                  <a:pt x="3056791" y="1833742"/>
                </a:lnTo>
                <a:lnTo>
                  <a:pt x="3059364" y="1846486"/>
                </a:lnTo>
                <a:lnTo>
                  <a:pt x="3056791" y="1859231"/>
                </a:lnTo>
                <a:lnTo>
                  <a:pt x="3049775" y="1869641"/>
                </a:lnTo>
                <a:lnTo>
                  <a:pt x="3039371" y="1876660"/>
                </a:lnTo>
                <a:lnTo>
                  <a:pt x="3026633" y="1879234"/>
                </a:lnTo>
                <a:close/>
              </a:path>
              <a:path w="5807075" h="2200909">
                <a:moveTo>
                  <a:pt x="3329211" y="1881758"/>
                </a:moveTo>
                <a:lnTo>
                  <a:pt x="3315502" y="1878986"/>
                </a:lnTo>
                <a:lnTo>
                  <a:pt x="3304303" y="1871429"/>
                </a:lnTo>
                <a:lnTo>
                  <a:pt x="3296750" y="1860222"/>
                </a:lnTo>
                <a:lnTo>
                  <a:pt x="3293980" y="1846503"/>
                </a:lnTo>
                <a:lnTo>
                  <a:pt x="3296750" y="1832785"/>
                </a:lnTo>
                <a:lnTo>
                  <a:pt x="3304303" y="1821578"/>
                </a:lnTo>
                <a:lnTo>
                  <a:pt x="3315502" y="1814020"/>
                </a:lnTo>
                <a:lnTo>
                  <a:pt x="3329211" y="1811249"/>
                </a:lnTo>
                <a:lnTo>
                  <a:pt x="3342923" y="1814020"/>
                </a:lnTo>
                <a:lnTo>
                  <a:pt x="3354123" y="1821578"/>
                </a:lnTo>
                <a:lnTo>
                  <a:pt x="3361676" y="1832785"/>
                </a:lnTo>
                <a:lnTo>
                  <a:pt x="3364446" y="1846503"/>
                </a:lnTo>
                <a:lnTo>
                  <a:pt x="3361678" y="1860222"/>
                </a:lnTo>
                <a:lnTo>
                  <a:pt x="3354129" y="1871429"/>
                </a:lnTo>
                <a:lnTo>
                  <a:pt x="3342930" y="1878986"/>
                </a:lnTo>
                <a:lnTo>
                  <a:pt x="3329211" y="1881758"/>
                </a:lnTo>
                <a:close/>
              </a:path>
              <a:path w="5807075" h="2200909">
                <a:moveTo>
                  <a:pt x="3631783" y="1884282"/>
                </a:moveTo>
                <a:lnTo>
                  <a:pt x="3617087" y="1881312"/>
                </a:lnTo>
                <a:lnTo>
                  <a:pt x="3605086" y="1873214"/>
                </a:lnTo>
                <a:lnTo>
                  <a:pt x="3596995" y="1861206"/>
                </a:lnTo>
                <a:lnTo>
                  <a:pt x="3594028" y="1846503"/>
                </a:lnTo>
                <a:lnTo>
                  <a:pt x="3596995" y="1831802"/>
                </a:lnTo>
                <a:lnTo>
                  <a:pt x="3605086" y="1819794"/>
                </a:lnTo>
                <a:lnTo>
                  <a:pt x="3617087" y="1811695"/>
                </a:lnTo>
                <a:lnTo>
                  <a:pt x="3631783" y="1808725"/>
                </a:lnTo>
                <a:lnTo>
                  <a:pt x="3646479" y="1811695"/>
                </a:lnTo>
                <a:lnTo>
                  <a:pt x="3658479" y="1819794"/>
                </a:lnTo>
                <a:lnTo>
                  <a:pt x="3666571" y="1831802"/>
                </a:lnTo>
                <a:lnTo>
                  <a:pt x="3669538" y="1846503"/>
                </a:lnTo>
                <a:lnTo>
                  <a:pt x="3666571" y="1861206"/>
                </a:lnTo>
                <a:lnTo>
                  <a:pt x="3658479" y="1873214"/>
                </a:lnTo>
                <a:lnTo>
                  <a:pt x="3646479" y="1881312"/>
                </a:lnTo>
                <a:lnTo>
                  <a:pt x="3631783" y="1884282"/>
                </a:lnTo>
                <a:close/>
              </a:path>
              <a:path w="5807075" h="2200909">
                <a:moveTo>
                  <a:pt x="3934361" y="1887646"/>
                </a:moveTo>
                <a:lnTo>
                  <a:pt x="3918361" y="1884413"/>
                </a:lnTo>
                <a:lnTo>
                  <a:pt x="3905299" y="1875596"/>
                </a:lnTo>
                <a:lnTo>
                  <a:pt x="3896494" y="1862518"/>
                </a:lnTo>
                <a:lnTo>
                  <a:pt x="3893266" y="1846503"/>
                </a:lnTo>
                <a:lnTo>
                  <a:pt x="3896494" y="1830488"/>
                </a:lnTo>
                <a:lnTo>
                  <a:pt x="3905299" y="1817411"/>
                </a:lnTo>
                <a:lnTo>
                  <a:pt x="3918361" y="1808594"/>
                </a:lnTo>
                <a:lnTo>
                  <a:pt x="3934361" y="1805361"/>
                </a:lnTo>
                <a:lnTo>
                  <a:pt x="3950367" y="1808594"/>
                </a:lnTo>
                <a:lnTo>
                  <a:pt x="3963441" y="1817411"/>
                </a:lnTo>
                <a:lnTo>
                  <a:pt x="3972257" y="1830488"/>
                </a:lnTo>
                <a:lnTo>
                  <a:pt x="3975490" y="1846503"/>
                </a:lnTo>
                <a:lnTo>
                  <a:pt x="3972257" y="1862518"/>
                </a:lnTo>
                <a:lnTo>
                  <a:pt x="3963441" y="1875596"/>
                </a:lnTo>
                <a:lnTo>
                  <a:pt x="3950367" y="1884413"/>
                </a:lnTo>
                <a:lnTo>
                  <a:pt x="3934361" y="1887646"/>
                </a:lnTo>
                <a:close/>
              </a:path>
              <a:path w="5807075" h="2200909">
                <a:moveTo>
                  <a:pt x="4236940" y="1890169"/>
                </a:moveTo>
                <a:lnTo>
                  <a:pt x="4219960" y="1886739"/>
                </a:lnTo>
                <a:lnTo>
                  <a:pt x="4206093" y="1877384"/>
                </a:lnTo>
                <a:lnTo>
                  <a:pt x="4196743" y="1863509"/>
                </a:lnTo>
                <a:lnTo>
                  <a:pt x="4193314" y="1846520"/>
                </a:lnTo>
                <a:lnTo>
                  <a:pt x="4196743" y="1829532"/>
                </a:lnTo>
                <a:lnTo>
                  <a:pt x="4206093" y="1815658"/>
                </a:lnTo>
                <a:lnTo>
                  <a:pt x="4219960" y="1806304"/>
                </a:lnTo>
                <a:lnTo>
                  <a:pt x="4236940" y="1802874"/>
                </a:lnTo>
                <a:lnTo>
                  <a:pt x="4253919" y="1806304"/>
                </a:lnTo>
                <a:lnTo>
                  <a:pt x="4267786" y="1815658"/>
                </a:lnTo>
                <a:lnTo>
                  <a:pt x="4277136" y="1829532"/>
                </a:lnTo>
                <a:lnTo>
                  <a:pt x="4280565" y="1846520"/>
                </a:lnTo>
                <a:lnTo>
                  <a:pt x="4277136" y="1863509"/>
                </a:lnTo>
                <a:lnTo>
                  <a:pt x="4267786" y="1877384"/>
                </a:lnTo>
                <a:lnTo>
                  <a:pt x="4253919" y="1886739"/>
                </a:lnTo>
                <a:lnTo>
                  <a:pt x="4236940" y="1890169"/>
                </a:lnTo>
                <a:close/>
              </a:path>
              <a:path w="5807075" h="2200909">
                <a:moveTo>
                  <a:pt x="4539518" y="1892693"/>
                </a:moveTo>
                <a:lnTo>
                  <a:pt x="4521565" y="1889065"/>
                </a:lnTo>
                <a:lnTo>
                  <a:pt x="4506904" y="1879169"/>
                </a:lnTo>
                <a:lnTo>
                  <a:pt x="4497020" y="1864493"/>
                </a:lnTo>
                <a:lnTo>
                  <a:pt x="4493396" y="1846520"/>
                </a:lnTo>
                <a:lnTo>
                  <a:pt x="4497020" y="1828548"/>
                </a:lnTo>
                <a:lnTo>
                  <a:pt x="4506904" y="1813873"/>
                </a:lnTo>
                <a:lnTo>
                  <a:pt x="4521565" y="1803979"/>
                </a:lnTo>
                <a:lnTo>
                  <a:pt x="4539518" y="1800351"/>
                </a:lnTo>
                <a:lnTo>
                  <a:pt x="4557491" y="1803979"/>
                </a:lnTo>
                <a:lnTo>
                  <a:pt x="4572161" y="1813873"/>
                </a:lnTo>
                <a:lnTo>
                  <a:pt x="4582049" y="1828548"/>
                </a:lnTo>
                <a:lnTo>
                  <a:pt x="4585674" y="1846520"/>
                </a:lnTo>
                <a:lnTo>
                  <a:pt x="4582049" y="1864493"/>
                </a:lnTo>
                <a:lnTo>
                  <a:pt x="4572161" y="1879169"/>
                </a:lnTo>
                <a:lnTo>
                  <a:pt x="4557491" y="1889065"/>
                </a:lnTo>
                <a:lnTo>
                  <a:pt x="4539518" y="1892693"/>
                </a:lnTo>
                <a:close/>
              </a:path>
              <a:path w="5807075" h="2200909">
                <a:moveTo>
                  <a:pt x="4842096" y="1895214"/>
                </a:moveTo>
                <a:lnTo>
                  <a:pt x="4823164" y="1891387"/>
                </a:lnTo>
                <a:lnTo>
                  <a:pt x="4807699" y="1880952"/>
                </a:lnTo>
                <a:lnTo>
                  <a:pt x="4797269" y="1865474"/>
                </a:lnTo>
                <a:lnTo>
                  <a:pt x="4793443" y="1846520"/>
                </a:lnTo>
                <a:lnTo>
                  <a:pt x="4797269" y="1827566"/>
                </a:lnTo>
                <a:lnTo>
                  <a:pt x="4807699" y="1812088"/>
                </a:lnTo>
                <a:lnTo>
                  <a:pt x="4823164" y="1801653"/>
                </a:lnTo>
                <a:lnTo>
                  <a:pt x="4842096" y="1797827"/>
                </a:lnTo>
                <a:lnTo>
                  <a:pt x="4861048" y="1801653"/>
                </a:lnTo>
                <a:lnTo>
                  <a:pt x="4876524" y="1812088"/>
                </a:lnTo>
                <a:lnTo>
                  <a:pt x="4886957" y="1827566"/>
                </a:lnTo>
                <a:lnTo>
                  <a:pt x="4890783" y="1846520"/>
                </a:lnTo>
                <a:lnTo>
                  <a:pt x="4886957" y="1865474"/>
                </a:lnTo>
                <a:lnTo>
                  <a:pt x="4876524" y="1880952"/>
                </a:lnTo>
                <a:lnTo>
                  <a:pt x="4861048" y="1891387"/>
                </a:lnTo>
                <a:lnTo>
                  <a:pt x="4842096" y="1895214"/>
                </a:lnTo>
                <a:close/>
              </a:path>
              <a:path w="5807075" h="2200909">
                <a:moveTo>
                  <a:pt x="5144675" y="1897737"/>
                </a:moveTo>
                <a:lnTo>
                  <a:pt x="5124749" y="1893713"/>
                </a:lnTo>
                <a:lnTo>
                  <a:pt x="5108480" y="1882738"/>
                </a:lnTo>
                <a:lnTo>
                  <a:pt x="5097513" y="1866458"/>
                </a:lnTo>
                <a:lnTo>
                  <a:pt x="5093491" y="1846520"/>
                </a:lnTo>
                <a:lnTo>
                  <a:pt x="5097513" y="1826582"/>
                </a:lnTo>
                <a:lnTo>
                  <a:pt x="5108480" y="1810303"/>
                </a:lnTo>
                <a:lnTo>
                  <a:pt x="5124749" y="1799328"/>
                </a:lnTo>
                <a:lnTo>
                  <a:pt x="5144675" y="1795303"/>
                </a:lnTo>
                <a:lnTo>
                  <a:pt x="5164605" y="1799328"/>
                </a:lnTo>
                <a:lnTo>
                  <a:pt x="5180886" y="1810303"/>
                </a:lnTo>
                <a:lnTo>
                  <a:pt x="5191865" y="1826582"/>
                </a:lnTo>
                <a:lnTo>
                  <a:pt x="5195892" y="1846520"/>
                </a:lnTo>
                <a:lnTo>
                  <a:pt x="5191865" y="1866458"/>
                </a:lnTo>
                <a:lnTo>
                  <a:pt x="5180886" y="1882738"/>
                </a:lnTo>
                <a:lnTo>
                  <a:pt x="5164605" y="1893713"/>
                </a:lnTo>
                <a:lnTo>
                  <a:pt x="5144675" y="1897737"/>
                </a:lnTo>
                <a:close/>
              </a:path>
              <a:path w="5807075" h="2200909">
                <a:moveTo>
                  <a:pt x="5447253" y="1901101"/>
                </a:moveTo>
                <a:lnTo>
                  <a:pt x="5426037" y="1896812"/>
                </a:lnTo>
                <a:lnTo>
                  <a:pt x="5408705" y="1885116"/>
                </a:lnTo>
                <a:lnTo>
                  <a:pt x="5397016" y="1867772"/>
                </a:lnTo>
                <a:lnTo>
                  <a:pt x="5392729" y="1846537"/>
                </a:lnTo>
                <a:lnTo>
                  <a:pt x="5397016" y="1825303"/>
                </a:lnTo>
                <a:lnTo>
                  <a:pt x="5408705" y="1807959"/>
                </a:lnTo>
                <a:lnTo>
                  <a:pt x="5426037" y="1796263"/>
                </a:lnTo>
                <a:lnTo>
                  <a:pt x="5447253" y="1791973"/>
                </a:lnTo>
                <a:lnTo>
                  <a:pt x="5468488" y="1796263"/>
                </a:lnTo>
                <a:lnTo>
                  <a:pt x="5485830" y="1807959"/>
                </a:lnTo>
                <a:lnTo>
                  <a:pt x="5497523" y="1825303"/>
                </a:lnTo>
                <a:lnTo>
                  <a:pt x="5501810" y="1846537"/>
                </a:lnTo>
                <a:lnTo>
                  <a:pt x="5497523" y="1867772"/>
                </a:lnTo>
                <a:lnTo>
                  <a:pt x="5485830" y="1885116"/>
                </a:lnTo>
                <a:lnTo>
                  <a:pt x="5468488" y="1896812"/>
                </a:lnTo>
                <a:lnTo>
                  <a:pt x="5447253" y="1901101"/>
                </a:lnTo>
                <a:close/>
              </a:path>
              <a:path w="5807075" h="2200909">
                <a:moveTo>
                  <a:pt x="5749865" y="1903625"/>
                </a:moveTo>
                <a:lnTo>
                  <a:pt x="5727656" y="1899138"/>
                </a:lnTo>
                <a:lnTo>
                  <a:pt x="5709521" y="1886902"/>
                </a:lnTo>
                <a:lnTo>
                  <a:pt x="5697294" y="1868756"/>
                </a:lnTo>
                <a:lnTo>
                  <a:pt x="5692811" y="1846537"/>
                </a:lnTo>
                <a:lnTo>
                  <a:pt x="5697294" y="1824320"/>
                </a:lnTo>
                <a:lnTo>
                  <a:pt x="5709521" y="1806173"/>
                </a:lnTo>
                <a:lnTo>
                  <a:pt x="5727656" y="1793937"/>
                </a:lnTo>
                <a:lnTo>
                  <a:pt x="5749865" y="1789449"/>
                </a:lnTo>
                <a:lnTo>
                  <a:pt x="5772055" y="1793937"/>
                </a:lnTo>
                <a:lnTo>
                  <a:pt x="5790180" y="1806173"/>
                </a:lnTo>
                <a:lnTo>
                  <a:pt x="5802403" y="1824320"/>
                </a:lnTo>
                <a:lnTo>
                  <a:pt x="5806885" y="1846537"/>
                </a:lnTo>
                <a:lnTo>
                  <a:pt x="5802407" y="1868756"/>
                </a:lnTo>
                <a:lnTo>
                  <a:pt x="5790192" y="1886902"/>
                </a:lnTo>
                <a:lnTo>
                  <a:pt x="5772069" y="1899138"/>
                </a:lnTo>
                <a:lnTo>
                  <a:pt x="5749865" y="1903625"/>
                </a:lnTo>
                <a:close/>
              </a:path>
              <a:path w="5807075" h="2200909">
                <a:moveTo>
                  <a:pt x="607393" y="2151821"/>
                </a:moveTo>
                <a:lnTo>
                  <a:pt x="604603" y="2151821"/>
                </a:lnTo>
                <a:lnTo>
                  <a:pt x="603476" y="2150694"/>
                </a:lnTo>
                <a:lnTo>
                  <a:pt x="603476" y="2147904"/>
                </a:lnTo>
                <a:lnTo>
                  <a:pt x="604603" y="2146774"/>
                </a:lnTo>
                <a:lnTo>
                  <a:pt x="607393" y="2146774"/>
                </a:lnTo>
                <a:lnTo>
                  <a:pt x="608520" y="2147904"/>
                </a:lnTo>
                <a:lnTo>
                  <a:pt x="608520" y="2150694"/>
                </a:lnTo>
                <a:lnTo>
                  <a:pt x="607393" y="2151821"/>
                </a:lnTo>
                <a:close/>
              </a:path>
              <a:path w="5807075" h="2200909">
                <a:moveTo>
                  <a:pt x="912748" y="2156852"/>
                </a:moveTo>
                <a:lnTo>
                  <a:pt x="904408" y="2156852"/>
                </a:lnTo>
                <a:lnTo>
                  <a:pt x="901030" y="2153471"/>
                </a:lnTo>
                <a:lnTo>
                  <a:pt x="901030" y="2145127"/>
                </a:lnTo>
                <a:lnTo>
                  <a:pt x="904408" y="2141747"/>
                </a:lnTo>
                <a:lnTo>
                  <a:pt x="912748" y="2141747"/>
                </a:lnTo>
                <a:lnTo>
                  <a:pt x="916126" y="2145127"/>
                </a:lnTo>
                <a:lnTo>
                  <a:pt x="916126" y="2153471"/>
                </a:lnTo>
                <a:lnTo>
                  <a:pt x="912748" y="2156852"/>
                </a:lnTo>
                <a:close/>
              </a:path>
              <a:path w="5807075" h="2200909">
                <a:moveTo>
                  <a:pt x="1218100" y="2161879"/>
                </a:moveTo>
                <a:lnTo>
                  <a:pt x="1204199" y="2161879"/>
                </a:lnTo>
                <a:lnTo>
                  <a:pt x="1198568" y="2156245"/>
                </a:lnTo>
                <a:lnTo>
                  <a:pt x="1198568" y="2142317"/>
                </a:lnTo>
                <a:lnTo>
                  <a:pt x="1204199" y="2136682"/>
                </a:lnTo>
                <a:lnTo>
                  <a:pt x="1218117" y="2136682"/>
                </a:lnTo>
                <a:lnTo>
                  <a:pt x="1223748" y="2142317"/>
                </a:lnTo>
                <a:lnTo>
                  <a:pt x="1223748" y="2156245"/>
                </a:lnTo>
                <a:lnTo>
                  <a:pt x="1218100" y="2161879"/>
                </a:lnTo>
                <a:close/>
              </a:path>
              <a:path w="5807075" h="2200909">
                <a:moveTo>
                  <a:pt x="1523000" y="2166086"/>
                </a:moveTo>
                <a:lnTo>
                  <a:pt x="1504473" y="2166086"/>
                </a:lnTo>
                <a:lnTo>
                  <a:pt x="1496959" y="2158566"/>
                </a:lnTo>
                <a:lnTo>
                  <a:pt x="1496959" y="2140029"/>
                </a:lnTo>
                <a:lnTo>
                  <a:pt x="1504473" y="2132512"/>
                </a:lnTo>
                <a:lnTo>
                  <a:pt x="1523000" y="2132512"/>
                </a:lnTo>
                <a:lnTo>
                  <a:pt x="1530513" y="2140029"/>
                </a:lnTo>
                <a:lnTo>
                  <a:pt x="1530513" y="2158566"/>
                </a:lnTo>
                <a:lnTo>
                  <a:pt x="1523000" y="2166086"/>
                </a:lnTo>
                <a:close/>
              </a:path>
              <a:path w="5807075" h="2200909">
                <a:moveTo>
                  <a:pt x="1816316" y="2169450"/>
                </a:moveTo>
                <a:lnTo>
                  <a:pt x="1808475" y="2167868"/>
                </a:lnTo>
                <a:lnTo>
                  <a:pt x="1802074" y="2163551"/>
                </a:lnTo>
                <a:lnTo>
                  <a:pt x="1797759" y="2157145"/>
                </a:lnTo>
                <a:lnTo>
                  <a:pt x="1796177" y="2149297"/>
                </a:lnTo>
                <a:lnTo>
                  <a:pt x="1797759" y="2141452"/>
                </a:lnTo>
                <a:lnTo>
                  <a:pt x="1802074" y="2135048"/>
                </a:lnTo>
                <a:lnTo>
                  <a:pt x="1808475" y="2130731"/>
                </a:lnTo>
                <a:lnTo>
                  <a:pt x="1816316" y="2129148"/>
                </a:lnTo>
                <a:lnTo>
                  <a:pt x="1824157" y="2130731"/>
                </a:lnTo>
                <a:lnTo>
                  <a:pt x="1830559" y="2135048"/>
                </a:lnTo>
                <a:lnTo>
                  <a:pt x="1834874" y="2141452"/>
                </a:lnTo>
                <a:lnTo>
                  <a:pt x="1836456" y="2149297"/>
                </a:lnTo>
                <a:lnTo>
                  <a:pt x="1834874" y="2157145"/>
                </a:lnTo>
                <a:lnTo>
                  <a:pt x="1830559" y="2163551"/>
                </a:lnTo>
                <a:lnTo>
                  <a:pt x="1824157" y="2167868"/>
                </a:lnTo>
                <a:lnTo>
                  <a:pt x="1816316" y="2169450"/>
                </a:lnTo>
                <a:close/>
              </a:path>
              <a:path w="5807075" h="2200909">
                <a:moveTo>
                  <a:pt x="2118895" y="2172811"/>
                </a:moveTo>
                <a:lnTo>
                  <a:pt x="2109748" y="2170963"/>
                </a:lnTo>
                <a:lnTo>
                  <a:pt x="2102279" y="2165924"/>
                </a:lnTo>
                <a:lnTo>
                  <a:pt x="2097242" y="2158450"/>
                </a:lnTo>
                <a:lnTo>
                  <a:pt x="2095395" y="2149297"/>
                </a:lnTo>
                <a:lnTo>
                  <a:pt x="2097242" y="2140146"/>
                </a:lnTo>
                <a:lnTo>
                  <a:pt x="2102279" y="2132672"/>
                </a:lnTo>
                <a:lnTo>
                  <a:pt x="2109748" y="2127632"/>
                </a:lnTo>
                <a:lnTo>
                  <a:pt x="2118895" y="2125784"/>
                </a:lnTo>
                <a:lnTo>
                  <a:pt x="2128041" y="2127632"/>
                </a:lnTo>
                <a:lnTo>
                  <a:pt x="2135511" y="2132672"/>
                </a:lnTo>
                <a:lnTo>
                  <a:pt x="2140547" y="2140146"/>
                </a:lnTo>
                <a:lnTo>
                  <a:pt x="2142394" y="2149297"/>
                </a:lnTo>
                <a:lnTo>
                  <a:pt x="2140547" y="2158450"/>
                </a:lnTo>
                <a:lnTo>
                  <a:pt x="2135511" y="2165924"/>
                </a:lnTo>
                <a:lnTo>
                  <a:pt x="2128041" y="2170963"/>
                </a:lnTo>
                <a:lnTo>
                  <a:pt x="2118895" y="2172811"/>
                </a:lnTo>
                <a:close/>
              </a:path>
              <a:path w="5807075" h="2200909">
                <a:moveTo>
                  <a:pt x="2421476" y="2175335"/>
                </a:moveTo>
                <a:lnTo>
                  <a:pt x="2411356" y="2173289"/>
                </a:lnTo>
                <a:lnTo>
                  <a:pt x="2403089" y="2167712"/>
                </a:lnTo>
                <a:lnTo>
                  <a:pt x="2397514" y="2159441"/>
                </a:lnTo>
                <a:lnTo>
                  <a:pt x="2395470" y="2149314"/>
                </a:lnTo>
                <a:lnTo>
                  <a:pt x="2397514" y="2139189"/>
                </a:lnTo>
                <a:lnTo>
                  <a:pt x="2403089" y="2130918"/>
                </a:lnTo>
                <a:lnTo>
                  <a:pt x="2411356" y="2125340"/>
                </a:lnTo>
                <a:lnTo>
                  <a:pt x="2421476" y="2123294"/>
                </a:lnTo>
                <a:lnTo>
                  <a:pt x="2431594" y="2125340"/>
                </a:lnTo>
                <a:lnTo>
                  <a:pt x="2439860" y="2130918"/>
                </a:lnTo>
                <a:lnTo>
                  <a:pt x="2445435" y="2139189"/>
                </a:lnTo>
                <a:lnTo>
                  <a:pt x="2447480" y="2149314"/>
                </a:lnTo>
                <a:lnTo>
                  <a:pt x="2445437" y="2159441"/>
                </a:lnTo>
                <a:lnTo>
                  <a:pt x="2439867" y="2167712"/>
                </a:lnTo>
                <a:lnTo>
                  <a:pt x="2431602" y="2173289"/>
                </a:lnTo>
                <a:lnTo>
                  <a:pt x="2421476" y="2175335"/>
                </a:lnTo>
                <a:close/>
              </a:path>
              <a:path w="5807075" h="2200909">
                <a:moveTo>
                  <a:pt x="2724055" y="2178698"/>
                </a:moveTo>
                <a:lnTo>
                  <a:pt x="2712622" y="2176390"/>
                </a:lnTo>
                <a:lnTo>
                  <a:pt x="2703288" y="2170094"/>
                </a:lnTo>
                <a:lnTo>
                  <a:pt x="2696995" y="2160754"/>
                </a:lnTo>
                <a:lnTo>
                  <a:pt x="2694688" y="2149314"/>
                </a:lnTo>
                <a:lnTo>
                  <a:pt x="2696995" y="2137875"/>
                </a:lnTo>
                <a:lnTo>
                  <a:pt x="2703288" y="2128535"/>
                </a:lnTo>
                <a:lnTo>
                  <a:pt x="2712622" y="2122239"/>
                </a:lnTo>
                <a:lnTo>
                  <a:pt x="2724055" y="2119930"/>
                </a:lnTo>
                <a:lnTo>
                  <a:pt x="2735487" y="2122239"/>
                </a:lnTo>
                <a:lnTo>
                  <a:pt x="2744821" y="2128535"/>
                </a:lnTo>
                <a:lnTo>
                  <a:pt x="2751114" y="2137875"/>
                </a:lnTo>
                <a:lnTo>
                  <a:pt x="2753422" y="2149314"/>
                </a:lnTo>
                <a:lnTo>
                  <a:pt x="2751114" y="2160754"/>
                </a:lnTo>
                <a:lnTo>
                  <a:pt x="2744821" y="2170094"/>
                </a:lnTo>
                <a:lnTo>
                  <a:pt x="2735487" y="2176390"/>
                </a:lnTo>
                <a:lnTo>
                  <a:pt x="2724055" y="2178698"/>
                </a:lnTo>
                <a:close/>
              </a:path>
              <a:path w="5807075" h="2200909">
                <a:moveTo>
                  <a:pt x="3026633" y="2182066"/>
                </a:moveTo>
                <a:lnTo>
                  <a:pt x="3013896" y="2179491"/>
                </a:lnTo>
                <a:lnTo>
                  <a:pt x="3003493" y="2172470"/>
                </a:lnTo>
                <a:lnTo>
                  <a:pt x="2996478" y="2162060"/>
                </a:lnTo>
                <a:lnTo>
                  <a:pt x="2993905" y="2149314"/>
                </a:lnTo>
                <a:lnTo>
                  <a:pt x="2996478" y="2136570"/>
                </a:lnTo>
                <a:lnTo>
                  <a:pt x="3003493" y="2126160"/>
                </a:lnTo>
                <a:lnTo>
                  <a:pt x="3013896" y="2119141"/>
                </a:lnTo>
                <a:lnTo>
                  <a:pt x="3026633" y="2116567"/>
                </a:lnTo>
                <a:lnTo>
                  <a:pt x="3039371" y="2119141"/>
                </a:lnTo>
                <a:lnTo>
                  <a:pt x="3049775" y="2126160"/>
                </a:lnTo>
                <a:lnTo>
                  <a:pt x="3056791" y="2136570"/>
                </a:lnTo>
                <a:lnTo>
                  <a:pt x="3059364" y="2149314"/>
                </a:lnTo>
                <a:lnTo>
                  <a:pt x="3056791" y="2162060"/>
                </a:lnTo>
                <a:lnTo>
                  <a:pt x="3049775" y="2172470"/>
                </a:lnTo>
                <a:lnTo>
                  <a:pt x="3039371" y="2179491"/>
                </a:lnTo>
                <a:lnTo>
                  <a:pt x="3026633" y="2182066"/>
                </a:lnTo>
                <a:close/>
              </a:path>
              <a:path w="5807075" h="2200909">
                <a:moveTo>
                  <a:pt x="3329211" y="2184586"/>
                </a:moveTo>
                <a:lnTo>
                  <a:pt x="3315502" y="2181814"/>
                </a:lnTo>
                <a:lnTo>
                  <a:pt x="3304303" y="2174257"/>
                </a:lnTo>
                <a:lnTo>
                  <a:pt x="3296750" y="2163050"/>
                </a:lnTo>
                <a:lnTo>
                  <a:pt x="3293980" y="2149331"/>
                </a:lnTo>
                <a:lnTo>
                  <a:pt x="3296750" y="2135613"/>
                </a:lnTo>
                <a:lnTo>
                  <a:pt x="3304303" y="2124406"/>
                </a:lnTo>
                <a:lnTo>
                  <a:pt x="3315502" y="2116848"/>
                </a:lnTo>
                <a:lnTo>
                  <a:pt x="3329211" y="2114077"/>
                </a:lnTo>
                <a:lnTo>
                  <a:pt x="3342923" y="2116848"/>
                </a:lnTo>
                <a:lnTo>
                  <a:pt x="3354123" y="2124406"/>
                </a:lnTo>
                <a:lnTo>
                  <a:pt x="3361676" y="2135613"/>
                </a:lnTo>
                <a:lnTo>
                  <a:pt x="3364446" y="2149331"/>
                </a:lnTo>
                <a:lnTo>
                  <a:pt x="3361678" y="2163050"/>
                </a:lnTo>
                <a:lnTo>
                  <a:pt x="3354129" y="2174257"/>
                </a:lnTo>
                <a:lnTo>
                  <a:pt x="3342930" y="2181814"/>
                </a:lnTo>
                <a:lnTo>
                  <a:pt x="3329211" y="2184586"/>
                </a:lnTo>
                <a:close/>
              </a:path>
              <a:path w="5807075" h="2200909">
                <a:moveTo>
                  <a:pt x="3631783" y="2187110"/>
                </a:moveTo>
                <a:lnTo>
                  <a:pt x="3617087" y="2184140"/>
                </a:lnTo>
                <a:lnTo>
                  <a:pt x="3605086" y="2176042"/>
                </a:lnTo>
                <a:lnTo>
                  <a:pt x="3596995" y="2164034"/>
                </a:lnTo>
                <a:lnTo>
                  <a:pt x="3594028" y="2149331"/>
                </a:lnTo>
                <a:lnTo>
                  <a:pt x="3596995" y="2134629"/>
                </a:lnTo>
                <a:lnTo>
                  <a:pt x="3605086" y="2122620"/>
                </a:lnTo>
                <a:lnTo>
                  <a:pt x="3617087" y="2114523"/>
                </a:lnTo>
                <a:lnTo>
                  <a:pt x="3631783" y="2111553"/>
                </a:lnTo>
                <a:lnTo>
                  <a:pt x="3646479" y="2114523"/>
                </a:lnTo>
                <a:lnTo>
                  <a:pt x="3658479" y="2122620"/>
                </a:lnTo>
                <a:lnTo>
                  <a:pt x="3666571" y="2134629"/>
                </a:lnTo>
                <a:lnTo>
                  <a:pt x="3669538" y="2149331"/>
                </a:lnTo>
                <a:lnTo>
                  <a:pt x="3666571" y="2164034"/>
                </a:lnTo>
                <a:lnTo>
                  <a:pt x="3658479" y="2176042"/>
                </a:lnTo>
                <a:lnTo>
                  <a:pt x="3646479" y="2184140"/>
                </a:lnTo>
                <a:lnTo>
                  <a:pt x="3631783" y="2187110"/>
                </a:lnTo>
                <a:close/>
              </a:path>
              <a:path w="5807075" h="2200909">
                <a:moveTo>
                  <a:pt x="3934361" y="2190474"/>
                </a:moveTo>
                <a:lnTo>
                  <a:pt x="3918361" y="2187241"/>
                </a:lnTo>
                <a:lnTo>
                  <a:pt x="3905299" y="2178424"/>
                </a:lnTo>
                <a:lnTo>
                  <a:pt x="3896494" y="2165346"/>
                </a:lnTo>
                <a:lnTo>
                  <a:pt x="3893266" y="2149331"/>
                </a:lnTo>
                <a:lnTo>
                  <a:pt x="3896494" y="2133316"/>
                </a:lnTo>
                <a:lnTo>
                  <a:pt x="3905299" y="2120239"/>
                </a:lnTo>
                <a:lnTo>
                  <a:pt x="3918361" y="2111422"/>
                </a:lnTo>
                <a:lnTo>
                  <a:pt x="3934361" y="2108189"/>
                </a:lnTo>
                <a:lnTo>
                  <a:pt x="3950367" y="2111422"/>
                </a:lnTo>
                <a:lnTo>
                  <a:pt x="3963441" y="2120239"/>
                </a:lnTo>
                <a:lnTo>
                  <a:pt x="3972257" y="2133316"/>
                </a:lnTo>
                <a:lnTo>
                  <a:pt x="3975490" y="2149331"/>
                </a:lnTo>
                <a:lnTo>
                  <a:pt x="3972257" y="2165346"/>
                </a:lnTo>
                <a:lnTo>
                  <a:pt x="3963441" y="2178424"/>
                </a:lnTo>
                <a:lnTo>
                  <a:pt x="3950367" y="2187241"/>
                </a:lnTo>
                <a:lnTo>
                  <a:pt x="3934361" y="2190474"/>
                </a:lnTo>
                <a:close/>
              </a:path>
              <a:path w="5807075" h="2200909">
                <a:moveTo>
                  <a:pt x="4236940" y="2192997"/>
                </a:moveTo>
                <a:lnTo>
                  <a:pt x="4219960" y="2189567"/>
                </a:lnTo>
                <a:lnTo>
                  <a:pt x="4206093" y="2180212"/>
                </a:lnTo>
                <a:lnTo>
                  <a:pt x="4196743" y="2166337"/>
                </a:lnTo>
                <a:lnTo>
                  <a:pt x="4193314" y="2149348"/>
                </a:lnTo>
                <a:lnTo>
                  <a:pt x="4196743" y="2132359"/>
                </a:lnTo>
                <a:lnTo>
                  <a:pt x="4206093" y="2118485"/>
                </a:lnTo>
                <a:lnTo>
                  <a:pt x="4219960" y="2109130"/>
                </a:lnTo>
                <a:lnTo>
                  <a:pt x="4236940" y="2105699"/>
                </a:lnTo>
                <a:lnTo>
                  <a:pt x="4253919" y="2109130"/>
                </a:lnTo>
                <a:lnTo>
                  <a:pt x="4267786" y="2118485"/>
                </a:lnTo>
                <a:lnTo>
                  <a:pt x="4277136" y="2132359"/>
                </a:lnTo>
                <a:lnTo>
                  <a:pt x="4280565" y="2149348"/>
                </a:lnTo>
                <a:lnTo>
                  <a:pt x="4277136" y="2166337"/>
                </a:lnTo>
                <a:lnTo>
                  <a:pt x="4267786" y="2180212"/>
                </a:lnTo>
                <a:lnTo>
                  <a:pt x="4253919" y="2189567"/>
                </a:lnTo>
                <a:lnTo>
                  <a:pt x="4236940" y="2192997"/>
                </a:lnTo>
                <a:close/>
              </a:path>
              <a:path w="5807075" h="2200909">
                <a:moveTo>
                  <a:pt x="4539518" y="2195521"/>
                </a:moveTo>
                <a:lnTo>
                  <a:pt x="4521565" y="2191892"/>
                </a:lnTo>
                <a:lnTo>
                  <a:pt x="4506904" y="2181997"/>
                </a:lnTo>
                <a:lnTo>
                  <a:pt x="4497020" y="2167321"/>
                </a:lnTo>
                <a:lnTo>
                  <a:pt x="4493396" y="2149348"/>
                </a:lnTo>
                <a:lnTo>
                  <a:pt x="4497020" y="2131378"/>
                </a:lnTo>
                <a:lnTo>
                  <a:pt x="4506904" y="2116702"/>
                </a:lnTo>
                <a:lnTo>
                  <a:pt x="4521565" y="2106807"/>
                </a:lnTo>
                <a:lnTo>
                  <a:pt x="4539518" y="2103179"/>
                </a:lnTo>
                <a:lnTo>
                  <a:pt x="4557491" y="2106807"/>
                </a:lnTo>
                <a:lnTo>
                  <a:pt x="4572161" y="2116702"/>
                </a:lnTo>
                <a:lnTo>
                  <a:pt x="4582049" y="2131378"/>
                </a:lnTo>
                <a:lnTo>
                  <a:pt x="4585674" y="2149348"/>
                </a:lnTo>
                <a:lnTo>
                  <a:pt x="4582049" y="2167321"/>
                </a:lnTo>
                <a:lnTo>
                  <a:pt x="4572161" y="2181997"/>
                </a:lnTo>
                <a:lnTo>
                  <a:pt x="4557491" y="2191892"/>
                </a:lnTo>
                <a:lnTo>
                  <a:pt x="4539518" y="2195521"/>
                </a:lnTo>
                <a:close/>
              </a:path>
              <a:path w="5807075" h="2200909">
                <a:moveTo>
                  <a:pt x="4842096" y="2198041"/>
                </a:moveTo>
                <a:lnTo>
                  <a:pt x="4823164" y="2194216"/>
                </a:lnTo>
                <a:lnTo>
                  <a:pt x="4807699" y="2183781"/>
                </a:lnTo>
                <a:lnTo>
                  <a:pt x="4797269" y="2168304"/>
                </a:lnTo>
                <a:lnTo>
                  <a:pt x="4793443" y="2149348"/>
                </a:lnTo>
                <a:lnTo>
                  <a:pt x="4797269" y="2130394"/>
                </a:lnTo>
                <a:lnTo>
                  <a:pt x="4807699" y="2114916"/>
                </a:lnTo>
                <a:lnTo>
                  <a:pt x="4823164" y="2104481"/>
                </a:lnTo>
                <a:lnTo>
                  <a:pt x="4842096" y="2100655"/>
                </a:lnTo>
                <a:lnTo>
                  <a:pt x="4861048" y="2104481"/>
                </a:lnTo>
                <a:lnTo>
                  <a:pt x="4876524" y="2114916"/>
                </a:lnTo>
                <a:lnTo>
                  <a:pt x="4886957" y="2130394"/>
                </a:lnTo>
                <a:lnTo>
                  <a:pt x="4890783" y="2149348"/>
                </a:lnTo>
                <a:lnTo>
                  <a:pt x="4886957" y="2168304"/>
                </a:lnTo>
                <a:lnTo>
                  <a:pt x="4876524" y="2183781"/>
                </a:lnTo>
                <a:lnTo>
                  <a:pt x="4861048" y="2194216"/>
                </a:lnTo>
                <a:lnTo>
                  <a:pt x="4842096" y="2198041"/>
                </a:lnTo>
                <a:close/>
              </a:path>
              <a:path w="5807075" h="2200909">
                <a:moveTo>
                  <a:pt x="5144675" y="2200565"/>
                </a:moveTo>
                <a:lnTo>
                  <a:pt x="5124749" y="2196541"/>
                </a:lnTo>
                <a:lnTo>
                  <a:pt x="5108480" y="2185566"/>
                </a:lnTo>
                <a:lnTo>
                  <a:pt x="5097513" y="2169286"/>
                </a:lnTo>
                <a:lnTo>
                  <a:pt x="5093491" y="2149348"/>
                </a:lnTo>
                <a:lnTo>
                  <a:pt x="5097513" y="2129410"/>
                </a:lnTo>
                <a:lnTo>
                  <a:pt x="5108480" y="2113131"/>
                </a:lnTo>
                <a:lnTo>
                  <a:pt x="5124749" y="2102155"/>
                </a:lnTo>
                <a:lnTo>
                  <a:pt x="5144675" y="2098131"/>
                </a:lnTo>
                <a:lnTo>
                  <a:pt x="5164605" y="2102155"/>
                </a:lnTo>
                <a:lnTo>
                  <a:pt x="5180886" y="2113131"/>
                </a:lnTo>
                <a:lnTo>
                  <a:pt x="5191865" y="2129410"/>
                </a:lnTo>
                <a:lnTo>
                  <a:pt x="5195892" y="2149348"/>
                </a:lnTo>
                <a:lnTo>
                  <a:pt x="5191865" y="2169286"/>
                </a:lnTo>
                <a:lnTo>
                  <a:pt x="5180886" y="2185566"/>
                </a:lnTo>
                <a:lnTo>
                  <a:pt x="5164605" y="2196541"/>
                </a:lnTo>
                <a:lnTo>
                  <a:pt x="5144675" y="2200565"/>
                </a:lnTo>
                <a:close/>
              </a:path>
              <a:path w="5807075" h="2200909">
                <a:moveTo>
                  <a:pt x="5447253" y="2200565"/>
                </a:moveTo>
                <a:lnTo>
                  <a:pt x="5427327" y="2196541"/>
                </a:lnTo>
                <a:lnTo>
                  <a:pt x="5411058" y="2185566"/>
                </a:lnTo>
                <a:lnTo>
                  <a:pt x="5400091" y="2169286"/>
                </a:lnTo>
                <a:lnTo>
                  <a:pt x="5396069" y="2149348"/>
                </a:lnTo>
                <a:lnTo>
                  <a:pt x="5400091" y="2129410"/>
                </a:lnTo>
                <a:lnTo>
                  <a:pt x="5411058" y="2113131"/>
                </a:lnTo>
                <a:lnTo>
                  <a:pt x="5427327" y="2102155"/>
                </a:lnTo>
                <a:lnTo>
                  <a:pt x="5447253" y="2098131"/>
                </a:lnTo>
                <a:lnTo>
                  <a:pt x="5467184" y="2102155"/>
                </a:lnTo>
                <a:lnTo>
                  <a:pt x="5483464" y="2113131"/>
                </a:lnTo>
                <a:lnTo>
                  <a:pt x="5494443" y="2129410"/>
                </a:lnTo>
                <a:lnTo>
                  <a:pt x="5498470" y="2149348"/>
                </a:lnTo>
                <a:lnTo>
                  <a:pt x="5494443" y="2169286"/>
                </a:lnTo>
                <a:lnTo>
                  <a:pt x="5483464" y="2185566"/>
                </a:lnTo>
                <a:lnTo>
                  <a:pt x="5467184" y="2196541"/>
                </a:lnTo>
                <a:lnTo>
                  <a:pt x="5447253" y="2200565"/>
                </a:lnTo>
                <a:close/>
              </a:path>
              <a:path w="5807075" h="2200909">
                <a:moveTo>
                  <a:pt x="5749865" y="2194694"/>
                </a:moveTo>
                <a:lnTo>
                  <a:pt x="5732223" y="2191131"/>
                </a:lnTo>
                <a:lnTo>
                  <a:pt x="5717821" y="2181415"/>
                </a:lnTo>
                <a:lnTo>
                  <a:pt x="5708112" y="2167007"/>
                </a:lnTo>
                <a:lnTo>
                  <a:pt x="5704552" y="2149365"/>
                </a:lnTo>
                <a:lnTo>
                  <a:pt x="5708112" y="2131724"/>
                </a:lnTo>
                <a:lnTo>
                  <a:pt x="5717821" y="2117315"/>
                </a:lnTo>
                <a:lnTo>
                  <a:pt x="5732223" y="2107599"/>
                </a:lnTo>
                <a:lnTo>
                  <a:pt x="5749865" y="2104036"/>
                </a:lnTo>
                <a:lnTo>
                  <a:pt x="5767487" y="2107599"/>
                </a:lnTo>
                <a:lnTo>
                  <a:pt x="5781880" y="2117315"/>
                </a:lnTo>
                <a:lnTo>
                  <a:pt x="5791585" y="2131724"/>
                </a:lnTo>
                <a:lnTo>
                  <a:pt x="5795144" y="2149365"/>
                </a:lnTo>
                <a:lnTo>
                  <a:pt x="5791585" y="2167007"/>
                </a:lnTo>
                <a:lnTo>
                  <a:pt x="5781880" y="2181415"/>
                </a:lnTo>
                <a:lnTo>
                  <a:pt x="5767487" y="2191131"/>
                </a:lnTo>
                <a:lnTo>
                  <a:pt x="5749865" y="2194694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1413788" y="0"/>
            <a:ext cx="6725284" cy="1903095"/>
          </a:xfrm>
          <a:custGeom>
            <a:avLst/>
            <a:gdLst/>
            <a:ahLst/>
            <a:cxnLst/>
            <a:rect l="l" t="t" r="r" b="b"/>
            <a:pathLst>
              <a:path w="6725284" h="1903095">
                <a:moveTo>
                  <a:pt x="304344" y="62929"/>
                </a:moveTo>
                <a:lnTo>
                  <a:pt x="302495" y="62929"/>
                </a:lnTo>
                <a:lnTo>
                  <a:pt x="301738" y="62170"/>
                </a:lnTo>
                <a:lnTo>
                  <a:pt x="301738" y="60321"/>
                </a:lnTo>
                <a:lnTo>
                  <a:pt x="302495" y="59565"/>
                </a:lnTo>
                <a:lnTo>
                  <a:pt x="304344" y="59565"/>
                </a:lnTo>
                <a:lnTo>
                  <a:pt x="305100" y="60321"/>
                </a:lnTo>
                <a:lnTo>
                  <a:pt x="305100" y="62170"/>
                </a:lnTo>
                <a:lnTo>
                  <a:pt x="304344" y="62929"/>
                </a:lnTo>
                <a:close/>
              </a:path>
              <a:path w="6725284" h="1903095">
                <a:moveTo>
                  <a:pt x="609242" y="67133"/>
                </a:moveTo>
                <a:lnTo>
                  <a:pt x="602754" y="67133"/>
                </a:lnTo>
                <a:lnTo>
                  <a:pt x="600132" y="64508"/>
                </a:lnTo>
                <a:lnTo>
                  <a:pt x="600132" y="58017"/>
                </a:lnTo>
                <a:lnTo>
                  <a:pt x="602754" y="55392"/>
                </a:lnTo>
                <a:lnTo>
                  <a:pt x="609242" y="55392"/>
                </a:lnTo>
                <a:lnTo>
                  <a:pt x="611867" y="58017"/>
                </a:lnTo>
                <a:lnTo>
                  <a:pt x="611867" y="64508"/>
                </a:lnTo>
                <a:lnTo>
                  <a:pt x="609242" y="67133"/>
                </a:lnTo>
                <a:close/>
              </a:path>
              <a:path w="6725284" h="1903095">
                <a:moveTo>
                  <a:pt x="914142" y="71337"/>
                </a:moveTo>
                <a:lnTo>
                  <a:pt x="903014" y="71337"/>
                </a:lnTo>
                <a:lnTo>
                  <a:pt x="898510" y="66830"/>
                </a:lnTo>
                <a:lnTo>
                  <a:pt x="898510" y="55696"/>
                </a:lnTo>
                <a:lnTo>
                  <a:pt x="903014" y="51188"/>
                </a:lnTo>
                <a:lnTo>
                  <a:pt x="914142" y="51188"/>
                </a:lnTo>
                <a:lnTo>
                  <a:pt x="918646" y="55696"/>
                </a:lnTo>
                <a:lnTo>
                  <a:pt x="918646" y="66830"/>
                </a:lnTo>
                <a:lnTo>
                  <a:pt x="914142" y="71337"/>
                </a:lnTo>
                <a:close/>
              </a:path>
              <a:path w="6725284" h="1903095">
                <a:moveTo>
                  <a:pt x="1218569" y="74701"/>
                </a:moveTo>
                <a:lnTo>
                  <a:pt x="1203744" y="74701"/>
                </a:lnTo>
                <a:lnTo>
                  <a:pt x="1197728" y="68682"/>
                </a:lnTo>
                <a:lnTo>
                  <a:pt x="1197728" y="53847"/>
                </a:lnTo>
                <a:lnTo>
                  <a:pt x="1203744" y="47824"/>
                </a:lnTo>
                <a:lnTo>
                  <a:pt x="1218569" y="47824"/>
                </a:lnTo>
                <a:lnTo>
                  <a:pt x="1224588" y="53847"/>
                </a:lnTo>
                <a:lnTo>
                  <a:pt x="1224588" y="68682"/>
                </a:lnTo>
                <a:lnTo>
                  <a:pt x="1218569" y="74701"/>
                </a:lnTo>
                <a:close/>
              </a:path>
              <a:path w="6725284" h="1903095">
                <a:moveTo>
                  <a:pt x="1523000" y="78068"/>
                </a:moveTo>
                <a:lnTo>
                  <a:pt x="1504473" y="78068"/>
                </a:lnTo>
                <a:lnTo>
                  <a:pt x="1496959" y="70548"/>
                </a:lnTo>
                <a:lnTo>
                  <a:pt x="1496959" y="52011"/>
                </a:lnTo>
                <a:lnTo>
                  <a:pt x="1504473" y="44494"/>
                </a:lnTo>
                <a:lnTo>
                  <a:pt x="1523000" y="44494"/>
                </a:lnTo>
                <a:lnTo>
                  <a:pt x="1530513" y="52011"/>
                </a:lnTo>
                <a:lnTo>
                  <a:pt x="1530513" y="70548"/>
                </a:lnTo>
                <a:lnTo>
                  <a:pt x="1523000" y="78068"/>
                </a:lnTo>
                <a:close/>
              </a:path>
              <a:path w="6725284" h="1903095">
                <a:moveTo>
                  <a:pt x="1816316" y="81429"/>
                </a:moveTo>
                <a:lnTo>
                  <a:pt x="1808475" y="79846"/>
                </a:lnTo>
                <a:lnTo>
                  <a:pt x="1802074" y="75529"/>
                </a:lnTo>
                <a:lnTo>
                  <a:pt x="1797759" y="69125"/>
                </a:lnTo>
                <a:lnTo>
                  <a:pt x="1796177" y="61280"/>
                </a:lnTo>
                <a:lnTo>
                  <a:pt x="1797759" y="53434"/>
                </a:lnTo>
                <a:lnTo>
                  <a:pt x="1802074" y="47030"/>
                </a:lnTo>
                <a:lnTo>
                  <a:pt x="1808475" y="42713"/>
                </a:lnTo>
                <a:lnTo>
                  <a:pt x="1816316" y="41130"/>
                </a:lnTo>
                <a:lnTo>
                  <a:pt x="1824157" y="42713"/>
                </a:lnTo>
                <a:lnTo>
                  <a:pt x="1830559" y="47030"/>
                </a:lnTo>
                <a:lnTo>
                  <a:pt x="1834874" y="53434"/>
                </a:lnTo>
                <a:lnTo>
                  <a:pt x="1836456" y="61280"/>
                </a:lnTo>
                <a:lnTo>
                  <a:pt x="1834874" y="69125"/>
                </a:lnTo>
                <a:lnTo>
                  <a:pt x="1830559" y="75529"/>
                </a:lnTo>
                <a:lnTo>
                  <a:pt x="1824157" y="79846"/>
                </a:lnTo>
                <a:lnTo>
                  <a:pt x="1816316" y="81429"/>
                </a:lnTo>
                <a:close/>
              </a:path>
              <a:path w="6725284" h="1903095">
                <a:moveTo>
                  <a:pt x="2118895" y="84796"/>
                </a:moveTo>
                <a:lnTo>
                  <a:pt x="2109748" y="82948"/>
                </a:lnTo>
                <a:lnTo>
                  <a:pt x="2102279" y="77908"/>
                </a:lnTo>
                <a:lnTo>
                  <a:pt x="2097242" y="70433"/>
                </a:lnTo>
                <a:lnTo>
                  <a:pt x="2095395" y="61280"/>
                </a:lnTo>
                <a:lnTo>
                  <a:pt x="2097242" y="52128"/>
                </a:lnTo>
                <a:lnTo>
                  <a:pt x="2102279" y="44654"/>
                </a:lnTo>
                <a:lnTo>
                  <a:pt x="2109748" y="39614"/>
                </a:lnTo>
                <a:lnTo>
                  <a:pt x="2118895" y="37766"/>
                </a:lnTo>
                <a:lnTo>
                  <a:pt x="2128041" y="39614"/>
                </a:lnTo>
                <a:lnTo>
                  <a:pt x="2135511" y="44654"/>
                </a:lnTo>
                <a:lnTo>
                  <a:pt x="2140547" y="52128"/>
                </a:lnTo>
                <a:lnTo>
                  <a:pt x="2142394" y="61280"/>
                </a:lnTo>
                <a:lnTo>
                  <a:pt x="2140547" y="70433"/>
                </a:lnTo>
                <a:lnTo>
                  <a:pt x="2135511" y="77908"/>
                </a:lnTo>
                <a:lnTo>
                  <a:pt x="2128041" y="82948"/>
                </a:lnTo>
                <a:lnTo>
                  <a:pt x="2118895" y="84796"/>
                </a:lnTo>
                <a:close/>
              </a:path>
              <a:path w="6725284" h="1903095">
                <a:moveTo>
                  <a:pt x="2421476" y="87316"/>
                </a:moveTo>
                <a:lnTo>
                  <a:pt x="2411356" y="85271"/>
                </a:lnTo>
                <a:lnTo>
                  <a:pt x="2403089" y="79694"/>
                </a:lnTo>
                <a:lnTo>
                  <a:pt x="2397514" y="71423"/>
                </a:lnTo>
                <a:lnTo>
                  <a:pt x="2395470" y="61296"/>
                </a:lnTo>
                <a:lnTo>
                  <a:pt x="2397514" y="51171"/>
                </a:lnTo>
                <a:lnTo>
                  <a:pt x="2403089" y="42900"/>
                </a:lnTo>
                <a:lnTo>
                  <a:pt x="2411356" y="37322"/>
                </a:lnTo>
                <a:lnTo>
                  <a:pt x="2421476" y="35276"/>
                </a:lnTo>
                <a:lnTo>
                  <a:pt x="2431594" y="37322"/>
                </a:lnTo>
                <a:lnTo>
                  <a:pt x="2439860" y="42900"/>
                </a:lnTo>
                <a:lnTo>
                  <a:pt x="2445435" y="51171"/>
                </a:lnTo>
                <a:lnTo>
                  <a:pt x="2447480" y="61296"/>
                </a:lnTo>
                <a:lnTo>
                  <a:pt x="2445437" y="71423"/>
                </a:lnTo>
                <a:lnTo>
                  <a:pt x="2439867" y="79694"/>
                </a:lnTo>
                <a:lnTo>
                  <a:pt x="2431602" y="85271"/>
                </a:lnTo>
                <a:lnTo>
                  <a:pt x="2421476" y="87316"/>
                </a:lnTo>
                <a:close/>
              </a:path>
              <a:path w="6725284" h="1903095">
                <a:moveTo>
                  <a:pt x="2724055" y="90680"/>
                </a:moveTo>
                <a:lnTo>
                  <a:pt x="2712622" y="88372"/>
                </a:lnTo>
                <a:lnTo>
                  <a:pt x="2703288" y="82075"/>
                </a:lnTo>
                <a:lnTo>
                  <a:pt x="2696995" y="72736"/>
                </a:lnTo>
                <a:lnTo>
                  <a:pt x="2694688" y="61296"/>
                </a:lnTo>
                <a:lnTo>
                  <a:pt x="2696995" y="49857"/>
                </a:lnTo>
                <a:lnTo>
                  <a:pt x="2703288" y="40517"/>
                </a:lnTo>
                <a:lnTo>
                  <a:pt x="2712622" y="34221"/>
                </a:lnTo>
                <a:lnTo>
                  <a:pt x="2724055" y="31912"/>
                </a:lnTo>
                <a:lnTo>
                  <a:pt x="2735487" y="34221"/>
                </a:lnTo>
                <a:lnTo>
                  <a:pt x="2744821" y="40517"/>
                </a:lnTo>
                <a:lnTo>
                  <a:pt x="2751114" y="49857"/>
                </a:lnTo>
                <a:lnTo>
                  <a:pt x="2753422" y="61296"/>
                </a:lnTo>
                <a:lnTo>
                  <a:pt x="2751114" y="72736"/>
                </a:lnTo>
                <a:lnTo>
                  <a:pt x="2744821" y="82075"/>
                </a:lnTo>
                <a:lnTo>
                  <a:pt x="2735487" y="88372"/>
                </a:lnTo>
                <a:lnTo>
                  <a:pt x="2724055" y="90680"/>
                </a:lnTo>
                <a:close/>
              </a:path>
              <a:path w="6725284" h="1903095">
                <a:moveTo>
                  <a:pt x="3026633" y="94044"/>
                </a:moveTo>
                <a:lnTo>
                  <a:pt x="3013896" y="91470"/>
                </a:lnTo>
                <a:lnTo>
                  <a:pt x="3003493" y="84451"/>
                </a:lnTo>
                <a:lnTo>
                  <a:pt x="2996478" y="74041"/>
                </a:lnTo>
                <a:lnTo>
                  <a:pt x="2993905" y="61296"/>
                </a:lnTo>
                <a:lnTo>
                  <a:pt x="2996478" y="48552"/>
                </a:lnTo>
                <a:lnTo>
                  <a:pt x="3003493" y="38142"/>
                </a:lnTo>
                <a:lnTo>
                  <a:pt x="3013896" y="31123"/>
                </a:lnTo>
                <a:lnTo>
                  <a:pt x="3026633" y="28549"/>
                </a:lnTo>
                <a:lnTo>
                  <a:pt x="3039371" y="31123"/>
                </a:lnTo>
                <a:lnTo>
                  <a:pt x="3049775" y="38142"/>
                </a:lnTo>
                <a:lnTo>
                  <a:pt x="3056791" y="48552"/>
                </a:lnTo>
                <a:lnTo>
                  <a:pt x="3059364" y="61296"/>
                </a:lnTo>
                <a:lnTo>
                  <a:pt x="3056791" y="74041"/>
                </a:lnTo>
                <a:lnTo>
                  <a:pt x="3049775" y="84451"/>
                </a:lnTo>
                <a:lnTo>
                  <a:pt x="3039371" y="91470"/>
                </a:lnTo>
                <a:lnTo>
                  <a:pt x="3026633" y="94044"/>
                </a:lnTo>
                <a:close/>
              </a:path>
              <a:path w="6725284" h="1903095">
                <a:moveTo>
                  <a:pt x="3329211" y="96568"/>
                </a:moveTo>
                <a:lnTo>
                  <a:pt x="3315502" y="93796"/>
                </a:lnTo>
                <a:lnTo>
                  <a:pt x="3304303" y="86239"/>
                </a:lnTo>
                <a:lnTo>
                  <a:pt x="3296750" y="75032"/>
                </a:lnTo>
                <a:lnTo>
                  <a:pt x="3293980" y="61313"/>
                </a:lnTo>
                <a:lnTo>
                  <a:pt x="3296750" y="47595"/>
                </a:lnTo>
                <a:lnTo>
                  <a:pt x="3304303" y="36388"/>
                </a:lnTo>
                <a:lnTo>
                  <a:pt x="3315502" y="28830"/>
                </a:lnTo>
                <a:lnTo>
                  <a:pt x="3329211" y="26059"/>
                </a:lnTo>
                <a:lnTo>
                  <a:pt x="3342923" y="28830"/>
                </a:lnTo>
                <a:lnTo>
                  <a:pt x="3354123" y="36388"/>
                </a:lnTo>
                <a:lnTo>
                  <a:pt x="3361676" y="47595"/>
                </a:lnTo>
                <a:lnTo>
                  <a:pt x="3364446" y="61313"/>
                </a:lnTo>
                <a:lnTo>
                  <a:pt x="3361678" y="75032"/>
                </a:lnTo>
                <a:lnTo>
                  <a:pt x="3354129" y="86239"/>
                </a:lnTo>
                <a:lnTo>
                  <a:pt x="3342930" y="93796"/>
                </a:lnTo>
                <a:lnTo>
                  <a:pt x="3329211" y="96568"/>
                </a:lnTo>
                <a:close/>
              </a:path>
              <a:path w="6725284" h="1903095">
                <a:moveTo>
                  <a:pt x="3631783" y="99092"/>
                </a:moveTo>
                <a:lnTo>
                  <a:pt x="3617087" y="96122"/>
                </a:lnTo>
                <a:lnTo>
                  <a:pt x="3605086" y="88024"/>
                </a:lnTo>
                <a:lnTo>
                  <a:pt x="3596995" y="76016"/>
                </a:lnTo>
                <a:lnTo>
                  <a:pt x="3594028" y="61313"/>
                </a:lnTo>
                <a:lnTo>
                  <a:pt x="3596995" y="46612"/>
                </a:lnTo>
                <a:lnTo>
                  <a:pt x="3605086" y="34604"/>
                </a:lnTo>
                <a:lnTo>
                  <a:pt x="3617087" y="26505"/>
                </a:lnTo>
                <a:lnTo>
                  <a:pt x="3631783" y="23535"/>
                </a:lnTo>
                <a:lnTo>
                  <a:pt x="3646479" y="26505"/>
                </a:lnTo>
                <a:lnTo>
                  <a:pt x="3658479" y="34604"/>
                </a:lnTo>
                <a:lnTo>
                  <a:pt x="3666571" y="46612"/>
                </a:lnTo>
                <a:lnTo>
                  <a:pt x="3669538" y="61313"/>
                </a:lnTo>
                <a:lnTo>
                  <a:pt x="3666571" y="76016"/>
                </a:lnTo>
                <a:lnTo>
                  <a:pt x="3658479" y="88024"/>
                </a:lnTo>
                <a:lnTo>
                  <a:pt x="3646479" y="96122"/>
                </a:lnTo>
                <a:lnTo>
                  <a:pt x="3631783" y="99092"/>
                </a:lnTo>
                <a:close/>
              </a:path>
              <a:path w="6725284" h="1903095">
                <a:moveTo>
                  <a:pt x="3934361" y="102456"/>
                </a:moveTo>
                <a:lnTo>
                  <a:pt x="3918361" y="99223"/>
                </a:lnTo>
                <a:lnTo>
                  <a:pt x="3905299" y="90406"/>
                </a:lnTo>
                <a:lnTo>
                  <a:pt x="3896494" y="77328"/>
                </a:lnTo>
                <a:lnTo>
                  <a:pt x="3893266" y="61313"/>
                </a:lnTo>
                <a:lnTo>
                  <a:pt x="3896494" y="45298"/>
                </a:lnTo>
                <a:lnTo>
                  <a:pt x="3905299" y="32221"/>
                </a:lnTo>
                <a:lnTo>
                  <a:pt x="3918361" y="23404"/>
                </a:lnTo>
                <a:lnTo>
                  <a:pt x="3934361" y="20171"/>
                </a:lnTo>
                <a:lnTo>
                  <a:pt x="3950367" y="23404"/>
                </a:lnTo>
                <a:lnTo>
                  <a:pt x="3963441" y="32221"/>
                </a:lnTo>
                <a:lnTo>
                  <a:pt x="3972257" y="45298"/>
                </a:lnTo>
                <a:lnTo>
                  <a:pt x="3975490" y="61313"/>
                </a:lnTo>
                <a:lnTo>
                  <a:pt x="3972257" y="77328"/>
                </a:lnTo>
                <a:lnTo>
                  <a:pt x="3963441" y="90406"/>
                </a:lnTo>
                <a:lnTo>
                  <a:pt x="3950367" y="99223"/>
                </a:lnTo>
                <a:lnTo>
                  <a:pt x="3934361" y="102456"/>
                </a:lnTo>
                <a:close/>
              </a:path>
              <a:path w="6725284" h="1903095">
                <a:moveTo>
                  <a:pt x="4236940" y="104979"/>
                </a:moveTo>
                <a:lnTo>
                  <a:pt x="4219960" y="101549"/>
                </a:lnTo>
                <a:lnTo>
                  <a:pt x="4206093" y="92194"/>
                </a:lnTo>
                <a:lnTo>
                  <a:pt x="4196743" y="78319"/>
                </a:lnTo>
                <a:lnTo>
                  <a:pt x="4193314" y="61330"/>
                </a:lnTo>
                <a:lnTo>
                  <a:pt x="4196743" y="44342"/>
                </a:lnTo>
                <a:lnTo>
                  <a:pt x="4206093" y="30468"/>
                </a:lnTo>
                <a:lnTo>
                  <a:pt x="4219960" y="21114"/>
                </a:lnTo>
                <a:lnTo>
                  <a:pt x="4236940" y="17684"/>
                </a:lnTo>
                <a:lnTo>
                  <a:pt x="4253919" y="21114"/>
                </a:lnTo>
                <a:lnTo>
                  <a:pt x="4267786" y="30468"/>
                </a:lnTo>
                <a:lnTo>
                  <a:pt x="4277136" y="44342"/>
                </a:lnTo>
                <a:lnTo>
                  <a:pt x="4280565" y="61330"/>
                </a:lnTo>
                <a:lnTo>
                  <a:pt x="4277136" y="78319"/>
                </a:lnTo>
                <a:lnTo>
                  <a:pt x="4267786" y="92194"/>
                </a:lnTo>
                <a:lnTo>
                  <a:pt x="4253919" y="101549"/>
                </a:lnTo>
                <a:lnTo>
                  <a:pt x="4236940" y="104979"/>
                </a:lnTo>
                <a:close/>
              </a:path>
              <a:path w="6725284" h="1903095">
                <a:moveTo>
                  <a:pt x="4539518" y="107503"/>
                </a:moveTo>
                <a:lnTo>
                  <a:pt x="4521565" y="103874"/>
                </a:lnTo>
                <a:lnTo>
                  <a:pt x="4506904" y="93979"/>
                </a:lnTo>
                <a:lnTo>
                  <a:pt x="4497020" y="79303"/>
                </a:lnTo>
                <a:lnTo>
                  <a:pt x="4493396" y="61330"/>
                </a:lnTo>
                <a:lnTo>
                  <a:pt x="4497020" y="43360"/>
                </a:lnTo>
                <a:lnTo>
                  <a:pt x="4506904" y="28684"/>
                </a:lnTo>
                <a:lnTo>
                  <a:pt x="4521565" y="18789"/>
                </a:lnTo>
                <a:lnTo>
                  <a:pt x="4539518" y="15161"/>
                </a:lnTo>
                <a:lnTo>
                  <a:pt x="4557491" y="18789"/>
                </a:lnTo>
                <a:lnTo>
                  <a:pt x="4572161" y="28684"/>
                </a:lnTo>
                <a:lnTo>
                  <a:pt x="4582049" y="43360"/>
                </a:lnTo>
                <a:lnTo>
                  <a:pt x="4585674" y="61330"/>
                </a:lnTo>
                <a:lnTo>
                  <a:pt x="4582049" y="79303"/>
                </a:lnTo>
                <a:lnTo>
                  <a:pt x="4572161" y="93979"/>
                </a:lnTo>
                <a:lnTo>
                  <a:pt x="4557491" y="103874"/>
                </a:lnTo>
                <a:lnTo>
                  <a:pt x="4539518" y="107503"/>
                </a:lnTo>
                <a:close/>
              </a:path>
              <a:path w="6725284" h="1903095">
                <a:moveTo>
                  <a:pt x="4842096" y="110023"/>
                </a:moveTo>
                <a:lnTo>
                  <a:pt x="4823164" y="106197"/>
                </a:lnTo>
                <a:lnTo>
                  <a:pt x="4807699" y="95763"/>
                </a:lnTo>
                <a:lnTo>
                  <a:pt x="4797269" y="80286"/>
                </a:lnTo>
                <a:lnTo>
                  <a:pt x="4793443" y="61330"/>
                </a:lnTo>
                <a:lnTo>
                  <a:pt x="4797269" y="42376"/>
                </a:lnTo>
                <a:lnTo>
                  <a:pt x="4807699" y="26898"/>
                </a:lnTo>
                <a:lnTo>
                  <a:pt x="4823164" y="16463"/>
                </a:lnTo>
                <a:lnTo>
                  <a:pt x="4842096" y="12637"/>
                </a:lnTo>
                <a:lnTo>
                  <a:pt x="4861048" y="16463"/>
                </a:lnTo>
                <a:lnTo>
                  <a:pt x="4876524" y="26898"/>
                </a:lnTo>
                <a:lnTo>
                  <a:pt x="4886957" y="42376"/>
                </a:lnTo>
                <a:lnTo>
                  <a:pt x="4890783" y="61330"/>
                </a:lnTo>
                <a:lnTo>
                  <a:pt x="4886957" y="80286"/>
                </a:lnTo>
                <a:lnTo>
                  <a:pt x="4876524" y="95763"/>
                </a:lnTo>
                <a:lnTo>
                  <a:pt x="4861048" y="106197"/>
                </a:lnTo>
                <a:lnTo>
                  <a:pt x="4842096" y="110023"/>
                </a:lnTo>
                <a:close/>
              </a:path>
              <a:path w="6725284" h="1903095">
                <a:moveTo>
                  <a:pt x="5144675" y="112547"/>
                </a:moveTo>
                <a:lnTo>
                  <a:pt x="5124749" y="108523"/>
                </a:lnTo>
                <a:lnTo>
                  <a:pt x="5108480" y="97548"/>
                </a:lnTo>
                <a:lnTo>
                  <a:pt x="5097513" y="81268"/>
                </a:lnTo>
                <a:lnTo>
                  <a:pt x="5093491" y="61330"/>
                </a:lnTo>
                <a:lnTo>
                  <a:pt x="5097513" y="41392"/>
                </a:lnTo>
                <a:lnTo>
                  <a:pt x="5108480" y="25113"/>
                </a:lnTo>
                <a:lnTo>
                  <a:pt x="5124749" y="14137"/>
                </a:lnTo>
                <a:lnTo>
                  <a:pt x="5144675" y="10113"/>
                </a:lnTo>
                <a:lnTo>
                  <a:pt x="5164605" y="14137"/>
                </a:lnTo>
                <a:lnTo>
                  <a:pt x="5180886" y="25113"/>
                </a:lnTo>
                <a:lnTo>
                  <a:pt x="5191865" y="41392"/>
                </a:lnTo>
                <a:lnTo>
                  <a:pt x="5195892" y="61330"/>
                </a:lnTo>
                <a:lnTo>
                  <a:pt x="5191865" y="81268"/>
                </a:lnTo>
                <a:lnTo>
                  <a:pt x="5180886" y="97548"/>
                </a:lnTo>
                <a:lnTo>
                  <a:pt x="5164605" y="108523"/>
                </a:lnTo>
                <a:lnTo>
                  <a:pt x="5144675" y="112547"/>
                </a:lnTo>
                <a:close/>
              </a:path>
              <a:path w="6725284" h="1903095">
                <a:moveTo>
                  <a:pt x="5447253" y="115911"/>
                </a:moveTo>
                <a:lnTo>
                  <a:pt x="5426037" y="111622"/>
                </a:lnTo>
                <a:lnTo>
                  <a:pt x="5408705" y="99926"/>
                </a:lnTo>
                <a:lnTo>
                  <a:pt x="5397016" y="82582"/>
                </a:lnTo>
                <a:lnTo>
                  <a:pt x="5392729" y="61347"/>
                </a:lnTo>
                <a:lnTo>
                  <a:pt x="5397016" y="40113"/>
                </a:lnTo>
                <a:lnTo>
                  <a:pt x="5408705" y="22769"/>
                </a:lnTo>
                <a:lnTo>
                  <a:pt x="5426037" y="11073"/>
                </a:lnTo>
                <a:lnTo>
                  <a:pt x="5447253" y="6783"/>
                </a:lnTo>
                <a:lnTo>
                  <a:pt x="5468488" y="11073"/>
                </a:lnTo>
                <a:lnTo>
                  <a:pt x="5485830" y="22769"/>
                </a:lnTo>
                <a:lnTo>
                  <a:pt x="5497523" y="40113"/>
                </a:lnTo>
                <a:lnTo>
                  <a:pt x="5501810" y="61347"/>
                </a:lnTo>
                <a:lnTo>
                  <a:pt x="5497523" y="82582"/>
                </a:lnTo>
                <a:lnTo>
                  <a:pt x="5485830" y="99926"/>
                </a:lnTo>
                <a:lnTo>
                  <a:pt x="5468488" y="111622"/>
                </a:lnTo>
                <a:lnTo>
                  <a:pt x="5447253" y="115911"/>
                </a:lnTo>
                <a:close/>
              </a:path>
              <a:path w="6725284" h="1903095">
                <a:moveTo>
                  <a:pt x="5749865" y="118435"/>
                </a:moveTo>
                <a:lnTo>
                  <a:pt x="5727656" y="113947"/>
                </a:lnTo>
                <a:lnTo>
                  <a:pt x="5709521" y="101711"/>
                </a:lnTo>
                <a:lnTo>
                  <a:pt x="5697294" y="83564"/>
                </a:lnTo>
                <a:lnTo>
                  <a:pt x="5692811" y="61347"/>
                </a:lnTo>
                <a:lnTo>
                  <a:pt x="5697294" y="39130"/>
                </a:lnTo>
                <a:lnTo>
                  <a:pt x="5709521" y="20983"/>
                </a:lnTo>
                <a:lnTo>
                  <a:pt x="5727656" y="8747"/>
                </a:lnTo>
                <a:lnTo>
                  <a:pt x="5749865" y="4259"/>
                </a:lnTo>
                <a:lnTo>
                  <a:pt x="5772055" y="8747"/>
                </a:lnTo>
                <a:lnTo>
                  <a:pt x="5790180" y="20983"/>
                </a:lnTo>
                <a:lnTo>
                  <a:pt x="5802403" y="39130"/>
                </a:lnTo>
                <a:lnTo>
                  <a:pt x="5806885" y="61347"/>
                </a:lnTo>
                <a:lnTo>
                  <a:pt x="5802407" y="83564"/>
                </a:lnTo>
                <a:lnTo>
                  <a:pt x="5790192" y="101711"/>
                </a:lnTo>
                <a:lnTo>
                  <a:pt x="5772069" y="113947"/>
                </a:lnTo>
                <a:lnTo>
                  <a:pt x="5749865" y="118435"/>
                </a:lnTo>
                <a:close/>
              </a:path>
              <a:path w="6725284" h="1903095">
                <a:moveTo>
                  <a:pt x="6052443" y="120958"/>
                </a:moveTo>
                <a:lnTo>
                  <a:pt x="6029255" y="116273"/>
                </a:lnTo>
                <a:lnTo>
                  <a:pt x="6010315" y="103496"/>
                </a:lnTo>
                <a:lnTo>
                  <a:pt x="5997543" y="84548"/>
                </a:lnTo>
                <a:lnTo>
                  <a:pt x="5992859" y="61347"/>
                </a:lnTo>
                <a:lnTo>
                  <a:pt x="5997543" y="38147"/>
                </a:lnTo>
                <a:lnTo>
                  <a:pt x="6010315" y="19199"/>
                </a:lnTo>
                <a:lnTo>
                  <a:pt x="6029255" y="6424"/>
                </a:lnTo>
                <a:lnTo>
                  <a:pt x="6052443" y="1739"/>
                </a:lnTo>
                <a:lnTo>
                  <a:pt x="6075626" y="6424"/>
                </a:lnTo>
                <a:lnTo>
                  <a:pt x="6094555" y="19199"/>
                </a:lnTo>
                <a:lnTo>
                  <a:pt x="6107315" y="38147"/>
                </a:lnTo>
                <a:lnTo>
                  <a:pt x="6111994" y="61347"/>
                </a:lnTo>
                <a:lnTo>
                  <a:pt x="6107315" y="84548"/>
                </a:lnTo>
                <a:lnTo>
                  <a:pt x="6094555" y="103496"/>
                </a:lnTo>
                <a:lnTo>
                  <a:pt x="6075626" y="116273"/>
                </a:lnTo>
                <a:lnTo>
                  <a:pt x="6052443" y="120958"/>
                </a:lnTo>
                <a:close/>
              </a:path>
              <a:path w="6725284" h="1903095">
                <a:moveTo>
                  <a:pt x="6355022" y="125162"/>
                </a:moveTo>
                <a:lnTo>
                  <a:pt x="6330198" y="120149"/>
                </a:lnTo>
                <a:lnTo>
                  <a:pt x="6309928" y="106477"/>
                </a:lnTo>
                <a:lnTo>
                  <a:pt x="6296264" y="86198"/>
                </a:lnTo>
                <a:lnTo>
                  <a:pt x="6291253" y="61364"/>
                </a:lnTo>
                <a:lnTo>
                  <a:pt x="6296264" y="36529"/>
                </a:lnTo>
                <a:lnTo>
                  <a:pt x="6309928" y="16250"/>
                </a:lnTo>
                <a:lnTo>
                  <a:pt x="6330198" y="2578"/>
                </a:lnTo>
                <a:lnTo>
                  <a:pt x="6342968" y="0"/>
                </a:lnTo>
                <a:lnTo>
                  <a:pt x="6367066" y="0"/>
                </a:lnTo>
                <a:lnTo>
                  <a:pt x="6379826" y="2578"/>
                </a:lnTo>
                <a:lnTo>
                  <a:pt x="6400085" y="16250"/>
                </a:lnTo>
                <a:lnTo>
                  <a:pt x="6413747" y="36529"/>
                </a:lnTo>
                <a:lnTo>
                  <a:pt x="6418756" y="61364"/>
                </a:lnTo>
                <a:lnTo>
                  <a:pt x="6413747" y="86198"/>
                </a:lnTo>
                <a:lnTo>
                  <a:pt x="6400085" y="106477"/>
                </a:lnTo>
                <a:lnTo>
                  <a:pt x="6379826" y="120149"/>
                </a:lnTo>
                <a:lnTo>
                  <a:pt x="6355022" y="125162"/>
                </a:lnTo>
                <a:close/>
              </a:path>
              <a:path w="6725284" h="1903095">
                <a:moveTo>
                  <a:pt x="6657600" y="128526"/>
                </a:moveTo>
                <a:lnTo>
                  <a:pt x="6631466" y="123248"/>
                </a:lnTo>
                <a:lnTo>
                  <a:pt x="6610124" y="108854"/>
                </a:lnTo>
                <a:lnTo>
                  <a:pt x="6595734" y="87505"/>
                </a:lnTo>
                <a:lnTo>
                  <a:pt x="6590457" y="61364"/>
                </a:lnTo>
                <a:lnTo>
                  <a:pt x="6595734" y="35224"/>
                </a:lnTo>
                <a:lnTo>
                  <a:pt x="6610124" y="13875"/>
                </a:lnTo>
                <a:lnTo>
                  <a:pt x="6630696" y="0"/>
                </a:lnTo>
                <a:lnTo>
                  <a:pt x="6684484" y="0"/>
                </a:lnTo>
                <a:lnTo>
                  <a:pt x="6705047" y="13875"/>
                </a:lnTo>
                <a:lnTo>
                  <a:pt x="6719432" y="35224"/>
                </a:lnTo>
                <a:lnTo>
                  <a:pt x="6724708" y="61364"/>
                </a:lnTo>
                <a:lnTo>
                  <a:pt x="6719432" y="87505"/>
                </a:lnTo>
                <a:lnTo>
                  <a:pt x="6705047" y="108854"/>
                </a:lnTo>
                <a:lnTo>
                  <a:pt x="6683715" y="123248"/>
                </a:lnTo>
                <a:lnTo>
                  <a:pt x="6657600" y="128526"/>
                </a:lnTo>
                <a:close/>
              </a:path>
              <a:path w="6725284" h="1903095">
                <a:moveTo>
                  <a:pt x="1680" y="364597"/>
                </a:moveTo>
                <a:lnTo>
                  <a:pt x="0" y="364597"/>
                </a:lnTo>
                <a:lnTo>
                  <a:pt x="0" y="363655"/>
                </a:lnTo>
                <a:lnTo>
                  <a:pt x="1680" y="363655"/>
                </a:lnTo>
                <a:lnTo>
                  <a:pt x="1680" y="364597"/>
                </a:lnTo>
                <a:close/>
              </a:path>
              <a:path w="6725284" h="1903095">
                <a:moveTo>
                  <a:pt x="305269" y="367488"/>
                </a:moveTo>
                <a:lnTo>
                  <a:pt x="301554" y="367488"/>
                </a:lnTo>
                <a:lnTo>
                  <a:pt x="300057" y="365994"/>
                </a:lnTo>
                <a:lnTo>
                  <a:pt x="300057" y="362259"/>
                </a:lnTo>
                <a:lnTo>
                  <a:pt x="301554" y="360761"/>
                </a:lnTo>
                <a:lnTo>
                  <a:pt x="305285" y="360761"/>
                </a:lnTo>
                <a:lnTo>
                  <a:pt x="306781" y="362259"/>
                </a:lnTo>
                <a:lnTo>
                  <a:pt x="306781" y="365994"/>
                </a:lnTo>
                <a:lnTo>
                  <a:pt x="305269" y="367488"/>
                </a:lnTo>
                <a:close/>
              </a:path>
              <a:path w="6725284" h="1903095">
                <a:moveTo>
                  <a:pt x="609714" y="370852"/>
                </a:moveTo>
                <a:lnTo>
                  <a:pt x="602302" y="370852"/>
                </a:lnTo>
                <a:lnTo>
                  <a:pt x="599292" y="367843"/>
                </a:lnTo>
                <a:lnTo>
                  <a:pt x="599292" y="360443"/>
                </a:lnTo>
                <a:lnTo>
                  <a:pt x="602302" y="357430"/>
                </a:lnTo>
                <a:lnTo>
                  <a:pt x="609697" y="357430"/>
                </a:lnTo>
                <a:lnTo>
                  <a:pt x="612707" y="360443"/>
                </a:lnTo>
                <a:lnTo>
                  <a:pt x="612707" y="367843"/>
                </a:lnTo>
                <a:lnTo>
                  <a:pt x="609714" y="370852"/>
                </a:lnTo>
                <a:close/>
              </a:path>
              <a:path w="6725284" h="1903095">
                <a:moveTo>
                  <a:pt x="914142" y="374216"/>
                </a:moveTo>
                <a:lnTo>
                  <a:pt x="903014" y="374216"/>
                </a:lnTo>
                <a:lnTo>
                  <a:pt x="898510" y="369708"/>
                </a:lnTo>
                <a:lnTo>
                  <a:pt x="898510" y="358574"/>
                </a:lnTo>
                <a:lnTo>
                  <a:pt x="903014" y="354067"/>
                </a:lnTo>
                <a:lnTo>
                  <a:pt x="914142" y="354067"/>
                </a:lnTo>
                <a:lnTo>
                  <a:pt x="918646" y="358574"/>
                </a:lnTo>
                <a:lnTo>
                  <a:pt x="918646" y="369708"/>
                </a:lnTo>
                <a:lnTo>
                  <a:pt x="914142" y="374216"/>
                </a:lnTo>
                <a:close/>
              </a:path>
              <a:path w="6725284" h="1903095">
                <a:moveTo>
                  <a:pt x="1218569" y="377583"/>
                </a:moveTo>
                <a:lnTo>
                  <a:pt x="1203744" y="377583"/>
                </a:lnTo>
                <a:lnTo>
                  <a:pt x="1197728" y="371561"/>
                </a:lnTo>
                <a:lnTo>
                  <a:pt x="1197728" y="356725"/>
                </a:lnTo>
                <a:lnTo>
                  <a:pt x="1203744" y="350703"/>
                </a:lnTo>
                <a:lnTo>
                  <a:pt x="1218569" y="350703"/>
                </a:lnTo>
                <a:lnTo>
                  <a:pt x="1224588" y="356725"/>
                </a:lnTo>
                <a:lnTo>
                  <a:pt x="1224588" y="371561"/>
                </a:lnTo>
                <a:lnTo>
                  <a:pt x="1218569" y="377583"/>
                </a:lnTo>
                <a:close/>
              </a:path>
              <a:path w="6725284" h="1903095">
                <a:moveTo>
                  <a:pt x="1523000" y="380944"/>
                </a:moveTo>
                <a:lnTo>
                  <a:pt x="1504473" y="380944"/>
                </a:lnTo>
                <a:lnTo>
                  <a:pt x="1496959" y="373426"/>
                </a:lnTo>
                <a:lnTo>
                  <a:pt x="1496959" y="354890"/>
                </a:lnTo>
                <a:lnTo>
                  <a:pt x="1504473" y="347373"/>
                </a:lnTo>
                <a:lnTo>
                  <a:pt x="1523000" y="347373"/>
                </a:lnTo>
                <a:lnTo>
                  <a:pt x="1530513" y="354890"/>
                </a:lnTo>
                <a:lnTo>
                  <a:pt x="1530513" y="373426"/>
                </a:lnTo>
                <a:lnTo>
                  <a:pt x="1523000" y="380944"/>
                </a:lnTo>
                <a:close/>
              </a:path>
              <a:path w="6725284" h="1903095">
                <a:moveTo>
                  <a:pt x="1816316" y="384311"/>
                </a:moveTo>
                <a:lnTo>
                  <a:pt x="1808475" y="382728"/>
                </a:lnTo>
                <a:lnTo>
                  <a:pt x="1802074" y="378410"/>
                </a:lnTo>
                <a:lnTo>
                  <a:pt x="1797759" y="372004"/>
                </a:lnTo>
                <a:lnTo>
                  <a:pt x="1796177" y="364158"/>
                </a:lnTo>
                <a:lnTo>
                  <a:pt x="1797759" y="356313"/>
                </a:lnTo>
                <a:lnTo>
                  <a:pt x="1802074" y="349908"/>
                </a:lnTo>
                <a:lnTo>
                  <a:pt x="1808475" y="345591"/>
                </a:lnTo>
                <a:lnTo>
                  <a:pt x="1816316" y="344009"/>
                </a:lnTo>
                <a:lnTo>
                  <a:pt x="1824157" y="345591"/>
                </a:lnTo>
                <a:lnTo>
                  <a:pt x="1830559" y="349908"/>
                </a:lnTo>
                <a:lnTo>
                  <a:pt x="1834874" y="356313"/>
                </a:lnTo>
                <a:lnTo>
                  <a:pt x="1836456" y="364158"/>
                </a:lnTo>
                <a:lnTo>
                  <a:pt x="1834874" y="372004"/>
                </a:lnTo>
                <a:lnTo>
                  <a:pt x="1830559" y="378410"/>
                </a:lnTo>
                <a:lnTo>
                  <a:pt x="1824157" y="382728"/>
                </a:lnTo>
                <a:lnTo>
                  <a:pt x="1816316" y="384311"/>
                </a:lnTo>
                <a:close/>
              </a:path>
              <a:path w="6725284" h="1903095">
                <a:moveTo>
                  <a:pt x="2118895" y="387675"/>
                </a:moveTo>
                <a:lnTo>
                  <a:pt x="2109748" y="385826"/>
                </a:lnTo>
                <a:lnTo>
                  <a:pt x="2102279" y="380786"/>
                </a:lnTo>
                <a:lnTo>
                  <a:pt x="2097242" y="373311"/>
                </a:lnTo>
                <a:lnTo>
                  <a:pt x="2095395" y="364158"/>
                </a:lnTo>
                <a:lnTo>
                  <a:pt x="2097242" y="355007"/>
                </a:lnTo>
                <a:lnTo>
                  <a:pt x="2102279" y="347533"/>
                </a:lnTo>
                <a:lnTo>
                  <a:pt x="2109748" y="342493"/>
                </a:lnTo>
                <a:lnTo>
                  <a:pt x="2118895" y="340645"/>
                </a:lnTo>
                <a:lnTo>
                  <a:pt x="2128041" y="342493"/>
                </a:lnTo>
                <a:lnTo>
                  <a:pt x="2135511" y="347533"/>
                </a:lnTo>
                <a:lnTo>
                  <a:pt x="2140547" y="355007"/>
                </a:lnTo>
                <a:lnTo>
                  <a:pt x="2142394" y="364158"/>
                </a:lnTo>
                <a:lnTo>
                  <a:pt x="2140547" y="373311"/>
                </a:lnTo>
                <a:lnTo>
                  <a:pt x="2135511" y="380786"/>
                </a:lnTo>
                <a:lnTo>
                  <a:pt x="2128041" y="385826"/>
                </a:lnTo>
                <a:lnTo>
                  <a:pt x="2118895" y="387675"/>
                </a:lnTo>
                <a:close/>
              </a:path>
              <a:path w="6725284" h="1903095">
                <a:moveTo>
                  <a:pt x="2421476" y="390195"/>
                </a:moveTo>
                <a:lnTo>
                  <a:pt x="2411356" y="388150"/>
                </a:lnTo>
                <a:lnTo>
                  <a:pt x="2403089" y="382572"/>
                </a:lnTo>
                <a:lnTo>
                  <a:pt x="2397514" y="374301"/>
                </a:lnTo>
                <a:lnTo>
                  <a:pt x="2395470" y="364175"/>
                </a:lnTo>
                <a:lnTo>
                  <a:pt x="2397514" y="354050"/>
                </a:lnTo>
                <a:lnTo>
                  <a:pt x="2403089" y="345779"/>
                </a:lnTo>
                <a:lnTo>
                  <a:pt x="2411356" y="340201"/>
                </a:lnTo>
                <a:lnTo>
                  <a:pt x="2421476" y="338155"/>
                </a:lnTo>
                <a:lnTo>
                  <a:pt x="2431594" y="340201"/>
                </a:lnTo>
                <a:lnTo>
                  <a:pt x="2439860" y="345779"/>
                </a:lnTo>
                <a:lnTo>
                  <a:pt x="2445435" y="354050"/>
                </a:lnTo>
                <a:lnTo>
                  <a:pt x="2447480" y="364175"/>
                </a:lnTo>
                <a:lnTo>
                  <a:pt x="2445437" y="374301"/>
                </a:lnTo>
                <a:lnTo>
                  <a:pt x="2439867" y="382572"/>
                </a:lnTo>
                <a:lnTo>
                  <a:pt x="2431602" y="388150"/>
                </a:lnTo>
                <a:lnTo>
                  <a:pt x="2421476" y="390195"/>
                </a:lnTo>
                <a:close/>
              </a:path>
              <a:path w="6725284" h="1903095">
                <a:moveTo>
                  <a:pt x="2724055" y="393559"/>
                </a:moveTo>
                <a:lnTo>
                  <a:pt x="2712622" y="391250"/>
                </a:lnTo>
                <a:lnTo>
                  <a:pt x="2703288" y="384954"/>
                </a:lnTo>
                <a:lnTo>
                  <a:pt x="2696995" y="375614"/>
                </a:lnTo>
                <a:lnTo>
                  <a:pt x="2694688" y="364175"/>
                </a:lnTo>
                <a:lnTo>
                  <a:pt x="2696995" y="352736"/>
                </a:lnTo>
                <a:lnTo>
                  <a:pt x="2703288" y="343396"/>
                </a:lnTo>
                <a:lnTo>
                  <a:pt x="2712622" y="337100"/>
                </a:lnTo>
                <a:lnTo>
                  <a:pt x="2724055" y="334791"/>
                </a:lnTo>
                <a:lnTo>
                  <a:pt x="2735487" y="337100"/>
                </a:lnTo>
                <a:lnTo>
                  <a:pt x="2744821" y="343396"/>
                </a:lnTo>
                <a:lnTo>
                  <a:pt x="2751114" y="352736"/>
                </a:lnTo>
                <a:lnTo>
                  <a:pt x="2753422" y="364175"/>
                </a:lnTo>
                <a:lnTo>
                  <a:pt x="2751114" y="375614"/>
                </a:lnTo>
                <a:lnTo>
                  <a:pt x="2744821" y="384954"/>
                </a:lnTo>
                <a:lnTo>
                  <a:pt x="2735487" y="391250"/>
                </a:lnTo>
                <a:lnTo>
                  <a:pt x="2724055" y="393559"/>
                </a:lnTo>
                <a:close/>
              </a:path>
              <a:path w="6725284" h="1903095">
                <a:moveTo>
                  <a:pt x="3026633" y="396923"/>
                </a:moveTo>
                <a:lnTo>
                  <a:pt x="3013896" y="394349"/>
                </a:lnTo>
                <a:lnTo>
                  <a:pt x="3003493" y="387329"/>
                </a:lnTo>
                <a:lnTo>
                  <a:pt x="2996478" y="376920"/>
                </a:lnTo>
                <a:lnTo>
                  <a:pt x="2993905" y="364175"/>
                </a:lnTo>
                <a:lnTo>
                  <a:pt x="2996478" y="351430"/>
                </a:lnTo>
                <a:lnTo>
                  <a:pt x="3003493" y="341021"/>
                </a:lnTo>
                <a:lnTo>
                  <a:pt x="3013896" y="334001"/>
                </a:lnTo>
                <a:lnTo>
                  <a:pt x="3026633" y="331427"/>
                </a:lnTo>
                <a:lnTo>
                  <a:pt x="3039371" y="334001"/>
                </a:lnTo>
                <a:lnTo>
                  <a:pt x="3049775" y="341021"/>
                </a:lnTo>
                <a:lnTo>
                  <a:pt x="3056791" y="351430"/>
                </a:lnTo>
                <a:lnTo>
                  <a:pt x="3059364" y="364175"/>
                </a:lnTo>
                <a:lnTo>
                  <a:pt x="3056791" y="376920"/>
                </a:lnTo>
                <a:lnTo>
                  <a:pt x="3049775" y="387329"/>
                </a:lnTo>
                <a:lnTo>
                  <a:pt x="3039371" y="394349"/>
                </a:lnTo>
                <a:lnTo>
                  <a:pt x="3026633" y="396923"/>
                </a:lnTo>
                <a:close/>
              </a:path>
              <a:path w="6725284" h="1903095">
                <a:moveTo>
                  <a:pt x="3329211" y="399446"/>
                </a:moveTo>
                <a:lnTo>
                  <a:pt x="3315502" y="396675"/>
                </a:lnTo>
                <a:lnTo>
                  <a:pt x="3304303" y="389117"/>
                </a:lnTo>
                <a:lnTo>
                  <a:pt x="3296750" y="377911"/>
                </a:lnTo>
                <a:lnTo>
                  <a:pt x="3293980" y="364192"/>
                </a:lnTo>
                <a:lnTo>
                  <a:pt x="3296750" y="350473"/>
                </a:lnTo>
                <a:lnTo>
                  <a:pt x="3304303" y="339267"/>
                </a:lnTo>
                <a:lnTo>
                  <a:pt x="3315502" y="331709"/>
                </a:lnTo>
                <a:lnTo>
                  <a:pt x="3329211" y="328937"/>
                </a:lnTo>
                <a:lnTo>
                  <a:pt x="3342923" y="331709"/>
                </a:lnTo>
                <a:lnTo>
                  <a:pt x="3354123" y="339267"/>
                </a:lnTo>
                <a:lnTo>
                  <a:pt x="3361676" y="350473"/>
                </a:lnTo>
                <a:lnTo>
                  <a:pt x="3364446" y="364192"/>
                </a:lnTo>
                <a:lnTo>
                  <a:pt x="3361678" y="377911"/>
                </a:lnTo>
                <a:lnTo>
                  <a:pt x="3354129" y="389117"/>
                </a:lnTo>
                <a:lnTo>
                  <a:pt x="3342930" y="396675"/>
                </a:lnTo>
                <a:lnTo>
                  <a:pt x="3329211" y="399446"/>
                </a:lnTo>
                <a:close/>
              </a:path>
              <a:path w="6725284" h="1903095">
                <a:moveTo>
                  <a:pt x="3631783" y="401970"/>
                </a:moveTo>
                <a:lnTo>
                  <a:pt x="3617087" y="399001"/>
                </a:lnTo>
                <a:lnTo>
                  <a:pt x="3605086" y="390903"/>
                </a:lnTo>
                <a:lnTo>
                  <a:pt x="3596995" y="378894"/>
                </a:lnTo>
                <a:lnTo>
                  <a:pt x="3594028" y="364192"/>
                </a:lnTo>
                <a:lnTo>
                  <a:pt x="3596995" y="349490"/>
                </a:lnTo>
                <a:lnTo>
                  <a:pt x="3605086" y="337481"/>
                </a:lnTo>
                <a:lnTo>
                  <a:pt x="3617087" y="329383"/>
                </a:lnTo>
                <a:lnTo>
                  <a:pt x="3631783" y="326413"/>
                </a:lnTo>
                <a:lnTo>
                  <a:pt x="3646479" y="329383"/>
                </a:lnTo>
                <a:lnTo>
                  <a:pt x="3658479" y="337481"/>
                </a:lnTo>
                <a:lnTo>
                  <a:pt x="3666571" y="349490"/>
                </a:lnTo>
                <a:lnTo>
                  <a:pt x="3669538" y="364192"/>
                </a:lnTo>
                <a:lnTo>
                  <a:pt x="3666571" y="378894"/>
                </a:lnTo>
                <a:lnTo>
                  <a:pt x="3658479" y="390903"/>
                </a:lnTo>
                <a:lnTo>
                  <a:pt x="3646479" y="399001"/>
                </a:lnTo>
                <a:lnTo>
                  <a:pt x="3631783" y="401970"/>
                </a:lnTo>
                <a:close/>
              </a:path>
              <a:path w="6725284" h="1903095">
                <a:moveTo>
                  <a:pt x="3934361" y="405334"/>
                </a:moveTo>
                <a:lnTo>
                  <a:pt x="3918361" y="402101"/>
                </a:lnTo>
                <a:lnTo>
                  <a:pt x="3905299" y="393284"/>
                </a:lnTo>
                <a:lnTo>
                  <a:pt x="3896494" y="380207"/>
                </a:lnTo>
                <a:lnTo>
                  <a:pt x="3893266" y="364192"/>
                </a:lnTo>
                <a:lnTo>
                  <a:pt x="3896494" y="348177"/>
                </a:lnTo>
                <a:lnTo>
                  <a:pt x="3905299" y="335099"/>
                </a:lnTo>
                <a:lnTo>
                  <a:pt x="3918361" y="326283"/>
                </a:lnTo>
                <a:lnTo>
                  <a:pt x="3934361" y="323050"/>
                </a:lnTo>
                <a:lnTo>
                  <a:pt x="3950367" y="326283"/>
                </a:lnTo>
                <a:lnTo>
                  <a:pt x="3963441" y="335099"/>
                </a:lnTo>
                <a:lnTo>
                  <a:pt x="3972257" y="348177"/>
                </a:lnTo>
                <a:lnTo>
                  <a:pt x="3975490" y="364192"/>
                </a:lnTo>
                <a:lnTo>
                  <a:pt x="3972257" y="380207"/>
                </a:lnTo>
                <a:lnTo>
                  <a:pt x="3963441" y="393284"/>
                </a:lnTo>
                <a:lnTo>
                  <a:pt x="3950367" y="402101"/>
                </a:lnTo>
                <a:lnTo>
                  <a:pt x="3934361" y="405334"/>
                </a:lnTo>
                <a:close/>
              </a:path>
              <a:path w="6725284" h="1903095">
                <a:moveTo>
                  <a:pt x="4236940" y="407858"/>
                </a:moveTo>
                <a:lnTo>
                  <a:pt x="4219960" y="404427"/>
                </a:lnTo>
                <a:lnTo>
                  <a:pt x="4206093" y="395072"/>
                </a:lnTo>
                <a:lnTo>
                  <a:pt x="4196743" y="381198"/>
                </a:lnTo>
                <a:lnTo>
                  <a:pt x="4193314" y="364209"/>
                </a:lnTo>
                <a:lnTo>
                  <a:pt x="4196743" y="347220"/>
                </a:lnTo>
                <a:lnTo>
                  <a:pt x="4206093" y="333347"/>
                </a:lnTo>
                <a:lnTo>
                  <a:pt x="4219960" y="323993"/>
                </a:lnTo>
                <a:lnTo>
                  <a:pt x="4236940" y="320563"/>
                </a:lnTo>
                <a:lnTo>
                  <a:pt x="4253919" y="323993"/>
                </a:lnTo>
                <a:lnTo>
                  <a:pt x="4267786" y="333347"/>
                </a:lnTo>
                <a:lnTo>
                  <a:pt x="4277136" y="347220"/>
                </a:lnTo>
                <a:lnTo>
                  <a:pt x="4280565" y="364209"/>
                </a:lnTo>
                <a:lnTo>
                  <a:pt x="4277136" y="381198"/>
                </a:lnTo>
                <a:lnTo>
                  <a:pt x="4267786" y="395072"/>
                </a:lnTo>
                <a:lnTo>
                  <a:pt x="4253919" y="404427"/>
                </a:lnTo>
                <a:lnTo>
                  <a:pt x="4236940" y="407858"/>
                </a:lnTo>
                <a:close/>
              </a:path>
              <a:path w="6725284" h="1903095">
                <a:moveTo>
                  <a:pt x="4539518" y="410382"/>
                </a:moveTo>
                <a:lnTo>
                  <a:pt x="4521565" y="406753"/>
                </a:lnTo>
                <a:lnTo>
                  <a:pt x="4506904" y="396858"/>
                </a:lnTo>
                <a:lnTo>
                  <a:pt x="4497020" y="382181"/>
                </a:lnTo>
                <a:lnTo>
                  <a:pt x="4493396" y="364209"/>
                </a:lnTo>
                <a:lnTo>
                  <a:pt x="4497020" y="346238"/>
                </a:lnTo>
                <a:lnTo>
                  <a:pt x="4506904" y="331563"/>
                </a:lnTo>
                <a:lnTo>
                  <a:pt x="4521565" y="321668"/>
                </a:lnTo>
                <a:lnTo>
                  <a:pt x="4539518" y="318039"/>
                </a:lnTo>
                <a:lnTo>
                  <a:pt x="4557491" y="321668"/>
                </a:lnTo>
                <a:lnTo>
                  <a:pt x="4572161" y="331563"/>
                </a:lnTo>
                <a:lnTo>
                  <a:pt x="4582049" y="346238"/>
                </a:lnTo>
                <a:lnTo>
                  <a:pt x="4585674" y="364209"/>
                </a:lnTo>
                <a:lnTo>
                  <a:pt x="4582049" y="382181"/>
                </a:lnTo>
                <a:lnTo>
                  <a:pt x="4572161" y="396858"/>
                </a:lnTo>
                <a:lnTo>
                  <a:pt x="4557491" y="406753"/>
                </a:lnTo>
                <a:lnTo>
                  <a:pt x="4539518" y="410382"/>
                </a:lnTo>
                <a:close/>
              </a:path>
              <a:path w="6725284" h="1903095">
                <a:moveTo>
                  <a:pt x="4842096" y="412902"/>
                </a:moveTo>
                <a:lnTo>
                  <a:pt x="4823164" y="409076"/>
                </a:lnTo>
                <a:lnTo>
                  <a:pt x="4807699" y="398642"/>
                </a:lnTo>
                <a:lnTo>
                  <a:pt x="4797269" y="383164"/>
                </a:lnTo>
                <a:lnTo>
                  <a:pt x="4793443" y="364209"/>
                </a:lnTo>
                <a:lnTo>
                  <a:pt x="4797269" y="345254"/>
                </a:lnTo>
                <a:lnTo>
                  <a:pt x="4807699" y="329777"/>
                </a:lnTo>
                <a:lnTo>
                  <a:pt x="4823164" y="319342"/>
                </a:lnTo>
                <a:lnTo>
                  <a:pt x="4842096" y="315515"/>
                </a:lnTo>
                <a:lnTo>
                  <a:pt x="4861048" y="319342"/>
                </a:lnTo>
                <a:lnTo>
                  <a:pt x="4876524" y="329777"/>
                </a:lnTo>
                <a:lnTo>
                  <a:pt x="4886957" y="345254"/>
                </a:lnTo>
                <a:lnTo>
                  <a:pt x="4890783" y="364209"/>
                </a:lnTo>
                <a:lnTo>
                  <a:pt x="4886957" y="383164"/>
                </a:lnTo>
                <a:lnTo>
                  <a:pt x="4876524" y="398642"/>
                </a:lnTo>
                <a:lnTo>
                  <a:pt x="4861048" y="409076"/>
                </a:lnTo>
                <a:lnTo>
                  <a:pt x="4842096" y="412902"/>
                </a:lnTo>
                <a:close/>
              </a:path>
              <a:path w="6725284" h="1903095">
                <a:moveTo>
                  <a:pt x="5144675" y="415426"/>
                </a:moveTo>
                <a:lnTo>
                  <a:pt x="5124749" y="411401"/>
                </a:lnTo>
                <a:lnTo>
                  <a:pt x="5108480" y="400426"/>
                </a:lnTo>
                <a:lnTo>
                  <a:pt x="5097513" y="384147"/>
                </a:lnTo>
                <a:lnTo>
                  <a:pt x="5093491" y="364209"/>
                </a:lnTo>
                <a:lnTo>
                  <a:pt x="5097513" y="344271"/>
                </a:lnTo>
                <a:lnTo>
                  <a:pt x="5108480" y="327991"/>
                </a:lnTo>
                <a:lnTo>
                  <a:pt x="5124749" y="317016"/>
                </a:lnTo>
                <a:lnTo>
                  <a:pt x="5144675" y="312992"/>
                </a:lnTo>
                <a:lnTo>
                  <a:pt x="5164605" y="317016"/>
                </a:lnTo>
                <a:lnTo>
                  <a:pt x="5180886" y="327991"/>
                </a:lnTo>
                <a:lnTo>
                  <a:pt x="5191865" y="344271"/>
                </a:lnTo>
                <a:lnTo>
                  <a:pt x="5195892" y="364209"/>
                </a:lnTo>
                <a:lnTo>
                  <a:pt x="5191865" y="384147"/>
                </a:lnTo>
                <a:lnTo>
                  <a:pt x="5180886" y="400426"/>
                </a:lnTo>
                <a:lnTo>
                  <a:pt x="5164605" y="411401"/>
                </a:lnTo>
                <a:lnTo>
                  <a:pt x="5144675" y="415426"/>
                </a:lnTo>
                <a:close/>
              </a:path>
              <a:path w="6725284" h="1903095">
                <a:moveTo>
                  <a:pt x="5447253" y="418790"/>
                </a:moveTo>
                <a:lnTo>
                  <a:pt x="5426037" y="414500"/>
                </a:lnTo>
                <a:lnTo>
                  <a:pt x="5408705" y="402805"/>
                </a:lnTo>
                <a:lnTo>
                  <a:pt x="5397016" y="385461"/>
                </a:lnTo>
                <a:lnTo>
                  <a:pt x="5392729" y="364226"/>
                </a:lnTo>
                <a:lnTo>
                  <a:pt x="5397016" y="342992"/>
                </a:lnTo>
                <a:lnTo>
                  <a:pt x="5408705" y="325648"/>
                </a:lnTo>
                <a:lnTo>
                  <a:pt x="5426037" y="313951"/>
                </a:lnTo>
                <a:lnTo>
                  <a:pt x="5447253" y="309662"/>
                </a:lnTo>
                <a:lnTo>
                  <a:pt x="5468488" y="313951"/>
                </a:lnTo>
                <a:lnTo>
                  <a:pt x="5485830" y="325648"/>
                </a:lnTo>
                <a:lnTo>
                  <a:pt x="5497523" y="342992"/>
                </a:lnTo>
                <a:lnTo>
                  <a:pt x="5501810" y="364226"/>
                </a:lnTo>
                <a:lnTo>
                  <a:pt x="5497523" y="385461"/>
                </a:lnTo>
                <a:lnTo>
                  <a:pt x="5485830" y="402805"/>
                </a:lnTo>
                <a:lnTo>
                  <a:pt x="5468488" y="414500"/>
                </a:lnTo>
                <a:lnTo>
                  <a:pt x="5447253" y="418790"/>
                </a:lnTo>
                <a:close/>
              </a:path>
              <a:path w="6725284" h="1903095">
                <a:moveTo>
                  <a:pt x="5749865" y="421313"/>
                </a:moveTo>
                <a:lnTo>
                  <a:pt x="5727656" y="416826"/>
                </a:lnTo>
                <a:lnTo>
                  <a:pt x="5709521" y="404591"/>
                </a:lnTo>
                <a:lnTo>
                  <a:pt x="5697294" y="386444"/>
                </a:lnTo>
                <a:lnTo>
                  <a:pt x="5692811" y="364226"/>
                </a:lnTo>
                <a:lnTo>
                  <a:pt x="5697294" y="342008"/>
                </a:lnTo>
                <a:lnTo>
                  <a:pt x="5709521" y="323862"/>
                </a:lnTo>
                <a:lnTo>
                  <a:pt x="5727656" y="311625"/>
                </a:lnTo>
                <a:lnTo>
                  <a:pt x="5749865" y="307138"/>
                </a:lnTo>
                <a:lnTo>
                  <a:pt x="5772055" y="311625"/>
                </a:lnTo>
                <a:lnTo>
                  <a:pt x="5790180" y="323862"/>
                </a:lnTo>
                <a:lnTo>
                  <a:pt x="5802403" y="342008"/>
                </a:lnTo>
                <a:lnTo>
                  <a:pt x="5806885" y="364226"/>
                </a:lnTo>
                <a:lnTo>
                  <a:pt x="5802407" y="386444"/>
                </a:lnTo>
                <a:lnTo>
                  <a:pt x="5790192" y="404591"/>
                </a:lnTo>
                <a:lnTo>
                  <a:pt x="5772069" y="416826"/>
                </a:lnTo>
                <a:lnTo>
                  <a:pt x="5749865" y="421313"/>
                </a:lnTo>
                <a:close/>
              </a:path>
              <a:path w="6725284" h="1903095">
                <a:moveTo>
                  <a:pt x="6052443" y="423837"/>
                </a:moveTo>
                <a:lnTo>
                  <a:pt x="6029255" y="419152"/>
                </a:lnTo>
                <a:lnTo>
                  <a:pt x="6010315" y="406375"/>
                </a:lnTo>
                <a:lnTo>
                  <a:pt x="5997543" y="387426"/>
                </a:lnTo>
                <a:lnTo>
                  <a:pt x="5992859" y="364226"/>
                </a:lnTo>
                <a:lnTo>
                  <a:pt x="5997543" y="341025"/>
                </a:lnTo>
                <a:lnTo>
                  <a:pt x="6010315" y="322078"/>
                </a:lnTo>
                <a:lnTo>
                  <a:pt x="6029255" y="309302"/>
                </a:lnTo>
                <a:lnTo>
                  <a:pt x="6052443" y="304618"/>
                </a:lnTo>
                <a:lnTo>
                  <a:pt x="6075626" y="309302"/>
                </a:lnTo>
                <a:lnTo>
                  <a:pt x="6094555" y="322078"/>
                </a:lnTo>
                <a:lnTo>
                  <a:pt x="6107315" y="341025"/>
                </a:lnTo>
                <a:lnTo>
                  <a:pt x="6111994" y="364226"/>
                </a:lnTo>
                <a:lnTo>
                  <a:pt x="6107315" y="387426"/>
                </a:lnTo>
                <a:lnTo>
                  <a:pt x="6094555" y="406375"/>
                </a:lnTo>
                <a:lnTo>
                  <a:pt x="6075626" y="419152"/>
                </a:lnTo>
                <a:lnTo>
                  <a:pt x="6052443" y="423837"/>
                </a:lnTo>
                <a:close/>
              </a:path>
              <a:path w="6725284" h="1903095">
                <a:moveTo>
                  <a:pt x="6355022" y="428041"/>
                </a:moveTo>
                <a:lnTo>
                  <a:pt x="6330198" y="423028"/>
                </a:lnTo>
                <a:lnTo>
                  <a:pt x="6309928" y="409356"/>
                </a:lnTo>
                <a:lnTo>
                  <a:pt x="6296264" y="389077"/>
                </a:lnTo>
                <a:lnTo>
                  <a:pt x="6291253" y="364242"/>
                </a:lnTo>
                <a:lnTo>
                  <a:pt x="6296264" y="339408"/>
                </a:lnTo>
                <a:lnTo>
                  <a:pt x="6309928" y="319129"/>
                </a:lnTo>
                <a:lnTo>
                  <a:pt x="6330198" y="305457"/>
                </a:lnTo>
                <a:lnTo>
                  <a:pt x="6355022" y="300444"/>
                </a:lnTo>
                <a:lnTo>
                  <a:pt x="6379826" y="305457"/>
                </a:lnTo>
                <a:lnTo>
                  <a:pt x="6400085" y="319129"/>
                </a:lnTo>
                <a:lnTo>
                  <a:pt x="6413747" y="339408"/>
                </a:lnTo>
                <a:lnTo>
                  <a:pt x="6418756" y="364242"/>
                </a:lnTo>
                <a:lnTo>
                  <a:pt x="6413747" y="389077"/>
                </a:lnTo>
                <a:lnTo>
                  <a:pt x="6400085" y="409356"/>
                </a:lnTo>
                <a:lnTo>
                  <a:pt x="6379826" y="423028"/>
                </a:lnTo>
                <a:lnTo>
                  <a:pt x="6355022" y="428041"/>
                </a:lnTo>
                <a:close/>
              </a:path>
              <a:path w="6725284" h="1903095">
                <a:moveTo>
                  <a:pt x="6657600" y="431405"/>
                </a:moveTo>
                <a:lnTo>
                  <a:pt x="6631466" y="426127"/>
                </a:lnTo>
                <a:lnTo>
                  <a:pt x="6610124" y="411732"/>
                </a:lnTo>
                <a:lnTo>
                  <a:pt x="6595734" y="390384"/>
                </a:lnTo>
                <a:lnTo>
                  <a:pt x="6590457" y="364242"/>
                </a:lnTo>
                <a:lnTo>
                  <a:pt x="6595734" y="338102"/>
                </a:lnTo>
                <a:lnTo>
                  <a:pt x="6610124" y="316754"/>
                </a:lnTo>
                <a:lnTo>
                  <a:pt x="6631466" y="302359"/>
                </a:lnTo>
                <a:lnTo>
                  <a:pt x="6657600" y="297080"/>
                </a:lnTo>
                <a:lnTo>
                  <a:pt x="6683715" y="302359"/>
                </a:lnTo>
                <a:lnTo>
                  <a:pt x="6705047" y="316754"/>
                </a:lnTo>
                <a:lnTo>
                  <a:pt x="6719432" y="338102"/>
                </a:lnTo>
                <a:lnTo>
                  <a:pt x="6724708" y="364242"/>
                </a:lnTo>
                <a:lnTo>
                  <a:pt x="6719432" y="390384"/>
                </a:lnTo>
                <a:lnTo>
                  <a:pt x="6705047" y="411732"/>
                </a:lnTo>
                <a:lnTo>
                  <a:pt x="6683715" y="426127"/>
                </a:lnTo>
                <a:lnTo>
                  <a:pt x="6657600" y="431405"/>
                </a:lnTo>
                <a:close/>
              </a:path>
              <a:path w="6725284" h="1903095">
                <a:moveTo>
                  <a:pt x="1680" y="667475"/>
                </a:moveTo>
                <a:lnTo>
                  <a:pt x="0" y="667475"/>
                </a:lnTo>
                <a:lnTo>
                  <a:pt x="0" y="666534"/>
                </a:lnTo>
                <a:lnTo>
                  <a:pt x="1680" y="666534"/>
                </a:lnTo>
                <a:lnTo>
                  <a:pt x="1680" y="667475"/>
                </a:lnTo>
                <a:close/>
              </a:path>
              <a:path w="6725284" h="1903095">
                <a:moveTo>
                  <a:pt x="305269" y="670367"/>
                </a:moveTo>
                <a:lnTo>
                  <a:pt x="301554" y="670367"/>
                </a:lnTo>
                <a:lnTo>
                  <a:pt x="300057" y="668872"/>
                </a:lnTo>
                <a:lnTo>
                  <a:pt x="300057" y="665137"/>
                </a:lnTo>
                <a:lnTo>
                  <a:pt x="301554" y="663639"/>
                </a:lnTo>
                <a:lnTo>
                  <a:pt x="305285" y="663639"/>
                </a:lnTo>
                <a:lnTo>
                  <a:pt x="306781" y="665137"/>
                </a:lnTo>
                <a:lnTo>
                  <a:pt x="306781" y="668872"/>
                </a:lnTo>
                <a:lnTo>
                  <a:pt x="305269" y="670367"/>
                </a:lnTo>
                <a:close/>
              </a:path>
              <a:path w="6725284" h="1903095">
                <a:moveTo>
                  <a:pt x="609714" y="673731"/>
                </a:moveTo>
                <a:lnTo>
                  <a:pt x="602302" y="673731"/>
                </a:lnTo>
                <a:lnTo>
                  <a:pt x="599292" y="670721"/>
                </a:lnTo>
                <a:lnTo>
                  <a:pt x="599292" y="663319"/>
                </a:lnTo>
                <a:lnTo>
                  <a:pt x="602302" y="660309"/>
                </a:lnTo>
                <a:lnTo>
                  <a:pt x="609697" y="660309"/>
                </a:lnTo>
                <a:lnTo>
                  <a:pt x="612707" y="663319"/>
                </a:lnTo>
                <a:lnTo>
                  <a:pt x="612707" y="670721"/>
                </a:lnTo>
                <a:lnTo>
                  <a:pt x="609714" y="673731"/>
                </a:lnTo>
                <a:close/>
              </a:path>
              <a:path w="6725284" h="1903095">
                <a:moveTo>
                  <a:pt x="914142" y="677095"/>
                </a:moveTo>
                <a:lnTo>
                  <a:pt x="903014" y="677095"/>
                </a:lnTo>
                <a:lnTo>
                  <a:pt x="898510" y="672587"/>
                </a:lnTo>
                <a:lnTo>
                  <a:pt x="898510" y="661453"/>
                </a:lnTo>
                <a:lnTo>
                  <a:pt x="903014" y="656945"/>
                </a:lnTo>
                <a:lnTo>
                  <a:pt x="914142" y="656945"/>
                </a:lnTo>
                <a:lnTo>
                  <a:pt x="918646" y="661453"/>
                </a:lnTo>
                <a:lnTo>
                  <a:pt x="918646" y="672587"/>
                </a:lnTo>
                <a:lnTo>
                  <a:pt x="914142" y="677095"/>
                </a:lnTo>
                <a:close/>
              </a:path>
              <a:path w="6725284" h="1903095">
                <a:moveTo>
                  <a:pt x="1218569" y="680458"/>
                </a:moveTo>
                <a:lnTo>
                  <a:pt x="1203744" y="680458"/>
                </a:lnTo>
                <a:lnTo>
                  <a:pt x="1197728" y="674439"/>
                </a:lnTo>
                <a:lnTo>
                  <a:pt x="1197728" y="659604"/>
                </a:lnTo>
                <a:lnTo>
                  <a:pt x="1203744" y="653581"/>
                </a:lnTo>
                <a:lnTo>
                  <a:pt x="1218569" y="653581"/>
                </a:lnTo>
                <a:lnTo>
                  <a:pt x="1224588" y="659604"/>
                </a:lnTo>
                <a:lnTo>
                  <a:pt x="1224588" y="674439"/>
                </a:lnTo>
                <a:lnTo>
                  <a:pt x="1218569" y="680458"/>
                </a:lnTo>
                <a:close/>
              </a:path>
              <a:path w="6725284" h="1903095">
                <a:moveTo>
                  <a:pt x="1523000" y="683826"/>
                </a:moveTo>
                <a:lnTo>
                  <a:pt x="1504473" y="683826"/>
                </a:lnTo>
                <a:lnTo>
                  <a:pt x="1496959" y="676305"/>
                </a:lnTo>
                <a:lnTo>
                  <a:pt x="1496959" y="657768"/>
                </a:lnTo>
                <a:lnTo>
                  <a:pt x="1504473" y="650251"/>
                </a:lnTo>
                <a:lnTo>
                  <a:pt x="1523000" y="650251"/>
                </a:lnTo>
                <a:lnTo>
                  <a:pt x="1530513" y="657768"/>
                </a:lnTo>
                <a:lnTo>
                  <a:pt x="1530513" y="676305"/>
                </a:lnTo>
                <a:lnTo>
                  <a:pt x="1523000" y="683826"/>
                </a:lnTo>
                <a:close/>
              </a:path>
              <a:path w="6725284" h="1903095">
                <a:moveTo>
                  <a:pt x="1816316" y="687186"/>
                </a:moveTo>
                <a:lnTo>
                  <a:pt x="1808475" y="685603"/>
                </a:lnTo>
                <a:lnTo>
                  <a:pt x="1802074" y="681287"/>
                </a:lnTo>
                <a:lnTo>
                  <a:pt x="1797759" y="674882"/>
                </a:lnTo>
                <a:lnTo>
                  <a:pt x="1796177" y="667037"/>
                </a:lnTo>
                <a:lnTo>
                  <a:pt x="1797759" y="659191"/>
                </a:lnTo>
                <a:lnTo>
                  <a:pt x="1802074" y="652787"/>
                </a:lnTo>
                <a:lnTo>
                  <a:pt x="1808475" y="648470"/>
                </a:lnTo>
                <a:lnTo>
                  <a:pt x="1816316" y="646887"/>
                </a:lnTo>
                <a:lnTo>
                  <a:pt x="1824157" y="648470"/>
                </a:lnTo>
                <a:lnTo>
                  <a:pt x="1830559" y="652787"/>
                </a:lnTo>
                <a:lnTo>
                  <a:pt x="1834874" y="659191"/>
                </a:lnTo>
                <a:lnTo>
                  <a:pt x="1836456" y="667037"/>
                </a:lnTo>
                <a:lnTo>
                  <a:pt x="1834874" y="674882"/>
                </a:lnTo>
                <a:lnTo>
                  <a:pt x="1830559" y="681287"/>
                </a:lnTo>
                <a:lnTo>
                  <a:pt x="1824157" y="685603"/>
                </a:lnTo>
                <a:lnTo>
                  <a:pt x="1816316" y="687186"/>
                </a:lnTo>
                <a:close/>
              </a:path>
              <a:path w="6725284" h="1903095">
                <a:moveTo>
                  <a:pt x="2118895" y="690553"/>
                </a:moveTo>
                <a:lnTo>
                  <a:pt x="2109748" y="688705"/>
                </a:lnTo>
                <a:lnTo>
                  <a:pt x="2102279" y="683665"/>
                </a:lnTo>
                <a:lnTo>
                  <a:pt x="2097242" y="676190"/>
                </a:lnTo>
                <a:lnTo>
                  <a:pt x="2095395" y="667037"/>
                </a:lnTo>
                <a:lnTo>
                  <a:pt x="2097242" y="657885"/>
                </a:lnTo>
                <a:lnTo>
                  <a:pt x="2102279" y="650411"/>
                </a:lnTo>
                <a:lnTo>
                  <a:pt x="2109748" y="645372"/>
                </a:lnTo>
                <a:lnTo>
                  <a:pt x="2118895" y="643523"/>
                </a:lnTo>
                <a:lnTo>
                  <a:pt x="2128041" y="645372"/>
                </a:lnTo>
                <a:lnTo>
                  <a:pt x="2135511" y="650411"/>
                </a:lnTo>
                <a:lnTo>
                  <a:pt x="2140547" y="657885"/>
                </a:lnTo>
                <a:lnTo>
                  <a:pt x="2142394" y="667037"/>
                </a:lnTo>
                <a:lnTo>
                  <a:pt x="2140547" y="676190"/>
                </a:lnTo>
                <a:lnTo>
                  <a:pt x="2135511" y="683665"/>
                </a:lnTo>
                <a:lnTo>
                  <a:pt x="2128041" y="688705"/>
                </a:lnTo>
                <a:lnTo>
                  <a:pt x="2118895" y="690553"/>
                </a:lnTo>
                <a:close/>
              </a:path>
              <a:path w="6725284" h="1903095">
                <a:moveTo>
                  <a:pt x="2421476" y="693074"/>
                </a:moveTo>
                <a:lnTo>
                  <a:pt x="2411356" y="691028"/>
                </a:lnTo>
                <a:lnTo>
                  <a:pt x="2403089" y="685451"/>
                </a:lnTo>
                <a:lnTo>
                  <a:pt x="2397514" y="677180"/>
                </a:lnTo>
                <a:lnTo>
                  <a:pt x="2395470" y="667054"/>
                </a:lnTo>
                <a:lnTo>
                  <a:pt x="2397514" y="656929"/>
                </a:lnTo>
                <a:lnTo>
                  <a:pt x="2403089" y="648657"/>
                </a:lnTo>
                <a:lnTo>
                  <a:pt x="2411356" y="643079"/>
                </a:lnTo>
                <a:lnTo>
                  <a:pt x="2421476" y="641034"/>
                </a:lnTo>
                <a:lnTo>
                  <a:pt x="2431594" y="643079"/>
                </a:lnTo>
                <a:lnTo>
                  <a:pt x="2439860" y="648657"/>
                </a:lnTo>
                <a:lnTo>
                  <a:pt x="2445435" y="656929"/>
                </a:lnTo>
                <a:lnTo>
                  <a:pt x="2447480" y="667054"/>
                </a:lnTo>
                <a:lnTo>
                  <a:pt x="2445437" y="677180"/>
                </a:lnTo>
                <a:lnTo>
                  <a:pt x="2439867" y="685451"/>
                </a:lnTo>
                <a:lnTo>
                  <a:pt x="2431602" y="691028"/>
                </a:lnTo>
                <a:lnTo>
                  <a:pt x="2421476" y="693074"/>
                </a:lnTo>
                <a:close/>
              </a:path>
              <a:path w="6725284" h="1903095">
                <a:moveTo>
                  <a:pt x="2724055" y="696438"/>
                </a:moveTo>
                <a:lnTo>
                  <a:pt x="2712622" y="694129"/>
                </a:lnTo>
                <a:lnTo>
                  <a:pt x="2703288" y="687833"/>
                </a:lnTo>
                <a:lnTo>
                  <a:pt x="2696995" y="678493"/>
                </a:lnTo>
                <a:lnTo>
                  <a:pt x="2694688" y="667054"/>
                </a:lnTo>
                <a:lnTo>
                  <a:pt x="2696995" y="655614"/>
                </a:lnTo>
                <a:lnTo>
                  <a:pt x="2703288" y="646275"/>
                </a:lnTo>
                <a:lnTo>
                  <a:pt x="2712622" y="639978"/>
                </a:lnTo>
                <a:lnTo>
                  <a:pt x="2724055" y="637670"/>
                </a:lnTo>
                <a:lnTo>
                  <a:pt x="2735487" y="639978"/>
                </a:lnTo>
                <a:lnTo>
                  <a:pt x="2744821" y="646275"/>
                </a:lnTo>
                <a:lnTo>
                  <a:pt x="2751114" y="655614"/>
                </a:lnTo>
                <a:lnTo>
                  <a:pt x="2753422" y="667054"/>
                </a:lnTo>
                <a:lnTo>
                  <a:pt x="2751114" y="678493"/>
                </a:lnTo>
                <a:lnTo>
                  <a:pt x="2744821" y="687833"/>
                </a:lnTo>
                <a:lnTo>
                  <a:pt x="2735487" y="694129"/>
                </a:lnTo>
                <a:lnTo>
                  <a:pt x="2724055" y="696438"/>
                </a:lnTo>
                <a:close/>
              </a:path>
              <a:path w="6725284" h="1903095">
                <a:moveTo>
                  <a:pt x="3026633" y="699801"/>
                </a:moveTo>
                <a:lnTo>
                  <a:pt x="3013896" y="697227"/>
                </a:lnTo>
                <a:lnTo>
                  <a:pt x="3003493" y="690208"/>
                </a:lnTo>
                <a:lnTo>
                  <a:pt x="2996478" y="679798"/>
                </a:lnTo>
                <a:lnTo>
                  <a:pt x="2993905" y="667054"/>
                </a:lnTo>
                <a:lnTo>
                  <a:pt x="2996478" y="654309"/>
                </a:lnTo>
                <a:lnTo>
                  <a:pt x="3003493" y="643899"/>
                </a:lnTo>
                <a:lnTo>
                  <a:pt x="3013896" y="636880"/>
                </a:lnTo>
                <a:lnTo>
                  <a:pt x="3026633" y="634306"/>
                </a:lnTo>
                <a:lnTo>
                  <a:pt x="3039371" y="636880"/>
                </a:lnTo>
                <a:lnTo>
                  <a:pt x="3049775" y="643899"/>
                </a:lnTo>
                <a:lnTo>
                  <a:pt x="3056791" y="654309"/>
                </a:lnTo>
                <a:lnTo>
                  <a:pt x="3059364" y="667054"/>
                </a:lnTo>
                <a:lnTo>
                  <a:pt x="3056791" y="679798"/>
                </a:lnTo>
                <a:lnTo>
                  <a:pt x="3049775" y="690208"/>
                </a:lnTo>
                <a:lnTo>
                  <a:pt x="3039371" y="697227"/>
                </a:lnTo>
                <a:lnTo>
                  <a:pt x="3026633" y="699801"/>
                </a:lnTo>
                <a:close/>
              </a:path>
              <a:path w="6725284" h="1903095">
                <a:moveTo>
                  <a:pt x="3329211" y="702325"/>
                </a:moveTo>
                <a:lnTo>
                  <a:pt x="3315502" y="699553"/>
                </a:lnTo>
                <a:lnTo>
                  <a:pt x="3304303" y="691996"/>
                </a:lnTo>
                <a:lnTo>
                  <a:pt x="3296750" y="680789"/>
                </a:lnTo>
                <a:lnTo>
                  <a:pt x="3293980" y="667070"/>
                </a:lnTo>
                <a:lnTo>
                  <a:pt x="3296750" y="653352"/>
                </a:lnTo>
                <a:lnTo>
                  <a:pt x="3304303" y="642145"/>
                </a:lnTo>
                <a:lnTo>
                  <a:pt x="3315502" y="634588"/>
                </a:lnTo>
                <a:lnTo>
                  <a:pt x="3329211" y="631816"/>
                </a:lnTo>
                <a:lnTo>
                  <a:pt x="3342923" y="634588"/>
                </a:lnTo>
                <a:lnTo>
                  <a:pt x="3354123" y="642145"/>
                </a:lnTo>
                <a:lnTo>
                  <a:pt x="3361676" y="653352"/>
                </a:lnTo>
                <a:lnTo>
                  <a:pt x="3364446" y="667070"/>
                </a:lnTo>
                <a:lnTo>
                  <a:pt x="3361678" y="680789"/>
                </a:lnTo>
                <a:lnTo>
                  <a:pt x="3354129" y="691996"/>
                </a:lnTo>
                <a:lnTo>
                  <a:pt x="3342930" y="699553"/>
                </a:lnTo>
                <a:lnTo>
                  <a:pt x="3329211" y="702325"/>
                </a:lnTo>
                <a:close/>
              </a:path>
              <a:path w="6725284" h="1903095">
                <a:moveTo>
                  <a:pt x="3631783" y="704849"/>
                </a:moveTo>
                <a:lnTo>
                  <a:pt x="3617087" y="701879"/>
                </a:lnTo>
                <a:lnTo>
                  <a:pt x="3605086" y="693781"/>
                </a:lnTo>
                <a:lnTo>
                  <a:pt x="3596995" y="681773"/>
                </a:lnTo>
                <a:lnTo>
                  <a:pt x="3594028" y="667070"/>
                </a:lnTo>
                <a:lnTo>
                  <a:pt x="3596995" y="652370"/>
                </a:lnTo>
                <a:lnTo>
                  <a:pt x="3605086" y="640361"/>
                </a:lnTo>
                <a:lnTo>
                  <a:pt x="3617087" y="632262"/>
                </a:lnTo>
                <a:lnTo>
                  <a:pt x="3631783" y="629292"/>
                </a:lnTo>
                <a:lnTo>
                  <a:pt x="3646479" y="632262"/>
                </a:lnTo>
                <a:lnTo>
                  <a:pt x="3658479" y="640361"/>
                </a:lnTo>
                <a:lnTo>
                  <a:pt x="3666571" y="652370"/>
                </a:lnTo>
                <a:lnTo>
                  <a:pt x="3669538" y="667070"/>
                </a:lnTo>
                <a:lnTo>
                  <a:pt x="3666571" y="681773"/>
                </a:lnTo>
                <a:lnTo>
                  <a:pt x="3658479" y="693781"/>
                </a:lnTo>
                <a:lnTo>
                  <a:pt x="3646479" y="701879"/>
                </a:lnTo>
                <a:lnTo>
                  <a:pt x="3631783" y="704849"/>
                </a:lnTo>
                <a:close/>
              </a:path>
              <a:path w="6725284" h="1903095">
                <a:moveTo>
                  <a:pt x="3934361" y="708213"/>
                </a:moveTo>
                <a:lnTo>
                  <a:pt x="3918361" y="704980"/>
                </a:lnTo>
                <a:lnTo>
                  <a:pt x="3905299" y="696163"/>
                </a:lnTo>
                <a:lnTo>
                  <a:pt x="3896494" y="683086"/>
                </a:lnTo>
                <a:lnTo>
                  <a:pt x="3893266" y="667070"/>
                </a:lnTo>
                <a:lnTo>
                  <a:pt x="3896494" y="651055"/>
                </a:lnTo>
                <a:lnTo>
                  <a:pt x="3905299" y="637978"/>
                </a:lnTo>
                <a:lnTo>
                  <a:pt x="3918361" y="629161"/>
                </a:lnTo>
                <a:lnTo>
                  <a:pt x="3934361" y="625928"/>
                </a:lnTo>
                <a:lnTo>
                  <a:pt x="3950367" y="629161"/>
                </a:lnTo>
                <a:lnTo>
                  <a:pt x="3963441" y="637978"/>
                </a:lnTo>
                <a:lnTo>
                  <a:pt x="3972257" y="651055"/>
                </a:lnTo>
                <a:lnTo>
                  <a:pt x="3975490" y="667070"/>
                </a:lnTo>
                <a:lnTo>
                  <a:pt x="3972257" y="683086"/>
                </a:lnTo>
                <a:lnTo>
                  <a:pt x="3963441" y="696163"/>
                </a:lnTo>
                <a:lnTo>
                  <a:pt x="3950367" y="704980"/>
                </a:lnTo>
                <a:lnTo>
                  <a:pt x="3934361" y="708213"/>
                </a:lnTo>
                <a:close/>
              </a:path>
              <a:path w="6725284" h="1903095">
                <a:moveTo>
                  <a:pt x="4236940" y="710736"/>
                </a:moveTo>
                <a:lnTo>
                  <a:pt x="4219960" y="707306"/>
                </a:lnTo>
                <a:lnTo>
                  <a:pt x="4206093" y="697951"/>
                </a:lnTo>
                <a:lnTo>
                  <a:pt x="4196743" y="684076"/>
                </a:lnTo>
                <a:lnTo>
                  <a:pt x="4193314" y="667087"/>
                </a:lnTo>
                <a:lnTo>
                  <a:pt x="4196743" y="650098"/>
                </a:lnTo>
                <a:lnTo>
                  <a:pt x="4206093" y="636224"/>
                </a:lnTo>
                <a:lnTo>
                  <a:pt x="4219960" y="626869"/>
                </a:lnTo>
                <a:lnTo>
                  <a:pt x="4236940" y="623438"/>
                </a:lnTo>
                <a:lnTo>
                  <a:pt x="4253919" y="626869"/>
                </a:lnTo>
                <a:lnTo>
                  <a:pt x="4267786" y="636224"/>
                </a:lnTo>
                <a:lnTo>
                  <a:pt x="4277136" y="650098"/>
                </a:lnTo>
                <a:lnTo>
                  <a:pt x="4280565" y="667087"/>
                </a:lnTo>
                <a:lnTo>
                  <a:pt x="4277136" y="684076"/>
                </a:lnTo>
                <a:lnTo>
                  <a:pt x="4267786" y="697951"/>
                </a:lnTo>
                <a:lnTo>
                  <a:pt x="4253919" y="707306"/>
                </a:lnTo>
                <a:lnTo>
                  <a:pt x="4236940" y="710736"/>
                </a:lnTo>
                <a:close/>
              </a:path>
              <a:path w="6725284" h="1903095">
                <a:moveTo>
                  <a:pt x="4539518" y="713260"/>
                </a:moveTo>
                <a:lnTo>
                  <a:pt x="4521565" y="709632"/>
                </a:lnTo>
                <a:lnTo>
                  <a:pt x="4506904" y="699736"/>
                </a:lnTo>
                <a:lnTo>
                  <a:pt x="4497020" y="685060"/>
                </a:lnTo>
                <a:lnTo>
                  <a:pt x="4493396" y="667087"/>
                </a:lnTo>
                <a:lnTo>
                  <a:pt x="4497020" y="649117"/>
                </a:lnTo>
                <a:lnTo>
                  <a:pt x="4506904" y="634441"/>
                </a:lnTo>
                <a:lnTo>
                  <a:pt x="4521565" y="624546"/>
                </a:lnTo>
                <a:lnTo>
                  <a:pt x="4539518" y="620918"/>
                </a:lnTo>
                <a:lnTo>
                  <a:pt x="4557491" y="624546"/>
                </a:lnTo>
                <a:lnTo>
                  <a:pt x="4572161" y="634441"/>
                </a:lnTo>
                <a:lnTo>
                  <a:pt x="4582049" y="649117"/>
                </a:lnTo>
                <a:lnTo>
                  <a:pt x="4585674" y="667087"/>
                </a:lnTo>
                <a:lnTo>
                  <a:pt x="4582049" y="685060"/>
                </a:lnTo>
                <a:lnTo>
                  <a:pt x="4572161" y="699736"/>
                </a:lnTo>
                <a:lnTo>
                  <a:pt x="4557491" y="709632"/>
                </a:lnTo>
                <a:lnTo>
                  <a:pt x="4539518" y="713260"/>
                </a:lnTo>
                <a:close/>
              </a:path>
              <a:path w="6725284" h="1903095">
                <a:moveTo>
                  <a:pt x="4842096" y="715781"/>
                </a:moveTo>
                <a:lnTo>
                  <a:pt x="4823164" y="711954"/>
                </a:lnTo>
                <a:lnTo>
                  <a:pt x="4807699" y="701519"/>
                </a:lnTo>
                <a:lnTo>
                  <a:pt x="4797269" y="686042"/>
                </a:lnTo>
                <a:lnTo>
                  <a:pt x="4793443" y="667087"/>
                </a:lnTo>
                <a:lnTo>
                  <a:pt x="4797269" y="648133"/>
                </a:lnTo>
                <a:lnTo>
                  <a:pt x="4807699" y="632655"/>
                </a:lnTo>
                <a:lnTo>
                  <a:pt x="4823164" y="622220"/>
                </a:lnTo>
                <a:lnTo>
                  <a:pt x="4842096" y="618394"/>
                </a:lnTo>
                <a:lnTo>
                  <a:pt x="4861048" y="622220"/>
                </a:lnTo>
                <a:lnTo>
                  <a:pt x="4876524" y="632655"/>
                </a:lnTo>
                <a:lnTo>
                  <a:pt x="4886957" y="648133"/>
                </a:lnTo>
                <a:lnTo>
                  <a:pt x="4890783" y="667087"/>
                </a:lnTo>
                <a:lnTo>
                  <a:pt x="4886957" y="686042"/>
                </a:lnTo>
                <a:lnTo>
                  <a:pt x="4876524" y="701519"/>
                </a:lnTo>
                <a:lnTo>
                  <a:pt x="4861048" y="711954"/>
                </a:lnTo>
                <a:lnTo>
                  <a:pt x="4842096" y="715781"/>
                </a:lnTo>
                <a:close/>
              </a:path>
              <a:path w="6725284" h="1903095">
                <a:moveTo>
                  <a:pt x="5144675" y="718304"/>
                </a:moveTo>
                <a:lnTo>
                  <a:pt x="5124749" y="714280"/>
                </a:lnTo>
                <a:lnTo>
                  <a:pt x="5108480" y="703305"/>
                </a:lnTo>
                <a:lnTo>
                  <a:pt x="5097513" y="687025"/>
                </a:lnTo>
                <a:lnTo>
                  <a:pt x="5093491" y="667087"/>
                </a:lnTo>
                <a:lnTo>
                  <a:pt x="5097513" y="647149"/>
                </a:lnTo>
                <a:lnTo>
                  <a:pt x="5108480" y="630870"/>
                </a:lnTo>
                <a:lnTo>
                  <a:pt x="5124749" y="619895"/>
                </a:lnTo>
                <a:lnTo>
                  <a:pt x="5144675" y="615870"/>
                </a:lnTo>
                <a:lnTo>
                  <a:pt x="5164605" y="619895"/>
                </a:lnTo>
                <a:lnTo>
                  <a:pt x="5180886" y="630870"/>
                </a:lnTo>
                <a:lnTo>
                  <a:pt x="5191865" y="647149"/>
                </a:lnTo>
                <a:lnTo>
                  <a:pt x="5195892" y="667087"/>
                </a:lnTo>
                <a:lnTo>
                  <a:pt x="5191865" y="687025"/>
                </a:lnTo>
                <a:lnTo>
                  <a:pt x="5180886" y="703305"/>
                </a:lnTo>
                <a:lnTo>
                  <a:pt x="5164605" y="714280"/>
                </a:lnTo>
                <a:lnTo>
                  <a:pt x="5144675" y="718304"/>
                </a:lnTo>
                <a:close/>
              </a:path>
              <a:path w="6725284" h="1903095">
                <a:moveTo>
                  <a:pt x="5447253" y="721668"/>
                </a:moveTo>
                <a:lnTo>
                  <a:pt x="5426037" y="717379"/>
                </a:lnTo>
                <a:lnTo>
                  <a:pt x="5408705" y="705683"/>
                </a:lnTo>
                <a:lnTo>
                  <a:pt x="5397016" y="688339"/>
                </a:lnTo>
                <a:lnTo>
                  <a:pt x="5392729" y="667104"/>
                </a:lnTo>
                <a:lnTo>
                  <a:pt x="5397016" y="645870"/>
                </a:lnTo>
                <a:lnTo>
                  <a:pt x="5408705" y="628526"/>
                </a:lnTo>
                <a:lnTo>
                  <a:pt x="5426037" y="616830"/>
                </a:lnTo>
                <a:lnTo>
                  <a:pt x="5447253" y="612540"/>
                </a:lnTo>
                <a:lnTo>
                  <a:pt x="5468488" y="616830"/>
                </a:lnTo>
                <a:lnTo>
                  <a:pt x="5485830" y="628526"/>
                </a:lnTo>
                <a:lnTo>
                  <a:pt x="5497523" y="645870"/>
                </a:lnTo>
                <a:lnTo>
                  <a:pt x="5501810" y="667104"/>
                </a:lnTo>
                <a:lnTo>
                  <a:pt x="5497523" y="688339"/>
                </a:lnTo>
                <a:lnTo>
                  <a:pt x="5485830" y="705683"/>
                </a:lnTo>
                <a:lnTo>
                  <a:pt x="5468488" y="717379"/>
                </a:lnTo>
                <a:lnTo>
                  <a:pt x="5447253" y="721668"/>
                </a:lnTo>
                <a:close/>
              </a:path>
              <a:path w="6725284" h="1903095">
                <a:moveTo>
                  <a:pt x="5749865" y="724192"/>
                </a:moveTo>
                <a:lnTo>
                  <a:pt x="5727656" y="719704"/>
                </a:lnTo>
                <a:lnTo>
                  <a:pt x="5709521" y="707468"/>
                </a:lnTo>
                <a:lnTo>
                  <a:pt x="5697294" y="689321"/>
                </a:lnTo>
                <a:lnTo>
                  <a:pt x="5692811" y="667104"/>
                </a:lnTo>
                <a:lnTo>
                  <a:pt x="5697294" y="644887"/>
                </a:lnTo>
                <a:lnTo>
                  <a:pt x="5709521" y="626740"/>
                </a:lnTo>
                <a:lnTo>
                  <a:pt x="5727656" y="614504"/>
                </a:lnTo>
                <a:lnTo>
                  <a:pt x="5749865" y="610016"/>
                </a:lnTo>
                <a:lnTo>
                  <a:pt x="5772055" y="614504"/>
                </a:lnTo>
                <a:lnTo>
                  <a:pt x="5790180" y="626740"/>
                </a:lnTo>
                <a:lnTo>
                  <a:pt x="5802403" y="644887"/>
                </a:lnTo>
                <a:lnTo>
                  <a:pt x="5806885" y="667104"/>
                </a:lnTo>
                <a:lnTo>
                  <a:pt x="5802407" y="689321"/>
                </a:lnTo>
                <a:lnTo>
                  <a:pt x="5790192" y="707468"/>
                </a:lnTo>
                <a:lnTo>
                  <a:pt x="5772069" y="719704"/>
                </a:lnTo>
                <a:lnTo>
                  <a:pt x="5749865" y="724192"/>
                </a:lnTo>
                <a:close/>
              </a:path>
              <a:path w="6725284" h="1903095">
                <a:moveTo>
                  <a:pt x="6052443" y="726716"/>
                </a:moveTo>
                <a:lnTo>
                  <a:pt x="6029255" y="722030"/>
                </a:lnTo>
                <a:lnTo>
                  <a:pt x="6010315" y="709254"/>
                </a:lnTo>
                <a:lnTo>
                  <a:pt x="5997543" y="690305"/>
                </a:lnTo>
                <a:lnTo>
                  <a:pt x="5992859" y="667104"/>
                </a:lnTo>
                <a:lnTo>
                  <a:pt x="5997543" y="643903"/>
                </a:lnTo>
                <a:lnTo>
                  <a:pt x="6010315" y="624955"/>
                </a:lnTo>
                <a:lnTo>
                  <a:pt x="6029255" y="612178"/>
                </a:lnTo>
                <a:lnTo>
                  <a:pt x="6052443" y="607493"/>
                </a:lnTo>
                <a:lnTo>
                  <a:pt x="6075626" y="612178"/>
                </a:lnTo>
                <a:lnTo>
                  <a:pt x="6094555" y="624955"/>
                </a:lnTo>
                <a:lnTo>
                  <a:pt x="6107315" y="643903"/>
                </a:lnTo>
                <a:lnTo>
                  <a:pt x="6111994" y="667104"/>
                </a:lnTo>
                <a:lnTo>
                  <a:pt x="6107315" y="690305"/>
                </a:lnTo>
                <a:lnTo>
                  <a:pt x="6094555" y="709254"/>
                </a:lnTo>
                <a:lnTo>
                  <a:pt x="6075626" y="722030"/>
                </a:lnTo>
                <a:lnTo>
                  <a:pt x="6052443" y="726716"/>
                </a:lnTo>
                <a:close/>
              </a:path>
              <a:path w="6725284" h="1903095">
                <a:moveTo>
                  <a:pt x="6355022" y="730920"/>
                </a:moveTo>
                <a:lnTo>
                  <a:pt x="6330198" y="725906"/>
                </a:lnTo>
                <a:lnTo>
                  <a:pt x="6309928" y="712235"/>
                </a:lnTo>
                <a:lnTo>
                  <a:pt x="6296264" y="691956"/>
                </a:lnTo>
                <a:lnTo>
                  <a:pt x="6291253" y="667121"/>
                </a:lnTo>
                <a:lnTo>
                  <a:pt x="6296264" y="642287"/>
                </a:lnTo>
                <a:lnTo>
                  <a:pt x="6309928" y="622008"/>
                </a:lnTo>
                <a:lnTo>
                  <a:pt x="6330198" y="608336"/>
                </a:lnTo>
                <a:lnTo>
                  <a:pt x="6355022" y="603323"/>
                </a:lnTo>
                <a:lnTo>
                  <a:pt x="6379826" y="608336"/>
                </a:lnTo>
                <a:lnTo>
                  <a:pt x="6400085" y="622008"/>
                </a:lnTo>
                <a:lnTo>
                  <a:pt x="6413747" y="642287"/>
                </a:lnTo>
                <a:lnTo>
                  <a:pt x="6418756" y="667121"/>
                </a:lnTo>
                <a:lnTo>
                  <a:pt x="6413747" y="691956"/>
                </a:lnTo>
                <a:lnTo>
                  <a:pt x="6400085" y="712235"/>
                </a:lnTo>
                <a:lnTo>
                  <a:pt x="6379826" y="725906"/>
                </a:lnTo>
                <a:lnTo>
                  <a:pt x="6355022" y="730920"/>
                </a:lnTo>
                <a:close/>
              </a:path>
              <a:path w="6725284" h="1903095">
                <a:moveTo>
                  <a:pt x="6657600" y="734283"/>
                </a:moveTo>
                <a:lnTo>
                  <a:pt x="6631466" y="729005"/>
                </a:lnTo>
                <a:lnTo>
                  <a:pt x="6610124" y="714611"/>
                </a:lnTo>
                <a:lnTo>
                  <a:pt x="6595734" y="693263"/>
                </a:lnTo>
                <a:lnTo>
                  <a:pt x="6590457" y="667121"/>
                </a:lnTo>
                <a:lnTo>
                  <a:pt x="6595734" y="640981"/>
                </a:lnTo>
                <a:lnTo>
                  <a:pt x="6610124" y="619632"/>
                </a:lnTo>
                <a:lnTo>
                  <a:pt x="6631466" y="605237"/>
                </a:lnTo>
                <a:lnTo>
                  <a:pt x="6657600" y="599959"/>
                </a:lnTo>
                <a:lnTo>
                  <a:pt x="6683715" y="605237"/>
                </a:lnTo>
                <a:lnTo>
                  <a:pt x="6705047" y="619632"/>
                </a:lnTo>
                <a:lnTo>
                  <a:pt x="6719432" y="640981"/>
                </a:lnTo>
                <a:lnTo>
                  <a:pt x="6724708" y="667121"/>
                </a:lnTo>
                <a:lnTo>
                  <a:pt x="6719432" y="693263"/>
                </a:lnTo>
                <a:lnTo>
                  <a:pt x="6705047" y="714611"/>
                </a:lnTo>
                <a:lnTo>
                  <a:pt x="6683715" y="729005"/>
                </a:lnTo>
                <a:lnTo>
                  <a:pt x="6657600" y="734283"/>
                </a:lnTo>
                <a:close/>
              </a:path>
              <a:path w="6725284" h="1903095">
                <a:moveTo>
                  <a:pt x="1680" y="970354"/>
                </a:moveTo>
                <a:lnTo>
                  <a:pt x="0" y="970354"/>
                </a:lnTo>
                <a:lnTo>
                  <a:pt x="0" y="969413"/>
                </a:lnTo>
                <a:lnTo>
                  <a:pt x="1680" y="969413"/>
                </a:lnTo>
                <a:lnTo>
                  <a:pt x="1680" y="970354"/>
                </a:lnTo>
                <a:close/>
              </a:path>
              <a:path w="6725284" h="1903095">
                <a:moveTo>
                  <a:pt x="305269" y="973245"/>
                </a:moveTo>
                <a:lnTo>
                  <a:pt x="301554" y="973245"/>
                </a:lnTo>
                <a:lnTo>
                  <a:pt x="300057" y="971751"/>
                </a:lnTo>
                <a:lnTo>
                  <a:pt x="300057" y="968016"/>
                </a:lnTo>
                <a:lnTo>
                  <a:pt x="301554" y="966518"/>
                </a:lnTo>
                <a:lnTo>
                  <a:pt x="305285" y="966518"/>
                </a:lnTo>
                <a:lnTo>
                  <a:pt x="306781" y="968016"/>
                </a:lnTo>
                <a:lnTo>
                  <a:pt x="306781" y="971751"/>
                </a:lnTo>
                <a:lnTo>
                  <a:pt x="305269" y="973245"/>
                </a:lnTo>
                <a:close/>
              </a:path>
              <a:path w="6725284" h="1903095">
                <a:moveTo>
                  <a:pt x="609714" y="976609"/>
                </a:moveTo>
                <a:lnTo>
                  <a:pt x="602302" y="976609"/>
                </a:lnTo>
                <a:lnTo>
                  <a:pt x="599292" y="973600"/>
                </a:lnTo>
                <a:lnTo>
                  <a:pt x="599292" y="966201"/>
                </a:lnTo>
                <a:lnTo>
                  <a:pt x="602302" y="963188"/>
                </a:lnTo>
                <a:lnTo>
                  <a:pt x="609697" y="963188"/>
                </a:lnTo>
                <a:lnTo>
                  <a:pt x="612707" y="966201"/>
                </a:lnTo>
                <a:lnTo>
                  <a:pt x="612707" y="973600"/>
                </a:lnTo>
                <a:lnTo>
                  <a:pt x="609714" y="976609"/>
                </a:lnTo>
                <a:close/>
              </a:path>
              <a:path w="6725284" h="1903095">
                <a:moveTo>
                  <a:pt x="914142" y="979973"/>
                </a:moveTo>
                <a:lnTo>
                  <a:pt x="903014" y="979973"/>
                </a:lnTo>
                <a:lnTo>
                  <a:pt x="898510" y="975465"/>
                </a:lnTo>
                <a:lnTo>
                  <a:pt x="898510" y="964331"/>
                </a:lnTo>
                <a:lnTo>
                  <a:pt x="903014" y="959824"/>
                </a:lnTo>
                <a:lnTo>
                  <a:pt x="914142" y="959824"/>
                </a:lnTo>
                <a:lnTo>
                  <a:pt x="918646" y="964331"/>
                </a:lnTo>
                <a:lnTo>
                  <a:pt x="918646" y="975465"/>
                </a:lnTo>
                <a:lnTo>
                  <a:pt x="914142" y="979973"/>
                </a:lnTo>
                <a:close/>
              </a:path>
              <a:path w="6725284" h="1903095">
                <a:moveTo>
                  <a:pt x="1218569" y="983337"/>
                </a:moveTo>
                <a:lnTo>
                  <a:pt x="1203744" y="983337"/>
                </a:lnTo>
                <a:lnTo>
                  <a:pt x="1197728" y="977318"/>
                </a:lnTo>
                <a:lnTo>
                  <a:pt x="1197728" y="962482"/>
                </a:lnTo>
                <a:lnTo>
                  <a:pt x="1203744" y="956460"/>
                </a:lnTo>
                <a:lnTo>
                  <a:pt x="1218569" y="956460"/>
                </a:lnTo>
                <a:lnTo>
                  <a:pt x="1224588" y="962482"/>
                </a:lnTo>
                <a:lnTo>
                  <a:pt x="1224588" y="977318"/>
                </a:lnTo>
                <a:lnTo>
                  <a:pt x="1218569" y="983337"/>
                </a:lnTo>
                <a:close/>
              </a:path>
              <a:path w="6725284" h="1903095">
                <a:moveTo>
                  <a:pt x="1523000" y="986701"/>
                </a:moveTo>
                <a:lnTo>
                  <a:pt x="1504473" y="986701"/>
                </a:lnTo>
                <a:lnTo>
                  <a:pt x="1496959" y="979184"/>
                </a:lnTo>
                <a:lnTo>
                  <a:pt x="1496959" y="960647"/>
                </a:lnTo>
                <a:lnTo>
                  <a:pt x="1504473" y="953130"/>
                </a:lnTo>
                <a:lnTo>
                  <a:pt x="1523000" y="953130"/>
                </a:lnTo>
                <a:lnTo>
                  <a:pt x="1530513" y="960647"/>
                </a:lnTo>
                <a:lnTo>
                  <a:pt x="1530513" y="979184"/>
                </a:lnTo>
                <a:lnTo>
                  <a:pt x="1523000" y="986701"/>
                </a:lnTo>
                <a:close/>
              </a:path>
              <a:path w="6725284" h="1903095">
                <a:moveTo>
                  <a:pt x="1816316" y="990068"/>
                </a:moveTo>
                <a:lnTo>
                  <a:pt x="1808475" y="988485"/>
                </a:lnTo>
                <a:lnTo>
                  <a:pt x="1802074" y="984167"/>
                </a:lnTo>
                <a:lnTo>
                  <a:pt x="1797759" y="977761"/>
                </a:lnTo>
                <a:lnTo>
                  <a:pt x="1796177" y="969915"/>
                </a:lnTo>
                <a:lnTo>
                  <a:pt x="1797759" y="962070"/>
                </a:lnTo>
                <a:lnTo>
                  <a:pt x="1802074" y="955665"/>
                </a:lnTo>
                <a:lnTo>
                  <a:pt x="1808475" y="951349"/>
                </a:lnTo>
                <a:lnTo>
                  <a:pt x="1816316" y="949766"/>
                </a:lnTo>
                <a:lnTo>
                  <a:pt x="1824157" y="951349"/>
                </a:lnTo>
                <a:lnTo>
                  <a:pt x="1830559" y="955665"/>
                </a:lnTo>
                <a:lnTo>
                  <a:pt x="1834874" y="962070"/>
                </a:lnTo>
                <a:lnTo>
                  <a:pt x="1836456" y="969915"/>
                </a:lnTo>
                <a:lnTo>
                  <a:pt x="1834874" y="977761"/>
                </a:lnTo>
                <a:lnTo>
                  <a:pt x="1830559" y="984167"/>
                </a:lnTo>
                <a:lnTo>
                  <a:pt x="1824157" y="988485"/>
                </a:lnTo>
                <a:lnTo>
                  <a:pt x="1816316" y="990068"/>
                </a:lnTo>
                <a:close/>
              </a:path>
              <a:path w="6725284" h="1903095">
                <a:moveTo>
                  <a:pt x="2118895" y="993432"/>
                </a:moveTo>
                <a:lnTo>
                  <a:pt x="2109748" y="991584"/>
                </a:lnTo>
                <a:lnTo>
                  <a:pt x="2102279" y="986544"/>
                </a:lnTo>
                <a:lnTo>
                  <a:pt x="2097242" y="979068"/>
                </a:lnTo>
                <a:lnTo>
                  <a:pt x="2095395" y="969915"/>
                </a:lnTo>
                <a:lnTo>
                  <a:pt x="2097242" y="960764"/>
                </a:lnTo>
                <a:lnTo>
                  <a:pt x="2102279" y="953290"/>
                </a:lnTo>
                <a:lnTo>
                  <a:pt x="2109748" y="948250"/>
                </a:lnTo>
                <a:lnTo>
                  <a:pt x="2118895" y="946402"/>
                </a:lnTo>
                <a:lnTo>
                  <a:pt x="2128041" y="948250"/>
                </a:lnTo>
                <a:lnTo>
                  <a:pt x="2135511" y="953290"/>
                </a:lnTo>
                <a:lnTo>
                  <a:pt x="2140547" y="960764"/>
                </a:lnTo>
                <a:lnTo>
                  <a:pt x="2142394" y="969915"/>
                </a:lnTo>
                <a:lnTo>
                  <a:pt x="2140547" y="979068"/>
                </a:lnTo>
                <a:lnTo>
                  <a:pt x="2135511" y="986544"/>
                </a:lnTo>
                <a:lnTo>
                  <a:pt x="2128041" y="991584"/>
                </a:lnTo>
                <a:lnTo>
                  <a:pt x="2118895" y="993432"/>
                </a:lnTo>
                <a:close/>
              </a:path>
              <a:path w="6725284" h="1903095">
                <a:moveTo>
                  <a:pt x="2421476" y="995952"/>
                </a:moveTo>
                <a:lnTo>
                  <a:pt x="2411356" y="993907"/>
                </a:lnTo>
                <a:lnTo>
                  <a:pt x="2403089" y="988330"/>
                </a:lnTo>
                <a:lnTo>
                  <a:pt x="2397514" y="980059"/>
                </a:lnTo>
                <a:lnTo>
                  <a:pt x="2395470" y="969932"/>
                </a:lnTo>
                <a:lnTo>
                  <a:pt x="2397514" y="959807"/>
                </a:lnTo>
                <a:lnTo>
                  <a:pt x="2403089" y="951536"/>
                </a:lnTo>
                <a:lnTo>
                  <a:pt x="2411356" y="945958"/>
                </a:lnTo>
                <a:lnTo>
                  <a:pt x="2421476" y="943912"/>
                </a:lnTo>
                <a:lnTo>
                  <a:pt x="2431594" y="945958"/>
                </a:lnTo>
                <a:lnTo>
                  <a:pt x="2439860" y="951536"/>
                </a:lnTo>
                <a:lnTo>
                  <a:pt x="2445435" y="959807"/>
                </a:lnTo>
                <a:lnTo>
                  <a:pt x="2447480" y="969932"/>
                </a:lnTo>
                <a:lnTo>
                  <a:pt x="2445437" y="980059"/>
                </a:lnTo>
                <a:lnTo>
                  <a:pt x="2439867" y="988330"/>
                </a:lnTo>
                <a:lnTo>
                  <a:pt x="2431602" y="993907"/>
                </a:lnTo>
                <a:lnTo>
                  <a:pt x="2421476" y="995952"/>
                </a:lnTo>
                <a:close/>
              </a:path>
              <a:path w="6725284" h="1903095">
                <a:moveTo>
                  <a:pt x="2724055" y="999316"/>
                </a:moveTo>
                <a:lnTo>
                  <a:pt x="2712622" y="997008"/>
                </a:lnTo>
                <a:lnTo>
                  <a:pt x="2703288" y="990711"/>
                </a:lnTo>
                <a:lnTo>
                  <a:pt x="2696995" y="981371"/>
                </a:lnTo>
                <a:lnTo>
                  <a:pt x="2694688" y="969932"/>
                </a:lnTo>
                <a:lnTo>
                  <a:pt x="2696995" y="958493"/>
                </a:lnTo>
                <a:lnTo>
                  <a:pt x="2703288" y="949153"/>
                </a:lnTo>
                <a:lnTo>
                  <a:pt x="2712622" y="942857"/>
                </a:lnTo>
                <a:lnTo>
                  <a:pt x="2724055" y="940548"/>
                </a:lnTo>
                <a:lnTo>
                  <a:pt x="2735487" y="942857"/>
                </a:lnTo>
                <a:lnTo>
                  <a:pt x="2744821" y="949153"/>
                </a:lnTo>
                <a:lnTo>
                  <a:pt x="2751114" y="958493"/>
                </a:lnTo>
                <a:lnTo>
                  <a:pt x="2753422" y="969932"/>
                </a:lnTo>
                <a:lnTo>
                  <a:pt x="2751114" y="981371"/>
                </a:lnTo>
                <a:lnTo>
                  <a:pt x="2744821" y="990711"/>
                </a:lnTo>
                <a:lnTo>
                  <a:pt x="2735487" y="997008"/>
                </a:lnTo>
                <a:lnTo>
                  <a:pt x="2724055" y="999316"/>
                </a:lnTo>
                <a:close/>
              </a:path>
              <a:path w="6725284" h="1903095">
                <a:moveTo>
                  <a:pt x="3026633" y="1002680"/>
                </a:moveTo>
                <a:lnTo>
                  <a:pt x="3013896" y="1000106"/>
                </a:lnTo>
                <a:lnTo>
                  <a:pt x="3003493" y="993087"/>
                </a:lnTo>
                <a:lnTo>
                  <a:pt x="2996478" y="982677"/>
                </a:lnTo>
                <a:lnTo>
                  <a:pt x="2993905" y="969932"/>
                </a:lnTo>
                <a:lnTo>
                  <a:pt x="2996478" y="957187"/>
                </a:lnTo>
                <a:lnTo>
                  <a:pt x="3003493" y="946778"/>
                </a:lnTo>
                <a:lnTo>
                  <a:pt x="3013896" y="939759"/>
                </a:lnTo>
                <a:lnTo>
                  <a:pt x="3026633" y="937184"/>
                </a:lnTo>
                <a:lnTo>
                  <a:pt x="3039371" y="939759"/>
                </a:lnTo>
                <a:lnTo>
                  <a:pt x="3049775" y="946778"/>
                </a:lnTo>
                <a:lnTo>
                  <a:pt x="3056791" y="957187"/>
                </a:lnTo>
                <a:lnTo>
                  <a:pt x="3059364" y="969932"/>
                </a:lnTo>
                <a:lnTo>
                  <a:pt x="3056791" y="982677"/>
                </a:lnTo>
                <a:lnTo>
                  <a:pt x="3049775" y="993087"/>
                </a:lnTo>
                <a:lnTo>
                  <a:pt x="3039371" y="1000106"/>
                </a:lnTo>
                <a:lnTo>
                  <a:pt x="3026633" y="1002680"/>
                </a:lnTo>
                <a:close/>
              </a:path>
              <a:path w="6725284" h="1903095">
                <a:moveTo>
                  <a:pt x="3329211" y="1005204"/>
                </a:moveTo>
                <a:lnTo>
                  <a:pt x="3315502" y="1002432"/>
                </a:lnTo>
                <a:lnTo>
                  <a:pt x="3304303" y="994874"/>
                </a:lnTo>
                <a:lnTo>
                  <a:pt x="3296750" y="983668"/>
                </a:lnTo>
                <a:lnTo>
                  <a:pt x="3293980" y="969949"/>
                </a:lnTo>
                <a:lnTo>
                  <a:pt x="3296750" y="956230"/>
                </a:lnTo>
                <a:lnTo>
                  <a:pt x="3304303" y="945024"/>
                </a:lnTo>
                <a:lnTo>
                  <a:pt x="3315502" y="937466"/>
                </a:lnTo>
                <a:lnTo>
                  <a:pt x="3329211" y="934694"/>
                </a:lnTo>
                <a:lnTo>
                  <a:pt x="3342923" y="937466"/>
                </a:lnTo>
                <a:lnTo>
                  <a:pt x="3354123" y="945024"/>
                </a:lnTo>
                <a:lnTo>
                  <a:pt x="3361676" y="956230"/>
                </a:lnTo>
                <a:lnTo>
                  <a:pt x="3364446" y="969949"/>
                </a:lnTo>
                <a:lnTo>
                  <a:pt x="3361678" y="983668"/>
                </a:lnTo>
                <a:lnTo>
                  <a:pt x="3354129" y="994874"/>
                </a:lnTo>
                <a:lnTo>
                  <a:pt x="3342930" y="1002432"/>
                </a:lnTo>
                <a:lnTo>
                  <a:pt x="3329211" y="1005204"/>
                </a:lnTo>
                <a:close/>
              </a:path>
              <a:path w="6725284" h="1903095">
                <a:moveTo>
                  <a:pt x="3631783" y="1007727"/>
                </a:moveTo>
                <a:lnTo>
                  <a:pt x="3617087" y="1004758"/>
                </a:lnTo>
                <a:lnTo>
                  <a:pt x="3605086" y="996660"/>
                </a:lnTo>
                <a:lnTo>
                  <a:pt x="3596995" y="984651"/>
                </a:lnTo>
                <a:lnTo>
                  <a:pt x="3594028" y="969949"/>
                </a:lnTo>
                <a:lnTo>
                  <a:pt x="3596995" y="955247"/>
                </a:lnTo>
                <a:lnTo>
                  <a:pt x="3605086" y="943238"/>
                </a:lnTo>
                <a:lnTo>
                  <a:pt x="3617087" y="935140"/>
                </a:lnTo>
                <a:lnTo>
                  <a:pt x="3631783" y="932171"/>
                </a:lnTo>
                <a:lnTo>
                  <a:pt x="3646479" y="935140"/>
                </a:lnTo>
                <a:lnTo>
                  <a:pt x="3658479" y="943238"/>
                </a:lnTo>
                <a:lnTo>
                  <a:pt x="3666571" y="955247"/>
                </a:lnTo>
                <a:lnTo>
                  <a:pt x="3669538" y="969949"/>
                </a:lnTo>
                <a:lnTo>
                  <a:pt x="3666571" y="984651"/>
                </a:lnTo>
                <a:lnTo>
                  <a:pt x="3658479" y="996660"/>
                </a:lnTo>
                <a:lnTo>
                  <a:pt x="3646479" y="1004758"/>
                </a:lnTo>
                <a:lnTo>
                  <a:pt x="3631783" y="1007727"/>
                </a:lnTo>
                <a:close/>
              </a:path>
              <a:path w="6725284" h="1903095">
                <a:moveTo>
                  <a:pt x="3934361" y="1011091"/>
                </a:moveTo>
                <a:lnTo>
                  <a:pt x="3918361" y="1007858"/>
                </a:lnTo>
                <a:lnTo>
                  <a:pt x="3905299" y="999042"/>
                </a:lnTo>
                <a:lnTo>
                  <a:pt x="3896494" y="985964"/>
                </a:lnTo>
                <a:lnTo>
                  <a:pt x="3893266" y="969949"/>
                </a:lnTo>
                <a:lnTo>
                  <a:pt x="3896494" y="953934"/>
                </a:lnTo>
                <a:lnTo>
                  <a:pt x="3905299" y="940857"/>
                </a:lnTo>
                <a:lnTo>
                  <a:pt x="3918361" y="932040"/>
                </a:lnTo>
                <a:lnTo>
                  <a:pt x="3934361" y="928807"/>
                </a:lnTo>
                <a:lnTo>
                  <a:pt x="3950367" y="932040"/>
                </a:lnTo>
                <a:lnTo>
                  <a:pt x="3963441" y="940857"/>
                </a:lnTo>
                <a:lnTo>
                  <a:pt x="3972257" y="953934"/>
                </a:lnTo>
                <a:lnTo>
                  <a:pt x="3975490" y="969949"/>
                </a:lnTo>
                <a:lnTo>
                  <a:pt x="3972257" y="985964"/>
                </a:lnTo>
                <a:lnTo>
                  <a:pt x="3963441" y="999042"/>
                </a:lnTo>
                <a:lnTo>
                  <a:pt x="3950367" y="1007858"/>
                </a:lnTo>
                <a:lnTo>
                  <a:pt x="3934361" y="1011091"/>
                </a:lnTo>
                <a:close/>
              </a:path>
              <a:path w="6725284" h="1903095">
                <a:moveTo>
                  <a:pt x="4236940" y="1013615"/>
                </a:moveTo>
                <a:lnTo>
                  <a:pt x="4219960" y="1010184"/>
                </a:lnTo>
                <a:lnTo>
                  <a:pt x="4206093" y="1000829"/>
                </a:lnTo>
                <a:lnTo>
                  <a:pt x="4196743" y="986955"/>
                </a:lnTo>
                <a:lnTo>
                  <a:pt x="4193314" y="969966"/>
                </a:lnTo>
                <a:lnTo>
                  <a:pt x="4196743" y="952978"/>
                </a:lnTo>
                <a:lnTo>
                  <a:pt x="4206093" y="939104"/>
                </a:lnTo>
                <a:lnTo>
                  <a:pt x="4219960" y="929750"/>
                </a:lnTo>
                <a:lnTo>
                  <a:pt x="4236940" y="926320"/>
                </a:lnTo>
                <a:lnTo>
                  <a:pt x="4253919" y="929750"/>
                </a:lnTo>
                <a:lnTo>
                  <a:pt x="4267786" y="939104"/>
                </a:lnTo>
                <a:lnTo>
                  <a:pt x="4277136" y="952978"/>
                </a:lnTo>
                <a:lnTo>
                  <a:pt x="4280565" y="969966"/>
                </a:lnTo>
                <a:lnTo>
                  <a:pt x="4277136" y="986955"/>
                </a:lnTo>
                <a:lnTo>
                  <a:pt x="4267786" y="1000829"/>
                </a:lnTo>
                <a:lnTo>
                  <a:pt x="4253919" y="1010184"/>
                </a:lnTo>
                <a:lnTo>
                  <a:pt x="4236940" y="1013615"/>
                </a:lnTo>
                <a:close/>
              </a:path>
              <a:path w="6725284" h="1903095">
                <a:moveTo>
                  <a:pt x="4539518" y="1016139"/>
                </a:moveTo>
                <a:lnTo>
                  <a:pt x="4521565" y="1012510"/>
                </a:lnTo>
                <a:lnTo>
                  <a:pt x="4506904" y="1002615"/>
                </a:lnTo>
                <a:lnTo>
                  <a:pt x="4497020" y="987938"/>
                </a:lnTo>
                <a:lnTo>
                  <a:pt x="4493396" y="969966"/>
                </a:lnTo>
                <a:lnTo>
                  <a:pt x="4497020" y="951995"/>
                </a:lnTo>
                <a:lnTo>
                  <a:pt x="4506904" y="937320"/>
                </a:lnTo>
                <a:lnTo>
                  <a:pt x="4521565" y="927425"/>
                </a:lnTo>
                <a:lnTo>
                  <a:pt x="4539518" y="923796"/>
                </a:lnTo>
                <a:lnTo>
                  <a:pt x="4557491" y="927425"/>
                </a:lnTo>
                <a:lnTo>
                  <a:pt x="4572161" y="937320"/>
                </a:lnTo>
                <a:lnTo>
                  <a:pt x="4582049" y="951995"/>
                </a:lnTo>
                <a:lnTo>
                  <a:pt x="4585674" y="969966"/>
                </a:lnTo>
                <a:lnTo>
                  <a:pt x="4582049" y="987938"/>
                </a:lnTo>
                <a:lnTo>
                  <a:pt x="4572161" y="1002615"/>
                </a:lnTo>
                <a:lnTo>
                  <a:pt x="4557491" y="1012510"/>
                </a:lnTo>
                <a:lnTo>
                  <a:pt x="4539518" y="1016139"/>
                </a:lnTo>
                <a:close/>
              </a:path>
              <a:path w="6725284" h="1903095">
                <a:moveTo>
                  <a:pt x="4842096" y="1018659"/>
                </a:moveTo>
                <a:lnTo>
                  <a:pt x="4823164" y="1014833"/>
                </a:lnTo>
                <a:lnTo>
                  <a:pt x="4807699" y="1004399"/>
                </a:lnTo>
                <a:lnTo>
                  <a:pt x="4797269" y="988922"/>
                </a:lnTo>
                <a:lnTo>
                  <a:pt x="4793443" y="969966"/>
                </a:lnTo>
                <a:lnTo>
                  <a:pt x="4797269" y="951012"/>
                </a:lnTo>
                <a:lnTo>
                  <a:pt x="4807699" y="935534"/>
                </a:lnTo>
                <a:lnTo>
                  <a:pt x="4823164" y="925099"/>
                </a:lnTo>
                <a:lnTo>
                  <a:pt x="4842096" y="921273"/>
                </a:lnTo>
                <a:lnTo>
                  <a:pt x="4861048" y="925099"/>
                </a:lnTo>
                <a:lnTo>
                  <a:pt x="4876524" y="935534"/>
                </a:lnTo>
                <a:lnTo>
                  <a:pt x="4886957" y="951012"/>
                </a:lnTo>
                <a:lnTo>
                  <a:pt x="4890783" y="969966"/>
                </a:lnTo>
                <a:lnTo>
                  <a:pt x="4886957" y="988922"/>
                </a:lnTo>
                <a:lnTo>
                  <a:pt x="4876524" y="1004399"/>
                </a:lnTo>
                <a:lnTo>
                  <a:pt x="4861048" y="1014833"/>
                </a:lnTo>
                <a:lnTo>
                  <a:pt x="4842096" y="1018659"/>
                </a:lnTo>
                <a:close/>
              </a:path>
              <a:path w="6725284" h="1903095">
                <a:moveTo>
                  <a:pt x="5144675" y="1021183"/>
                </a:moveTo>
                <a:lnTo>
                  <a:pt x="5124749" y="1017159"/>
                </a:lnTo>
                <a:lnTo>
                  <a:pt x="5108480" y="1006183"/>
                </a:lnTo>
                <a:lnTo>
                  <a:pt x="5097513" y="989904"/>
                </a:lnTo>
                <a:lnTo>
                  <a:pt x="5093491" y="969966"/>
                </a:lnTo>
                <a:lnTo>
                  <a:pt x="5097513" y="950028"/>
                </a:lnTo>
                <a:lnTo>
                  <a:pt x="5108480" y="933748"/>
                </a:lnTo>
                <a:lnTo>
                  <a:pt x="5124749" y="922773"/>
                </a:lnTo>
                <a:lnTo>
                  <a:pt x="5144675" y="918749"/>
                </a:lnTo>
                <a:lnTo>
                  <a:pt x="5164605" y="922773"/>
                </a:lnTo>
                <a:lnTo>
                  <a:pt x="5180886" y="933748"/>
                </a:lnTo>
                <a:lnTo>
                  <a:pt x="5191865" y="950028"/>
                </a:lnTo>
                <a:lnTo>
                  <a:pt x="5195892" y="969966"/>
                </a:lnTo>
                <a:lnTo>
                  <a:pt x="5191865" y="989904"/>
                </a:lnTo>
                <a:lnTo>
                  <a:pt x="5180886" y="1006183"/>
                </a:lnTo>
                <a:lnTo>
                  <a:pt x="5164605" y="1017159"/>
                </a:lnTo>
                <a:lnTo>
                  <a:pt x="5144675" y="1021183"/>
                </a:lnTo>
                <a:close/>
              </a:path>
              <a:path w="6725284" h="1903095">
                <a:moveTo>
                  <a:pt x="5447253" y="1024547"/>
                </a:moveTo>
                <a:lnTo>
                  <a:pt x="5426037" y="1020258"/>
                </a:lnTo>
                <a:lnTo>
                  <a:pt x="5408705" y="1008562"/>
                </a:lnTo>
                <a:lnTo>
                  <a:pt x="5397016" y="991218"/>
                </a:lnTo>
                <a:lnTo>
                  <a:pt x="5392729" y="969983"/>
                </a:lnTo>
                <a:lnTo>
                  <a:pt x="5397016" y="948749"/>
                </a:lnTo>
                <a:lnTo>
                  <a:pt x="5408705" y="931405"/>
                </a:lnTo>
                <a:lnTo>
                  <a:pt x="5426037" y="919708"/>
                </a:lnTo>
                <a:lnTo>
                  <a:pt x="5447253" y="915419"/>
                </a:lnTo>
                <a:lnTo>
                  <a:pt x="5468488" y="919708"/>
                </a:lnTo>
                <a:lnTo>
                  <a:pt x="5485830" y="931405"/>
                </a:lnTo>
                <a:lnTo>
                  <a:pt x="5497523" y="948749"/>
                </a:lnTo>
                <a:lnTo>
                  <a:pt x="5501810" y="969983"/>
                </a:lnTo>
                <a:lnTo>
                  <a:pt x="5497523" y="991218"/>
                </a:lnTo>
                <a:lnTo>
                  <a:pt x="5485830" y="1008562"/>
                </a:lnTo>
                <a:lnTo>
                  <a:pt x="5468488" y="1020258"/>
                </a:lnTo>
                <a:lnTo>
                  <a:pt x="5447253" y="1024547"/>
                </a:lnTo>
                <a:close/>
              </a:path>
              <a:path w="6725284" h="1903095">
                <a:moveTo>
                  <a:pt x="5749865" y="1027070"/>
                </a:moveTo>
                <a:lnTo>
                  <a:pt x="5727656" y="1022583"/>
                </a:lnTo>
                <a:lnTo>
                  <a:pt x="5709521" y="1010348"/>
                </a:lnTo>
                <a:lnTo>
                  <a:pt x="5697294" y="992202"/>
                </a:lnTo>
                <a:lnTo>
                  <a:pt x="5692811" y="969983"/>
                </a:lnTo>
                <a:lnTo>
                  <a:pt x="5697294" y="947765"/>
                </a:lnTo>
                <a:lnTo>
                  <a:pt x="5709521" y="929619"/>
                </a:lnTo>
                <a:lnTo>
                  <a:pt x="5727656" y="917383"/>
                </a:lnTo>
                <a:lnTo>
                  <a:pt x="5749865" y="912895"/>
                </a:lnTo>
                <a:lnTo>
                  <a:pt x="5772055" y="917383"/>
                </a:lnTo>
                <a:lnTo>
                  <a:pt x="5790180" y="929619"/>
                </a:lnTo>
                <a:lnTo>
                  <a:pt x="5802403" y="947765"/>
                </a:lnTo>
                <a:lnTo>
                  <a:pt x="5806885" y="969983"/>
                </a:lnTo>
                <a:lnTo>
                  <a:pt x="5802407" y="992202"/>
                </a:lnTo>
                <a:lnTo>
                  <a:pt x="5790192" y="1010348"/>
                </a:lnTo>
                <a:lnTo>
                  <a:pt x="5772069" y="1022583"/>
                </a:lnTo>
                <a:lnTo>
                  <a:pt x="5749865" y="1027070"/>
                </a:lnTo>
                <a:close/>
              </a:path>
              <a:path w="6725284" h="1903095">
                <a:moveTo>
                  <a:pt x="6052443" y="1029594"/>
                </a:moveTo>
                <a:lnTo>
                  <a:pt x="6029255" y="1024909"/>
                </a:lnTo>
                <a:lnTo>
                  <a:pt x="6010315" y="1012132"/>
                </a:lnTo>
                <a:lnTo>
                  <a:pt x="5997543" y="993184"/>
                </a:lnTo>
                <a:lnTo>
                  <a:pt x="5992859" y="969983"/>
                </a:lnTo>
                <a:lnTo>
                  <a:pt x="5997543" y="946782"/>
                </a:lnTo>
                <a:lnTo>
                  <a:pt x="6010315" y="927835"/>
                </a:lnTo>
                <a:lnTo>
                  <a:pt x="6029255" y="915060"/>
                </a:lnTo>
                <a:lnTo>
                  <a:pt x="6052443" y="910375"/>
                </a:lnTo>
                <a:lnTo>
                  <a:pt x="6075626" y="915060"/>
                </a:lnTo>
                <a:lnTo>
                  <a:pt x="6094555" y="927835"/>
                </a:lnTo>
                <a:lnTo>
                  <a:pt x="6107315" y="946782"/>
                </a:lnTo>
                <a:lnTo>
                  <a:pt x="6111994" y="969983"/>
                </a:lnTo>
                <a:lnTo>
                  <a:pt x="6107315" y="993184"/>
                </a:lnTo>
                <a:lnTo>
                  <a:pt x="6094555" y="1012132"/>
                </a:lnTo>
                <a:lnTo>
                  <a:pt x="6075626" y="1024909"/>
                </a:lnTo>
                <a:lnTo>
                  <a:pt x="6052443" y="1029594"/>
                </a:lnTo>
                <a:close/>
              </a:path>
              <a:path w="6725284" h="1903095">
                <a:moveTo>
                  <a:pt x="6355022" y="1033798"/>
                </a:moveTo>
                <a:lnTo>
                  <a:pt x="6330198" y="1028785"/>
                </a:lnTo>
                <a:lnTo>
                  <a:pt x="6309928" y="1015113"/>
                </a:lnTo>
                <a:lnTo>
                  <a:pt x="6296264" y="994834"/>
                </a:lnTo>
                <a:lnTo>
                  <a:pt x="6291253" y="970000"/>
                </a:lnTo>
                <a:lnTo>
                  <a:pt x="6296264" y="945165"/>
                </a:lnTo>
                <a:lnTo>
                  <a:pt x="6309928" y="924886"/>
                </a:lnTo>
                <a:lnTo>
                  <a:pt x="6330198" y="911214"/>
                </a:lnTo>
                <a:lnTo>
                  <a:pt x="6355022" y="906201"/>
                </a:lnTo>
                <a:lnTo>
                  <a:pt x="6379826" y="911214"/>
                </a:lnTo>
                <a:lnTo>
                  <a:pt x="6400085" y="924886"/>
                </a:lnTo>
                <a:lnTo>
                  <a:pt x="6413747" y="945165"/>
                </a:lnTo>
                <a:lnTo>
                  <a:pt x="6418756" y="970000"/>
                </a:lnTo>
                <a:lnTo>
                  <a:pt x="6413747" y="994834"/>
                </a:lnTo>
                <a:lnTo>
                  <a:pt x="6400085" y="1015113"/>
                </a:lnTo>
                <a:lnTo>
                  <a:pt x="6379826" y="1028785"/>
                </a:lnTo>
                <a:lnTo>
                  <a:pt x="6355022" y="1033798"/>
                </a:lnTo>
                <a:close/>
              </a:path>
              <a:path w="6725284" h="1903095">
                <a:moveTo>
                  <a:pt x="6657600" y="1037162"/>
                </a:moveTo>
                <a:lnTo>
                  <a:pt x="6631466" y="1031884"/>
                </a:lnTo>
                <a:lnTo>
                  <a:pt x="6610124" y="1017490"/>
                </a:lnTo>
                <a:lnTo>
                  <a:pt x="6595734" y="996141"/>
                </a:lnTo>
                <a:lnTo>
                  <a:pt x="6590457" y="970000"/>
                </a:lnTo>
                <a:lnTo>
                  <a:pt x="6595734" y="943860"/>
                </a:lnTo>
                <a:lnTo>
                  <a:pt x="6610124" y="922511"/>
                </a:lnTo>
                <a:lnTo>
                  <a:pt x="6631466" y="908116"/>
                </a:lnTo>
                <a:lnTo>
                  <a:pt x="6657600" y="902837"/>
                </a:lnTo>
                <a:lnTo>
                  <a:pt x="6683715" y="908116"/>
                </a:lnTo>
                <a:lnTo>
                  <a:pt x="6705047" y="922511"/>
                </a:lnTo>
                <a:lnTo>
                  <a:pt x="6719432" y="943860"/>
                </a:lnTo>
                <a:lnTo>
                  <a:pt x="6724708" y="970000"/>
                </a:lnTo>
                <a:lnTo>
                  <a:pt x="6719432" y="996141"/>
                </a:lnTo>
                <a:lnTo>
                  <a:pt x="6705047" y="1017490"/>
                </a:lnTo>
                <a:lnTo>
                  <a:pt x="6683715" y="1031884"/>
                </a:lnTo>
                <a:lnTo>
                  <a:pt x="6657600" y="1037162"/>
                </a:lnTo>
                <a:close/>
              </a:path>
              <a:path w="6725284" h="1903095">
                <a:moveTo>
                  <a:pt x="304815" y="1275267"/>
                </a:moveTo>
                <a:lnTo>
                  <a:pt x="302024" y="1275267"/>
                </a:lnTo>
                <a:lnTo>
                  <a:pt x="300898" y="1274140"/>
                </a:lnTo>
                <a:lnTo>
                  <a:pt x="300898" y="1271346"/>
                </a:lnTo>
                <a:lnTo>
                  <a:pt x="302024" y="1270223"/>
                </a:lnTo>
                <a:lnTo>
                  <a:pt x="304815" y="1270223"/>
                </a:lnTo>
                <a:lnTo>
                  <a:pt x="305941" y="1271346"/>
                </a:lnTo>
                <a:lnTo>
                  <a:pt x="305941" y="1274140"/>
                </a:lnTo>
                <a:lnTo>
                  <a:pt x="304815" y="1275267"/>
                </a:lnTo>
                <a:close/>
              </a:path>
              <a:path w="6725284" h="1903095">
                <a:moveTo>
                  <a:pt x="609714" y="1279471"/>
                </a:moveTo>
                <a:lnTo>
                  <a:pt x="602302" y="1279471"/>
                </a:lnTo>
                <a:lnTo>
                  <a:pt x="599292" y="1276461"/>
                </a:lnTo>
                <a:lnTo>
                  <a:pt x="599292" y="1269062"/>
                </a:lnTo>
                <a:lnTo>
                  <a:pt x="602302" y="1266049"/>
                </a:lnTo>
                <a:lnTo>
                  <a:pt x="609697" y="1266049"/>
                </a:lnTo>
                <a:lnTo>
                  <a:pt x="612707" y="1269062"/>
                </a:lnTo>
                <a:lnTo>
                  <a:pt x="612707" y="1276461"/>
                </a:lnTo>
                <a:lnTo>
                  <a:pt x="609714" y="1279471"/>
                </a:lnTo>
                <a:close/>
              </a:path>
              <a:path w="6725284" h="1903095">
                <a:moveTo>
                  <a:pt x="914142" y="1282835"/>
                </a:moveTo>
                <a:lnTo>
                  <a:pt x="903014" y="1282835"/>
                </a:lnTo>
                <a:lnTo>
                  <a:pt x="898510" y="1278327"/>
                </a:lnTo>
                <a:lnTo>
                  <a:pt x="898510" y="1267193"/>
                </a:lnTo>
                <a:lnTo>
                  <a:pt x="903014" y="1262685"/>
                </a:lnTo>
                <a:lnTo>
                  <a:pt x="914142" y="1262685"/>
                </a:lnTo>
                <a:lnTo>
                  <a:pt x="918646" y="1267193"/>
                </a:lnTo>
                <a:lnTo>
                  <a:pt x="918646" y="1278327"/>
                </a:lnTo>
                <a:lnTo>
                  <a:pt x="914142" y="1282835"/>
                </a:lnTo>
                <a:close/>
              </a:path>
              <a:path w="6725284" h="1903095">
                <a:moveTo>
                  <a:pt x="1218569" y="1286199"/>
                </a:moveTo>
                <a:lnTo>
                  <a:pt x="1203744" y="1286199"/>
                </a:lnTo>
                <a:lnTo>
                  <a:pt x="1197728" y="1280179"/>
                </a:lnTo>
                <a:lnTo>
                  <a:pt x="1197728" y="1265344"/>
                </a:lnTo>
                <a:lnTo>
                  <a:pt x="1203744" y="1259322"/>
                </a:lnTo>
                <a:lnTo>
                  <a:pt x="1218569" y="1259322"/>
                </a:lnTo>
                <a:lnTo>
                  <a:pt x="1224588" y="1265344"/>
                </a:lnTo>
                <a:lnTo>
                  <a:pt x="1224588" y="1280179"/>
                </a:lnTo>
                <a:lnTo>
                  <a:pt x="1218569" y="1286199"/>
                </a:lnTo>
                <a:close/>
              </a:path>
              <a:path w="6725284" h="1903095">
                <a:moveTo>
                  <a:pt x="1523000" y="1289563"/>
                </a:moveTo>
                <a:lnTo>
                  <a:pt x="1504473" y="1289563"/>
                </a:lnTo>
                <a:lnTo>
                  <a:pt x="1496959" y="1282045"/>
                </a:lnTo>
                <a:lnTo>
                  <a:pt x="1496959" y="1263509"/>
                </a:lnTo>
                <a:lnTo>
                  <a:pt x="1504473" y="1255992"/>
                </a:lnTo>
                <a:lnTo>
                  <a:pt x="1523000" y="1255992"/>
                </a:lnTo>
                <a:lnTo>
                  <a:pt x="1530513" y="1263509"/>
                </a:lnTo>
                <a:lnTo>
                  <a:pt x="1530513" y="1282045"/>
                </a:lnTo>
                <a:lnTo>
                  <a:pt x="1523000" y="1289563"/>
                </a:lnTo>
                <a:close/>
              </a:path>
              <a:path w="6725284" h="1903095">
                <a:moveTo>
                  <a:pt x="1816316" y="1292926"/>
                </a:moveTo>
                <a:lnTo>
                  <a:pt x="1808475" y="1291344"/>
                </a:lnTo>
                <a:lnTo>
                  <a:pt x="1802074" y="1287027"/>
                </a:lnTo>
                <a:lnTo>
                  <a:pt x="1797759" y="1280623"/>
                </a:lnTo>
                <a:lnTo>
                  <a:pt x="1796177" y="1272777"/>
                </a:lnTo>
                <a:lnTo>
                  <a:pt x="1797759" y="1264932"/>
                </a:lnTo>
                <a:lnTo>
                  <a:pt x="1802074" y="1258527"/>
                </a:lnTo>
                <a:lnTo>
                  <a:pt x="1808475" y="1254210"/>
                </a:lnTo>
                <a:lnTo>
                  <a:pt x="1816316" y="1252628"/>
                </a:lnTo>
                <a:lnTo>
                  <a:pt x="1824157" y="1254210"/>
                </a:lnTo>
                <a:lnTo>
                  <a:pt x="1830559" y="1258527"/>
                </a:lnTo>
                <a:lnTo>
                  <a:pt x="1834874" y="1264932"/>
                </a:lnTo>
                <a:lnTo>
                  <a:pt x="1836456" y="1272777"/>
                </a:lnTo>
                <a:lnTo>
                  <a:pt x="1834874" y="1280623"/>
                </a:lnTo>
                <a:lnTo>
                  <a:pt x="1830559" y="1287027"/>
                </a:lnTo>
                <a:lnTo>
                  <a:pt x="1824157" y="1291344"/>
                </a:lnTo>
                <a:lnTo>
                  <a:pt x="1816316" y="1292926"/>
                </a:lnTo>
                <a:close/>
              </a:path>
              <a:path w="6725284" h="1903095">
                <a:moveTo>
                  <a:pt x="2118895" y="1296294"/>
                </a:moveTo>
                <a:lnTo>
                  <a:pt x="2109748" y="1294445"/>
                </a:lnTo>
                <a:lnTo>
                  <a:pt x="2102279" y="1289405"/>
                </a:lnTo>
                <a:lnTo>
                  <a:pt x="2097242" y="1281930"/>
                </a:lnTo>
                <a:lnTo>
                  <a:pt x="2095395" y="1272777"/>
                </a:lnTo>
                <a:lnTo>
                  <a:pt x="2097242" y="1263626"/>
                </a:lnTo>
                <a:lnTo>
                  <a:pt x="2102279" y="1256152"/>
                </a:lnTo>
                <a:lnTo>
                  <a:pt x="2109748" y="1251112"/>
                </a:lnTo>
                <a:lnTo>
                  <a:pt x="2118895" y="1249264"/>
                </a:lnTo>
                <a:lnTo>
                  <a:pt x="2128041" y="1251112"/>
                </a:lnTo>
                <a:lnTo>
                  <a:pt x="2135511" y="1256152"/>
                </a:lnTo>
                <a:lnTo>
                  <a:pt x="2140547" y="1263626"/>
                </a:lnTo>
                <a:lnTo>
                  <a:pt x="2142394" y="1272777"/>
                </a:lnTo>
                <a:lnTo>
                  <a:pt x="2140547" y="1281930"/>
                </a:lnTo>
                <a:lnTo>
                  <a:pt x="2135511" y="1289405"/>
                </a:lnTo>
                <a:lnTo>
                  <a:pt x="2128041" y="1294445"/>
                </a:lnTo>
                <a:lnTo>
                  <a:pt x="2118895" y="1296294"/>
                </a:lnTo>
                <a:close/>
              </a:path>
              <a:path w="6725284" h="1903095">
                <a:moveTo>
                  <a:pt x="2421476" y="1298814"/>
                </a:moveTo>
                <a:lnTo>
                  <a:pt x="2411356" y="1296768"/>
                </a:lnTo>
                <a:lnTo>
                  <a:pt x="2403089" y="1291190"/>
                </a:lnTo>
                <a:lnTo>
                  <a:pt x="2397514" y="1282919"/>
                </a:lnTo>
                <a:lnTo>
                  <a:pt x="2395470" y="1272794"/>
                </a:lnTo>
                <a:lnTo>
                  <a:pt x="2397514" y="1262669"/>
                </a:lnTo>
                <a:lnTo>
                  <a:pt x="2403089" y="1254398"/>
                </a:lnTo>
                <a:lnTo>
                  <a:pt x="2411356" y="1248820"/>
                </a:lnTo>
                <a:lnTo>
                  <a:pt x="2421476" y="1246774"/>
                </a:lnTo>
                <a:lnTo>
                  <a:pt x="2431594" y="1248820"/>
                </a:lnTo>
                <a:lnTo>
                  <a:pt x="2439860" y="1254398"/>
                </a:lnTo>
                <a:lnTo>
                  <a:pt x="2445435" y="1262669"/>
                </a:lnTo>
                <a:lnTo>
                  <a:pt x="2447480" y="1272794"/>
                </a:lnTo>
                <a:lnTo>
                  <a:pt x="2445437" y="1282919"/>
                </a:lnTo>
                <a:lnTo>
                  <a:pt x="2439867" y="1291190"/>
                </a:lnTo>
                <a:lnTo>
                  <a:pt x="2431602" y="1296768"/>
                </a:lnTo>
                <a:lnTo>
                  <a:pt x="2421476" y="1298814"/>
                </a:lnTo>
                <a:close/>
              </a:path>
              <a:path w="6725284" h="1903095">
                <a:moveTo>
                  <a:pt x="2724055" y="1302178"/>
                </a:moveTo>
                <a:lnTo>
                  <a:pt x="2712622" y="1299869"/>
                </a:lnTo>
                <a:lnTo>
                  <a:pt x="2703288" y="1293573"/>
                </a:lnTo>
                <a:lnTo>
                  <a:pt x="2696995" y="1284233"/>
                </a:lnTo>
                <a:lnTo>
                  <a:pt x="2694688" y="1272794"/>
                </a:lnTo>
                <a:lnTo>
                  <a:pt x="2696995" y="1261355"/>
                </a:lnTo>
                <a:lnTo>
                  <a:pt x="2703288" y="1252015"/>
                </a:lnTo>
                <a:lnTo>
                  <a:pt x="2712622" y="1245719"/>
                </a:lnTo>
                <a:lnTo>
                  <a:pt x="2724055" y="1243410"/>
                </a:lnTo>
                <a:lnTo>
                  <a:pt x="2735487" y="1245719"/>
                </a:lnTo>
                <a:lnTo>
                  <a:pt x="2744821" y="1252015"/>
                </a:lnTo>
                <a:lnTo>
                  <a:pt x="2751114" y="1261355"/>
                </a:lnTo>
                <a:lnTo>
                  <a:pt x="2753422" y="1272794"/>
                </a:lnTo>
                <a:lnTo>
                  <a:pt x="2751114" y="1284233"/>
                </a:lnTo>
                <a:lnTo>
                  <a:pt x="2744821" y="1293573"/>
                </a:lnTo>
                <a:lnTo>
                  <a:pt x="2735487" y="1299869"/>
                </a:lnTo>
                <a:lnTo>
                  <a:pt x="2724055" y="1302178"/>
                </a:lnTo>
                <a:close/>
              </a:path>
              <a:path w="6725284" h="1903095">
                <a:moveTo>
                  <a:pt x="3026633" y="1305542"/>
                </a:moveTo>
                <a:lnTo>
                  <a:pt x="3013896" y="1302968"/>
                </a:lnTo>
                <a:lnTo>
                  <a:pt x="3003493" y="1295948"/>
                </a:lnTo>
                <a:lnTo>
                  <a:pt x="2996478" y="1285539"/>
                </a:lnTo>
                <a:lnTo>
                  <a:pt x="2993905" y="1272794"/>
                </a:lnTo>
                <a:lnTo>
                  <a:pt x="2996478" y="1260049"/>
                </a:lnTo>
                <a:lnTo>
                  <a:pt x="3003493" y="1249640"/>
                </a:lnTo>
                <a:lnTo>
                  <a:pt x="3013896" y="1242620"/>
                </a:lnTo>
                <a:lnTo>
                  <a:pt x="3026633" y="1240046"/>
                </a:lnTo>
                <a:lnTo>
                  <a:pt x="3039371" y="1242620"/>
                </a:lnTo>
                <a:lnTo>
                  <a:pt x="3049775" y="1249640"/>
                </a:lnTo>
                <a:lnTo>
                  <a:pt x="3056791" y="1260049"/>
                </a:lnTo>
                <a:lnTo>
                  <a:pt x="3059364" y="1272794"/>
                </a:lnTo>
                <a:lnTo>
                  <a:pt x="3056791" y="1285539"/>
                </a:lnTo>
                <a:lnTo>
                  <a:pt x="3049775" y="1295948"/>
                </a:lnTo>
                <a:lnTo>
                  <a:pt x="3039371" y="1302968"/>
                </a:lnTo>
                <a:lnTo>
                  <a:pt x="3026633" y="1305542"/>
                </a:lnTo>
                <a:close/>
              </a:path>
              <a:path w="6725284" h="1903095">
                <a:moveTo>
                  <a:pt x="3329211" y="1308065"/>
                </a:moveTo>
                <a:lnTo>
                  <a:pt x="3315502" y="1305294"/>
                </a:lnTo>
                <a:lnTo>
                  <a:pt x="3304303" y="1297736"/>
                </a:lnTo>
                <a:lnTo>
                  <a:pt x="3296750" y="1286530"/>
                </a:lnTo>
                <a:lnTo>
                  <a:pt x="3293980" y="1272811"/>
                </a:lnTo>
                <a:lnTo>
                  <a:pt x="3296750" y="1259092"/>
                </a:lnTo>
                <a:lnTo>
                  <a:pt x="3304303" y="1247886"/>
                </a:lnTo>
                <a:lnTo>
                  <a:pt x="3315502" y="1240328"/>
                </a:lnTo>
                <a:lnTo>
                  <a:pt x="3329211" y="1237556"/>
                </a:lnTo>
                <a:lnTo>
                  <a:pt x="3342923" y="1240328"/>
                </a:lnTo>
                <a:lnTo>
                  <a:pt x="3354123" y="1247886"/>
                </a:lnTo>
                <a:lnTo>
                  <a:pt x="3361676" y="1259092"/>
                </a:lnTo>
                <a:lnTo>
                  <a:pt x="3364446" y="1272811"/>
                </a:lnTo>
                <a:lnTo>
                  <a:pt x="3361678" y="1286530"/>
                </a:lnTo>
                <a:lnTo>
                  <a:pt x="3354129" y="1297736"/>
                </a:lnTo>
                <a:lnTo>
                  <a:pt x="3342930" y="1305294"/>
                </a:lnTo>
                <a:lnTo>
                  <a:pt x="3329211" y="1308065"/>
                </a:lnTo>
                <a:close/>
              </a:path>
              <a:path w="6725284" h="1903095">
                <a:moveTo>
                  <a:pt x="3631783" y="1310589"/>
                </a:moveTo>
                <a:lnTo>
                  <a:pt x="3617087" y="1307619"/>
                </a:lnTo>
                <a:lnTo>
                  <a:pt x="3605086" y="1299522"/>
                </a:lnTo>
                <a:lnTo>
                  <a:pt x="3596995" y="1287513"/>
                </a:lnTo>
                <a:lnTo>
                  <a:pt x="3594028" y="1272811"/>
                </a:lnTo>
                <a:lnTo>
                  <a:pt x="3596995" y="1258110"/>
                </a:lnTo>
                <a:lnTo>
                  <a:pt x="3605086" y="1246101"/>
                </a:lnTo>
                <a:lnTo>
                  <a:pt x="3617087" y="1238003"/>
                </a:lnTo>
                <a:lnTo>
                  <a:pt x="3631783" y="1235032"/>
                </a:lnTo>
                <a:lnTo>
                  <a:pt x="3646479" y="1238003"/>
                </a:lnTo>
                <a:lnTo>
                  <a:pt x="3658479" y="1246101"/>
                </a:lnTo>
                <a:lnTo>
                  <a:pt x="3666571" y="1258110"/>
                </a:lnTo>
                <a:lnTo>
                  <a:pt x="3669538" y="1272811"/>
                </a:lnTo>
                <a:lnTo>
                  <a:pt x="3666571" y="1287513"/>
                </a:lnTo>
                <a:lnTo>
                  <a:pt x="3658479" y="1299522"/>
                </a:lnTo>
                <a:lnTo>
                  <a:pt x="3646479" y="1307619"/>
                </a:lnTo>
                <a:lnTo>
                  <a:pt x="3631783" y="1310589"/>
                </a:lnTo>
                <a:close/>
              </a:path>
              <a:path w="6725284" h="1903095">
                <a:moveTo>
                  <a:pt x="3934361" y="1313953"/>
                </a:moveTo>
                <a:lnTo>
                  <a:pt x="3918361" y="1310720"/>
                </a:lnTo>
                <a:lnTo>
                  <a:pt x="3905299" y="1301903"/>
                </a:lnTo>
                <a:lnTo>
                  <a:pt x="3896494" y="1288826"/>
                </a:lnTo>
                <a:lnTo>
                  <a:pt x="3893266" y="1272811"/>
                </a:lnTo>
                <a:lnTo>
                  <a:pt x="3896494" y="1256796"/>
                </a:lnTo>
                <a:lnTo>
                  <a:pt x="3905299" y="1243718"/>
                </a:lnTo>
                <a:lnTo>
                  <a:pt x="3918361" y="1234901"/>
                </a:lnTo>
                <a:lnTo>
                  <a:pt x="3934361" y="1231668"/>
                </a:lnTo>
                <a:lnTo>
                  <a:pt x="3950367" y="1234901"/>
                </a:lnTo>
                <a:lnTo>
                  <a:pt x="3963441" y="1243718"/>
                </a:lnTo>
                <a:lnTo>
                  <a:pt x="3972257" y="1256796"/>
                </a:lnTo>
                <a:lnTo>
                  <a:pt x="3975490" y="1272811"/>
                </a:lnTo>
                <a:lnTo>
                  <a:pt x="3972257" y="1288826"/>
                </a:lnTo>
                <a:lnTo>
                  <a:pt x="3963441" y="1301903"/>
                </a:lnTo>
                <a:lnTo>
                  <a:pt x="3950367" y="1310720"/>
                </a:lnTo>
                <a:lnTo>
                  <a:pt x="3934361" y="1313953"/>
                </a:lnTo>
                <a:close/>
              </a:path>
              <a:path w="6725284" h="1903095">
                <a:moveTo>
                  <a:pt x="4236940" y="1316477"/>
                </a:moveTo>
                <a:lnTo>
                  <a:pt x="4219960" y="1313046"/>
                </a:lnTo>
                <a:lnTo>
                  <a:pt x="4206093" y="1303691"/>
                </a:lnTo>
                <a:lnTo>
                  <a:pt x="4196743" y="1289817"/>
                </a:lnTo>
                <a:lnTo>
                  <a:pt x="4193314" y="1272828"/>
                </a:lnTo>
                <a:lnTo>
                  <a:pt x="4196743" y="1255839"/>
                </a:lnTo>
                <a:lnTo>
                  <a:pt x="4206093" y="1241966"/>
                </a:lnTo>
                <a:lnTo>
                  <a:pt x="4219960" y="1232612"/>
                </a:lnTo>
                <a:lnTo>
                  <a:pt x="4236940" y="1229182"/>
                </a:lnTo>
                <a:lnTo>
                  <a:pt x="4253919" y="1232612"/>
                </a:lnTo>
                <a:lnTo>
                  <a:pt x="4267786" y="1241966"/>
                </a:lnTo>
                <a:lnTo>
                  <a:pt x="4277136" y="1255839"/>
                </a:lnTo>
                <a:lnTo>
                  <a:pt x="4280565" y="1272828"/>
                </a:lnTo>
                <a:lnTo>
                  <a:pt x="4277136" y="1289817"/>
                </a:lnTo>
                <a:lnTo>
                  <a:pt x="4267786" y="1303691"/>
                </a:lnTo>
                <a:lnTo>
                  <a:pt x="4253919" y="1313046"/>
                </a:lnTo>
                <a:lnTo>
                  <a:pt x="4236940" y="1316477"/>
                </a:lnTo>
                <a:close/>
              </a:path>
              <a:path w="6725284" h="1903095">
                <a:moveTo>
                  <a:pt x="4539518" y="1319001"/>
                </a:moveTo>
                <a:lnTo>
                  <a:pt x="4521565" y="1315372"/>
                </a:lnTo>
                <a:lnTo>
                  <a:pt x="4506904" y="1305477"/>
                </a:lnTo>
                <a:lnTo>
                  <a:pt x="4497020" y="1290800"/>
                </a:lnTo>
                <a:lnTo>
                  <a:pt x="4493396" y="1272828"/>
                </a:lnTo>
                <a:lnTo>
                  <a:pt x="4497020" y="1254856"/>
                </a:lnTo>
                <a:lnTo>
                  <a:pt x="4506904" y="1240180"/>
                </a:lnTo>
                <a:lnTo>
                  <a:pt x="4521565" y="1230286"/>
                </a:lnTo>
                <a:lnTo>
                  <a:pt x="4539518" y="1226658"/>
                </a:lnTo>
                <a:lnTo>
                  <a:pt x="4557491" y="1230286"/>
                </a:lnTo>
                <a:lnTo>
                  <a:pt x="4572161" y="1240180"/>
                </a:lnTo>
                <a:lnTo>
                  <a:pt x="4582049" y="1254856"/>
                </a:lnTo>
                <a:lnTo>
                  <a:pt x="4585674" y="1272828"/>
                </a:lnTo>
                <a:lnTo>
                  <a:pt x="4582049" y="1290800"/>
                </a:lnTo>
                <a:lnTo>
                  <a:pt x="4572161" y="1305477"/>
                </a:lnTo>
                <a:lnTo>
                  <a:pt x="4557491" y="1315372"/>
                </a:lnTo>
                <a:lnTo>
                  <a:pt x="4539518" y="1319001"/>
                </a:lnTo>
                <a:close/>
              </a:path>
              <a:path w="6725284" h="1903095">
                <a:moveTo>
                  <a:pt x="4842096" y="1321521"/>
                </a:moveTo>
                <a:lnTo>
                  <a:pt x="4823164" y="1317695"/>
                </a:lnTo>
                <a:lnTo>
                  <a:pt x="4807699" y="1307260"/>
                </a:lnTo>
                <a:lnTo>
                  <a:pt x="4797269" y="1291782"/>
                </a:lnTo>
                <a:lnTo>
                  <a:pt x="4793443" y="1272828"/>
                </a:lnTo>
                <a:lnTo>
                  <a:pt x="4797269" y="1253873"/>
                </a:lnTo>
                <a:lnTo>
                  <a:pt x="4807699" y="1238396"/>
                </a:lnTo>
                <a:lnTo>
                  <a:pt x="4823164" y="1227961"/>
                </a:lnTo>
                <a:lnTo>
                  <a:pt x="4842096" y="1224134"/>
                </a:lnTo>
                <a:lnTo>
                  <a:pt x="4861048" y="1227961"/>
                </a:lnTo>
                <a:lnTo>
                  <a:pt x="4876524" y="1238396"/>
                </a:lnTo>
                <a:lnTo>
                  <a:pt x="4886957" y="1253873"/>
                </a:lnTo>
                <a:lnTo>
                  <a:pt x="4890783" y="1272828"/>
                </a:lnTo>
                <a:lnTo>
                  <a:pt x="4886957" y="1291782"/>
                </a:lnTo>
                <a:lnTo>
                  <a:pt x="4876524" y="1307260"/>
                </a:lnTo>
                <a:lnTo>
                  <a:pt x="4861048" y="1317695"/>
                </a:lnTo>
                <a:lnTo>
                  <a:pt x="4842096" y="1321521"/>
                </a:lnTo>
                <a:close/>
              </a:path>
              <a:path w="6725284" h="1903095">
                <a:moveTo>
                  <a:pt x="5144675" y="1324045"/>
                </a:moveTo>
                <a:lnTo>
                  <a:pt x="5124749" y="1320020"/>
                </a:lnTo>
                <a:lnTo>
                  <a:pt x="5108480" y="1309045"/>
                </a:lnTo>
                <a:lnTo>
                  <a:pt x="5097513" y="1292766"/>
                </a:lnTo>
                <a:lnTo>
                  <a:pt x="5093491" y="1272828"/>
                </a:lnTo>
                <a:lnTo>
                  <a:pt x="5097513" y="1252890"/>
                </a:lnTo>
                <a:lnTo>
                  <a:pt x="5108480" y="1236610"/>
                </a:lnTo>
                <a:lnTo>
                  <a:pt x="5124749" y="1225635"/>
                </a:lnTo>
                <a:lnTo>
                  <a:pt x="5144675" y="1221611"/>
                </a:lnTo>
                <a:lnTo>
                  <a:pt x="5164605" y="1225635"/>
                </a:lnTo>
                <a:lnTo>
                  <a:pt x="5180886" y="1236610"/>
                </a:lnTo>
                <a:lnTo>
                  <a:pt x="5191865" y="1252890"/>
                </a:lnTo>
                <a:lnTo>
                  <a:pt x="5195892" y="1272828"/>
                </a:lnTo>
                <a:lnTo>
                  <a:pt x="5191865" y="1292766"/>
                </a:lnTo>
                <a:lnTo>
                  <a:pt x="5180886" y="1309045"/>
                </a:lnTo>
                <a:lnTo>
                  <a:pt x="5164605" y="1320020"/>
                </a:lnTo>
                <a:lnTo>
                  <a:pt x="5144675" y="1324045"/>
                </a:lnTo>
                <a:close/>
              </a:path>
              <a:path w="6725284" h="1903095">
                <a:moveTo>
                  <a:pt x="5447253" y="1327409"/>
                </a:moveTo>
                <a:lnTo>
                  <a:pt x="5426037" y="1323119"/>
                </a:lnTo>
                <a:lnTo>
                  <a:pt x="5408705" y="1311424"/>
                </a:lnTo>
                <a:lnTo>
                  <a:pt x="5397016" y="1294080"/>
                </a:lnTo>
                <a:lnTo>
                  <a:pt x="5392729" y="1272845"/>
                </a:lnTo>
                <a:lnTo>
                  <a:pt x="5397016" y="1251611"/>
                </a:lnTo>
                <a:lnTo>
                  <a:pt x="5408705" y="1234267"/>
                </a:lnTo>
                <a:lnTo>
                  <a:pt x="5426037" y="1222570"/>
                </a:lnTo>
                <a:lnTo>
                  <a:pt x="5447253" y="1218281"/>
                </a:lnTo>
                <a:lnTo>
                  <a:pt x="5468488" y="1222570"/>
                </a:lnTo>
                <a:lnTo>
                  <a:pt x="5485830" y="1234267"/>
                </a:lnTo>
                <a:lnTo>
                  <a:pt x="5497523" y="1251611"/>
                </a:lnTo>
                <a:lnTo>
                  <a:pt x="5501810" y="1272845"/>
                </a:lnTo>
                <a:lnTo>
                  <a:pt x="5497523" y="1294080"/>
                </a:lnTo>
                <a:lnTo>
                  <a:pt x="5485830" y="1311424"/>
                </a:lnTo>
                <a:lnTo>
                  <a:pt x="5468488" y="1323119"/>
                </a:lnTo>
                <a:lnTo>
                  <a:pt x="5447253" y="1327409"/>
                </a:lnTo>
                <a:close/>
              </a:path>
              <a:path w="6725284" h="1903095">
                <a:moveTo>
                  <a:pt x="5749865" y="1329932"/>
                </a:moveTo>
                <a:lnTo>
                  <a:pt x="5727656" y="1325445"/>
                </a:lnTo>
                <a:lnTo>
                  <a:pt x="5709521" y="1313210"/>
                </a:lnTo>
                <a:lnTo>
                  <a:pt x="5697294" y="1295063"/>
                </a:lnTo>
                <a:lnTo>
                  <a:pt x="5692811" y="1272845"/>
                </a:lnTo>
                <a:lnTo>
                  <a:pt x="5697294" y="1250627"/>
                </a:lnTo>
                <a:lnTo>
                  <a:pt x="5709521" y="1232481"/>
                </a:lnTo>
                <a:lnTo>
                  <a:pt x="5727656" y="1220244"/>
                </a:lnTo>
                <a:lnTo>
                  <a:pt x="5749865" y="1215757"/>
                </a:lnTo>
                <a:lnTo>
                  <a:pt x="5772055" y="1220244"/>
                </a:lnTo>
                <a:lnTo>
                  <a:pt x="5790180" y="1232481"/>
                </a:lnTo>
                <a:lnTo>
                  <a:pt x="5802403" y="1250627"/>
                </a:lnTo>
                <a:lnTo>
                  <a:pt x="5806885" y="1272845"/>
                </a:lnTo>
                <a:lnTo>
                  <a:pt x="5802407" y="1295063"/>
                </a:lnTo>
                <a:lnTo>
                  <a:pt x="5790192" y="1313210"/>
                </a:lnTo>
                <a:lnTo>
                  <a:pt x="5772069" y="1325445"/>
                </a:lnTo>
                <a:lnTo>
                  <a:pt x="5749865" y="1329932"/>
                </a:lnTo>
                <a:close/>
              </a:path>
              <a:path w="6725284" h="1903095">
                <a:moveTo>
                  <a:pt x="6052443" y="1332456"/>
                </a:moveTo>
                <a:lnTo>
                  <a:pt x="6029255" y="1327771"/>
                </a:lnTo>
                <a:lnTo>
                  <a:pt x="6010315" y="1314994"/>
                </a:lnTo>
                <a:lnTo>
                  <a:pt x="5997543" y="1296046"/>
                </a:lnTo>
                <a:lnTo>
                  <a:pt x="5992859" y="1272845"/>
                </a:lnTo>
                <a:lnTo>
                  <a:pt x="5997543" y="1249644"/>
                </a:lnTo>
                <a:lnTo>
                  <a:pt x="6010315" y="1230697"/>
                </a:lnTo>
                <a:lnTo>
                  <a:pt x="6029255" y="1217921"/>
                </a:lnTo>
                <a:lnTo>
                  <a:pt x="6052443" y="1213236"/>
                </a:lnTo>
                <a:lnTo>
                  <a:pt x="6075626" y="1217921"/>
                </a:lnTo>
                <a:lnTo>
                  <a:pt x="6094555" y="1230697"/>
                </a:lnTo>
                <a:lnTo>
                  <a:pt x="6107315" y="1249644"/>
                </a:lnTo>
                <a:lnTo>
                  <a:pt x="6111994" y="1272845"/>
                </a:lnTo>
                <a:lnTo>
                  <a:pt x="6107315" y="1296046"/>
                </a:lnTo>
                <a:lnTo>
                  <a:pt x="6094555" y="1314994"/>
                </a:lnTo>
                <a:lnTo>
                  <a:pt x="6075626" y="1327771"/>
                </a:lnTo>
                <a:lnTo>
                  <a:pt x="6052443" y="1332456"/>
                </a:lnTo>
                <a:close/>
              </a:path>
              <a:path w="6725284" h="1903095">
                <a:moveTo>
                  <a:pt x="6355022" y="1334980"/>
                </a:moveTo>
                <a:lnTo>
                  <a:pt x="6330840" y="1330096"/>
                </a:lnTo>
                <a:lnTo>
                  <a:pt x="6311097" y="1316780"/>
                </a:lnTo>
                <a:lnTo>
                  <a:pt x="6297787" y="1297029"/>
                </a:lnTo>
                <a:lnTo>
                  <a:pt x="6292907" y="1272845"/>
                </a:lnTo>
                <a:lnTo>
                  <a:pt x="6297787" y="1248660"/>
                </a:lnTo>
                <a:lnTo>
                  <a:pt x="6311097" y="1228911"/>
                </a:lnTo>
                <a:lnTo>
                  <a:pt x="6330840" y="1215595"/>
                </a:lnTo>
                <a:lnTo>
                  <a:pt x="6355022" y="1210713"/>
                </a:lnTo>
                <a:lnTo>
                  <a:pt x="6379183" y="1215595"/>
                </a:lnTo>
                <a:lnTo>
                  <a:pt x="6398917" y="1228911"/>
                </a:lnTo>
                <a:lnTo>
                  <a:pt x="6412223" y="1248660"/>
                </a:lnTo>
                <a:lnTo>
                  <a:pt x="6417102" y="1272845"/>
                </a:lnTo>
                <a:lnTo>
                  <a:pt x="6412223" y="1297029"/>
                </a:lnTo>
                <a:lnTo>
                  <a:pt x="6398917" y="1316780"/>
                </a:lnTo>
                <a:lnTo>
                  <a:pt x="6379183" y="1330096"/>
                </a:lnTo>
                <a:lnTo>
                  <a:pt x="6355022" y="1334980"/>
                </a:lnTo>
                <a:close/>
              </a:path>
              <a:path w="6725284" h="1903095">
                <a:moveTo>
                  <a:pt x="6657600" y="1320698"/>
                </a:moveTo>
                <a:lnTo>
                  <a:pt x="6638979" y="1316937"/>
                </a:lnTo>
                <a:lnTo>
                  <a:pt x="6623772" y="1306680"/>
                </a:lnTo>
                <a:lnTo>
                  <a:pt x="6613517" y="1291470"/>
                </a:lnTo>
                <a:lnTo>
                  <a:pt x="6609757" y="1272845"/>
                </a:lnTo>
                <a:lnTo>
                  <a:pt x="6613517" y="1254219"/>
                </a:lnTo>
                <a:lnTo>
                  <a:pt x="6623772" y="1239009"/>
                </a:lnTo>
                <a:lnTo>
                  <a:pt x="6638979" y="1228752"/>
                </a:lnTo>
                <a:lnTo>
                  <a:pt x="6657600" y="1224991"/>
                </a:lnTo>
                <a:lnTo>
                  <a:pt x="6676201" y="1228752"/>
                </a:lnTo>
                <a:lnTo>
                  <a:pt x="6691399" y="1239009"/>
                </a:lnTo>
                <a:lnTo>
                  <a:pt x="6701649" y="1254219"/>
                </a:lnTo>
                <a:lnTo>
                  <a:pt x="6705409" y="1272845"/>
                </a:lnTo>
                <a:lnTo>
                  <a:pt x="6701649" y="1291470"/>
                </a:lnTo>
                <a:lnTo>
                  <a:pt x="6691399" y="1306680"/>
                </a:lnTo>
                <a:lnTo>
                  <a:pt x="6676201" y="1316937"/>
                </a:lnTo>
                <a:lnTo>
                  <a:pt x="6657600" y="1320698"/>
                </a:lnTo>
                <a:close/>
              </a:path>
              <a:path w="6725284" h="1903095">
                <a:moveTo>
                  <a:pt x="607393" y="1578129"/>
                </a:moveTo>
                <a:lnTo>
                  <a:pt x="604603" y="1578129"/>
                </a:lnTo>
                <a:lnTo>
                  <a:pt x="603476" y="1577002"/>
                </a:lnTo>
                <a:lnTo>
                  <a:pt x="603476" y="1574212"/>
                </a:lnTo>
                <a:lnTo>
                  <a:pt x="604603" y="1573081"/>
                </a:lnTo>
                <a:lnTo>
                  <a:pt x="607393" y="1573081"/>
                </a:lnTo>
                <a:lnTo>
                  <a:pt x="608520" y="1574212"/>
                </a:lnTo>
                <a:lnTo>
                  <a:pt x="608520" y="1577002"/>
                </a:lnTo>
                <a:lnTo>
                  <a:pt x="607393" y="1578129"/>
                </a:lnTo>
                <a:close/>
              </a:path>
              <a:path w="6725284" h="1903095">
                <a:moveTo>
                  <a:pt x="912748" y="1583159"/>
                </a:moveTo>
                <a:lnTo>
                  <a:pt x="904408" y="1583159"/>
                </a:lnTo>
                <a:lnTo>
                  <a:pt x="901030" y="1579779"/>
                </a:lnTo>
                <a:lnTo>
                  <a:pt x="901030" y="1571435"/>
                </a:lnTo>
                <a:lnTo>
                  <a:pt x="904408" y="1568054"/>
                </a:lnTo>
                <a:lnTo>
                  <a:pt x="912748" y="1568054"/>
                </a:lnTo>
                <a:lnTo>
                  <a:pt x="916126" y="1571435"/>
                </a:lnTo>
                <a:lnTo>
                  <a:pt x="916126" y="1579779"/>
                </a:lnTo>
                <a:lnTo>
                  <a:pt x="912748" y="1583159"/>
                </a:lnTo>
                <a:close/>
              </a:path>
              <a:path w="6725284" h="1903095">
                <a:moveTo>
                  <a:pt x="1218100" y="1588187"/>
                </a:moveTo>
                <a:lnTo>
                  <a:pt x="1204199" y="1588187"/>
                </a:lnTo>
                <a:lnTo>
                  <a:pt x="1198568" y="1582552"/>
                </a:lnTo>
                <a:lnTo>
                  <a:pt x="1198568" y="1568624"/>
                </a:lnTo>
                <a:lnTo>
                  <a:pt x="1204199" y="1562990"/>
                </a:lnTo>
                <a:lnTo>
                  <a:pt x="1218117" y="1562990"/>
                </a:lnTo>
                <a:lnTo>
                  <a:pt x="1223748" y="1568624"/>
                </a:lnTo>
                <a:lnTo>
                  <a:pt x="1223748" y="1582552"/>
                </a:lnTo>
                <a:lnTo>
                  <a:pt x="1218100" y="1588187"/>
                </a:lnTo>
                <a:close/>
              </a:path>
              <a:path w="6725284" h="1903095">
                <a:moveTo>
                  <a:pt x="1523000" y="1592394"/>
                </a:moveTo>
                <a:lnTo>
                  <a:pt x="1504473" y="1592394"/>
                </a:lnTo>
                <a:lnTo>
                  <a:pt x="1496959" y="1584873"/>
                </a:lnTo>
                <a:lnTo>
                  <a:pt x="1496959" y="1566337"/>
                </a:lnTo>
                <a:lnTo>
                  <a:pt x="1504473" y="1558820"/>
                </a:lnTo>
                <a:lnTo>
                  <a:pt x="1523000" y="1558820"/>
                </a:lnTo>
                <a:lnTo>
                  <a:pt x="1530513" y="1566337"/>
                </a:lnTo>
                <a:lnTo>
                  <a:pt x="1530513" y="1584873"/>
                </a:lnTo>
                <a:lnTo>
                  <a:pt x="1523000" y="1592394"/>
                </a:lnTo>
                <a:close/>
              </a:path>
              <a:path w="6725284" h="1903095">
                <a:moveTo>
                  <a:pt x="1816316" y="1595758"/>
                </a:moveTo>
                <a:lnTo>
                  <a:pt x="1808475" y="1594175"/>
                </a:lnTo>
                <a:lnTo>
                  <a:pt x="1802074" y="1589858"/>
                </a:lnTo>
                <a:lnTo>
                  <a:pt x="1797759" y="1583453"/>
                </a:lnTo>
                <a:lnTo>
                  <a:pt x="1796177" y="1575605"/>
                </a:lnTo>
                <a:lnTo>
                  <a:pt x="1797759" y="1567759"/>
                </a:lnTo>
                <a:lnTo>
                  <a:pt x="1802074" y="1561355"/>
                </a:lnTo>
                <a:lnTo>
                  <a:pt x="1808475" y="1557038"/>
                </a:lnTo>
                <a:lnTo>
                  <a:pt x="1816316" y="1555456"/>
                </a:lnTo>
                <a:lnTo>
                  <a:pt x="1824157" y="1557038"/>
                </a:lnTo>
                <a:lnTo>
                  <a:pt x="1830559" y="1561355"/>
                </a:lnTo>
                <a:lnTo>
                  <a:pt x="1834874" y="1567759"/>
                </a:lnTo>
                <a:lnTo>
                  <a:pt x="1836456" y="1575605"/>
                </a:lnTo>
                <a:lnTo>
                  <a:pt x="1834874" y="1583453"/>
                </a:lnTo>
                <a:lnTo>
                  <a:pt x="1830559" y="1589858"/>
                </a:lnTo>
                <a:lnTo>
                  <a:pt x="1824157" y="1594175"/>
                </a:lnTo>
                <a:lnTo>
                  <a:pt x="1816316" y="1595758"/>
                </a:lnTo>
                <a:close/>
              </a:path>
              <a:path w="6725284" h="1903095">
                <a:moveTo>
                  <a:pt x="2118895" y="1599118"/>
                </a:moveTo>
                <a:lnTo>
                  <a:pt x="2109748" y="1597271"/>
                </a:lnTo>
                <a:lnTo>
                  <a:pt x="2102279" y="1592232"/>
                </a:lnTo>
                <a:lnTo>
                  <a:pt x="2097242" y="1584758"/>
                </a:lnTo>
                <a:lnTo>
                  <a:pt x="2095395" y="1575605"/>
                </a:lnTo>
                <a:lnTo>
                  <a:pt x="2097242" y="1566454"/>
                </a:lnTo>
                <a:lnTo>
                  <a:pt x="2102279" y="1558980"/>
                </a:lnTo>
                <a:lnTo>
                  <a:pt x="2109748" y="1553940"/>
                </a:lnTo>
                <a:lnTo>
                  <a:pt x="2118895" y="1552092"/>
                </a:lnTo>
                <a:lnTo>
                  <a:pt x="2128041" y="1553940"/>
                </a:lnTo>
                <a:lnTo>
                  <a:pt x="2135511" y="1558980"/>
                </a:lnTo>
                <a:lnTo>
                  <a:pt x="2140547" y="1566454"/>
                </a:lnTo>
                <a:lnTo>
                  <a:pt x="2142394" y="1575605"/>
                </a:lnTo>
                <a:lnTo>
                  <a:pt x="2140547" y="1584758"/>
                </a:lnTo>
                <a:lnTo>
                  <a:pt x="2135511" y="1592232"/>
                </a:lnTo>
                <a:lnTo>
                  <a:pt x="2128041" y="1597271"/>
                </a:lnTo>
                <a:lnTo>
                  <a:pt x="2118895" y="1599118"/>
                </a:lnTo>
                <a:close/>
              </a:path>
              <a:path w="6725284" h="1903095">
                <a:moveTo>
                  <a:pt x="2421476" y="1601642"/>
                </a:moveTo>
                <a:lnTo>
                  <a:pt x="2411356" y="1599597"/>
                </a:lnTo>
                <a:lnTo>
                  <a:pt x="2403089" y="1594019"/>
                </a:lnTo>
                <a:lnTo>
                  <a:pt x="2397514" y="1585748"/>
                </a:lnTo>
                <a:lnTo>
                  <a:pt x="2395470" y="1575622"/>
                </a:lnTo>
                <a:lnTo>
                  <a:pt x="2397514" y="1565497"/>
                </a:lnTo>
                <a:lnTo>
                  <a:pt x="2403089" y="1557226"/>
                </a:lnTo>
                <a:lnTo>
                  <a:pt x="2411356" y="1551648"/>
                </a:lnTo>
                <a:lnTo>
                  <a:pt x="2421476" y="1549602"/>
                </a:lnTo>
                <a:lnTo>
                  <a:pt x="2431594" y="1551648"/>
                </a:lnTo>
                <a:lnTo>
                  <a:pt x="2439860" y="1557226"/>
                </a:lnTo>
                <a:lnTo>
                  <a:pt x="2445435" y="1565497"/>
                </a:lnTo>
                <a:lnTo>
                  <a:pt x="2447480" y="1575622"/>
                </a:lnTo>
                <a:lnTo>
                  <a:pt x="2445437" y="1585748"/>
                </a:lnTo>
                <a:lnTo>
                  <a:pt x="2439867" y="1594019"/>
                </a:lnTo>
                <a:lnTo>
                  <a:pt x="2431602" y="1599597"/>
                </a:lnTo>
                <a:lnTo>
                  <a:pt x="2421476" y="1601642"/>
                </a:lnTo>
                <a:close/>
              </a:path>
              <a:path w="6725284" h="1903095">
                <a:moveTo>
                  <a:pt x="2724055" y="1605006"/>
                </a:moveTo>
                <a:lnTo>
                  <a:pt x="2712622" y="1602697"/>
                </a:lnTo>
                <a:lnTo>
                  <a:pt x="2703288" y="1596401"/>
                </a:lnTo>
                <a:lnTo>
                  <a:pt x="2696995" y="1587061"/>
                </a:lnTo>
                <a:lnTo>
                  <a:pt x="2694688" y="1575622"/>
                </a:lnTo>
                <a:lnTo>
                  <a:pt x="2696995" y="1564183"/>
                </a:lnTo>
                <a:lnTo>
                  <a:pt x="2703288" y="1554843"/>
                </a:lnTo>
                <a:lnTo>
                  <a:pt x="2712622" y="1548547"/>
                </a:lnTo>
                <a:lnTo>
                  <a:pt x="2724055" y="1546238"/>
                </a:lnTo>
                <a:lnTo>
                  <a:pt x="2735487" y="1548547"/>
                </a:lnTo>
                <a:lnTo>
                  <a:pt x="2744821" y="1554843"/>
                </a:lnTo>
                <a:lnTo>
                  <a:pt x="2751114" y="1564183"/>
                </a:lnTo>
                <a:lnTo>
                  <a:pt x="2753422" y="1575622"/>
                </a:lnTo>
                <a:lnTo>
                  <a:pt x="2751114" y="1587061"/>
                </a:lnTo>
                <a:lnTo>
                  <a:pt x="2744821" y="1596401"/>
                </a:lnTo>
                <a:lnTo>
                  <a:pt x="2735487" y="1602697"/>
                </a:lnTo>
                <a:lnTo>
                  <a:pt x="2724055" y="1605006"/>
                </a:lnTo>
                <a:close/>
              </a:path>
              <a:path w="6725284" h="1903095">
                <a:moveTo>
                  <a:pt x="3026633" y="1608373"/>
                </a:moveTo>
                <a:lnTo>
                  <a:pt x="3013896" y="1605798"/>
                </a:lnTo>
                <a:lnTo>
                  <a:pt x="3003493" y="1598778"/>
                </a:lnTo>
                <a:lnTo>
                  <a:pt x="2996478" y="1588367"/>
                </a:lnTo>
                <a:lnTo>
                  <a:pt x="2993905" y="1575622"/>
                </a:lnTo>
                <a:lnTo>
                  <a:pt x="2996478" y="1562877"/>
                </a:lnTo>
                <a:lnTo>
                  <a:pt x="3003493" y="1552468"/>
                </a:lnTo>
                <a:lnTo>
                  <a:pt x="3013896" y="1545448"/>
                </a:lnTo>
                <a:lnTo>
                  <a:pt x="3026633" y="1542874"/>
                </a:lnTo>
                <a:lnTo>
                  <a:pt x="3039371" y="1545448"/>
                </a:lnTo>
                <a:lnTo>
                  <a:pt x="3049775" y="1552468"/>
                </a:lnTo>
                <a:lnTo>
                  <a:pt x="3056791" y="1562877"/>
                </a:lnTo>
                <a:lnTo>
                  <a:pt x="3059364" y="1575622"/>
                </a:lnTo>
                <a:lnTo>
                  <a:pt x="3056791" y="1588367"/>
                </a:lnTo>
                <a:lnTo>
                  <a:pt x="3049775" y="1598778"/>
                </a:lnTo>
                <a:lnTo>
                  <a:pt x="3039371" y="1605798"/>
                </a:lnTo>
                <a:lnTo>
                  <a:pt x="3026633" y="1608373"/>
                </a:lnTo>
                <a:close/>
              </a:path>
              <a:path w="6725284" h="1903095">
                <a:moveTo>
                  <a:pt x="3329211" y="1610894"/>
                </a:moveTo>
                <a:lnTo>
                  <a:pt x="3315502" y="1608122"/>
                </a:lnTo>
                <a:lnTo>
                  <a:pt x="3304303" y="1600564"/>
                </a:lnTo>
                <a:lnTo>
                  <a:pt x="3296750" y="1589357"/>
                </a:lnTo>
                <a:lnTo>
                  <a:pt x="3293980" y="1575639"/>
                </a:lnTo>
                <a:lnTo>
                  <a:pt x="3296750" y="1561920"/>
                </a:lnTo>
                <a:lnTo>
                  <a:pt x="3304303" y="1550714"/>
                </a:lnTo>
                <a:lnTo>
                  <a:pt x="3315502" y="1543156"/>
                </a:lnTo>
                <a:lnTo>
                  <a:pt x="3329211" y="1540384"/>
                </a:lnTo>
                <a:lnTo>
                  <a:pt x="3342923" y="1543156"/>
                </a:lnTo>
                <a:lnTo>
                  <a:pt x="3354123" y="1550714"/>
                </a:lnTo>
                <a:lnTo>
                  <a:pt x="3361676" y="1561920"/>
                </a:lnTo>
                <a:lnTo>
                  <a:pt x="3364446" y="1575639"/>
                </a:lnTo>
                <a:lnTo>
                  <a:pt x="3361678" y="1589357"/>
                </a:lnTo>
                <a:lnTo>
                  <a:pt x="3354129" y="1600564"/>
                </a:lnTo>
                <a:lnTo>
                  <a:pt x="3342930" y="1608122"/>
                </a:lnTo>
                <a:lnTo>
                  <a:pt x="3329211" y="1610894"/>
                </a:lnTo>
                <a:close/>
              </a:path>
              <a:path w="6725284" h="1903095">
                <a:moveTo>
                  <a:pt x="3631783" y="1613417"/>
                </a:moveTo>
                <a:lnTo>
                  <a:pt x="3617087" y="1610447"/>
                </a:lnTo>
                <a:lnTo>
                  <a:pt x="3605086" y="1602350"/>
                </a:lnTo>
                <a:lnTo>
                  <a:pt x="3596995" y="1590341"/>
                </a:lnTo>
                <a:lnTo>
                  <a:pt x="3594028" y="1575639"/>
                </a:lnTo>
                <a:lnTo>
                  <a:pt x="3596995" y="1560936"/>
                </a:lnTo>
                <a:lnTo>
                  <a:pt x="3605086" y="1548928"/>
                </a:lnTo>
                <a:lnTo>
                  <a:pt x="3617087" y="1540830"/>
                </a:lnTo>
                <a:lnTo>
                  <a:pt x="3631783" y="1537860"/>
                </a:lnTo>
                <a:lnTo>
                  <a:pt x="3646479" y="1540830"/>
                </a:lnTo>
                <a:lnTo>
                  <a:pt x="3658479" y="1548928"/>
                </a:lnTo>
                <a:lnTo>
                  <a:pt x="3666571" y="1560936"/>
                </a:lnTo>
                <a:lnTo>
                  <a:pt x="3669538" y="1575639"/>
                </a:lnTo>
                <a:lnTo>
                  <a:pt x="3666571" y="1590341"/>
                </a:lnTo>
                <a:lnTo>
                  <a:pt x="3658479" y="1602350"/>
                </a:lnTo>
                <a:lnTo>
                  <a:pt x="3646479" y="1610447"/>
                </a:lnTo>
                <a:lnTo>
                  <a:pt x="3631783" y="1613417"/>
                </a:lnTo>
                <a:close/>
              </a:path>
              <a:path w="6725284" h="1903095">
                <a:moveTo>
                  <a:pt x="3934361" y="1616781"/>
                </a:moveTo>
                <a:lnTo>
                  <a:pt x="3918361" y="1613548"/>
                </a:lnTo>
                <a:lnTo>
                  <a:pt x="3905299" y="1604731"/>
                </a:lnTo>
                <a:lnTo>
                  <a:pt x="3896494" y="1591654"/>
                </a:lnTo>
                <a:lnTo>
                  <a:pt x="3893266" y="1575639"/>
                </a:lnTo>
                <a:lnTo>
                  <a:pt x="3896494" y="1559624"/>
                </a:lnTo>
                <a:lnTo>
                  <a:pt x="3905299" y="1546546"/>
                </a:lnTo>
                <a:lnTo>
                  <a:pt x="3918361" y="1537729"/>
                </a:lnTo>
                <a:lnTo>
                  <a:pt x="3934361" y="1534497"/>
                </a:lnTo>
                <a:lnTo>
                  <a:pt x="3950367" y="1537729"/>
                </a:lnTo>
                <a:lnTo>
                  <a:pt x="3963441" y="1546546"/>
                </a:lnTo>
                <a:lnTo>
                  <a:pt x="3972257" y="1559624"/>
                </a:lnTo>
                <a:lnTo>
                  <a:pt x="3975490" y="1575639"/>
                </a:lnTo>
                <a:lnTo>
                  <a:pt x="3972257" y="1591654"/>
                </a:lnTo>
                <a:lnTo>
                  <a:pt x="3963441" y="1604731"/>
                </a:lnTo>
                <a:lnTo>
                  <a:pt x="3950367" y="1613548"/>
                </a:lnTo>
                <a:lnTo>
                  <a:pt x="3934361" y="1616781"/>
                </a:lnTo>
                <a:close/>
              </a:path>
              <a:path w="6725284" h="1903095">
                <a:moveTo>
                  <a:pt x="4236940" y="1619305"/>
                </a:moveTo>
                <a:lnTo>
                  <a:pt x="4219960" y="1615874"/>
                </a:lnTo>
                <a:lnTo>
                  <a:pt x="4206093" y="1606519"/>
                </a:lnTo>
                <a:lnTo>
                  <a:pt x="4196743" y="1592645"/>
                </a:lnTo>
                <a:lnTo>
                  <a:pt x="4193314" y="1575656"/>
                </a:lnTo>
                <a:lnTo>
                  <a:pt x="4196743" y="1558667"/>
                </a:lnTo>
                <a:lnTo>
                  <a:pt x="4206093" y="1544792"/>
                </a:lnTo>
                <a:lnTo>
                  <a:pt x="4219960" y="1535437"/>
                </a:lnTo>
                <a:lnTo>
                  <a:pt x="4236940" y="1532006"/>
                </a:lnTo>
                <a:lnTo>
                  <a:pt x="4253919" y="1535437"/>
                </a:lnTo>
                <a:lnTo>
                  <a:pt x="4267786" y="1544792"/>
                </a:lnTo>
                <a:lnTo>
                  <a:pt x="4277136" y="1558667"/>
                </a:lnTo>
                <a:lnTo>
                  <a:pt x="4280565" y="1575656"/>
                </a:lnTo>
                <a:lnTo>
                  <a:pt x="4277136" y="1592645"/>
                </a:lnTo>
                <a:lnTo>
                  <a:pt x="4267786" y="1606519"/>
                </a:lnTo>
                <a:lnTo>
                  <a:pt x="4253919" y="1615874"/>
                </a:lnTo>
                <a:lnTo>
                  <a:pt x="4236940" y="1619305"/>
                </a:lnTo>
                <a:close/>
              </a:path>
              <a:path w="6725284" h="1903095">
                <a:moveTo>
                  <a:pt x="4539518" y="1621828"/>
                </a:moveTo>
                <a:lnTo>
                  <a:pt x="4521565" y="1618200"/>
                </a:lnTo>
                <a:lnTo>
                  <a:pt x="4506904" y="1608305"/>
                </a:lnTo>
                <a:lnTo>
                  <a:pt x="4497020" y="1593628"/>
                </a:lnTo>
                <a:lnTo>
                  <a:pt x="4493396" y="1575656"/>
                </a:lnTo>
                <a:lnTo>
                  <a:pt x="4497020" y="1557685"/>
                </a:lnTo>
                <a:lnTo>
                  <a:pt x="4506904" y="1543009"/>
                </a:lnTo>
                <a:lnTo>
                  <a:pt x="4521565" y="1533115"/>
                </a:lnTo>
                <a:lnTo>
                  <a:pt x="4539518" y="1529486"/>
                </a:lnTo>
                <a:lnTo>
                  <a:pt x="4557491" y="1533115"/>
                </a:lnTo>
                <a:lnTo>
                  <a:pt x="4572161" y="1543009"/>
                </a:lnTo>
                <a:lnTo>
                  <a:pt x="4582049" y="1557685"/>
                </a:lnTo>
                <a:lnTo>
                  <a:pt x="4585674" y="1575656"/>
                </a:lnTo>
                <a:lnTo>
                  <a:pt x="4582049" y="1593628"/>
                </a:lnTo>
                <a:lnTo>
                  <a:pt x="4572161" y="1608305"/>
                </a:lnTo>
                <a:lnTo>
                  <a:pt x="4557491" y="1618200"/>
                </a:lnTo>
                <a:lnTo>
                  <a:pt x="4539518" y="1621828"/>
                </a:lnTo>
                <a:close/>
              </a:path>
              <a:path w="6725284" h="1903095">
                <a:moveTo>
                  <a:pt x="4842096" y="1624349"/>
                </a:moveTo>
                <a:lnTo>
                  <a:pt x="4823164" y="1620523"/>
                </a:lnTo>
                <a:lnTo>
                  <a:pt x="4807699" y="1610089"/>
                </a:lnTo>
                <a:lnTo>
                  <a:pt x="4797269" y="1594611"/>
                </a:lnTo>
                <a:lnTo>
                  <a:pt x="4793443" y="1575656"/>
                </a:lnTo>
                <a:lnTo>
                  <a:pt x="4797269" y="1556701"/>
                </a:lnTo>
                <a:lnTo>
                  <a:pt x="4807699" y="1541224"/>
                </a:lnTo>
                <a:lnTo>
                  <a:pt x="4823164" y="1530789"/>
                </a:lnTo>
                <a:lnTo>
                  <a:pt x="4842096" y="1526962"/>
                </a:lnTo>
                <a:lnTo>
                  <a:pt x="4861048" y="1530789"/>
                </a:lnTo>
                <a:lnTo>
                  <a:pt x="4876524" y="1541224"/>
                </a:lnTo>
                <a:lnTo>
                  <a:pt x="4886957" y="1556701"/>
                </a:lnTo>
                <a:lnTo>
                  <a:pt x="4890783" y="1575656"/>
                </a:lnTo>
                <a:lnTo>
                  <a:pt x="4886957" y="1594611"/>
                </a:lnTo>
                <a:lnTo>
                  <a:pt x="4876524" y="1610089"/>
                </a:lnTo>
                <a:lnTo>
                  <a:pt x="4861048" y="1620523"/>
                </a:lnTo>
                <a:lnTo>
                  <a:pt x="4842096" y="1624349"/>
                </a:lnTo>
                <a:close/>
              </a:path>
              <a:path w="6725284" h="1903095">
                <a:moveTo>
                  <a:pt x="5144675" y="1626873"/>
                </a:moveTo>
                <a:lnTo>
                  <a:pt x="5124749" y="1622848"/>
                </a:lnTo>
                <a:lnTo>
                  <a:pt x="5108480" y="1611873"/>
                </a:lnTo>
                <a:lnTo>
                  <a:pt x="5097513" y="1595593"/>
                </a:lnTo>
                <a:lnTo>
                  <a:pt x="5093491" y="1575656"/>
                </a:lnTo>
                <a:lnTo>
                  <a:pt x="5097513" y="1555718"/>
                </a:lnTo>
                <a:lnTo>
                  <a:pt x="5108480" y="1539438"/>
                </a:lnTo>
                <a:lnTo>
                  <a:pt x="5124749" y="1528463"/>
                </a:lnTo>
                <a:lnTo>
                  <a:pt x="5144675" y="1524439"/>
                </a:lnTo>
                <a:lnTo>
                  <a:pt x="5164605" y="1528463"/>
                </a:lnTo>
                <a:lnTo>
                  <a:pt x="5180886" y="1539438"/>
                </a:lnTo>
                <a:lnTo>
                  <a:pt x="5191865" y="1555718"/>
                </a:lnTo>
                <a:lnTo>
                  <a:pt x="5195892" y="1575656"/>
                </a:lnTo>
                <a:lnTo>
                  <a:pt x="5191865" y="1595593"/>
                </a:lnTo>
                <a:lnTo>
                  <a:pt x="5180886" y="1611873"/>
                </a:lnTo>
                <a:lnTo>
                  <a:pt x="5164605" y="1622848"/>
                </a:lnTo>
                <a:lnTo>
                  <a:pt x="5144675" y="1626873"/>
                </a:lnTo>
                <a:close/>
              </a:path>
              <a:path w="6725284" h="1903095">
                <a:moveTo>
                  <a:pt x="5447253" y="1626873"/>
                </a:moveTo>
                <a:lnTo>
                  <a:pt x="5427327" y="1622848"/>
                </a:lnTo>
                <a:lnTo>
                  <a:pt x="5411058" y="1611873"/>
                </a:lnTo>
                <a:lnTo>
                  <a:pt x="5400091" y="1595593"/>
                </a:lnTo>
                <a:lnTo>
                  <a:pt x="5396069" y="1575656"/>
                </a:lnTo>
                <a:lnTo>
                  <a:pt x="5400091" y="1555718"/>
                </a:lnTo>
                <a:lnTo>
                  <a:pt x="5411058" y="1539438"/>
                </a:lnTo>
                <a:lnTo>
                  <a:pt x="5427327" y="1528463"/>
                </a:lnTo>
                <a:lnTo>
                  <a:pt x="5447253" y="1524439"/>
                </a:lnTo>
                <a:lnTo>
                  <a:pt x="5467184" y="1528463"/>
                </a:lnTo>
                <a:lnTo>
                  <a:pt x="5483464" y="1539438"/>
                </a:lnTo>
                <a:lnTo>
                  <a:pt x="5494443" y="1555718"/>
                </a:lnTo>
                <a:lnTo>
                  <a:pt x="5498470" y="1575656"/>
                </a:lnTo>
                <a:lnTo>
                  <a:pt x="5494443" y="1595593"/>
                </a:lnTo>
                <a:lnTo>
                  <a:pt x="5483464" y="1611873"/>
                </a:lnTo>
                <a:lnTo>
                  <a:pt x="5467184" y="1622848"/>
                </a:lnTo>
                <a:lnTo>
                  <a:pt x="5447253" y="1626873"/>
                </a:lnTo>
                <a:close/>
              </a:path>
              <a:path w="6725284" h="1903095">
                <a:moveTo>
                  <a:pt x="5749865" y="1621002"/>
                </a:moveTo>
                <a:lnTo>
                  <a:pt x="5732223" y="1617439"/>
                </a:lnTo>
                <a:lnTo>
                  <a:pt x="5717821" y="1607723"/>
                </a:lnTo>
                <a:lnTo>
                  <a:pt x="5708112" y="1593314"/>
                </a:lnTo>
                <a:lnTo>
                  <a:pt x="5704552" y="1575673"/>
                </a:lnTo>
                <a:lnTo>
                  <a:pt x="5708112" y="1558031"/>
                </a:lnTo>
                <a:lnTo>
                  <a:pt x="5717821" y="1543622"/>
                </a:lnTo>
                <a:lnTo>
                  <a:pt x="5732223" y="1533906"/>
                </a:lnTo>
                <a:lnTo>
                  <a:pt x="5749865" y="1530343"/>
                </a:lnTo>
                <a:lnTo>
                  <a:pt x="5767487" y="1533906"/>
                </a:lnTo>
                <a:lnTo>
                  <a:pt x="5781880" y="1543622"/>
                </a:lnTo>
                <a:lnTo>
                  <a:pt x="5791585" y="1558031"/>
                </a:lnTo>
                <a:lnTo>
                  <a:pt x="5795144" y="1575673"/>
                </a:lnTo>
                <a:lnTo>
                  <a:pt x="5791585" y="1593314"/>
                </a:lnTo>
                <a:lnTo>
                  <a:pt x="5781880" y="1607723"/>
                </a:lnTo>
                <a:lnTo>
                  <a:pt x="5767487" y="1617439"/>
                </a:lnTo>
                <a:lnTo>
                  <a:pt x="5749865" y="1621002"/>
                </a:lnTo>
                <a:close/>
              </a:path>
              <a:path w="6725284" h="1903095">
                <a:moveTo>
                  <a:pt x="6052443" y="1606723"/>
                </a:moveTo>
                <a:lnTo>
                  <a:pt x="6040343" y="1604282"/>
                </a:lnTo>
                <a:lnTo>
                  <a:pt x="6030466" y="1597623"/>
                </a:lnTo>
                <a:lnTo>
                  <a:pt x="6023809" y="1587748"/>
                </a:lnTo>
                <a:lnTo>
                  <a:pt x="6021369" y="1575656"/>
                </a:lnTo>
                <a:lnTo>
                  <a:pt x="6023809" y="1563563"/>
                </a:lnTo>
                <a:lnTo>
                  <a:pt x="6030466" y="1553688"/>
                </a:lnTo>
                <a:lnTo>
                  <a:pt x="6040343" y="1547030"/>
                </a:lnTo>
                <a:lnTo>
                  <a:pt x="6052443" y="1544588"/>
                </a:lnTo>
                <a:lnTo>
                  <a:pt x="6064524" y="1547030"/>
                </a:lnTo>
                <a:lnTo>
                  <a:pt x="6074391" y="1553688"/>
                </a:lnTo>
                <a:lnTo>
                  <a:pt x="6081044" y="1563563"/>
                </a:lnTo>
                <a:lnTo>
                  <a:pt x="6083484" y="1575656"/>
                </a:lnTo>
                <a:lnTo>
                  <a:pt x="6081044" y="1587748"/>
                </a:lnTo>
                <a:lnTo>
                  <a:pt x="6074391" y="1597623"/>
                </a:lnTo>
                <a:lnTo>
                  <a:pt x="6064524" y="1604282"/>
                </a:lnTo>
                <a:lnTo>
                  <a:pt x="6052443" y="1606723"/>
                </a:lnTo>
                <a:close/>
              </a:path>
              <a:path w="6725284" h="1903095">
                <a:moveTo>
                  <a:pt x="6361938" y="1588254"/>
                </a:moveTo>
                <a:lnTo>
                  <a:pt x="6348037" y="1588254"/>
                </a:lnTo>
                <a:lnTo>
                  <a:pt x="6342403" y="1582620"/>
                </a:lnTo>
                <a:lnTo>
                  <a:pt x="6342403" y="1568692"/>
                </a:lnTo>
                <a:lnTo>
                  <a:pt x="6348037" y="1563057"/>
                </a:lnTo>
                <a:lnTo>
                  <a:pt x="6361972" y="1563057"/>
                </a:lnTo>
                <a:lnTo>
                  <a:pt x="6367607" y="1568692"/>
                </a:lnTo>
                <a:lnTo>
                  <a:pt x="6367607" y="1582620"/>
                </a:lnTo>
                <a:lnTo>
                  <a:pt x="6361938" y="1588254"/>
                </a:lnTo>
                <a:close/>
              </a:path>
              <a:path w="6725284" h="1903095">
                <a:moveTo>
                  <a:pt x="1211996" y="1878889"/>
                </a:moveTo>
                <a:lnTo>
                  <a:pt x="1210316" y="1878889"/>
                </a:lnTo>
                <a:lnTo>
                  <a:pt x="1210316" y="1877947"/>
                </a:lnTo>
                <a:lnTo>
                  <a:pt x="1211996" y="1877947"/>
                </a:lnTo>
                <a:lnTo>
                  <a:pt x="1211996" y="1878889"/>
                </a:lnTo>
                <a:close/>
              </a:path>
              <a:path w="6725284" h="1903095">
                <a:moveTo>
                  <a:pt x="1515587" y="1881780"/>
                </a:moveTo>
                <a:lnTo>
                  <a:pt x="1511872" y="1881780"/>
                </a:lnTo>
                <a:lnTo>
                  <a:pt x="1510374" y="1880285"/>
                </a:lnTo>
                <a:lnTo>
                  <a:pt x="1510374" y="1876550"/>
                </a:lnTo>
                <a:lnTo>
                  <a:pt x="1511872" y="1875052"/>
                </a:lnTo>
                <a:lnTo>
                  <a:pt x="1515604" y="1875052"/>
                </a:lnTo>
                <a:lnTo>
                  <a:pt x="1517098" y="1876550"/>
                </a:lnTo>
                <a:lnTo>
                  <a:pt x="1517098" y="1880285"/>
                </a:lnTo>
                <a:lnTo>
                  <a:pt x="1515587" y="1881780"/>
                </a:lnTo>
                <a:close/>
              </a:path>
              <a:path w="6725284" h="1903095">
                <a:moveTo>
                  <a:pt x="1820483" y="1885987"/>
                </a:moveTo>
                <a:lnTo>
                  <a:pt x="1812146" y="1885987"/>
                </a:lnTo>
                <a:lnTo>
                  <a:pt x="1808769" y="1882607"/>
                </a:lnTo>
                <a:lnTo>
                  <a:pt x="1808769" y="1874263"/>
                </a:lnTo>
                <a:lnTo>
                  <a:pt x="1812146" y="1870882"/>
                </a:lnTo>
                <a:lnTo>
                  <a:pt x="1820483" y="1870882"/>
                </a:lnTo>
                <a:lnTo>
                  <a:pt x="1823864" y="1874263"/>
                </a:lnTo>
                <a:lnTo>
                  <a:pt x="1823864" y="1882607"/>
                </a:lnTo>
                <a:lnTo>
                  <a:pt x="1820483" y="1885987"/>
                </a:lnTo>
                <a:close/>
              </a:path>
              <a:path w="6725284" h="1903095">
                <a:moveTo>
                  <a:pt x="2124914" y="1889351"/>
                </a:moveTo>
                <a:lnTo>
                  <a:pt x="2112879" y="1889351"/>
                </a:lnTo>
                <a:lnTo>
                  <a:pt x="2107987" y="1884456"/>
                </a:lnTo>
                <a:lnTo>
                  <a:pt x="2107987" y="1872414"/>
                </a:lnTo>
                <a:lnTo>
                  <a:pt x="2112879" y="1867518"/>
                </a:lnTo>
                <a:lnTo>
                  <a:pt x="2124914" y="1867518"/>
                </a:lnTo>
                <a:lnTo>
                  <a:pt x="2129806" y="1872414"/>
                </a:lnTo>
                <a:lnTo>
                  <a:pt x="2129806" y="1884456"/>
                </a:lnTo>
                <a:lnTo>
                  <a:pt x="2124914" y="1889351"/>
                </a:lnTo>
                <a:close/>
              </a:path>
              <a:path w="6725284" h="1903095">
                <a:moveTo>
                  <a:pt x="2429814" y="1893555"/>
                </a:moveTo>
                <a:lnTo>
                  <a:pt x="2413136" y="1893555"/>
                </a:lnTo>
                <a:lnTo>
                  <a:pt x="2406381" y="1886794"/>
                </a:lnTo>
                <a:lnTo>
                  <a:pt x="2406381" y="1870106"/>
                </a:lnTo>
                <a:lnTo>
                  <a:pt x="2413136" y="1863348"/>
                </a:lnTo>
                <a:lnTo>
                  <a:pt x="2429814" y="1863348"/>
                </a:lnTo>
                <a:lnTo>
                  <a:pt x="2436572" y="1870106"/>
                </a:lnTo>
                <a:lnTo>
                  <a:pt x="2436572" y="1886794"/>
                </a:lnTo>
                <a:lnTo>
                  <a:pt x="2429814" y="1893555"/>
                </a:lnTo>
                <a:close/>
              </a:path>
              <a:path w="6725284" h="1903095">
                <a:moveTo>
                  <a:pt x="2733789" y="1896079"/>
                </a:moveTo>
                <a:lnTo>
                  <a:pt x="2714321" y="1896079"/>
                </a:lnTo>
                <a:lnTo>
                  <a:pt x="2706436" y="1888191"/>
                </a:lnTo>
                <a:lnTo>
                  <a:pt x="2706436" y="1868713"/>
                </a:lnTo>
                <a:lnTo>
                  <a:pt x="2714321" y="1860824"/>
                </a:lnTo>
                <a:lnTo>
                  <a:pt x="2733789" y="1860824"/>
                </a:lnTo>
                <a:lnTo>
                  <a:pt x="2741670" y="1868713"/>
                </a:lnTo>
                <a:lnTo>
                  <a:pt x="2741670" y="1888191"/>
                </a:lnTo>
                <a:lnTo>
                  <a:pt x="2733789" y="1896079"/>
                </a:lnTo>
                <a:close/>
              </a:path>
              <a:path w="6725284" h="1903095">
                <a:moveTo>
                  <a:pt x="3026633" y="1899443"/>
                </a:moveTo>
                <a:lnTo>
                  <a:pt x="3018468" y="1897792"/>
                </a:lnTo>
                <a:lnTo>
                  <a:pt x="3011800" y="1893292"/>
                </a:lnTo>
                <a:lnTo>
                  <a:pt x="3007303" y="1886619"/>
                </a:lnTo>
                <a:lnTo>
                  <a:pt x="3005654" y="1878450"/>
                </a:lnTo>
                <a:lnTo>
                  <a:pt x="3007303" y="1870281"/>
                </a:lnTo>
                <a:lnTo>
                  <a:pt x="3011800" y="1863609"/>
                </a:lnTo>
                <a:lnTo>
                  <a:pt x="3018468" y="1859110"/>
                </a:lnTo>
                <a:lnTo>
                  <a:pt x="3026633" y="1857460"/>
                </a:lnTo>
                <a:lnTo>
                  <a:pt x="3034798" y="1859110"/>
                </a:lnTo>
                <a:lnTo>
                  <a:pt x="3041466" y="1863609"/>
                </a:lnTo>
                <a:lnTo>
                  <a:pt x="3045963" y="1870281"/>
                </a:lnTo>
                <a:lnTo>
                  <a:pt x="3047612" y="1878450"/>
                </a:lnTo>
                <a:lnTo>
                  <a:pt x="3045963" y="1886619"/>
                </a:lnTo>
                <a:lnTo>
                  <a:pt x="3041466" y="1893292"/>
                </a:lnTo>
                <a:lnTo>
                  <a:pt x="3034798" y="1897792"/>
                </a:lnTo>
                <a:lnTo>
                  <a:pt x="3026633" y="1899443"/>
                </a:lnTo>
                <a:close/>
              </a:path>
              <a:path w="6725284" h="1903095">
                <a:moveTo>
                  <a:pt x="3329211" y="1901123"/>
                </a:moveTo>
                <a:lnTo>
                  <a:pt x="3320389" y="1899342"/>
                </a:lnTo>
                <a:lnTo>
                  <a:pt x="3313186" y="1894486"/>
                </a:lnTo>
                <a:lnTo>
                  <a:pt x="3308332" y="1887279"/>
                </a:lnTo>
                <a:lnTo>
                  <a:pt x="3306552" y="1878450"/>
                </a:lnTo>
                <a:lnTo>
                  <a:pt x="3308332" y="1869621"/>
                </a:lnTo>
                <a:lnTo>
                  <a:pt x="3313186" y="1862414"/>
                </a:lnTo>
                <a:lnTo>
                  <a:pt x="3320389" y="1857557"/>
                </a:lnTo>
                <a:lnTo>
                  <a:pt x="3329211" y="1855777"/>
                </a:lnTo>
                <a:lnTo>
                  <a:pt x="3338036" y="1857557"/>
                </a:lnTo>
                <a:lnTo>
                  <a:pt x="3345239" y="1862414"/>
                </a:lnTo>
                <a:lnTo>
                  <a:pt x="3350094" y="1869621"/>
                </a:lnTo>
                <a:lnTo>
                  <a:pt x="3351874" y="1878450"/>
                </a:lnTo>
                <a:lnTo>
                  <a:pt x="3350092" y="1887279"/>
                </a:lnTo>
                <a:lnTo>
                  <a:pt x="3345233" y="1894486"/>
                </a:lnTo>
                <a:lnTo>
                  <a:pt x="3338029" y="1899342"/>
                </a:lnTo>
                <a:lnTo>
                  <a:pt x="3329211" y="1901123"/>
                </a:lnTo>
                <a:close/>
              </a:path>
              <a:path w="6725284" h="1903095">
                <a:moveTo>
                  <a:pt x="3631783" y="1901123"/>
                </a:moveTo>
                <a:lnTo>
                  <a:pt x="3622965" y="1899342"/>
                </a:lnTo>
                <a:lnTo>
                  <a:pt x="3615769" y="1894486"/>
                </a:lnTo>
                <a:lnTo>
                  <a:pt x="3610921" y="1887279"/>
                </a:lnTo>
                <a:lnTo>
                  <a:pt x="3609143" y="1878450"/>
                </a:lnTo>
                <a:lnTo>
                  <a:pt x="3610921" y="1869621"/>
                </a:lnTo>
                <a:lnTo>
                  <a:pt x="3615769" y="1862414"/>
                </a:lnTo>
                <a:lnTo>
                  <a:pt x="3622965" y="1857557"/>
                </a:lnTo>
                <a:lnTo>
                  <a:pt x="3631783" y="1855777"/>
                </a:lnTo>
                <a:lnTo>
                  <a:pt x="3640606" y="1857557"/>
                </a:lnTo>
                <a:lnTo>
                  <a:pt x="3647814" y="1862414"/>
                </a:lnTo>
                <a:lnTo>
                  <a:pt x="3652674" y="1869621"/>
                </a:lnTo>
                <a:lnTo>
                  <a:pt x="3654456" y="1878450"/>
                </a:lnTo>
                <a:lnTo>
                  <a:pt x="3652674" y="1887279"/>
                </a:lnTo>
                <a:lnTo>
                  <a:pt x="3647814" y="1894486"/>
                </a:lnTo>
                <a:lnTo>
                  <a:pt x="3640606" y="1899342"/>
                </a:lnTo>
                <a:lnTo>
                  <a:pt x="3631783" y="1901123"/>
                </a:lnTo>
                <a:close/>
              </a:path>
              <a:path w="6725284" h="1903095">
                <a:moveTo>
                  <a:pt x="3934361" y="1902807"/>
                </a:moveTo>
                <a:lnTo>
                  <a:pt x="3924895" y="1900893"/>
                </a:lnTo>
                <a:lnTo>
                  <a:pt x="3917162" y="1895676"/>
                </a:lnTo>
                <a:lnTo>
                  <a:pt x="3911947" y="1887939"/>
                </a:lnTo>
                <a:lnTo>
                  <a:pt x="3910035" y="1878467"/>
                </a:lnTo>
                <a:lnTo>
                  <a:pt x="3911947" y="1868995"/>
                </a:lnTo>
                <a:lnTo>
                  <a:pt x="3917162" y="1861259"/>
                </a:lnTo>
                <a:lnTo>
                  <a:pt x="3924895" y="1856043"/>
                </a:lnTo>
                <a:lnTo>
                  <a:pt x="3934361" y="1854130"/>
                </a:lnTo>
                <a:lnTo>
                  <a:pt x="3943827" y="1856043"/>
                </a:lnTo>
                <a:lnTo>
                  <a:pt x="3951560" y="1861259"/>
                </a:lnTo>
                <a:lnTo>
                  <a:pt x="3956775" y="1868995"/>
                </a:lnTo>
                <a:lnTo>
                  <a:pt x="3958688" y="1878467"/>
                </a:lnTo>
                <a:lnTo>
                  <a:pt x="3956775" y="1887939"/>
                </a:lnTo>
                <a:lnTo>
                  <a:pt x="3951560" y="1895676"/>
                </a:lnTo>
                <a:lnTo>
                  <a:pt x="3943827" y="1900893"/>
                </a:lnTo>
                <a:lnTo>
                  <a:pt x="3934361" y="1902807"/>
                </a:lnTo>
                <a:close/>
              </a:path>
              <a:path w="6725284" h="1903095">
                <a:moveTo>
                  <a:pt x="4236940" y="1901123"/>
                </a:moveTo>
                <a:lnTo>
                  <a:pt x="4228122" y="1899342"/>
                </a:lnTo>
                <a:lnTo>
                  <a:pt x="4220926" y="1894486"/>
                </a:lnTo>
                <a:lnTo>
                  <a:pt x="4216078" y="1887279"/>
                </a:lnTo>
                <a:lnTo>
                  <a:pt x="4214300" y="1878450"/>
                </a:lnTo>
                <a:lnTo>
                  <a:pt x="4216078" y="1869621"/>
                </a:lnTo>
                <a:lnTo>
                  <a:pt x="4220926" y="1862414"/>
                </a:lnTo>
                <a:lnTo>
                  <a:pt x="4228122" y="1857557"/>
                </a:lnTo>
                <a:lnTo>
                  <a:pt x="4236940" y="1855777"/>
                </a:lnTo>
                <a:lnTo>
                  <a:pt x="4245777" y="1857557"/>
                </a:lnTo>
                <a:lnTo>
                  <a:pt x="4252983" y="1862414"/>
                </a:lnTo>
                <a:lnTo>
                  <a:pt x="4257835" y="1869621"/>
                </a:lnTo>
                <a:lnTo>
                  <a:pt x="4259613" y="1878450"/>
                </a:lnTo>
                <a:lnTo>
                  <a:pt x="4257830" y="1887279"/>
                </a:lnTo>
                <a:lnTo>
                  <a:pt x="4252970" y="1894486"/>
                </a:lnTo>
                <a:lnTo>
                  <a:pt x="4245763" y="1899342"/>
                </a:lnTo>
                <a:lnTo>
                  <a:pt x="4236940" y="1901123"/>
                </a:lnTo>
                <a:close/>
              </a:path>
              <a:path w="6725284" h="1903095">
                <a:moveTo>
                  <a:pt x="4539518" y="1898603"/>
                </a:moveTo>
                <a:lnTo>
                  <a:pt x="4531688" y="1897020"/>
                </a:lnTo>
                <a:lnTo>
                  <a:pt x="4525284" y="1892702"/>
                </a:lnTo>
                <a:lnTo>
                  <a:pt x="4520962" y="1886296"/>
                </a:lnTo>
                <a:lnTo>
                  <a:pt x="4519375" y="1878450"/>
                </a:lnTo>
                <a:lnTo>
                  <a:pt x="4520962" y="1870604"/>
                </a:lnTo>
                <a:lnTo>
                  <a:pt x="4525284" y="1864200"/>
                </a:lnTo>
                <a:lnTo>
                  <a:pt x="4531688" y="1859883"/>
                </a:lnTo>
                <a:lnTo>
                  <a:pt x="4539518" y="1858301"/>
                </a:lnTo>
                <a:lnTo>
                  <a:pt x="4547362" y="1859883"/>
                </a:lnTo>
                <a:lnTo>
                  <a:pt x="4553765" y="1864200"/>
                </a:lnTo>
                <a:lnTo>
                  <a:pt x="4558079" y="1870604"/>
                </a:lnTo>
                <a:lnTo>
                  <a:pt x="4559661" y="1878450"/>
                </a:lnTo>
                <a:lnTo>
                  <a:pt x="4558079" y="1886296"/>
                </a:lnTo>
                <a:lnTo>
                  <a:pt x="4553765" y="1892702"/>
                </a:lnTo>
                <a:lnTo>
                  <a:pt x="4547362" y="1897020"/>
                </a:lnTo>
                <a:lnTo>
                  <a:pt x="4539518" y="1898603"/>
                </a:lnTo>
                <a:close/>
              </a:path>
              <a:path w="6725284" h="1903095">
                <a:moveTo>
                  <a:pt x="4850902" y="1894395"/>
                </a:moveTo>
                <a:lnTo>
                  <a:pt x="4833324" y="1894395"/>
                </a:lnTo>
                <a:lnTo>
                  <a:pt x="4826171" y="1887246"/>
                </a:lnTo>
                <a:lnTo>
                  <a:pt x="4826171" y="1869654"/>
                </a:lnTo>
                <a:lnTo>
                  <a:pt x="4833324" y="1862504"/>
                </a:lnTo>
                <a:lnTo>
                  <a:pt x="4850902" y="1862504"/>
                </a:lnTo>
                <a:lnTo>
                  <a:pt x="4858055" y="1869654"/>
                </a:lnTo>
                <a:lnTo>
                  <a:pt x="4858055" y="1887246"/>
                </a:lnTo>
                <a:lnTo>
                  <a:pt x="4850902" y="1894395"/>
                </a:lnTo>
                <a:close/>
              </a:path>
              <a:path w="6725284" h="1903095">
                <a:moveTo>
                  <a:pt x="5150241" y="1888528"/>
                </a:moveTo>
                <a:lnTo>
                  <a:pt x="5139141" y="1888528"/>
                </a:lnTo>
                <a:lnTo>
                  <a:pt x="5134620" y="1884017"/>
                </a:lnTo>
                <a:lnTo>
                  <a:pt x="5134620" y="1872883"/>
                </a:lnTo>
                <a:lnTo>
                  <a:pt x="5139141" y="1868375"/>
                </a:lnTo>
                <a:lnTo>
                  <a:pt x="5150241" y="1868375"/>
                </a:lnTo>
                <a:lnTo>
                  <a:pt x="5154763" y="1872883"/>
                </a:lnTo>
                <a:lnTo>
                  <a:pt x="5154763" y="1884017"/>
                </a:lnTo>
                <a:lnTo>
                  <a:pt x="5150241" y="1888528"/>
                </a:lnTo>
                <a:close/>
              </a:path>
              <a:path w="6725284" h="1903095">
                <a:moveTo>
                  <a:pt x="5449109" y="1881814"/>
                </a:moveTo>
                <a:lnTo>
                  <a:pt x="5445397" y="1881814"/>
                </a:lnTo>
                <a:lnTo>
                  <a:pt x="5443913" y="1880316"/>
                </a:lnTo>
                <a:lnTo>
                  <a:pt x="5443913" y="1876584"/>
                </a:lnTo>
                <a:lnTo>
                  <a:pt x="5445397" y="1875086"/>
                </a:lnTo>
                <a:lnTo>
                  <a:pt x="5449142" y="1875086"/>
                </a:lnTo>
                <a:lnTo>
                  <a:pt x="5450627" y="1876584"/>
                </a:lnTo>
                <a:lnTo>
                  <a:pt x="5450627" y="1880316"/>
                </a:lnTo>
                <a:lnTo>
                  <a:pt x="5449109" y="1881814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3275" y="2811246"/>
            <a:ext cx="133349" cy="13334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3275" y="4411447"/>
            <a:ext cx="133349" cy="13334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3275" y="6811746"/>
            <a:ext cx="133349" cy="133349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983615" marR="1290320">
              <a:lnSpc>
                <a:spcPct val="116700"/>
              </a:lnSpc>
              <a:spcBef>
                <a:spcPts val="95"/>
              </a:spcBef>
              <a:tabLst>
                <a:tab pos="3717290" algn="l"/>
                <a:tab pos="5462270" algn="l"/>
                <a:tab pos="6521450" algn="l"/>
                <a:tab pos="8426450" algn="l"/>
                <a:tab pos="10486390" algn="l"/>
                <a:tab pos="11099165" algn="l"/>
                <a:tab pos="12504420" algn="l"/>
                <a:tab pos="14093825" algn="l"/>
              </a:tabLst>
            </a:pPr>
            <a:r>
              <a:rPr dirty="0" sz="4500" spc="-10"/>
              <a:t>Objective:</a:t>
            </a:r>
            <a:r>
              <a:rPr dirty="0" sz="4500"/>
              <a:t>	</a:t>
            </a:r>
            <a:r>
              <a:rPr dirty="0" sz="4500" spc="114"/>
              <a:t>Detect</a:t>
            </a:r>
            <a:r>
              <a:rPr dirty="0" sz="4500"/>
              <a:t>	</a:t>
            </a:r>
            <a:r>
              <a:rPr dirty="0" sz="4500" spc="204"/>
              <a:t>and</a:t>
            </a:r>
            <a:r>
              <a:rPr dirty="0" sz="4500"/>
              <a:t>	</a:t>
            </a:r>
            <a:r>
              <a:rPr dirty="0" sz="4500" spc="-10"/>
              <a:t>classify</a:t>
            </a:r>
            <a:r>
              <a:rPr dirty="0" sz="4500"/>
              <a:t>	</a:t>
            </a:r>
            <a:r>
              <a:rPr dirty="0" sz="4500" spc="-10"/>
              <a:t>diseases</a:t>
            </a:r>
            <a:r>
              <a:rPr dirty="0" sz="4500"/>
              <a:t>	</a:t>
            </a:r>
            <a:r>
              <a:rPr dirty="0" sz="4500" spc="65"/>
              <a:t>in</a:t>
            </a:r>
            <a:r>
              <a:rPr dirty="0" sz="4500"/>
              <a:t>	</a:t>
            </a:r>
            <a:r>
              <a:rPr dirty="0" sz="4500" spc="165"/>
              <a:t>plant</a:t>
            </a:r>
            <a:r>
              <a:rPr dirty="0" sz="4500"/>
              <a:t>	</a:t>
            </a:r>
            <a:r>
              <a:rPr dirty="0" sz="4500" spc="-10"/>
              <a:t>leaves</a:t>
            </a:r>
            <a:r>
              <a:rPr dirty="0" sz="4500"/>
              <a:t>	</a:t>
            </a:r>
            <a:r>
              <a:rPr dirty="0" sz="4500" spc="55"/>
              <a:t>using </a:t>
            </a:r>
            <a:r>
              <a:rPr dirty="0" sz="4500" spc="110"/>
              <a:t>MobileNetV2.</a:t>
            </a:r>
            <a:endParaRPr sz="4500"/>
          </a:p>
          <a:p>
            <a:pPr marL="983615">
              <a:lnSpc>
                <a:spcPct val="100000"/>
              </a:lnSpc>
              <a:spcBef>
                <a:spcPts val="900"/>
              </a:spcBef>
              <a:tabLst>
                <a:tab pos="2888615" algn="l"/>
                <a:tab pos="4788535" algn="l"/>
                <a:tab pos="6728459" algn="l"/>
                <a:tab pos="8788400" algn="l"/>
                <a:tab pos="10032365" algn="l"/>
              </a:tabLst>
            </a:pPr>
            <a:r>
              <a:rPr dirty="0" sz="4500" spc="35"/>
              <a:t>Classes</a:t>
            </a:r>
            <a:r>
              <a:rPr dirty="0" sz="4500"/>
              <a:t>	</a:t>
            </a:r>
            <a:r>
              <a:rPr dirty="0" sz="4500" spc="60"/>
              <a:t>include</a:t>
            </a:r>
            <a:r>
              <a:rPr dirty="0" sz="4500"/>
              <a:t>	</a:t>
            </a:r>
            <a:r>
              <a:rPr dirty="0" sz="4500" spc="110"/>
              <a:t>various</a:t>
            </a:r>
            <a:r>
              <a:rPr dirty="0" sz="4500"/>
              <a:t>	</a:t>
            </a:r>
            <a:r>
              <a:rPr dirty="0" sz="4500" spc="-10"/>
              <a:t>diseases</a:t>
            </a:r>
            <a:r>
              <a:rPr dirty="0" sz="4500"/>
              <a:t>	</a:t>
            </a:r>
            <a:r>
              <a:rPr dirty="0" sz="4500" spc="75"/>
              <a:t>such</a:t>
            </a:r>
            <a:r>
              <a:rPr dirty="0" sz="4500"/>
              <a:t>	</a:t>
            </a:r>
            <a:r>
              <a:rPr dirty="0" sz="4500" spc="35"/>
              <a:t>as:</a:t>
            </a:r>
            <a:endParaRPr sz="4500"/>
          </a:p>
          <a:p>
            <a:pPr marL="1297940">
              <a:lnSpc>
                <a:spcPct val="100000"/>
              </a:lnSpc>
              <a:spcBef>
                <a:spcPts val="900"/>
              </a:spcBef>
              <a:tabLst>
                <a:tab pos="1631314" algn="l"/>
                <a:tab pos="3947795" algn="l"/>
                <a:tab pos="5382260" algn="l"/>
                <a:tab pos="6852920" algn="l"/>
                <a:tab pos="8632825" algn="l"/>
                <a:tab pos="9883140" algn="l"/>
                <a:tab pos="11663680" algn="l"/>
                <a:tab pos="12913995" algn="l"/>
                <a:tab pos="14563090" algn="l"/>
              </a:tabLst>
            </a:pPr>
            <a:r>
              <a:rPr dirty="0" sz="4500" spc="-50"/>
              <a:t>-</a:t>
            </a:r>
            <a:r>
              <a:rPr dirty="0" sz="4500"/>
              <a:t>	</a:t>
            </a:r>
            <a:r>
              <a:rPr dirty="0" sz="4500" spc="75"/>
              <a:t>Bacterial</a:t>
            </a:r>
            <a:r>
              <a:rPr dirty="0" sz="4500"/>
              <a:t>	</a:t>
            </a:r>
            <a:r>
              <a:rPr dirty="0" sz="4500" spc="140"/>
              <a:t>Spot,</a:t>
            </a:r>
            <a:r>
              <a:rPr dirty="0" sz="4500"/>
              <a:t>	</a:t>
            </a:r>
            <a:r>
              <a:rPr dirty="0" sz="4500" spc="120"/>
              <a:t>Early</a:t>
            </a:r>
            <a:r>
              <a:rPr dirty="0" sz="4500"/>
              <a:t>	</a:t>
            </a:r>
            <a:r>
              <a:rPr dirty="0" sz="4500" spc="55"/>
              <a:t>Blight,</a:t>
            </a:r>
            <a:r>
              <a:rPr dirty="0" sz="4500"/>
              <a:t>	</a:t>
            </a:r>
            <a:r>
              <a:rPr dirty="0" sz="4500" spc="150"/>
              <a:t>Late</a:t>
            </a:r>
            <a:r>
              <a:rPr dirty="0" sz="4500"/>
              <a:t>	</a:t>
            </a:r>
            <a:r>
              <a:rPr dirty="0" sz="4500" spc="55"/>
              <a:t>Blight,</a:t>
            </a:r>
            <a:r>
              <a:rPr dirty="0" sz="4500"/>
              <a:t>	</a:t>
            </a:r>
            <a:r>
              <a:rPr dirty="0" sz="4500" spc="85"/>
              <a:t>Leaf</a:t>
            </a:r>
            <a:r>
              <a:rPr dirty="0" sz="4500"/>
              <a:t>	</a:t>
            </a:r>
            <a:r>
              <a:rPr dirty="0" sz="4500" spc="175"/>
              <a:t>Mold,</a:t>
            </a:r>
            <a:r>
              <a:rPr dirty="0" sz="4500"/>
              <a:t>	</a:t>
            </a:r>
            <a:r>
              <a:rPr dirty="0" sz="4500" spc="125"/>
              <a:t>Healthy,</a:t>
            </a:r>
            <a:endParaRPr sz="4500"/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dirty="0" sz="4500" spc="40"/>
              <a:t>etc.</a:t>
            </a:r>
            <a:endParaRPr sz="4500"/>
          </a:p>
          <a:p>
            <a:pPr marL="983615" marR="255270">
              <a:lnSpc>
                <a:spcPts val="6300"/>
              </a:lnSpc>
              <a:spcBef>
                <a:spcPts val="160"/>
              </a:spcBef>
              <a:tabLst>
                <a:tab pos="4491355" algn="l"/>
                <a:tab pos="5008880" algn="l"/>
                <a:tab pos="6252845" algn="l"/>
                <a:tab pos="7121525" algn="l"/>
                <a:tab pos="7829550" algn="l"/>
                <a:tab pos="10265410" algn="l"/>
                <a:tab pos="11325225" algn="l"/>
                <a:tab pos="13890625" algn="l"/>
                <a:tab pos="14759305" algn="l"/>
              </a:tabLst>
            </a:pPr>
            <a:r>
              <a:rPr dirty="0" sz="4500" spc="110"/>
              <a:t>MobileNetV2</a:t>
            </a:r>
            <a:r>
              <a:rPr dirty="0" sz="4500"/>
              <a:t>	</a:t>
            </a:r>
            <a:r>
              <a:rPr dirty="0" sz="4500" spc="-25"/>
              <a:t>is</a:t>
            </a:r>
            <a:r>
              <a:rPr dirty="0" sz="4500"/>
              <a:t>	</a:t>
            </a:r>
            <a:r>
              <a:rPr dirty="0" sz="4500" spc="75"/>
              <a:t>used</a:t>
            </a:r>
            <a:r>
              <a:rPr dirty="0" sz="4500"/>
              <a:t>	</a:t>
            </a:r>
            <a:r>
              <a:rPr dirty="0" sz="4500" spc="120"/>
              <a:t>for</a:t>
            </a:r>
            <a:r>
              <a:rPr dirty="0" sz="4500"/>
              <a:t>	</a:t>
            </a:r>
            <a:r>
              <a:rPr dirty="0" sz="4500" spc="35"/>
              <a:t>its</a:t>
            </a:r>
            <a:r>
              <a:rPr dirty="0" sz="4500"/>
              <a:t>	</a:t>
            </a:r>
            <a:r>
              <a:rPr dirty="0" sz="4500" spc="-10"/>
              <a:t>efficiency</a:t>
            </a:r>
            <a:r>
              <a:rPr dirty="0" sz="4500"/>
              <a:t>	</a:t>
            </a:r>
            <a:r>
              <a:rPr dirty="0" sz="4500" spc="204"/>
              <a:t>and</a:t>
            </a:r>
            <a:r>
              <a:rPr dirty="0" sz="4500"/>
              <a:t>	</a:t>
            </a:r>
            <a:r>
              <a:rPr dirty="0" sz="4500" spc="80"/>
              <a:t>suitability</a:t>
            </a:r>
            <a:r>
              <a:rPr dirty="0" sz="4500"/>
              <a:t>	</a:t>
            </a:r>
            <a:r>
              <a:rPr dirty="0" sz="4500" spc="120"/>
              <a:t>for</a:t>
            </a:r>
            <a:r>
              <a:rPr dirty="0" sz="4500"/>
              <a:t>	</a:t>
            </a:r>
            <a:r>
              <a:rPr dirty="0" sz="4500" spc="75"/>
              <a:t>mobile </a:t>
            </a:r>
            <a:r>
              <a:rPr dirty="0" sz="4500" spc="105"/>
              <a:t>deployment.</a:t>
            </a:r>
            <a:endParaRPr sz="4500"/>
          </a:p>
        </p:txBody>
      </p:sp>
      <p:sp>
        <p:nvSpPr>
          <p:cNvPr id="6" name="object 6" descr=""/>
          <p:cNvSpPr/>
          <p:nvPr/>
        </p:nvSpPr>
        <p:spPr>
          <a:xfrm>
            <a:off x="13764304" y="6212403"/>
            <a:ext cx="4523740" cy="2472690"/>
          </a:xfrm>
          <a:custGeom>
            <a:avLst/>
            <a:gdLst/>
            <a:ahLst/>
            <a:cxnLst/>
            <a:rect l="l" t="t" r="r" b="b"/>
            <a:pathLst>
              <a:path w="4523740" h="2472690">
                <a:moveTo>
                  <a:pt x="2119819" y="26811"/>
                </a:moveTo>
                <a:lnTo>
                  <a:pt x="2117970" y="26811"/>
                </a:lnTo>
                <a:lnTo>
                  <a:pt x="2117214" y="26054"/>
                </a:lnTo>
                <a:lnTo>
                  <a:pt x="2117214" y="24203"/>
                </a:lnTo>
                <a:lnTo>
                  <a:pt x="2117970" y="23446"/>
                </a:lnTo>
                <a:lnTo>
                  <a:pt x="2119819" y="23446"/>
                </a:lnTo>
                <a:lnTo>
                  <a:pt x="2120575" y="24203"/>
                </a:lnTo>
                <a:lnTo>
                  <a:pt x="2120575" y="26054"/>
                </a:lnTo>
                <a:lnTo>
                  <a:pt x="2119819" y="26811"/>
                </a:lnTo>
                <a:close/>
              </a:path>
              <a:path w="4523740" h="2472690">
                <a:moveTo>
                  <a:pt x="2424250" y="30174"/>
                </a:moveTo>
                <a:lnTo>
                  <a:pt x="2418700" y="30174"/>
                </a:lnTo>
                <a:lnTo>
                  <a:pt x="2416449" y="27921"/>
                </a:lnTo>
                <a:lnTo>
                  <a:pt x="2416449" y="22370"/>
                </a:lnTo>
                <a:lnTo>
                  <a:pt x="2418700" y="20116"/>
                </a:lnTo>
                <a:lnTo>
                  <a:pt x="2424250" y="20116"/>
                </a:lnTo>
                <a:lnTo>
                  <a:pt x="2426500" y="22370"/>
                </a:lnTo>
                <a:lnTo>
                  <a:pt x="2426500" y="27921"/>
                </a:lnTo>
                <a:lnTo>
                  <a:pt x="2424250" y="30174"/>
                </a:lnTo>
                <a:close/>
              </a:path>
              <a:path w="4523740" h="2472690">
                <a:moveTo>
                  <a:pt x="2728694" y="33538"/>
                </a:moveTo>
                <a:lnTo>
                  <a:pt x="2719416" y="33538"/>
                </a:lnTo>
                <a:lnTo>
                  <a:pt x="2715667" y="29788"/>
                </a:lnTo>
                <a:lnTo>
                  <a:pt x="2715667" y="20503"/>
                </a:lnTo>
                <a:lnTo>
                  <a:pt x="2719416" y="16752"/>
                </a:lnTo>
                <a:lnTo>
                  <a:pt x="2728694" y="16752"/>
                </a:lnTo>
                <a:lnTo>
                  <a:pt x="2732442" y="20503"/>
                </a:lnTo>
                <a:lnTo>
                  <a:pt x="2732442" y="29788"/>
                </a:lnTo>
                <a:lnTo>
                  <a:pt x="2728694" y="33538"/>
                </a:lnTo>
                <a:close/>
              </a:path>
              <a:path w="4523740" h="2472690">
                <a:moveTo>
                  <a:pt x="3033121" y="36903"/>
                </a:moveTo>
                <a:lnTo>
                  <a:pt x="3020145" y="36903"/>
                </a:lnTo>
                <a:lnTo>
                  <a:pt x="3014885" y="31638"/>
                </a:lnTo>
                <a:lnTo>
                  <a:pt x="3014885" y="18653"/>
                </a:lnTo>
                <a:lnTo>
                  <a:pt x="3020145" y="13388"/>
                </a:lnTo>
                <a:lnTo>
                  <a:pt x="3033121" y="13388"/>
                </a:lnTo>
                <a:lnTo>
                  <a:pt x="3038384" y="18653"/>
                </a:lnTo>
                <a:lnTo>
                  <a:pt x="3038384" y="31638"/>
                </a:lnTo>
                <a:lnTo>
                  <a:pt x="3033121" y="36903"/>
                </a:lnTo>
                <a:close/>
              </a:path>
              <a:path w="4523740" h="2472690">
                <a:moveTo>
                  <a:pt x="3337552" y="40267"/>
                </a:moveTo>
                <a:lnTo>
                  <a:pt x="3320874" y="40267"/>
                </a:lnTo>
                <a:lnTo>
                  <a:pt x="3314116" y="33505"/>
                </a:lnTo>
                <a:lnTo>
                  <a:pt x="3314116" y="16820"/>
                </a:lnTo>
                <a:lnTo>
                  <a:pt x="3320874" y="10058"/>
                </a:lnTo>
                <a:lnTo>
                  <a:pt x="3337552" y="10058"/>
                </a:lnTo>
                <a:lnTo>
                  <a:pt x="3344310" y="16820"/>
                </a:lnTo>
                <a:lnTo>
                  <a:pt x="3344310" y="33505"/>
                </a:lnTo>
                <a:lnTo>
                  <a:pt x="3337552" y="40267"/>
                </a:lnTo>
                <a:close/>
              </a:path>
              <a:path w="4523740" h="2472690">
                <a:moveTo>
                  <a:pt x="3631783" y="43631"/>
                </a:moveTo>
                <a:lnTo>
                  <a:pt x="3624601" y="42178"/>
                </a:lnTo>
                <a:lnTo>
                  <a:pt x="3618734" y="38219"/>
                </a:lnTo>
                <a:lnTo>
                  <a:pt x="3614778" y="32348"/>
                </a:lnTo>
                <a:lnTo>
                  <a:pt x="3613327" y="25162"/>
                </a:lnTo>
                <a:lnTo>
                  <a:pt x="3614778" y="17976"/>
                </a:lnTo>
                <a:lnTo>
                  <a:pt x="3618734" y="12106"/>
                </a:lnTo>
                <a:lnTo>
                  <a:pt x="3624601" y="8146"/>
                </a:lnTo>
                <a:lnTo>
                  <a:pt x="3631783" y="6694"/>
                </a:lnTo>
                <a:lnTo>
                  <a:pt x="3638965" y="8146"/>
                </a:lnTo>
                <a:lnTo>
                  <a:pt x="3644832" y="12106"/>
                </a:lnTo>
                <a:lnTo>
                  <a:pt x="3648788" y="17976"/>
                </a:lnTo>
                <a:lnTo>
                  <a:pt x="3650239" y="25162"/>
                </a:lnTo>
                <a:lnTo>
                  <a:pt x="3648788" y="32348"/>
                </a:lnTo>
                <a:lnTo>
                  <a:pt x="3644832" y="38219"/>
                </a:lnTo>
                <a:lnTo>
                  <a:pt x="3638965" y="42178"/>
                </a:lnTo>
                <a:lnTo>
                  <a:pt x="3631783" y="43631"/>
                </a:lnTo>
                <a:close/>
              </a:path>
              <a:path w="4523740" h="2472690">
                <a:moveTo>
                  <a:pt x="3934361" y="47836"/>
                </a:moveTo>
                <a:lnTo>
                  <a:pt x="3925543" y="46055"/>
                </a:lnTo>
                <a:lnTo>
                  <a:pt x="3918348" y="41198"/>
                </a:lnTo>
                <a:lnTo>
                  <a:pt x="3913499" y="33992"/>
                </a:lnTo>
                <a:lnTo>
                  <a:pt x="3911722" y="25162"/>
                </a:lnTo>
                <a:lnTo>
                  <a:pt x="3913499" y="16333"/>
                </a:lnTo>
                <a:lnTo>
                  <a:pt x="3918348" y="9126"/>
                </a:lnTo>
                <a:lnTo>
                  <a:pt x="3925543" y="4269"/>
                </a:lnTo>
                <a:lnTo>
                  <a:pt x="3934361" y="2489"/>
                </a:lnTo>
                <a:lnTo>
                  <a:pt x="3943185" y="4269"/>
                </a:lnTo>
                <a:lnTo>
                  <a:pt x="3950392" y="9126"/>
                </a:lnTo>
                <a:lnTo>
                  <a:pt x="3955252" y="16333"/>
                </a:lnTo>
                <a:lnTo>
                  <a:pt x="3957035" y="25162"/>
                </a:lnTo>
                <a:lnTo>
                  <a:pt x="3955252" y="33992"/>
                </a:lnTo>
                <a:lnTo>
                  <a:pt x="3950392" y="41198"/>
                </a:lnTo>
                <a:lnTo>
                  <a:pt x="3943185" y="46055"/>
                </a:lnTo>
                <a:lnTo>
                  <a:pt x="3934361" y="47836"/>
                </a:lnTo>
                <a:close/>
              </a:path>
              <a:path w="4523740" h="2472690">
                <a:moveTo>
                  <a:pt x="4236940" y="50358"/>
                </a:moveTo>
                <a:lnTo>
                  <a:pt x="4227148" y="48380"/>
                </a:lnTo>
                <a:lnTo>
                  <a:pt x="4219159" y="42985"/>
                </a:lnTo>
                <a:lnTo>
                  <a:pt x="4213776" y="34981"/>
                </a:lnTo>
                <a:lnTo>
                  <a:pt x="4211803" y="25179"/>
                </a:lnTo>
                <a:lnTo>
                  <a:pt x="4213776" y="15376"/>
                </a:lnTo>
                <a:lnTo>
                  <a:pt x="4219159" y="7373"/>
                </a:lnTo>
                <a:lnTo>
                  <a:pt x="4227148" y="1978"/>
                </a:lnTo>
                <a:lnTo>
                  <a:pt x="4236940" y="0"/>
                </a:lnTo>
                <a:lnTo>
                  <a:pt x="4246737" y="1978"/>
                </a:lnTo>
                <a:lnTo>
                  <a:pt x="4254737" y="7373"/>
                </a:lnTo>
                <a:lnTo>
                  <a:pt x="4260131" y="15376"/>
                </a:lnTo>
                <a:lnTo>
                  <a:pt x="4262109" y="25179"/>
                </a:lnTo>
                <a:lnTo>
                  <a:pt x="4260131" y="34981"/>
                </a:lnTo>
                <a:lnTo>
                  <a:pt x="4254737" y="42985"/>
                </a:lnTo>
                <a:lnTo>
                  <a:pt x="4246737" y="48380"/>
                </a:lnTo>
                <a:lnTo>
                  <a:pt x="4236940" y="50358"/>
                </a:lnTo>
                <a:close/>
              </a:path>
              <a:path w="4523740" h="2472690">
                <a:moveTo>
                  <a:pt x="4523696" y="46295"/>
                </a:moveTo>
                <a:lnTo>
                  <a:pt x="4520552" y="44173"/>
                </a:lnTo>
                <a:lnTo>
                  <a:pt x="4514803" y="35635"/>
                </a:lnTo>
                <a:lnTo>
                  <a:pt x="4512695" y="25179"/>
                </a:lnTo>
                <a:lnTo>
                  <a:pt x="4514803" y="14723"/>
                </a:lnTo>
                <a:lnTo>
                  <a:pt x="4520552" y="6185"/>
                </a:lnTo>
                <a:lnTo>
                  <a:pt x="4523696" y="4062"/>
                </a:lnTo>
                <a:lnTo>
                  <a:pt x="4523696" y="46295"/>
                </a:lnTo>
                <a:close/>
              </a:path>
              <a:path w="4523740" h="2472690">
                <a:moveTo>
                  <a:pt x="909971" y="330462"/>
                </a:moveTo>
                <a:lnTo>
                  <a:pt x="907181" y="330462"/>
                </a:lnTo>
                <a:lnTo>
                  <a:pt x="906058" y="329335"/>
                </a:lnTo>
                <a:lnTo>
                  <a:pt x="906058" y="326544"/>
                </a:lnTo>
                <a:lnTo>
                  <a:pt x="907181" y="325417"/>
                </a:lnTo>
                <a:lnTo>
                  <a:pt x="909971" y="325417"/>
                </a:lnTo>
                <a:lnTo>
                  <a:pt x="911098" y="326544"/>
                </a:lnTo>
                <a:lnTo>
                  <a:pt x="911098" y="329335"/>
                </a:lnTo>
                <a:lnTo>
                  <a:pt x="909971" y="330462"/>
                </a:lnTo>
                <a:close/>
              </a:path>
              <a:path w="4523740" h="2472690">
                <a:moveTo>
                  <a:pt x="1215327" y="335493"/>
                </a:moveTo>
                <a:lnTo>
                  <a:pt x="1206989" y="335493"/>
                </a:lnTo>
                <a:lnTo>
                  <a:pt x="1203609" y="332111"/>
                </a:lnTo>
                <a:lnTo>
                  <a:pt x="1203609" y="323768"/>
                </a:lnTo>
                <a:lnTo>
                  <a:pt x="1206989" y="320387"/>
                </a:lnTo>
                <a:lnTo>
                  <a:pt x="1215327" y="320387"/>
                </a:lnTo>
                <a:lnTo>
                  <a:pt x="1218704" y="323768"/>
                </a:lnTo>
                <a:lnTo>
                  <a:pt x="1218704" y="332111"/>
                </a:lnTo>
                <a:lnTo>
                  <a:pt x="1215327" y="335493"/>
                </a:lnTo>
                <a:close/>
              </a:path>
              <a:path w="4523740" h="2472690">
                <a:moveTo>
                  <a:pt x="1520678" y="340521"/>
                </a:moveTo>
                <a:lnTo>
                  <a:pt x="1506778" y="340521"/>
                </a:lnTo>
                <a:lnTo>
                  <a:pt x="1501146" y="334886"/>
                </a:lnTo>
                <a:lnTo>
                  <a:pt x="1501146" y="320960"/>
                </a:lnTo>
                <a:lnTo>
                  <a:pt x="1506778" y="315325"/>
                </a:lnTo>
                <a:lnTo>
                  <a:pt x="1520695" y="315325"/>
                </a:lnTo>
                <a:lnTo>
                  <a:pt x="1526326" y="320960"/>
                </a:lnTo>
                <a:lnTo>
                  <a:pt x="1526326" y="334886"/>
                </a:lnTo>
                <a:lnTo>
                  <a:pt x="1520678" y="340521"/>
                </a:lnTo>
                <a:close/>
              </a:path>
              <a:path w="4523740" h="2472690">
                <a:moveTo>
                  <a:pt x="1826050" y="345551"/>
                </a:moveTo>
                <a:lnTo>
                  <a:pt x="1806582" y="345551"/>
                </a:lnTo>
                <a:lnTo>
                  <a:pt x="1798697" y="337663"/>
                </a:lnTo>
                <a:lnTo>
                  <a:pt x="1798697" y="318184"/>
                </a:lnTo>
                <a:lnTo>
                  <a:pt x="1806582" y="310296"/>
                </a:lnTo>
                <a:lnTo>
                  <a:pt x="1826050" y="310296"/>
                </a:lnTo>
                <a:lnTo>
                  <a:pt x="1833932" y="318184"/>
                </a:lnTo>
                <a:lnTo>
                  <a:pt x="1833932" y="337663"/>
                </a:lnTo>
                <a:lnTo>
                  <a:pt x="1826050" y="345551"/>
                </a:lnTo>
                <a:close/>
              </a:path>
              <a:path w="4523740" h="2472690">
                <a:moveTo>
                  <a:pt x="2118895" y="350578"/>
                </a:moveTo>
                <a:lnTo>
                  <a:pt x="2110070" y="348798"/>
                </a:lnTo>
                <a:lnTo>
                  <a:pt x="2102868" y="343941"/>
                </a:lnTo>
                <a:lnTo>
                  <a:pt x="2098014" y="336735"/>
                </a:lnTo>
                <a:lnTo>
                  <a:pt x="2096235" y="327906"/>
                </a:lnTo>
                <a:lnTo>
                  <a:pt x="2098014" y="319077"/>
                </a:lnTo>
                <a:lnTo>
                  <a:pt x="2102868" y="311870"/>
                </a:lnTo>
                <a:lnTo>
                  <a:pt x="2110070" y="307013"/>
                </a:lnTo>
                <a:lnTo>
                  <a:pt x="2118895" y="305232"/>
                </a:lnTo>
                <a:lnTo>
                  <a:pt x="2127719" y="307013"/>
                </a:lnTo>
                <a:lnTo>
                  <a:pt x="2134921" y="311870"/>
                </a:lnTo>
                <a:lnTo>
                  <a:pt x="2139775" y="319077"/>
                </a:lnTo>
                <a:lnTo>
                  <a:pt x="2141554" y="327906"/>
                </a:lnTo>
                <a:lnTo>
                  <a:pt x="2139773" y="336735"/>
                </a:lnTo>
                <a:lnTo>
                  <a:pt x="2134915" y="343941"/>
                </a:lnTo>
                <a:lnTo>
                  <a:pt x="2127712" y="348798"/>
                </a:lnTo>
                <a:lnTo>
                  <a:pt x="2118895" y="350578"/>
                </a:lnTo>
                <a:close/>
              </a:path>
              <a:path w="4523740" h="2472690">
                <a:moveTo>
                  <a:pt x="2421476" y="353942"/>
                </a:moveTo>
                <a:lnTo>
                  <a:pt x="2411356" y="351897"/>
                </a:lnTo>
                <a:lnTo>
                  <a:pt x="2403089" y="346320"/>
                </a:lnTo>
                <a:lnTo>
                  <a:pt x="2397514" y="338049"/>
                </a:lnTo>
                <a:lnTo>
                  <a:pt x="2395470" y="327923"/>
                </a:lnTo>
                <a:lnTo>
                  <a:pt x="2397514" y="317797"/>
                </a:lnTo>
                <a:lnTo>
                  <a:pt x="2403089" y="309526"/>
                </a:lnTo>
                <a:lnTo>
                  <a:pt x="2411356" y="303948"/>
                </a:lnTo>
                <a:lnTo>
                  <a:pt x="2421476" y="301902"/>
                </a:lnTo>
                <a:lnTo>
                  <a:pt x="2431594" y="303948"/>
                </a:lnTo>
                <a:lnTo>
                  <a:pt x="2439860" y="309526"/>
                </a:lnTo>
                <a:lnTo>
                  <a:pt x="2445435" y="317797"/>
                </a:lnTo>
                <a:lnTo>
                  <a:pt x="2447480" y="327923"/>
                </a:lnTo>
                <a:lnTo>
                  <a:pt x="2445437" y="338049"/>
                </a:lnTo>
                <a:lnTo>
                  <a:pt x="2439867" y="346320"/>
                </a:lnTo>
                <a:lnTo>
                  <a:pt x="2431602" y="351897"/>
                </a:lnTo>
                <a:lnTo>
                  <a:pt x="2421476" y="353942"/>
                </a:lnTo>
                <a:close/>
              </a:path>
              <a:path w="4523740" h="2472690">
                <a:moveTo>
                  <a:pt x="2724055" y="357306"/>
                </a:moveTo>
                <a:lnTo>
                  <a:pt x="2712622" y="354998"/>
                </a:lnTo>
                <a:lnTo>
                  <a:pt x="2703288" y="348701"/>
                </a:lnTo>
                <a:lnTo>
                  <a:pt x="2696995" y="339362"/>
                </a:lnTo>
                <a:lnTo>
                  <a:pt x="2694688" y="327923"/>
                </a:lnTo>
                <a:lnTo>
                  <a:pt x="2696995" y="316484"/>
                </a:lnTo>
                <a:lnTo>
                  <a:pt x="2703288" y="307144"/>
                </a:lnTo>
                <a:lnTo>
                  <a:pt x="2712622" y="300847"/>
                </a:lnTo>
                <a:lnTo>
                  <a:pt x="2724055" y="298538"/>
                </a:lnTo>
                <a:lnTo>
                  <a:pt x="2735487" y="300847"/>
                </a:lnTo>
                <a:lnTo>
                  <a:pt x="2744821" y="307144"/>
                </a:lnTo>
                <a:lnTo>
                  <a:pt x="2751114" y="316484"/>
                </a:lnTo>
                <a:lnTo>
                  <a:pt x="2753422" y="327923"/>
                </a:lnTo>
                <a:lnTo>
                  <a:pt x="2751114" y="339362"/>
                </a:lnTo>
                <a:lnTo>
                  <a:pt x="2744821" y="348701"/>
                </a:lnTo>
                <a:lnTo>
                  <a:pt x="2735487" y="354998"/>
                </a:lnTo>
                <a:lnTo>
                  <a:pt x="2724055" y="357306"/>
                </a:lnTo>
                <a:close/>
              </a:path>
              <a:path w="4523740" h="2472690">
                <a:moveTo>
                  <a:pt x="3026633" y="360670"/>
                </a:moveTo>
                <a:lnTo>
                  <a:pt x="3013896" y="358096"/>
                </a:lnTo>
                <a:lnTo>
                  <a:pt x="3003493" y="351077"/>
                </a:lnTo>
                <a:lnTo>
                  <a:pt x="2996478" y="340667"/>
                </a:lnTo>
                <a:lnTo>
                  <a:pt x="2993905" y="327923"/>
                </a:lnTo>
                <a:lnTo>
                  <a:pt x="2996478" y="315178"/>
                </a:lnTo>
                <a:lnTo>
                  <a:pt x="3003493" y="304768"/>
                </a:lnTo>
                <a:lnTo>
                  <a:pt x="3013896" y="297749"/>
                </a:lnTo>
                <a:lnTo>
                  <a:pt x="3026633" y="295174"/>
                </a:lnTo>
                <a:lnTo>
                  <a:pt x="3039371" y="297749"/>
                </a:lnTo>
                <a:lnTo>
                  <a:pt x="3049775" y="304768"/>
                </a:lnTo>
                <a:lnTo>
                  <a:pt x="3056791" y="315178"/>
                </a:lnTo>
                <a:lnTo>
                  <a:pt x="3059364" y="327923"/>
                </a:lnTo>
                <a:lnTo>
                  <a:pt x="3056791" y="340667"/>
                </a:lnTo>
                <a:lnTo>
                  <a:pt x="3049775" y="351077"/>
                </a:lnTo>
                <a:lnTo>
                  <a:pt x="3039371" y="358096"/>
                </a:lnTo>
                <a:lnTo>
                  <a:pt x="3026633" y="360670"/>
                </a:lnTo>
                <a:close/>
              </a:path>
              <a:path w="4523740" h="2472690">
                <a:moveTo>
                  <a:pt x="3329211" y="363194"/>
                </a:moveTo>
                <a:lnTo>
                  <a:pt x="3315502" y="360422"/>
                </a:lnTo>
                <a:lnTo>
                  <a:pt x="3304303" y="352864"/>
                </a:lnTo>
                <a:lnTo>
                  <a:pt x="3296750" y="341658"/>
                </a:lnTo>
                <a:lnTo>
                  <a:pt x="3293980" y="327940"/>
                </a:lnTo>
                <a:lnTo>
                  <a:pt x="3296750" y="314221"/>
                </a:lnTo>
                <a:lnTo>
                  <a:pt x="3304303" y="303015"/>
                </a:lnTo>
                <a:lnTo>
                  <a:pt x="3315502" y="295457"/>
                </a:lnTo>
                <a:lnTo>
                  <a:pt x="3329211" y="292685"/>
                </a:lnTo>
                <a:lnTo>
                  <a:pt x="3342923" y="295457"/>
                </a:lnTo>
                <a:lnTo>
                  <a:pt x="3354123" y="303015"/>
                </a:lnTo>
                <a:lnTo>
                  <a:pt x="3361676" y="314221"/>
                </a:lnTo>
                <a:lnTo>
                  <a:pt x="3364446" y="327940"/>
                </a:lnTo>
                <a:lnTo>
                  <a:pt x="3361678" y="341658"/>
                </a:lnTo>
                <a:lnTo>
                  <a:pt x="3354129" y="352864"/>
                </a:lnTo>
                <a:lnTo>
                  <a:pt x="3342930" y="360422"/>
                </a:lnTo>
                <a:lnTo>
                  <a:pt x="3329211" y="363194"/>
                </a:lnTo>
                <a:close/>
              </a:path>
              <a:path w="4523740" h="2472690">
                <a:moveTo>
                  <a:pt x="3631783" y="365717"/>
                </a:moveTo>
                <a:lnTo>
                  <a:pt x="3617087" y="362748"/>
                </a:lnTo>
                <a:lnTo>
                  <a:pt x="3605086" y="354650"/>
                </a:lnTo>
                <a:lnTo>
                  <a:pt x="3596995" y="342642"/>
                </a:lnTo>
                <a:lnTo>
                  <a:pt x="3594028" y="327940"/>
                </a:lnTo>
                <a:lnTo>
                  <a:pt x="3596995" y="313238"/>
                </a:lnTo>
                <a:lnTo>
                  <a:pt x="3605086" y="301229"/>
                </a:lnTo>
                <a:lnTo>
                  <a:pt x="3617087" y="293131"/>
                </a:lnTo>
                <a:lnTo>
                  <a:pt x="3631783" y="290162"/>
                </a:lnTo>
                <a:lnTo>
                  <a:pt x="3646479" y="293131"/>
                </a:lnTo>
                <a:lnTo>
                  <a:pt x="3658479" y="301229"/>
                </a:lnTo>
                <a:lnTo>
                  <a:pt x="3666571" y="313238"/>
                </a:lnTo>
                <a:lnTo>
                  <a:pt x="3669538" y="327940"/>
                </a:lnTo>
                <a:lnTo>
                  <a:pt x="3666571" y="342642"/>
                </a:lnTo>
                <a:lnTo>
                  <a:pt x="3658479" y="354650"/>
                </a:lnTo>
                <a:lnTo>
                  <a:pt x="3646479" y="362748"/>
                </a:lnTo>
                <a:lnTo>
                  <a:pt x="3631783" y="365717"/>
                </a:lnTo>
                <a:close/>
              </a:path>
              <a:path w="4523740" h="2472690">
                <a:moveTo>
                  <a:pt x="3934361" y="369081"/>
                </a:moveTo>
                <a:lnTo>
                  <a:pt x="3918361" y="365848"/>
                </a:lnTo>
                <a:lnTo>
                  <a:pt x="3905299" y="357032"/>
                </a:lnTo>
                <a:lnTo>
                  <a:pt x="3896494" y="343954"/>
                </a:lnTo>
                <a:lnTo>
                  <a:pt x="3893266" y="327940"/>
                </a:lnTo>
                <a:lnTo>
                  <a:pt x="3896494" y="311925"/>
                </a:lnTo>
                <a:lnTo>
                  <a:pt x="3905299" y="298847"/>
                </a:lnTo>
                <a:lnTo>
                  <a:pt x="3918361" y="290031"/>
                </a:lnTo>
                <a:lnTo>
                  <a:pt x="3934361" y="286798"/>
                </a:lnTo>
                <a:lnTo>
                  <a:pt x="3950367" y="290031"/>
                </a:lnTo>
                <a:lnTo>
                  <a:pt x="3963441" y="298847"/>
                </a:lnTo>
                <a:lnTo>
                  <a:pt x="3972257" y="311925"/>
                </a:lnTo>
                <a:lnTo>
                  <a:pt x="3975490" y="327940"/>
                </a:lnTo>
                <a:lnTo>
                  <a:pt x="3972257" y="343954"/>
                </a:lnTo>
                <a:lnTo>
                  <a:pt x="3963441" y="357032"/>
                </a:lnTo>
                <a:lnTo>
                  <a:pt x="3950367" y="365848"/>
                </a:lnTo>
                <a:lnTo>
                  <a:pt x="3934361" y="369081"/>
                </a:lnTo>
                <a:close/>
              </a:path>
              <a:path w="4523740" h="2472690">
                <a:moveTo>
                  <a:pt x="4236940" y="371605"/>
                </a:moveTo>
                <a:lnTo>
                  <a:pt x="4219960" y="368174"/>
                </a:lnTo>
                <a:lnTo>
                  <a:pt x="4206093" y="358819"/>
                </a:lnTo>
                <a:lnTo>
                  <a:pt x="4196743" y="344945"/>
                </a:lnTo>
                <a:lnTo>
                  <a:pt x="4193314" y="327957"/>
                </a:lnTo>
                <a:lnTo>
                  <a:pt x="4196743" y="310968"/>
                </a:lnTo>
                <a:lnTo>
                  <a:pt x="4206093" y="297094"/>
                </a:lnTo>
                <a:lnTo>
                  <a:pt x="4219960" y="287739"/>
                </a:lnTo>
                <a:lnTo>
                  <a:pt x="4236940" y="284308"/>
                </a:lnTo>
                <a:lnTo>
                  <a:pt x="4253919" y="287739"/>
                </a:lnTo>
                <a:lnTo>
                  <a:pt x="4267786" y="297094"/>
                </a:lnTo>
                <a:lnTo>
                  <a:pt x="4277136" y="310968"/>
                </a:lnTo>
                <a:lnTo>
                  <a:pt x="4280565" y="327957"/>
                </a:lnTo>
                <a:lnTo>
                  <a:pt x="4277136" y="344945"/>
                </a:lnTo>
                <a:lnTo>
                  <a:pt x="4267786" y="358819"/>
                </a:lnTo>
                <a:lnTo>
                  <a:pt x="4253919" y="368174"/>
                </a:lnTo>
                <a:lnTo>
                  <a:pt x="4236940" y="371605"/>
                </a:lnTo>
                <a:close/>
              </a:path>
              <a:path w="4523740" h="2472690">
                <a:moveTo>
                  <a:pt x="4523696" y="370931"/>
                </a:moveTo>
                <a:lnTo>
                  <a:pt x="4521565" y="370500"/>
                </a:lnTo>
                <a:lnTo>
                  <a:pt x="4506904" y="360605"/>
                </a:lnTo>
                <a:lnTo>
                  <a:pt x="4497020" y="345929"/>
                </a:lnTo>
                <a:lnTo>
                  <a:pt x="4493396" y="327957"/>
                </a:lnTo>
                <a:lnTo>
                  <a:pt x="4497020" y="309985"/>
                </a:lnTo>
                <a:lnTo>
                  <a:pt x="4506904" y="295309"/>
                </a:lnTo>
                <a:lnTo>
                  <a:pt x="4521565" y="285414"/>
                </a:lnTo>
                <a:lnTo>
                  <a:pt x="4523696" y="284983"/>
                </a:lnTo>
                <a:lnTo>
                  <a:pt x="4523696" y="370931"/>
                </a:lnTo>
                <a:close/>
              </a:path>
              <a:path w="4523740" h="2472690">
                <a:moveTo>
                  <a:pt x="304344" y="632417"/>
                </a:moveTo>
                <a:lnTo>
                  <a:pt x="302495" y="632417"/>
                </a:lnTo>
                <a:lnTo>
                  <a:pt x="301738" y="631658"/>
                </a:lnTo>
                <a:lnTo>
                  <a:pt x="301738" y="629809"/>
                </a:lnTo>
                <a:lnTo>
                  <a:pt x="302495" y="629053"/>
                </a:lnTo>
                <a:lnTo>
                  <a:pt x="304344" y="629053"/>
                </a:lnTo>
                <a:lnTo>
                  <a:pt x="305100" y="629809"/>
                </a:lnTo>
                <a:lnTo>
                  <a:pt x="305100" y="631658"/>
                </a:lnTo>
                <a:lnTo>
                  <a:pt x="304344" y="632417"/>
                </a:lnTo>
                <a:close/>
              </a:path>
              <a:path w="4523740" h="2472690">
                <a:moveTo>
                  <a:pt x="609242" y="636621"/>
                </a:moveTo>
                <a:lnTo>
                  <a:pt x="602754" y="636621"/>
                </a:lnTo>
                <a:lnTo>
                  <a:pt x="600132" y="633996"/>
                </a:lnTo>
                <a:lnTo>
                  <a:pt x="600132" y="627504"/>
                </a:lnTo>
                <a:lnTo>
                  <a:pt x="602754" y="624879"/>
                </a:lnTo>
                <a:lnTo>
                  <a:pt x="609242" y="624879"/>
                </a:lnTo>
                <a:lnTo>
                  <a:pt x="611867" y="627504"/>
                </a:lnTo>
                <a:lnTo>
                  <a:pt x="611867" y="633996"/>
                </a:lnTo>
                <a:lnTo>
                  <a:pt x="609242" y="636621"/>
                </a:lnTo>
                <a:close/>
              </a:path>
              <a:path w="4523740" h="2472690">
                <a:moveTo>
                  <a:pt x="914142" y="640825"/>
                </a:moveTo>
                <a:lnTo>
                  <a:pt x="903014" y="640825"/>
                </a:lnTo>
                <a:lnTo>
                  <a:pt x="898510" y="636317"/>
                </a:lnTo>
                <a:lnTo>
                  <a:pt x="898510" y="625183"/>
                </a:lnTo>
                <a:lnTo>
                  <a:pt x="903014" y="620675"/>
                </a:lnTo>
                <a:lnTo>
                  <a:pt x="914142" y="620675"/>
                </a:lnTo>
                <a:lnTo>
                  <a:pt x="918646" y="625183"/>
                </a:lnTo>
                <a:lnTo>
                  <a:pt x="918646" y="636317"/>
                </a:lnTo>
                <a:lnTo>
                  <a:pt x="914142" y="640825"/>
                </a:lnTo>
                <a:close/>
              </a:path>
              <a:path w="4523740" h="2472690">
                <a:moveTo>
                  <a:pt x="1218569" y="644189"/>
                </a:moveTo>
                <a:lnTo>
                  <a:pt x="1203744" y="644189"/>
                </a:lnTo>
                <a:lnTo>
                  <a:pt x="1197728" y="638170"/>
                </a:lnTo>
                <a:lnTo>
                  <a:pt x="1197728" y="623334"/>
                </a:lnTo>
                <a:lnTo>
                  <a:pt x="1203744" y="617312"/>
                </a:lnTo>
                <a:lnTo>
                  <a:pt x="1218569" y="617312"/>
                </a:lnTo>
                <a:lnTo>
                  <a:pt x="1224588" y="623334"/>
                </a:lnTo>
                <a:lnTo>
                  <a:pt x="1224588" y="638170"/>
                </a:lnTo>
                <a:lnTo>
                  <a:pt x="1218569" y="644189"/>
                </a:lnTo>
                <a:close/>
              </a:path>
              <a:path w="4523740" h="2472690">
                <a:moveTo>
                  <a:pt x="1523000" y="647556"/>
                </a:moveTo>
                <a:lnTo>
                  <a:pt x="1504473" y="647556"/>
                </a:lnTo>
                <a:lnTo>
                  <a:pt x="1496959" y="640035"/>
                </a:lnTo>
                <a:lnTo>
                  <a:pt x="1496959" y="621499"/>
                </a:lnTo>
                <a:lnTo>
                  <a:pt x="1504473" y="613981"/>
                </a:lnTo>
                <a:lnTo>
                  <a:pt x="1523000" y="613981"/>
                </a:lnTo>
                <a:lnTo>
                  <a:pt x="1530513" y="621499"/>
                </a:lnTo>
                <a:lnTo>
                  <a:pt x="1530513" y="640035"/>
                </a:lnTo>
                <a:lnTo>
                  <a:pt x="1523000" y="647556"/>
                </a:lnTo>
                <a:close/>
              </a:path>
              <a:path w="4523740" h="2472690">
                <a:moveTo>
                  <a:pt x="1816316" y="650916"/>
                </a:moveTo>
                <a:lnTo>
                  <a:pt x="1808475" y="649334"/>
                </a:lnTo>
                <a:lnTo>
                  <a:pt x="1802074" y="645017"/>
                </a:lnTo>
                <a:lnTo>
                  <a:pt x="1797759" y="638613"/>
                </a:lnTo>
                <a:lnTo>
                  <a:pt x="1796177" y="630767"/>
                </a:lnTo>
                <a:lnTo>
                  <a:pt x="1797759" y="622921"/>
                </a:lnTo>
                <a:lnTo>
                  <a:pt x="1802074" y="616517"/>
                </a:lnTo>
                <a:lnTo>
                  <a:pt x="1808475" y="612200"/>
                </a:lnTo>
                <a:lnTo>
                  <a:pt x="1816316" y="610618"/>
                </a:lnTo>
                <a:lnTo>
                  <a:pt x="1824157" y="612200"/>
                </a:lnTo>
                <a:lnTo>
                  <a:pt x="1830559" y="616517"/>
                </a:lnTo>
                <a:lnTo>
                  <a:pt x="1834874" y="622921"/>
                </a:lnTo>
                <a:lnTo>
                  <a:pt x="1836456" y="630767"/>
                </a:lnTo>
                <a:lnTo>
                  <a:pt x="1834874" y="638613"/>
                </a:lnTo>
                <a:lnTo>
                  <a:pt x="1830559" y="645017"/>
                </a:lnTo>
                <a:lnTo>
                  <a:pt x="1824157" y="649334"/>
                </a:lnTo>
                <a:lnTo>
                  <a:pt x="1816316" y="650916"/>
                </a:lnTo>
                <a:close/>
              </a:path>
              <a:path w="4523740" h="2472690">
                <a:moveTo>
                  <a:pt x="2118895" y="654284"/>
                </a:moveTo>
                <a:lnTo>
                  <a:pt x="2109748" y="652435"/>
                </a:lnTo>
                <a:lnTo>
                  <a:pt x="2102279" y="647395"/>
                </a:lnTo>
                <a:lnTo>
                  <a:pt x="2097242" y="639920"/>
                </a:lnTo>
                <a:lnTo>
                  <a:pt x="2095395" y="630767"/>
                </a:lnTo>
                <a:lnTo>
                  <a:pt x="2097242" y="621616"/>
                </a:lnTo>
                <a:lnTo>
                  <a:pt x="2102279" y="614142"/>
                </a:lnTo>
                <a:lnTo>
                  <a:pt x="2109748" y="609102"/>
                </a:lnTo>
                <a:lnTo>
                  <a:pt x="2118895" y="607254"/>
                </a:lnTo>
                <a:lnTo>
                  <a:pt x="2128041" y="609102"/>
                </a:lnTo>
                <a:lnTo>
                  <a:pt x="2135511" y="614142"/>
                </a:lnTo>
                <a:lnTo>
                  <a:pt x="2140547" y="621616"/>
                </a:lnTo>
                <a:lnTo>
                  <a:pt x="2142394" y="630767"/>
                </a:lnTo>
                <a:lnTo>
                  <a:pt x="2140547" y="639920"/>
                </a:lnTo>
                <a:lnTo>
                  <a:pt x="2135511" y="647395"/>
                </a:lnTo>
                <a:lnTo>
                  <a:pt x="2128041" y="652435"/>
                </a:lnTo>
                <a:lnTo>
                  <a:pt x="2118895" y="654284"/>
                </a:lnTo>
                <a:close/>
              </a:path>
              <a:path w="4523740" h="2472690">
                <a:moveTo>
                  <a:pt x="2421476" y="656804"/>
                </a:moveTo>
                <a:lnTo>
                  <a:pt x="2411356" y="654759"/>
                </a:lnTo>
                <a:lnTo>
                  <a:pt x="2403089" y="649181"/>
                </a:lnTo>
                <a:lnTo>
                  <a:pt x="2397514" y="640910"/>
                </a:lnTo>
                <a:lnTo>
                  <a:pt x="2395470" y="630784"/>
                </a:lnTo>
                <a:lnTo>
                  <a:pt x="2397514" y="620659"/>
                </a:lnTo>
                <a:lnTo>
                  <a:pt x="2403089" y="612388"/>
                </a:lnTo>
                <a:lnTo>
                  <a:pt x="2411356" y="606810"/>
                </a:lnTo>
                <a:lnTo>
                  <a:pt x="2421476" y="604764"/>
                </a:lnTo>
                <a:lnTo>
                  <a:pt x="2431594" y="606810"/>
                </a:lnTo>
                <a:lnTo>
                  <a:pt x="2439860" y="612388"/>
                </a:lnTo>
                <a:lnTo>
                  <a:pt x="2445435" y="620659"/>
                </a:lnTo>
                <a:lnTo>
                  <a:pt x="2447480" y="630784"/>
                </a:lnTo>
                <a:lnTo>
                  <a:pt x="2445437" y="640910"/>
                </a:lnTo>
                <a:lnTo>
                  <a:pt x="2439867" y="649181"/>
                </a:lnTo>
                <a:lnTo>
                  <a:pt x="2431602" y="654759"/>
                </a:lnTo>
                <a:lnTo>
                  <a:pt x="2421476" y="656804"/>
                </a:lnTo>
                <a:close/>
              </a:path>
              <a:path w="4523740" h="2472690">
                <a:moveTo>
                  <a:pt x="2724055" y="660168"/>
                </a:moveTo>
                <a:lnTo>
                  <a:pt x="2712622" y="657859"/>
                </a:lnTo>
                <a:lnTo>
                  <a:pt x="2703288" y="651563"/>
                </a:lnTo>
                <a:lnTo>
                  <a:pt x="2696995" y="642223"/>
                </a:lnTo>
                <a:lnTo>
                  <a:pt x="2694688" y="630784"/>
                </a:lnTo>
                <a:lnTo>
                  <a:pt x="2696995" y="619345"/>
                </a:lnTo>
                <a:lnTo>
                  <a:pt x="2703288" y="610005"/>
                </a:lnTo>
                <a:lnTo>
                  <a:pt x="2712622" y="603708"/>
                </a:lnTo>
                <a:lnTo>
                  <a:pt x="2724055" y="601400"/>
                </a:lnTo>
                <a:lnTo>
                  <a:pt x="2735487" y="603708"/>
                </a:lnTo>
                <a:lnTo>
                  <a:pt x="2744821" y="610005"/>
                </a:lnTo>
                <a:lnTo>
                  <a:pt x="2751114" y="619345"/>
                </a:lnTo>
                <a:lnTo>
                  <a:pt x="2753422" y="630784"/>
                </a:lnTo>
                <a:lnTo>
                  <a:pt x="2751114" y="642223"/>
                </a:lnTo>
                <a:lnTo>
                  <a:pt x="2744821" y="651563"/>
                </a:lnTo>
                <a:lnTo>
                  <a:pt x="2735487" y="657859"/>
                </a:lnTo>
                <a:lnTo>
                  <a:pt x="2724055" y="660168"/>
                </a:lnTo>
                <a:close/>
              </a:path>
              <a:path w="4523740" h="2472690">
                <a:moveTo>
                  <a:pt x="3026633" y="663532"/>
                </a:moveTo>
                <a:lnTo>
                  <a:pt x="3013896" y="660957"/>
                </a:lnTo>
                <a:lnTo>
                  <a:pt x="3003493" y="653938"/>
                </a:lnTo>
                <a:lnTo>
                  <a:pt x="2996478" y="643529"/>
                </a:lnTo>
                <a:lnTo>
                  <a:pt x="2993905" y="630784"/>
                </a:lnTo>
                <a:lnTo>
                  <a:pt x="2996478" y="618039"/>
                </a:lnTo>
                <a:lnTo>
                  <a:pt x="3003493" y="607630"/>
                </a:lnTo>
                <a:lnTo>
                  <a:pt x="3013896" y="600610"/>
                </a:lnTo>
                <a:lnTo>
                  <a:pt x="3026633" y="598036"/>
                </a:lnTo>
                <a:lnTo>
                  <a:pt x="3039371" y="600610"/>
                </a:lnTo>
                <a:lnTo>
                  <a:pt x="3049775" y="607630"/>
                </a:lnTo>
                <a:lnTo>
                  <a:pt x="3056791" y="618039"/>
                </a:lnTo>
                <a:lnTo>
                  <a:pt x="3059364" y="630784"/>
                </a:lnTo>
                <a:lnTo>
                  <a:pt x="3056791" y="643529"/>
                </a:lnTo>
                <a:lnTo>
                  <a:pt x="3049775" y="653938"/>
                </a:lnTo>
                <a:lnTo>
                  <a:pt x="3039371" y="660957"/>
                </a:lnTo>
                <a:lnTo>
                  <a:pt x="3026633" y="663532"/>
                </a:lnTo>
                <a:close/>
              </a:path>
              <a:path w="4523740" h="2472690">
                <a:moveTo>
                  <a:pt x="3329211" y="666055"/>
                </a:moveTo>
                <a:lnTo>
                  <a:pt x="3315502" y="663284"/>
                </a:lnTo>
                <a:lnTo>
                  <a:pt x="3304303" y="655726"/>
                </a:lnTo>
                <a:lnTo>
                  <a:pt x="3296750" y="644519"/>
                </a:lnTo>
                <a:lnTo>
                  <a:pt x="3293980" y="630801"/>
                </a:lnTo>
                <a:lnTo>
                  <a:pt x="3296750" y="617082"/>
                </a:lnTo>
                <a:lnTo>
                  <a:pt x="3304303" y="605875"/>
                </a:lnTo>
                <a:lnTo>
                  <a:pt x="3315502" y="598318"/>
                </a:lnTo>
                <a:lnTo>
                  <a:pt x="3329211" y="595546"/>
                </a:lnTo>
                <a:lnTo>
                  <a:pt x="3342923" y="598318"/>
                </a:lnTo>
                <a:lnTo>
                  <a:pt x="3354123" y="605875"/>
                </a:lnTo>
                <a:lnTo>
                  <a:pt x="3361676" y="617082"/>
                </a:lnTo>
                <a:lnTo>
                  <a:pt x="3364446" y="630801"/>
                </a:lnTo>
                <a:lnTo>
                  <a:pt x="3361678" y="644519"/>
                </a:lnTo>
                <a:lnTo>
                  <a:pt x="3354129" y="655726"/>
                </a:lnTo>
                <a:lnTo>
                  <a:pt x="3342930" y="663284"/>
                </a:lnTo>
                <a:lnTo>
                  <a:pt x="3329211" y="666055"/>
                </a:lnTo>
                <a:close/>
              </a:path>
              <a:path w="4523740" h="2472690">
                <a:moveTo>
                  <a:pt x="3631783" y="668579"/>
                </a:moveTo>
                <a:lnTo>
                  <a:pt x="3617087" y="665609"/>
                </a:lnTo>
                <a:lnTo>
                  <a:pt x="3605086" y="657512"/>
                </a:lnTo>
                <a:lnTo>
                  <a:pt x="3596995" y="645503"/>
                </a:lnTo>
                <a:lnTo>
                  <a:pt x="3594028" y="630801"/>
                </a:lnTo>
                <a:lnTo>
                  <a:pt x="3596995" y="616100"/>
                </a:lnTo>
                <a:lnTo>
                  <a:pt x="3605086" y="604091"/>
                </a:lnTo>
                <a:lnTo>
                  <a:pt x="3617087" y="595992"/>
                </a:lnTo>
                <a:lnTo>
                  <a:pt x="3631783" y="593022"/>
                </a:lnTo>
                <a:lnTo>
                  <a:pt x="3646479" y="595992"/>
                </a:lnTo>
                <a:lnTo>
                  <a:pt x="3658479" y="604091"/>
                </a:lnTo>
                <a:lnTo>
                  <a:pt x="3666571" y="616100"/>
                </a:lnTo>
                <a:lnTo>
                  <a:pt x="3669538" y="630801"/>
                </a:lnTo>
                <a:lnTo>
                  <a:pt x="3666571" y="645503"/>
                </a:lnTo>
                <a:lnTo>
                  <a:pt x="3658479" y="657512"/>
                </a:lnTo>
                <a:lnTo>
                  <a:pt x="3646479" y="665609"/>
                </a:lnTo>
                <a:lnTo>
                  <a:pt x="3631783" y="668579"/>
                </a:lnTo>
                <a:close/>
              </a:path>
              <a:path w="4523740" h="2472690">
                <a:moveTo>
                  <a:pt x="3934361" y="671943"/>
                </a:moveTo>
                <a:lnTo>
                  <a:pt x="3918361" y="668710"/>
                </a:lnTo>
                <a:lnTo>
                  <a:pt x="3905299" y="659893"/>
                </a:lnTo>
                <a:lnTo>
                  <a:pt x="3896494" y="646816"/>
                </a:lnTo>
                <a:lnTo>
                  <a:pt x="3893266" y="630801"/>
                </a:lnTo>
                <a:lnTo>
                  <a:pt x="3896494" y="614786"/>
                </a:lnTo>
                <a:lnTo>
                  <a:pt x="3905299" y="601708"/>
                </a:lnTo>
                <a:lnTo>
                  <a:pt x="3918361" y="592891"/>
                </a:lnTo>
                <a:lnTo>
                  <a:pt x="3934361" y="589658"/>
                </a:lnTo>
                <a:lnTo>
                  <a:pt x="3950367" y="592891"/>
                </a:lnTo>
                <a:lnTo>
                  <a:pt x="3963441" y="601708"/>
                </a:lnTo>
                <a:lnTo>
                  <a:pt x="3972257" y="614786"/>
                </a:lnTo>
                <a:lnTo>
                  <a:pt x="3975490" y="630801"/>
                </a:lnTo>
                <a:lnTo>
                  <a:pt x="3972257" y="646816"/>
                </a:lnTo>
                <a:lnTo>
                  <a:pt x="3963441" y="659893"/>
                </a:lnTo>
                <a:lnTo>
                  <a:pt x="3950367" y="668710"/>
                </a:lnTo>
                <a:lnTo>
                  <a:pt x="3934361" y="671943"/>
                </a:lnTo>
                <a:close/>
              </a:path>
              <a:path w="4523740" h="2472690">
                <a:moveTo>
                  <a:pt x="4236940" y="674467"/>
                </a:moveTo>
                <a:lnTo>
                  <a:pt x="4219960" y="671036"/>
                </a:lnTo>
                <a:lnTo>
                  <a:pt x="4206093" y="661681"/>
                </a:lnTo>
                <a:lnTo>
                  <a:pt x="4196743" y="647807"/>
                </a:lnTo>
                <a:lnTo>
                  <a:pt x="4193314" y="630818"/>
                </a:lnTo>
                <a:lnTo>
                  <a:pt x="4196743" y="613829"/>
                </a:lnTo>
                <a:lnTo>
                  <a:pt x="4206093" y="599956"/>
                </a:lnTo>
                <a:lnTo>
                  <a:pt x="4219960" y="590602"/>
                </a:lnTo>
                <a:lnTo>
                  <a:pt x="4236940" y="587172"/>
                </a:lnTo>
                <a:lnTo>
                  <a:pt x="4253919" y="590602"/>
                </a:lnTo>
                <a:lnTo>
                  <a:pt x="4267786" y="599956"/>
                </a:lnTo>
                <a:lnTo>
                  <a:pt x="4277136" y="613829"/>
                </a:lnTo>
                <a:lnTo>
                  <a:pt x="4280565" y="630818"/>
                </a:lnTo>
                <a:lnTo>
                  <a:pt x="4277136" y="647807"/>
                </a:lnTo>
                <a:lnTo>
                  <a:pt x="4267786" y="661681"/>
                </a:lnTo>
                <a:lnTo>
                  <a:pt x="4253919" y="671036"/>
                </a:lnTo>
                <a:lnTo>
                  <a:pt x="4236940" y="674467"/>
                </a:lnTo>
                <a:close/>
              </a:path>
              <a:path w="4523740" h="2472690">
                <a:moveTo>
                  <a:pt x="4523696" y="673793"/>
                </a:moveTo>
                <a:lnTo>
                  <a:pt x="4521565" y="673362"/>
                </a:lnTo>
                <a:lnTo>
                  <a:pt x="4506904" y="663467"/>
                </a:lnTo>
                <a:lnTo>
                  <a:pt x="4497020" y="648790"/>
                </a:lnTo>
                <a:lnTo>
                  <a:pt x="4493396" y="630818"/>
                </a:lnTo>
                <a:lnTo>
                  <a:pt x="4497020" y="612847"/>
                </a:lnTo>
                <a:lnTo>
                  <a:pt x="4506904" y="598171"/>
                </a:lnTo>
                <a:lnTo>
                  <a:pt x="4521565" y="588277"/>
                </a:lnTo>
                <a:lnTo>
                  <a:pt x="4523696" y="587846"/>
                </a:lnTo>
                <a:lnTo>
                  <a:pt x="4523696" y="673793"/>
                </a:lnTo>
                <a:close/>
              </a:path>
              <a:path w="4523740" h="2472690">
                <a:moveTo>
                  <a:pt x="1680" y="934084"/>
                </a:moveTo>
                <a:lnTo>
                  <a:pt x="0" y="934084"/>
                </a:lnTo>
                <a:lnTo>
                  <a:pt x="0" y="933143"/>
                </a:lnTo>
                <a:lnTo>
                  <a:pt x="1680" y="933143"/>
                </a:lnTo>
                <a:lnTo>
                  <a:pt x="1680" y="934084"/>
                </a:lnTo>
                <a:close/>
              </a:path>
              <a:path w="4523740" h="2472690">
                <a:moveTo>
                  <a:pt x="305269" y="936976"/>
                </a:moveTo>
                <a:lnTo>
                  <a:pt x="301554" y="936976"/>
                </a:lnTo>
                <a:lnTo>
                  <a:pt x="300057" y="935481"/>
                </a:lnTo>
                <a:lnTo>
                  <a:pt x="300057" y="931746"/>
                </a:lnTo>
                <a:lnTo>
                  <a:pt x="301554" y="930248"/>
                </a:lnTo>
                <a:lnTo>
                  <a:pt x="305285" y="930248"/>
                </a:lnTo>
                <a:lnTo>
                  <a:pt x="306781" y="931746"/>
                </a:lnTo>
                <a:lnTo>
                  <a:pt x="306781" y="935481"/>
                </a:lnTo>
                <a:lnTo>
                  <a:pt x="305269" y="936976"/>
                </a:lnTo>
                <a:close/>
              </a:path>
              <a:path w="4523740" h="2472690">
                <a:moveTo>
                  <a:pt x="609714" y="940340"/>
                </a:moveTo>
                <a:lnTo>
                  <a:pt x="602302" y="940340"/>
                </a:lnTo>
                <a:lnTo>
                  <a:pt x="599292" y="937330"/>
                </a:lnTo>
                <a:lnTo>
                  <a:pt x="599292" y="929931"/>
                </a:lnTo>
                <a:lnTo>
                  <a:pt x="602302" y="926918"/>
                </a:lnTo>
                <a:lnTo>
                  <a:pt x="609697" y="926918"/>
                </a:lnTo>
                <a:lnTo>
                  <a:pt x="612707" y="929931"/>
                </a:lnTo>
                <a:lnTo>
                  <a:pt x="612707" y="937330"/>
                </a:lnTo>
                <a:lnTo>
                  <a:pt x="609714" y="940340"/>
                </a:lnTo>
                <a:close/>
              </a:path>
              <a:path w="4523740" h="2472690">
                <a:moveTo>
                  <a:pt x="914142" y="943703"/>
                </a:moveTo>
                <a:lnTo>
                  <a:pt x="903014" y="943703"/>
                </a:lnTo>
                <a:lnTo>
                  <a:pt x="898510" y="939196"/>
                </a:lnTo>
                <a:lnTo>
                  <a:pt x="898510" y="928062"/>
                </a:lnTo>
                <a:lnTo>
                  <a:pt x="903014" y="923554"/>
                </a:lnTo>
                <a:lnTo>
                  <a:pt x="914142" y="923554"/>
                </a:lnTo>
                <a:lnTo>
                  <a:pt x="918646" y="928062"/>
                </a:lnTo>
                <a:lnTo>
                  <a:pt x="918646" y="939196"/>
                </a:lnTo>
                <a:lnTo>
                  <a:pt x="914142" y="943703"/>
                </a:lnTo>
                <a:close/>
              </a:path>
              <a:path w="4523740" h="2472690">
                <a:moveTo>
                  <a:pt x="1218569" y="947071"/>
                </a:moveTo>
                <a:lnTo>
                  <a:pt x="1203744" y="947071"/>
                </a:lnTo>
                <a:lnTo>
                  <a:pt x="1197728" y="941048"/>
                </a:lnTo>
                <a:lnTo>
                  <a:pt x="1197728" y="926213"/>
                </a:lnTo>
                <a:lnTo>
                  <a:pt x="1203744" y="920190"/>
                </a:lnTo>
                <a:lnTo>
                  <a:pt x="1218569" y="920190"/>
                </a:lnTo>
                <a:lnTo>
                  <a:pt x="1224588" y="926213"/>
                </a:lnTo>
                <a:lnTo>
                  <a:pt x="1224588" y="941048"/>
                </a:lnTo>
                <a:lnTo>
                  <a:pt x="1218569" y="947071"/>
                </a:lnTo>
                <a:close/>
              </a:path>
              <a:path w="4523740" h="2472690">
                <a:moveTo>
                  <a:pt x="1523000" y="950431"/>
                </a:moveTo>
                <a:lnTo>
                  <a:pt x="1504473" y="950431"/>
                </a:lnTo>
                <a:lnTo>
                  <a:pt x="1496959" y="942914"/>
                </a:lnTo>
                <a:lnTo>
                  <a:pt x="1496959" y="924377"/>
                </a:lnTo>
                <a:lnTo>
                  <a:pt x="1504473" y="916860"/>
                </a:lnTo>
                <a:lnTo>
                  <a:pt x="1523000" y="916860"/>
                </a:lnTo>
                <a:lnTo>
                  <a:pt x="1530513" y="924377"/>
                </a:lnTo>
                <a:lnTo>
                  <a:pt x="1530513" y="942914"/>
                </a:lnTo>
                <a:lnTo>
                  <a:pt x="1523000" y="950431"/>
                </a:lnTo>
                <a:close/>
              </a:path>
              <a:path w="4523740" h="2472690">
                <a:moveTo>
                  <a:pt x="1816316" y="953798"/>
                </a:moveTo>
                <a:lnTo>
                  <a:pt x="1808475" y="952215"/>
                </a:lnTo>
                <a:lnTo>
                  <a:pt x="1802074" y="947897"/>
                </a:lnTo>
                <a:lnTo>
                  <a:pt x="1797759" y="941492"/>
                </a:lnTo>
                <a:lnTo>
                  <a:pt x="1796177" y="933646"/>
                </a:lnTo>
                <a:lnTo>
                  <a:pt x="1797759" y="925800"/>
                </a:lnTo>
                <a:lnTo>
                  <a:pt x="1802074" y="919396"/>
                </a:lnTo>
                <a:lnTo>
                  <a:pt x="1808475" y="915079"/>
                </a:lnTo>
                <a:lnTo>
                  <a:pt x="1816316" y="913496"/>
                </a:lnTo>
                <a:lnTo>
                  <a:pt x="1824157" y="915079"/>
                </a:lnTo>
                <a:lnTo>
                  <a:pt x="1830559" y="919396"/>
                </a:lnTo>
                <a:lnTo>
                  <a:pt x="1834874" y="925800"/>
                </a:lnTo>
                <a:lnTo>
                  <a:pt x="1836456" y="933646"/>
                </a:lnTo>
                <a:lnTo>
                  <a:pt x="1834874" y="941492"/>
                </a:lnTo>
                <a:lnTo>
                  <a:pt x="1830559" y="947897"/>
                </a:lnTo>
                <a:lnTo>
                  <a:pt x="1824157" y="952215"/>
                </a:lnTo>
                <a:lnTo>
                  <a:pt x="1816316" y="953798"/>
                </a:lnTo>
                <a:close/>
              </a:path>
              <a:path w="4523740" h="2472690">
                <a:moveTo>
                  <a:pt x="2118895" y="957162"/>
                </a:moveTo>
                <a:lnTo>
                  <a:pt x="2109748" y="955314"/>
                </a:lnTo>
                <a:lnTo>
                  <a:pt x="2102279" y="950274"/>
                </a:lnTo>
                <a:lnTo>
                  <a:pt x="2097242" y="942799"/>
                </a:lnTo>
                <a:lnTo>
                  <a:pt x="2095395" y="933646"/>
                </a:lnTo>
                <a:lnTo>
                  <a:pt x="2097242" y="924494"/>
                </a:lnTo>
                <a:lnTo>
                  <a:pt x="2102279" y="917020"/>
                </a:lnTo>
                <a:lnTo>
                  <a:pt x="2109748" y="911981"/>
                </a:lnTo>
                <a:lnTo>
                  <a:pt x="2118895" y="910132"/>
                </a:lnTo>
                <a:lnTo>
                  <a:pt x="2128041" y="911981"/>
                </a:lnTo>
                <a:lnTo>
                  <a:pt x="2135511" y="917020"/>
                </a:lnTo>
                <a:lnTo>
                  <a:pt x="2140547" y="924494"/>
                </a:lnTo>
                <a:lnTo>
                  <a:pt x="2142394" y="933646"/>
                </a:lnTo>
                <a:lnTo>
                  <a:pt x="2140547" y="942799"/>
                </a:lnTo>
                <a:lnTo>
                  <a:pt x="2135511" y="950274"/>
                </a:lnTo>
                <a:lnTo>
                  <a:pt x="2128041" y="955314"/>
                </a:lnTo>
                <a:lnTo>
                  <a:pt x="2118895" y="957162"/>
                </a:lnTo>
                <a:close/>
              </a:path>
              <a:path w="4523740" h="2472690">
                <a:moveTo>
                  <a:pt x="2421476" y="959683"/>
                </a:moveTo>
                <a:lnTo>
                  <a:pt x="2411356" y="957637"/>
                </a:lnTo>
                <a:lnTo>
                  <a:pt x="2403089" y="952060"/>
                </a:lnTo>
                <a:lnTo>
                  <a:pt x="2397514" y="943789"/>
                </a:lnTo>
                <a:lnTo>
                  <a:pt x="2395470" y="933662"/>
                </a:lnTo>
                <a:lnTo>
                  <a:pt x="2397514" y="923537"/>
                </a:lnTo>
                <a:lnTo>
                  <a:pt x="2403089" y="915266"/>
                </a:lnTo>
                <a:lnTo>
                  <a:pt x="2411356" y="909688"/>
                </a:lnTo>
                <a:lnTo>
                  <a:pt x="2421476" y="907642"/>
                </a:lnTo>
                <a:lnTo>
                  <a:pt x="2431594" y="909688"/>
                </a:lnTo>
                <a:lnTo>
                  <a:pt x="2439860" y="915266"/>
                </a:lnTo>
                <a:lnTo>
                  <a:pt x="2445435" y="923537"/>
                </a:lnTo>
                <a:lnTo>
                  <a:pt x="2447480" y="933662"/>
                </a:lnTo>
                <a:lnTo>
                  <a:pt x="2445437" y="943789"/>
                </a:lnTo>
                <a:lnTo>
                  <a:pt x="2439867" y="952060"/>
                </a:lnTo>
                <a:lnTo>
                  <a:pt x="2431602" y="957637"/>
                </a:lnTo>
                <a:lnTo>
                  <a:pt x="2421476" y="959683"/>
                </a:lnTo>
                <a:close/>
              </a:path>
              <a:path w="4523740" h="2472690">
                <a:moveTo>
                  <a:pt x="2724055" y="963046"/>
                </a:moveTo>
                <a:lnTo>
                  <a:pt x="2712622" y="960738"/>
                </a:lnTo>
                <a:lnTo>
                  <a:pt x="2703288" y="954442"/>
                </a:lnTo>
                <a:lnTo>
                  <a:pt x="2696995" y="945102"/>
                </a:lnTo>
                <a:lnTo>
                  <a:pt x="2694688" y="933662"/>
                </a:lnTo>
                <a:lnTo>
                  <a:pt x="2696995" y="922223"/>
                </a:lnTo>
                <a:lnTo>
                  <a:pt x="2703288" y="912883"/>
                </a:lnTo>
                <a:lnTo>
                  <a:pt x="2712622" y="906587"/>
                </a:lnTo>
                <a:lnTo>
                  <a:pt x="2724055" y="904278"/>
                </a:lnTo>
                <a:lnTo>
                  <a:pt x="2735487" y="906587"/>
                </a:lnTo>
                <a:lnTo>
                  <a:pt x="2744821" y="912883"/>
                </a:lnTo>
                <a:lnTo>
                  <a:pt x="2751114" y="922223"/>
                </a:lnTo>
                <a:lnTo>
                  <a:pt x="2753422" y="933662"/>
                </a:lnTo>
                <a:lnTo>
                  <a:pt x="2751114" y="945102"/>
                </a:lnTo>
                <a:lnTo>
                  <a:pt x="2744821" y="954442"/>
                </a:lnTo>
                <a:lnTo>
                  <a:pt x="2735487" y="960738"/>
                </a:lnTo>
                <a:lnTo>
                  <a:pt x="2724055" y="963046"/>
                </a:lnTo>
                <a:close/>
              </a:path>
              <a:path w="4523740" h="2472690">
                <a:moveTo>
                  <a:pt x="3026633" y="966410"/>
                </a:moveTo>
                <a:lnTo>
                  <a:pt x="3013896" y="963836"/>
                </a:lnTo>
                <a:lnTo>
                  <a:pt x="3003493" y="956817"/>
                </a:lnTo>
                <a:lnTo>
                  <a:pt x="2996478" y="946407"/>
                </a:lnTo>
                <a:lnTo>
                  <a:pt x="2993905" y="933662"/>
                </a:lnTo>
                <a:lnTo>
                  <a:pt x="2996478" y="920918"/>
                </a:lnTo>
                <a:lnTo>
                  <a:pt x="3003493" y="910508"/>
                </a:lnTo>
                <a:lnTo>
                  <a:pt x="3013896" y="903489"/>
                </a:lnTo>
                <a:lnTo>
                  <a:pt x="3026633" y="900915"/>
                </a:lnTo>
                <a:lnTo>
                  <a:pt x="3039371" y="903489"/>
                </a:lnTo>
                <a:lnTo>
                  <a:pt x="3049775" y="910508"/>
                </a:lnTo>
                <a:lnTo>
                  <a:pt x="3056791" y="920918"/>
                </a:lnTo>
                <a:lnTo>
                  <a:pt x="3059364" y="933662"/>
                </a:lnTo>
                <a:lnTo>
                  <a:pt x="3056791" y="946407"/>
                </a:lnTo>
                <a:lnTo>
                  <a:pt x="3049775" y="956817"/>
                </a:lnTo>
                <a:lnTo>
                  <a:pt x="3039371" y="963836"/>
                </a:lnTo>
                <a:lnTo>
                  <a:pt x="3026633" y="966410"/>
                </a:lnTo>
                <a:close/>
              </a:path>
              <a:path w="4523740" h="2472690">
                <a:moveTo>
                  <a:pt x="3329211" y="968934"/>
                </a:moveTo>
                <a:lnTo>
                  <a:pt x="3315502" y="966162"/>
                </a:lnTo>
                <a:lnTo>
                  <a:pt x="3304303" y="958605"/>
                </a:lnTo>
                <a:lnTo>
                  <a:pt x="3296750" y="947398"/>
                </a:lnTo>
                <a:lnTo>
                  <a:pt x="3293980" y="933679"/>
                </a:lnTo>
                <a:lnTo>
                  <a:pt x="3296750" y="919961"/>
                </a:lnTo>
                <a:lnTo>
                  <a:pt x="3304303" y="908754"/>
                </a:lnTo>
                <a:lnTo>
                  <a:pt x="3315502" y="901196"/>
                </a:lnTo>
                <a:lnTo>
                  <a:pt x="3329211" y="898425"/>
                </a:lnTo>
                <a:lnTo>
                  <a:pt x="3342923" y="901196"/>
                </a:lnTo>
                <a:lnTo>
                  <a:pt x="3354123" y="908754"/>
                </a:lnTo>
                <a:lnTo>
                  <a:pt x="3361676" y="919961"/>
                </a:lnTo>
                <a:lnTo>
                  <a:pt x="3364446" y="933679"/>
                </a:lnTo>
                <a:lnTo>
                  <a:pt x="3361678" y="947398"/>
                </a:lnTo>
                <a:lnTo>
                  <a:pt x="3354129" y="958605"/>
                </a:lnTo>
                <a:lnTo>
                  <a:pt x="3342930" y="966162"/>
                </a:lnTo>
                <a:lnTo>
                  <a:pt x="3329211" y="968934"/>
                </a:lnTo>
                <a:close/>
              </a:path>
              <a:path w="4523740" h="2472690">
                <a:moveTo>
                  <a:pt x="3631783" y="971458"/>
                </a:moveTo>
                <a:lnTo>
                  <a:pt x="3617087" y="968488"/>
                </a:lnTo>
                <a:lnTo>
                  <a:pt x="3605086" y="960390"/>
                </a:lnTo>
                <a:lnTo>
                  <a:pt x="3596995" y="948382"/>
                </a:lnTo>
                <a:lnTo>
                  <a:pt x="3594028" y="933679"/>
                </a:lnTo>
                <a:lnTo>
                  <a:pt x="3596995" y="918977"/>
                </a:lnTo>
                <a:lnTo>
                  <a:pt x="3605086" y="906968"/>
                </a:lnTo>
                <a:lnTo>
                  <a:pt x="3617087" y="898871"/>
                </a:lnTo>
                <a:lnTo>
                  <a:pt x="3631783" y="895901"/>
                </a:lnTo>
                <a:lnTo>
                  <a:pt x="3646479" y="898871"/>
                </a:lnTo>
                <a:lnTo>
                  <a:pt x="3658479" y="906968"/>
                </a:lnTo>
                <a:lnTo>
                  <a:pt x="3666571" y="918977"/>
                </a:lnTo>
                <a:lnTo>
                  <a:pt x="3669538" y="933679"/>
                </a:lnTo>
                <a:lnTo>
                  <a:pt x="3666571" y="948382"/>
                </a:lnTo>
                <a:lnTo>
                  <a:pt x="3658479" y="960390"/>
                </a:lnTo>
                <a:lnTo>
                  <a:pt x="3646479" y="968488"/>
                </a:lnTo>
                <a:lnTo>
                  <a:pt x="3631783" y="971458"/>
                </a:lnTo>
                <a:close/>
              </a:path>
              <a:path w="4523740" h="2472690">
                <a:moveTo>
                  <a:pt x="3934361" y="974822"/>
                </a:moveTo>
                <a:lnTo>
                  <a:pt x="3918361" y="971589"/>
                </a:lnTo>
                <a:lnTo>
                  <a:pt x="3905299" y="962772"/>
                </a:lnTo>
                <a:lnTo>
                  <a:pt x="3896494" y="949694"/>
                </a:lnTo>
                <a:lnTo>
                  <a:pt x="3893266" y="933679"/>
                </a:lnTo>
                <a:lnTo>
                  <a:pt x="3896494" y="917664"/>
                </a:lnTo>
                <a:lnTo>
                  <a:pt x="3905299" y="904587"/>
                </a:lnTo>
                <a:lnTo>
                  <a:pt x="3918361" y="895770"/>
                </a:lnTo>
                <a:lnTo>
                  <a:pt x="3934361" y="892537"/>
                </a:lnTo>
                <a:lnTo>
                  <a:pt x="3950367" y="895770"/>
                </a:lnTo>
                <a:lnTo>
                  <a:pt x="3963441" y="904587"/>
                </a:lnTo>
                <a:lnTo>
                  <a:pt x="3972257" y="917664"/>
                </a:lnTo>
                <a:lnTo>
                  <a:pt x="3975490" y="933679"/>
                </a:lnTo>
                <a:lnTo>
                  <a:pt x="3972257" y="949694"/>
                </a:lnTo>
                <a:lnTo>
                  <a:pt x="3963441" y="962772"/>
                </a:lnTo>
                <a:lnTo>
                  <a:pt x="3950367" y="971589"/>
                </a:lnTo>
                <a:lnTo>
                  <a:pt x="3934361" y="974822"/>
                </a:lnTo>
                <a:close/>
              </a:path>
              <a:path w="4523740" h="2472690">
                <a:moveTo>
                  <a:pt x="4236940" y="977345"/>
                </a:moveTo>
                <a:lnTo>
                  <a:pt x="4219960" y="973915"/>
                </a:lnTo>
                <a:lnTo>
                  <a:pt x="4206093" y="964560"/>
                </a:lnTo>
                <a:lnTo>
                  <a:pt x="4196743" y="950685"/>
                </a:lnTo>
                <a:lnTo>
                  <a:pt x="4193314" y="933696"/>
                </a:lnTo>
                <a:lnTo>
                  <a:pt x="4196743" y="916708"/>
                </a:lnTo>
                <a:lnTo>
                  <a:pt x="4206093" y="902834"/>
                </a:lnTo>
                <a:lnTo>
                  <a:pt x="4219960" y="893481"/>
                </a:lnTo>
                <a:lnTo>
                  <a:pt x="4236940" y="890050"/>
                </a:lnTo>
                <a:lnTo>
                  <a:pt x="4253919" y="893481"/>
                </a:lnTo>
                <a:lnTo>
                  <a:pt x="4267786" y="902834"/>
                </a:lnTo>
                <a:lnTo>
                  <a:pt x="4277136" y="916708"/>
                </a:lnTo>
                <a:lnTo>
                  <a:pt x="4280565" y="933696"/>
                </a:lnTo>
                <a:lnTo>
                  <a:pt x="4277136" y="950685"/>
                </a:lnTo>
                <a:lnTo>
                  <a:pt x="4267786" y="964560"/>
                </a:lnTo>
                <a:lnTo>
                  <a:pt x="4253919" y="973915"/>
                </a:lnTo>
                <a:lnTo>
                  <a:pt x="4236940" y="977345"/>
                </a:lnTo>
                <a:close/>
              </a:path>
              <a:path w="4523740" h="2472690">
                <a:moveTo>
                  <a:pt x="4523696" y="976671"/>
                </a:moveTo>
                <a:lnTo>
                  <a:pt x="4521565" y="976241"/>
                </a:lnTo>
                <a:lnTo>
                  <a:pt x="4506904" y="966345"/>
                </a:lnTo>
                <a:lnTo>
                  <a:pt x="4497020" y="951669"/>
                </a:lnTo>
                <a:lnTo>
                  <a:pt x="4493396" y="933696"/>
                </a:lnTo>
                <a:lnTo>
                  <a:pt x="4497020" y="915726"/>
                </a:lnTo>
                <a:lnTo>
                  <a:pt x="4506904" y="901050"/>
                </a:lnTo>
                <a:lnTo>
                  <a:pt x="4521565" y="891155"/>
                </a:lnTo>
                <a:lnTo>
                  <a:pt x="4523696" y="890724"/>
                </a:lnTo>
                <a:lnTo>
                  <a:pt x="4523696" y="976671"/>
                </a:lnTo>
                <a:close/>
              </a:path>
              <a:path w="4523740" h="2472690">
                <a:moveTo>
                  <a:pt x="1680" y="1236963"/>
                </a:moveTo>
                <a:lnTo>
                  <a:pt x="0" y="1236963"/>
                </a:lnTo>
                <a:lnTo>
                  <a:pt x="0" y="1236021"/>
                </a:lnTo>
                <a:lnTo>
                  <a:pt x="1680" y="1236021"/>
                </a:lnTo>
                <a:lnTo>
                  <a:pt x="1680" y="1236963"/>
                </a:lnTo>
                <a:close/>
              </a:path>
              <a:path w="4523740" h="2472690">
                <a:moveTo>
                  <a:pt x="305269" y="1239854"/>
                </a:moveTo>
                <a:lnTo>
                  <a:pt x="301554" y="1239854"/>
                </a:lnTo>
                <a:lnTo>
                  <a:pt x="300057" y="1238360"/>
                </a:lnTo>
                <a:lnTo>
                  <a:pt x="300057" y="1234625"/>
                </a:lnTo>
                <a:lnTo>
                  <a:pt x="301554" y="1233127"/>
                </a:lnTo>
                <a:lnTo>
                  <a:pt x="305285" y="1233127"/>
                </a:lnTo>
                <a:lnTo>
                  <a:pt x="306781" y="1234625"/>
                </a:lnTo>
                <a:lnTo>
                  <a:pt x="306781" y="1238360"/>
                </a:lnTo>
                <a:lnTo>
                  <a:pt x="305269" y="1239854"/>
                </a:lnTo>
                <a:close/>
              </a:path>
              <a:path w="4523740" h="2472690">
                <a:moveTo>
                  <a:pt x="609714" y="1243218"/>
                </a:moveTo>
                <a:lnTo>
                  <a:pt x="602302" y="1243218"/>
                </a:lnTo>
                <a:lnTo>
                  <a:pt x="599292" y="1240209"/>
                </a:lnTo>
                <a:lnTo>
                  <a:pt x="599292" y="1232806"/>
                </a:lnTo>
                <a:lnTo>
                  <a:pt x="602302" y="1229796"/>
                </a:lnTo>
                <a:lnTo>
                  <a:pt x="609697" y="1229796"/>
                </a:lnTo>
                <a:lnTo>
                  <a:pt x="612707" y="1232806"/>
                </a:lnTo>
                <a:lnTo>
                  <a:pt x="612707" y="1240209"/>
                </a:lnTo>
                <a:lnTo>
                  <a:pt x="609714" y="1243218"/>
                </a:lnTo>
                <a:close/>
              </a:path>
              <a:path w="4523740" h="2472690">
                <a:moveTo>
                  <a:pt x="914142" y="1246582"/>
                </a:moveTo>
                <a:lnTo>
                  <a:pt x="903014" y="1246582"/>
                </a:lnTo>
                <a:lnTo>
                  <a:pt x="898510" y="1242074"/>
                </a:lnTo>
                <a:lnTo>
                  <a:pt x="898510" y="1230940"/>
                </a:lnTo>
                <a:lnTo>
                  <a:pt x="903014" y="1226433"/>
                </a:lnTo>
                <a:lnTo>
                  <a:pt x="914142" y="1226433"/>
                </a:lnTo>
                <a:lnTo>
                  <a:pt x="918646" y="1230940"/>
                </a:lnTo>
                <a:lnTo>
                  <a:pt x="918646" y="1242074"/>
                </a:lnTo>
                <a:lnTo>
                  <a:pt x="914142" y="1246582"/>
                </a:lnTo>
                <a:close/>
              </a:path>
              <a:path w="4523740" h="2472690">
                <a:moveTo>
                  <a:pt x="1218569" y="1249946"/>
                </a:moveTo>
                <a:lnTo>
                  <a:pt x="1203744" y="1249946"/>
                </a:lnTo>
                <a:lnTo>
                  <a:pt x="1197728" y="1243927"/>
                </a:lnTo>
                <a:lnTo>
                  <a:pt x="1197728" y="1229091"/>
                </a:lnTo>
                <a:lnTo>
                  <a:pt x="1203744" y="1223069"/>
                </a:lnTo>
                <a:lnTo>
                  <a:pt x="1218569" y="1223069"/>
                </a:lnTo>
                <a:lnTo>
                  <a:pt x="1224588" y="1229091"/>
                </a:lnTo>
                <a:lnTo>
                  <a:pt x="1224588" y="1243927"/>
                </a:lnTo>
                <a:lnTo>
                  <a:pt x="1218569" y="1249946"/>
                </a:lnTo>
                <a:close/>
              </a:path>
              <a:path w="4523740" h="2472690">
                <a:moveTo>
                  <a:pt x="1523000" y="1253313"/>
                </a:moveTo>
                <a:lnTo>
                  <a:pt x="1504473" y="1253313"/>
                </a:lnTo>
                <a:lnTo>
                  <a:pt x="1496959" y="1245792"/>
                </a:lnTo>
                <a:lnTo>
                  <a:pt x="1496959" y="1227256"/>
                </a:lnTo>
                <a:lnTo>
                  <a:pt x="1504473" y="1219739"/>
                </a:lnTo>
                <a:lnTo>
                  <a:pt x="1523000" y="1219739"/>
                </a:lnTo>
                <a:lnTo>
                  <a:pt x="1530513" y="1227256"/>
                </a:lnTo>
                <a:lnTo>
                  <a:pt x="1530513" y="1245792"/>
                </a:lnTo>
                <a:lnTo>
                  <a:pt x="1523000" y="1253313"/>
                </a:lnTo>
                <a:close/>
              </a:path>
              <a:path w="4523740" h="2472690">
                <a:moveTo>
                  <a:pt x="1816316" y="1256674"/>
                </a:moveTo>
                <a:lnTo>
                  <a:pt x="1808475" y="1255091"/>
                </a:lnTo>
                <a:lnTo>
                  <a:pt x="1802074" y="1250774"/>
                </a:lnTo>
                <a:lnTo>
                  <a:pt x="1797759" y="1244370"/>
                </a:lnTo>
                <a:lnTo>
                  <a:pt x="1796177" y="1236524"/>
                </a:lnTo>
                <a:lnTo>
                  <a:pt x="1797759" y="1228679"/>
                </a:lnTo>
                <a:lnTo>
                  <a:pt x="1802074" y="1222274"/>
                </a:lnTo>
                <a:lnTo>
                  <a:pt x="1808475" y="1217957"/>
                </a:lnTo>
                <a:lnTo>
                  <a:pt x="1816316" y="1216375"/>
                </a:lnTo>
                <a:lnTo>
                  <a:pt x="1824157" y="1217957"/>
                </a:lnTo>
                <a:lnTo>
                  <a:pt x="1830559" y="1222274"/>
                </a:lnTo>
                <a:lnTo>
                  <a:pt x="1834874" y="1228679"/>
                </a:lnTo>
                <a:lnTo>
                  <a:pt x="1836456" y="1236524"/>
                </a:lnTo>
                <a:lnTo>
                  <a:pt x="1834874" y="1244370"/>
                </a:lnTo>
                <a:lnTo>
                  <a:pt x="1830559" y="1250774"/>
                </a:lnTo>
                <a:lnTo>
                  <a:pt x="1824157" y="1255091"/>
                </a:lnTo>
                <a:lnTo>
                  <a:pt x="1816316" y="1256674"/>
                </a:lnTo>
                <a:close/>
              </a:path>
              <a:path w="4523740" h="2472690">
                <a:moveTo>
                  <a:pt x="2118895" y="1260041"/>
                </a:moveTo>
                <a:lnTo>
                  <a:pt x="2109748" y="1258193"/>
                </a:lnTo>
                <a:lnTo>
                  <a:pt x="2102279" y="1253152"/>
                </a:lnTo>
                <a:lnTo>
                  <a:pt x="2097242" y="1245677"/>
                </a:lnTo>
                <a:lnTo>
                  <a:pt x="2095395" y="1236524"/>
                </a:lnTo>
                <a:lnTo>
                  <a:pt x="2097242" y="1227373"/>
                </a:lnTo>
                <a:lnTo>
                  <a:pt x="2102279" y="1219899"/>
                </a:lnTo>
                <a:lnTo>
                  <a:pt x="2109748" y="1214859"/>
                </a:lnTo>
                <a:lnTo>
                  <a:pt x="2118895" y="1213011"/>
                </a:lnTo>
                <a:lnTo>
                  <a:pt x="2128041" y="1214859"/>
                </a:lnTo>
                <a:lnTo>
                  <a:pt x="2135511" y="1219899"/>
                </a:lnTo>
                <a:lnTo>
                  <a:pt x="2140547" y="1227373"/>
                </a:lnTo>
                <a:lnTo>
                  <a:pt x="2142394" y="1236524"/>
                </a:lnTo>
                <a:lnTo>
                  <a:pt x="2140547" y="1245677"/>
                </a:lnTo>
                <a:lnTo>
                  <a:pt x="2135511" y="1253152"/>
                </a:lnTo>
                <a:lnTo>
                  <a:pt x="2128041" y="1258193"/>
                </a:lnTo>
                <a:lnTo>
                  <a:pt x="2118895" y="1260041"/>
                </a:lnTo>
                <a:close/>
              </a:path>
              <a:path w="4523740" h="2472690">
                <a:moveTo>
                  <a:pt x="2421476" y="1262561"/>
                </a:moveTo>
                <a:lnTo>
                  <a:pt x="2411356" y="1260516"/>
                </a:lnTo>
                <a:lnTo>
                  <a:pt x="2403089" y="1254939"/>
                </a:lnTo>
                <a:lnTo>
                  <a:pt x="2397514" y="1246668"/>
                </a:lnTo>
                <a:lnTo>
                  <a:pt x="2395470" y="1236541"/>
                </a:lnTo>
                <a:lnTo>
                  <a:pt x="2397514" y="1226416"/>
                </a:lnTo>
                <a:lnTo>
                  <a:pt x="2403089" y="1218145"/>
                </a:lnTo>
                <a:lnTo>
                  <a:pt x="2411356" y="1212567"/>
                </a:lnTo>
                <a:lnTo>
                  <a:pt x="2421476" y="1210521"/>
                </a:lnTo>
                <a:lnTo>
                  <a:pt x="2431594" y="1212567"/>
                </a:lnTo>
                <a:lnTo>
                  <a:pt x="2439860" y="1218145"/>
                </a:lnTo>
                <a:lnTo>
                  <a:pt x="2445435" y="1226416"/>
                </a:lnTo>
                <a:lnTo>
                  <a:pt x="2447480" y="1236541"/>
                </a:lnTo>
                <a:lnTo>
                  <a:pt x="2445437" y="1246668"/>
                </a:lnTo>
                <a:lnTo>
                  <a:pt x="2439867" y="1254939"/>
                </a:lnTo>
                <a:lnTo>
                  <a:pt x="2431602" y="1260516"/>
                </a:lnTo>
                <a:lnTo>
                  <a:pt x="2421476" y="1262561"/>
                </a:lnTo>
                <a:close/>
              </a:path>
              <a:path w="4523740" h="2472690">
                <a:moveTo>
                  <a:pt x="2724055" y="1265925"/>
                </a:moveTo>
                <a:lnTo>
                  <a:pt x="2712622" y="1263616"/>
                </a:lnTo>
                <a:lnTo>
                  <a:pt x="2703288" y="1257320"/>
                </a:lnTo>
                <a:lnTo>
                  <a:pt x="2696995" y="1247980"/>
                </a:lnTo>
                <a:lnTo>
                  <a:pt x="2694688" y="1236541"/>
                </a:lnTo>
                <a:lnTo>
                  <a:pt x="2696995" y="1225102"/>
                </a:lnTo>
                <a:lnTo>
                  <a:pt x="2703288" y="1215762"/>
                </a:lnTo>
                <a:lnTo>
                  <a:pt x="2712622" y="1209466"/>
                </a:lnTo>
                <a:lnTo>
                  <a:pt x="2724055" y="1207157"/>
                </a:lnTo>
                <a:lnTo>
                  <a:pt x="2735487" y="1209466"/>
                </a:lnTo>
                <a:lnTo>
                  <a:pt x="2744821" y="1215762"/>
                </a:lnTo>
                <a:lnTo>
                  <a:pt x="2751114" y="1225102"/>
                </a:lnTo>
                <a:lnTo>
                  <a:pt x="2753422" y="1236541"/>
                </a:lnTo>
                <a:lnTo>
                  <a:pt x="2751114" y="1247980"/>
                </a:lnTo>
                <a:lnTo>
                  <a:pt x="2744821" y="1257320"/>
                </a:lnTo>
                <a:lnTo>
                  <a:pt x="2735487" y="1263616"/>
                </a:lnTo>
                <a:lnTo>
                  <a:pt x="2724055" y="1265925"/>
                </a:lnTo>
                <a:close/>
              </a:path>
              <a:path w="4523740" h="2472690">
                <a:moveTo>
                  <a:pt x="3026633" y="1269289"/>
                </a:moveTo>
                <a:lnTo>
                  <a:pt x="3013896" y="1266715"/>
                </a:lnTo>
                <a:lnTo>
                  <a:pt x="3003493" y="1259695"/>
                </a:lnTo>
                <a:lnTo>
                  <a:pt x="2996478" y="1249286"/>
                </a:lnTo>
                <a:lnTo>
                  <a:pt x="2993905" y="1236541"/>
                </a:lnTo>
                <a:lnTo>
                  <a:pt x="2996478" y="1223796"/>
                </a:lnTo>
                <a:lnTo>
                  <a:pt x="3003493" y="1213387"/>
                </a:lnTo>
                <a:lnTo>
                  <a:pt x="3013896" y="1206367"/>
                </a:lnTo>
                <a:lnTo>
                  <a:pt x="3026633" y="1203793"/>
                </a:lnTo>
                <a:lnTo>
                  <a:pt x="3039371" y="1206367"/>
                </a:lnTo>
                <a:lnTo>
                  <a:pt x="3049775" y="1213387"/>
                </a:lnTo>
                <a:lnTo>
                  <a:pt x="3056791" y="1223796"/>
                </a:lnTo>
                <a:lnTo>
                  <a:pt x="3059364" y="1236541"/>
                </a:lnTo>
                <a:lnTo>
                  <a:pt x="3056791" y="1249286"/>
                </a:lnTo>
                <a:lnTo>
                  <a:pt x="3049775" y="1259695"/>
                </a:lnTo>
                <a:lnTo>
                  <a:pt x="3039371" y="1266715"/>
                </a:lnTo>
                <a:lnTo>
                  <a:pt x="3026633" y="1269289"/>
                </a:lnTo>
                <a:close/>
              </a:path>
              <a:path w="4523740" h="2472690">
                <a:moveTo>
                  <a:pt x="3329211" y="1271813"/>
                </a:moveTo>
                <a:lnTo>
                  <a:pt x="3315502" y="1269041"/>
                </a:lnTo>
                <a:lnTo>
                  <a:pt x="3304303" y="1261483"/>
                </a:lnTo>
                <a:lnTo>
                  <a:pt x="3296750" y="1250277"/>
                </a:lnTo>
                <a:lnTo>
                  <a:pt x="3293980" y="1236558"/>
                </a:lnTo>
                <a:lnTo>
                  <a:pt x="3296750" y="1222839"/>
                </a:lnTo>
                <a:lnTo>
                  <a:pt x="3304303" y="1211633"/>
                </a:lnTo>
                <a:lnTo>
                  <a:pt x="3315502" y="1204075"/>
                </a:lnTo>
                <a:lnTo>
                  <a:pt x="3329211" y="1201303"/>
                </a:lnTo>
                <a:lnTo>
                  <a:pt x="3342923" y="1204075"/>
                </a:lnTo>
                <a:lnTo>
                  <a:pt x="3354123" y="1211633"/>
                </a:lnTo>
                <a:lnTo>
                  <a:pt x="3361676" y="1222839"/>
                </a:lnTo>
                <a:lnTo>
                  <a:pt x="3364446" y="1236558"/>
                </a:lnTo>
                <a:lnTo>
                  <a:pt x="3361678" y="1250277"/>
                </a:lnTo>
                <a:lnTo>
                  <a:pt x="3354129" y="1261483"/>
                </a:lnTo>
                <a:lnTo>
                  <a:pt x="3342930" y="1269041"/>
                </a:lnTo>
                <a:lnTo>
                  <a:pt x="3329211" y="1271813"/>
                </a:lnTo>
                <a:close/>
              </a:path>
              <a:path w="4523740" h="2472690">
                <a:moveTo>
                  <a:pt x="3631783" y="1274336"/>
                </a:moveTo>
                <a:lnTo>
                  <a:pt x="3617087" y="1271367"/>
                </a:lnTo>
                <a:lnTo>
                  <a:pt x="3605086" y="1263269"/>
                </a:lnTo>
                <a:lnTo>
                  <a:pt x="3596995" y="1251260"/>
                </a:lnTo>
                <a:lnTo>
                  <a:pt x="3594028" y="1236558"/>
                </a:lnTo>
                <a:lnTo>
                  <a:pt x="3596995" y="1221857"/>
                </a:lnTo>
                <a:lnTo>
                  <a:pt x="3605086" y="1209848"/>
                </a:lnTo>
                <a:lnTo>
                  <a:pt x="3617087" y="1201750"/>
                </a:lnTo>
                <a:lnTo>
                  <a:pt x="3631783" y="1198780"/>
                </a:lnTo>
                <a:lnTo>
                  <a:pt x="3646479" y="1201750"/>
                </a:lnTo>
                <a:lnTo>
                  <a:pt x="3658479" y="1209848"/>
                </a:lnTo>
                <a:lnTo>
                  <a:pt x="3666571" y="1221857"/>
                </a:lnTo>
                <a:lnTo>
                  <a:pt x="3669538" y="1236558"/>
                </a:lnTo>
                <a:lnTo>
                  <a:pt x="3666571" y="1251260"/>
                </a:lnTo>
                <a:lnTo>
                  <a:pt x="3658479" y="1263269"/>
                </a:lnTo>
                <a:lnTo>
                  <a:pt x="3646479" y="1271367"/>
                </a:lnTo>
                <a:lnTo>
                  <a:pt x="3631783" y="1274336"/>
                </a:lnTo>
                <a:close/>
              </a:path>
              <a:path w="4523740" h="2472690">
                <a:moveTo>
                  <a:pt x="3934361" y="1277700"/>
                </a:moveTo>
                <a:lnTo>
                  <a:pt x="3918361" y="1274467"/>
                </a:lnTo>
                <a:lnTo>
                  <a:pt x="3905299" y="1265650"/>
                </a:lnTo>
                <a:lnTo>
                  <a:pt x="3896494" y="1252573"/>
                </a:lnTo>
                <a:lnTo>
                  <a:pt x="3893266" y="1236558"/>
                </a:lnTo>
                <a:lnTo>
                  <a:pt x="3896494" y="1220543"/>
                </a:lnTo>
                <a:lnTo>
                  <a:pt x="3905299" y="1207465"/>
                </a:lnTo>
                <a:lnTo>
                  <a:pt x="3918361" y="1198649"/>
                </a:lnTo>
                <a:lnTo>
                  <a:pt x="3934361" y="1195416"/>
                </a:lnTo>
                <a:lnTo>
                  <a:pt x="3950367" y="1198649"/>
                </a:lnTo>
                <a:lnTo>
                  <a:pt x="3963441" y="1207465"/>
                </a:lnTo>
                <a:lnTo>
                  <a:pt x="3972257" y="1220543"/>
                </a:lnTo>
                <a:lnTo>
                  <a:pt x="3975490" y="1236558"/>
                </a:lnTo>
                <a:lnTo>
                  <a:pt x="3972257" y="1252573"/>
                </a:lnTo>
                <a:lnTo>
                  <a:pt x="3963441" y="1265650"/>
                </a:lnTo>
                <a:lnTo>
                  <a:pt x="3950367" y="1274467"/>
                </a:lnTo>
                <a:lnTo>
                  <a:pt x="3934361" y="1277700"/>
                </a:lnTo>
                <a:close/>
              </a:path>
              <a:path w="4523740" h="2472690">
                <a:moveTo>
                  <a:pt x="4236940" y="1280224"/>
                </a:moveTo>
                <a:lnTo>
                  <a:pt x="4219960" y="1276793"/>
                </a:lnTo>
                <a:lnTo>
                  <a:pt x="4206093" y="1267438"/>
                </a:lnTo>
                <a:lnTo>
                  <a:pt x="4196743" y="1253564"/>
                </a:lnTo>
                <a:lnTo>
                  <a:pt x="4193314" y="1236575"/>
                </a:lnTo>
                <a:lnTo>
                  <a:pt x="4196743" y="1219586"/>
                </a:lnTo>
                <a:lnTo>
                  <a:pt x="4206093" y="1205711"/>
                </a:lnTo>
                <a:lnTo>
                  <a:pt x="4219960" y="1196356"/>
                </a:lnTo>
                <a:lnTo>
                  <a:pt x="4236940" y="1192926"/>
                </a:lnTo>
                <a:lnTo>
                  <a:pt x="4253919" y="1196356"/>
                </a:lnTo>
                <a:lnTo>
                  <a:pt x="4267786" y="1205711"/>
                </a:lnTo>
                <a:lnTo>
                  <a:pt x="4277136" y="1219586"/>
                </a:lnTo>
                <a:lnTo>
                  <a:pt x="4280565" y="1236575"/>
                </a:lnTo>
                <a:lnTo>
                  <a:pt x="4277136" y="1253564"/>
                </a:lnTo>
                <a:lnTo>
                  <a:pt x="4267786" y="1267438"/>
                </a:lnTo>
                <a:lnTo>
                  <a:pt x="4253919" y="1276793"/>
                </a:lnTo>
                <a:lnTo>
                  <a:pt x="4236940" y="1280224"/>
                </a:lnTo>
                <a:close/>
              </a:path>
              <a:path w="4523740" h="2472690">
                <a:moveTo>
                  <a:pt x="4523696" y="1279550"/>
                </a:moveTo>
                <a:lnTo>
                  <a:pt x="4521565" y="1279119"/>
                </a:lnTo>
                <a:lnTo>
                  <a:pt x="4506904" y="1269224"/>
                </a:lnTo>
                <a:lnTo>
                  <a:pt x="4497020" y="1254547"/>
                </a:lnTo>
                <a:lnTo>
                  <a:pt x="4493396" y="1236575"/>
                </a:lnTo>
                <a:lnTo>
                  <a:pt x="4497020" y="1218604"/>
                </a:lnTo>
                <a:lnTo>
                  <a:pt x="4506904" y="1203929"/>
                </a:lnTo>
                <a:lnTo>
                  <a:pt x="4521565" y="1194034"/>
                </a:lnTo>
                <a:lnTo>
                  <a:pt x="4523696" y="1193603"/>
                </a:lnTo>
                <a:lnTo>
                  <a:pt x="4523696" y="1279550"/>
                </a:lnTo>
                <a:close/>
              </a:path>
              <a:path w="4523740" h="2472690">
                <a:moveTo>
                  <a:pt x="1680" y="1539841"/>
                </a:moveTo>
                <a:lnTo>
                  <a:pt x="0" y="1539841"/>
                </a:lnTo>
                <a:lnTo>
                  <a:pt x="0" y="1538900"/>
                </a:lnTo>
                <a:lnTo>
                  <a:pt x="1680" y="1538900"/>
                </a:lnTo>
                <a:lnTo>
                  <a:pt x="1680" y="1539841"/>
                </a:lnTo>
                <a:close/>
              </a:path>
              <a:path w="4523740" h="2472690">
                <a:moveTo>
                  <a:pt x="305269" y="1542733"/>
                </a:moveTo>
                <a:lnTo>
                  <a:pt x="301554" y="1542733"/>
                </a:lnTo>
                <a:lnTo>
                  <a:pt x="300057" y="1541238"/>
                </a:lnTo>
                <a:lnTo>
                  <a:pt x="300057" y="1537503"/>
                </a:lnTo>
                <a:lnTo>
                  <a:pt x="301554" y="1536005"/>
                </a:lnTo>
                <a:lnTo>
                  <a:pt x="305285" y="1536005"/>
                </a:lnTo>
                <a:lnTo>
                  <a:pt x="306781" y="1537503"/>
                </a:lnTo>
                <a:lnTo>
                  <a:pt x="306781" y="1541238"/>
                </a:lnTo>
                <a:lnTo>
                  <a:pt x="305269" y="1542733"/>
                </a:lnTo>
                <a:close/>
              </a:path>
              <a:path w="4523740" h="2472690">
                <a:moveTo>
                  <a:pt x="609714" y="1546097"/>
                </a:moveTo>
                <a:lnTo>
                  <a:pt x="602302" y="1546097"/>
                </a:lnTo>
                <a:lnTo>
                  <a:pt x="599292" y="1543087"/>
                </a:lnTo>
                <a:lnTo>
                  <a:pt x="599292" y="1535688"/>
                </a:lnTo>
                <a:lnTo>
                  <a:pt x="602302" y="1532675"/>
                </a:lnTo>
                <a:lnTo>
                  <a:pt x="609697" y="1532675"/>
                </a:lnTo>
                <a:lnTo>
                  <a:pt x="612707" y="1535688"/>
                </a:lnTo>
                <a:lnTo>
                  <a:pt x="612707" y="1543087"/>
                </a:lnTo>
                <a:lnTo>
                  <a:pt x="609714" y="1546097"/>
                </a:lnTo>
                <a:close/>
              </a:path>
              <a:path w="4523740" h="2472690">
                <a:moveTo>
                  <a:pt x="914142" y="1549461"/>
                </a:moveTo>
                <a:lnTo>
                  <a:pt x="903014" y="1549461"/>
                </a:lnTo>
                <a:lnTo>
                  <a:pt x="898510" y="1544953"/>
                </a:lnTo>
                <a:lnTo>
                  <a:pt x="898510" y="1533819"/>
                </a:lnTo>
                <a:lnTo>
                  <a:pt x="903014" y="1529311"/>
                </a:lnTo>
                <a:lnTo>
                  <a:pt x="914142" y="1529311"/>
                </a:lnTo>
                <a:lnTo>
                  <a:pt x="918646" y="1533819"/>
                </a:lnTo>
                <a:lnTo>
                  <a:pt x="918646" y="1544953"/>
                </a:lnTo>
                <a:lnTo>
                  <a:pt x="914142" y="1549461"/>
                </a:lnTo>
                <a:close/>
              </a:path>
              <a:path w="4523740" h="2472690">
                <a:moveTo>
                  <a:pt x="1218569" y="1552824"/>
                </a:moveTo>
                <a:lnTo>
                  <a:pt x="1203744" y="1552824"/>
                </a:lnTo>
                <a:lnTo>
                  <a:pt x="1197728" y="1546805"/>
                </a:lnTo>
                <a:lnTo>
                  <a:pt x="1197728" y="1531970"/>
                </a:lnTo>
                <a:lnTo>
                  <a:pt x="1203744" y="1525947"/>
                </a:lnTo>
                <a:lnTo>
                  <a:pt x="1218569" y="1525947"/>
                </a:lnTo>
                <a:lnTo>
                  <a:pt x="1224588" y="1531970"/>
                </a:lnTo>
                <a:lnTo>
                  <a:pt x="1224588" y="1546805"/>
                </a:lnTo>
                <a:lnTo>
                  <a:pt x="1218569" y="1552824"/>
                </a:lnTo>
                <a:close/>
              </a:path>
              <a:path w="4523740" h="2472690">
                <a:moveTo>
                  <a:pt x="1523000" y="1556188"/>
                </a:moveTo>
                <a:lnTo>
                  <a:pt x="1504473" y="1556188"/>
                </a:lnTo>
                <a:lnTo>
                  <a:pt x="1496959" y="1548671"/>
                </a:lnTo>
                <a:lnTo>
                  <a:pt x="1496959" y="1530134"/>
                </a:lnTo>
                <a:lnTo>
                  <a:pt x="1504473" y="1522617"/>
                </a:lnTo>
                <a:lnTo>
                  <a:pt x="1523000" y="1522617"/>
                </a:lnTo>
                <a:lnTo>
                  <a:pt x="1530513" y="1530134"/>
                </a:lnTo>
                <a:lnTo>
                  <a:pt x="1530513" y="1548671"/>
                </a:lnTo>
                <a:lnTo>
                  <a:pt x="1523000" y="1556188"/>
                </a:lnTo>
                <a:close/>
              </a:path>
              <a:path w="4523740" h="2472690">
                <a:moveTo>
                  <a:pt x="1816316" y="1559556"/>
                </a:moveTo>
                <a:lnTo>
                  <a:pt x="1808475" y="1557972"/>
                </a:lnTo>
                <a:lnTo>
                  <a:pt x="1802074" y="1553654"/>
                </a:lnTo>
                <a:lnTo>
                  <a:pt x="1797759" y="1547249"/>
                </a:lnTo>
                <a:lnTo>
                  <a:pt x="1796177" y="1539403"/>
                </a:lnTo>
                <a:lnTo>
                  <a:pt x="1797759" y="1531557"/>
                </a:lnTo>
                <a:lnTo>
                  <a:pt x="1802074" y="1525153"/>
                </a:lnTo>
                <a:lnTo>
                  <a:pt x="1808475" y="1520836"/>
                </a:lnTo>
                <a:lnTo>
                  <a:pt x="1816316" y="1519253"/>
                </a:lnTo>
                <a:lnTo>
                  <a:pt x="1824157" y="1520836"/>
                </a:lnTo>
                <a:lnTo>
                  <a:pt x="1830559" y="1525153"/>
                </a:lnTo>
                <a:lnTo>
                  <a:pt x="1834874" y="1531557"/>
                </a:lnTo>
                <a:lnTo>
                  <a:pt x="1836456" y="1539403"/>
                </a:lnTo>
                <a:lnTo>
                  <a:pt x="1834874" y="1547249"/>
                </a:lnTo>
                <a:lnTo>
                  <a:pt x="1830559" y="1553654"/>
                </a:lnTo>
                <a:lnTo>
                  <a:pt x="1824157" y="1557972"/>
                </a:lnTo>
                <a:lnTo>
                  <a:pt x="1816316" y="1559556"/>
                </a:lnTo>
                <a:close/>
              </a:path>
              <a:path w="4523740" h="2472690">
                <a:moveTo>
                  <a:pt x="2118895" y="1562919"/>
                </a:moveTo>
                <a:lnTo>
                  <a:pt x="2109748" y="1561071"/>
                </a:lnTo>
                <a:lnTo>
                  <a:pt x="2102279" y="1556031"/>
                </a:lnTo>
                <a:lnTo>
                  <a:pt x="2097242" y="1548556"/>
                </a:lnTo>
                <a:lnTo>
                  <a:pt x="2095395" y="1539403"/>
                </a:lnTo>
                <a:lnTo>
                  <a:pt x="2097242" y="1530252"/>
                </a:lnTo>
                <a:lnTo>
                  <a:pt x="2102279" y="1522778"/>
                </a:lnTo>
                <a:lnTo>
                  <a:pt x="2109748" y="1517738"/>
                </a:lnTo>
                <a:lnTo>
                  <a:pt x="2118895" y="1515890"/>
                </a:lnTo>
                <a:lnTo>
                  <a:pt x="2128041" y="1517738"/>
                </a:lnTo>
                <a:lnTo>
                  <a:pt x="2135511" y="1522778"/>
                </a:lnTo>
                <a:lnTo>
                  <a:pt x="2140547" y="1530252"/>
                </a:lnTo>
                <a:lnTo>
                  <a:pt x="2142394" y="1539403"/>
                </a:lnTo>
                <a:lnTo>
                  <a:pt x="2140547" y="1548556"/>
                </a:lnTo>
                <a:lnTo>
                  <a:pt x="2135511" y="1556031"/>
                </a:lnTo>
                <a:lnTo>
                  <a:pt x="2128041" y="1561071"/>
                </a:lnTo>
                <a:lnTo>
                  <a:pt x="2118895" y="1562919"/>
                </a:lnTo>
                <a:close/>
              </a:path>
              <a:path w="4523740" h="2472690">
                <a:moveTo>
                  <a:pt x="2421476" y="1565440"/>
                </a:moveTo>
                <a:lnTo>
                  <a:pt x="2411356" y="1563394"/>
                </a:lnTo>
                <a:lnTo>
                  <a:pt x="2403089" y="1557817"/>
                </a:lnTo>
                <a:lnTo>
                  <a:pt x="2397514" y="1549546"/>
                </a:lnTo>
                <a:lnTo>
                  <a:pt x="2395470" y="1539420"/>
                </a:lnTo>
                <a:lnTo>
                  <a:pt x="2397514" y="1529295"/>
                </a:lnTo>
                <a:lnTo>
                  <a:pt x="2403089" y="1521024"/>
                </a:lnTo>
                <a:lnTo>
                  <a:pt x="2411356" y="1515445"/>
                </a:lnTo>
                <a:lnTo>
                  <a:pt x="2421476" y="1513400"/>
                </a:lnTo>
                <a:lnTo>
                  <a:pt x="2431594" y="1515445"/>
                </a:lnTo>
                <a:lnTo>
                  <a:pt x="2439860" y="1521024"/>
                </a:lnTo>
                <a:lnTo>
                  <a:pt x="2445435" y="1529295"/>
                </a:lnTo>
                <a:lnTo>
                  <a:pt x="2447480" y="1539420"/>
                </a:lnTo>
                <a:lnTo>
                  <a:pt x="2445437" y="1549546"/>
                </a:lnTo>
                <a:lnTo>
                  <a:pt x="2439867" y="1557817"/>
                </a:lnTo>
                <a:lnTo>
                  <a:pt x="2431602" y="1563394"/>
                </a:lnTo>
                <a:lnTo>
                  <a:pt x="2421476" y="1565440"/>
                </a:lnTo>
                <a:close/>
              </a:path>
              <a:path w="4523740" h="2472690">
                <a:moveTo>
                  <a:pt x="2724055" y="1568804"/>
                </a:moveTo>
                <a:lnTo>
                  <a:pt x="2712622" y="1566495"/>
                </a:lnTo>
                <a:lnTo>
                  <a:pt x="2703288" y="1560199"/>
                </a:lnTo>
                <a:lnTo>
                  <a:pt x="2696995" y="1550859"/>
                </a:lnTo>
                <a:lnTo>
                  <a:pt x="2694688" y="1539420"/>
                </a:lnTo>
                <a:lnTo>
                  <a:pt x="2696995" y="1527980"/>
                </a:lnTo>
                <a:lnTo>
                  <a:pt x="2703288" y="1518641"/>
                </a:lnTo>
                <a:lnTo>
                  <a:pt x="2712622" y="1512344"/>
                </a:lnTo>
                <a:lnTo>
                  <a:pt x="2724055" y="1510036"/>
                </a:lnTo>
                <a:lnTo>
                  <a:pt x="2735487" y="1512344"/>
                </a:lnTo>
                <a:lnTo>
                  <a:pt x="2744821" y="1518641"/>
                </a:lnTo>
                <a:lnTo>
                  <a:pt x="2751114" y="1527980"/>
                </a:lnTo>
                <a:lnTo>
                  <a:pt x="2753422" y="1539420"/>
                </a:lnTo>
                <a:lnTo>
                  <a:pt x="2751114" y="1550859"/>
                </a:lnTo>
                <a:lnTo>
                  <a:pt x="2744821" y="1560199"/>
                </a:lnTo>
                <a:lnTo>
                  <a:pt x="2735487" y="1566495"/>
                </a:lnTo>
                <a:lnTo>
                  <a:pt x="2724055" y="1568804"/>
                </a:lnTo>
                <a:close/>
              </a:path>
              <a:path w="4523740" h="2472690">
                <a:moveTo>
                  <a:pt x="3026633" y="1572168"/>
                </a:moveTo>
                <a:lnTo>
                  <a:pt x="3013896" y="1569593"/>
                </a:lnTo>
                <a:lnTo>
                  <a:pt x="3003493" y="1562574"/>
                </a:lnTo>
                <a:lnTo>
                  <a:pt x="2996478" y="1552165"/>
                </a:lnTo>
                <a:lnTo>
                  <a:pt x="2993905" y="1539420"/>
                </a:lnTo>
                <a:lnTo>
                  <a:pt x="2996478" y="1526675"/>
                </a:lnTo>
                <a:lnTo>
                  <a:pt x="3003493" y="1516265"/>
                </a:lnTo>
                <a:lnTo>
                  <a:pt x="3013896" y="1509246"/>
                </a:lnTo>
                <a:lnTo>
                  <a:pt x="3026633" y="1506672"/>
                </a:lnTo>
                <a:lnTo>
                  <a:pt x="3039371" y="1509246"/>
                </a:lnTo>
                <a:lnTo>
                  <a:pt x="3049775" y="1516265"/>
                </a:lnTo>
                <a:lnTo>
                  <a:pt x="3056791" y="1526675"/>
                </a:lnTo>
                <a:lnTo>
                  <a:pt x="3059364" y="1539420"/>
                </a:lnTo>
                <a:lnTo>
                  <a:pt x="3056791" y="1552165"/>
                </a:lnTo>
                <a:lnTo>
                  <a:pt x="3049775" y="1562574"/>
                </a:lnTo>
                <a:lnTo>
                  <a:pt x="3039371" y="1569593"/>
                </a:lnTo>
                <a:lnTo>
                  <a:pt x="3026633" y="1572168"/>
                </a:lnTo>
                <a:close/>
              </a:path>
              <a:path w="4523740" h="2472690">
                <a:moveTo>
                  <a:pt x="3329211" y="1574691"/>
                </a:moveTo>
                <a:lnTo>
                  <a:pt x="3315502" y="1571919"/>
                </a:lnTo>
                <a:lnTo>
                  <a:pt x="3304303" y="1564362"/>
                </a:lnTo>
                <a:lnTo>
                  <a:pt x="3296750" y="1553155"/>
                </a:lnTo>
                <a:lnTo>
                  <a:pt x="3293980" y="1539437"/>
                </a:lnTo>
                <a:lnTo>
                  <a:pt x="3296750" y="1525718"/>
                </a:lnTo>
                <a:lnTo>
                  <a:pt x="3304303" y="1514511"/>
                </a:lnTo>
                <a:lnTo>
                  <a:pt x="3315502" y="1506954"/>
                </a:lnTo>
                <a:lnTo>
                  <a:pt x="3329211" y="1504182"/>
                </a:lnTo>
                <a:lnTo>
                  <a:pt x="3342923" y="1506954"/>
                </a:lnTo>
                <a:lnTo>
                  <a:pt x="3354123" y="1514511"/>
                </a:lnTo>
                <a:lnTo>
                  <a:pt x="3361676" y="1525718"/>
                </a:lnTo>
                <a:lnTo>
                  <a:pt x="3364446" y="1539437"/>
                </a:lnTo>
                <a:lnTo>
                  <a:pt x="3361678" y="1553155"/>
                </a:lnTo>
                <a:lnTo>
                  <a:pt x="3354129" y="1564362"/>
                </a:lnTo>
                <a:lnTo>
                  <a:pt x="3342930" y="1571919"/>
                </a:lnTo>
                <a:lnTo>
                  <a:pt x="3329211" y="1574691"/>
                </a:lnTo>
                <a:close/>
              </a:path>
              <a:path w="4523740" h="2472690">
                <a:moveTo>
                  <a:pt x="3631783" y="1577215"/>
                </a:moveTo>
                <a:lnTo>
                  <a:pt x="3617087" y="1574245"/>
                </a:lnTo>
                <a:lnTo>
                  <a:pt x="3605086" y="1566148"/>
                </a:lnTo>
                <a:lnTo>
                  <a:pt x="3596995" y="1554139"/>
                </a:lnTo>
                <a:lnTo>
                  <a:pt x="3594028" y="1539437"/>
                </a:lnTo>
                <a:lnTo>
                  <a:pt x="3596995" y="1524734"/>
                </a:lnTo>
                <a:lnTo>
                  <a:pt x="3605086" y="1512726"/>
                </a:lnTo>
                <a:lnTo>
                  <a:pt x="3617087" y="1504628"/>
                </a:lnTo>
                <a:lnTo>
                  <a:pt x="3631783" y="1501658"/>
                </a:lnTo>
                <a:lnTo>
                  <a:pt x="3646479" y="1504628"/>
                </a:lnTo>
                <a:lnTo>
                  <a:pt x="3658479" y="1512726"/>
                </a:lnTo>
                <a:lnTo>
                  <a:pt x="3666571" y="1524734"/>
                </a:lnTo>
                <a:lnTo>
                  <a:pt x="3669538" y="1539437"/>
                </a:lnTo>
                <a:lnTo>
                  <a:pt x="3666571" y="1554139"/>
                </a:lnTo>
                <a:lnTo>
                  <a:pt x="3658479" y="1566148"/>
                </a:lnTo>
                <a:lnTo>
                  <a:pt x="3646479" y="1574245"/>
                </a:lnTo>
                <a:lnTo>
                  <a:pt x="3631783" y="1577215"/>
                </a:lnTo>
                <a:close/>
              </a:path>
              <a:path w="4523740" h="2472690">
                <a:moveTo>
                  <a:pt x="3934361" y="1580579"/>
                </a:moveTo>
                <a:lnTo>
                  <a:pt x="3918361" y="1577346"/>
                </a:lnTo>
                <a:lnTo>
                  <a:pt x="3905299" y="1568529"/>
                </a:lnTo>
                <a:lnTo>
                  <a:pt x="3896494" y="1555452"/>
                </a:lnTo>
                <a:lnTo>
                  <a:pt x="3893266" y="1539437"/>
                </a:lnTo>
                <a:lnTo>
                  <a:pt x="3896494" y="1523421"/>
                </a:lnTo>
                <a:lnTo>
                  <a:pt x="3905299" y="1510344"/>
                </a:lnTo>
                <a:lnTo>
                  <a:pt x="3918361" y="1501527"/>
                </a:lnTo>
                <a:lnTo>
                  <a:pt x="3934361" y="1498294"/>
                </a:lnTo>
                <a:lnTo>
                  <a:pt x="3950367" y="1501527"/>
                </a:lnTo>
                <a:lnTo>
                  <a:pt x="3963441" y="1510344"/>
                </a:lnTo>
                <a:lnTo>
                  <a:pt x="3972257" y="1523421"/>
                </a:lnTo>
                <a:lnTo>
                  <a:pt x="3975490" y="1539437"/>
                </a:lnTo>
                <a:lnTo>
                  <a:pt x="3972257" y="1555452"/>
                </a:lnTo>
                <a:lnTo>
                  <a:pt x="3963441" y="1568529"/>
                </a:lnTo>
                <a:lnTo>
                  <a:pt x="3950367" y="1577346"/>
                </a:lnTo>
                <a:lnTo>
                  <a:pt x="3934361" y="1580579"/>
                </a:lnTo>
                <a:close/>
              </a:path>
              <a:path w="4523740" h="2472690">
                <a:moveTo>
                  <a:pt x="4236940" y="1583103"/>
                </a:moveTo>
                <a:lnTo>
                  <a:pt x="4219960" y="1579672"/>
                </a:lnTo>
                <a:lnTo>
                  <a:pt x="4206093" y="1570317"/>
                </a:lnTo>
                <a:lnTo>
                  <a:pt x="4196743" y="1556442"/>
                </a:lnTo>
                <a:lnTo>
                  <a:pt x="4193314" y="1539453"/>
                </a:lnTo>
                <a:lnTo>
                  <a:pt x="4196743" y="1522465"/>
                </a:lnTo>
                <a:lnTo>
                  <a:pt x="4206093" y="1508592"/>
                </a:lnTo>
                <a:lnTo>
                  <a:pt x="4219960" y="1499238"/>
                </a:lnTo>
                <a:lnTo>
                  <a:pt x="4236940" y="1495808"/>
                </a:lnTo>
                <a:lnTo>
                  <a:pt x="4253919" y="1499238"/>
                </a:lnTo>
                <a:lnTo>
                  <a:pt x="4267786" y="1508592"/>
                </a:lnTo>
                <a:lnTo>
                  <a:pt x="4277136" y="1522465"/>
                </a:lnTo>
                <a:lnTo>
                  <a:pt x="4280565" y="1539453"/>
                </a:lnTo>
                <a:lnTo>
                  <a:pt x="4277136" y="1556442"/>
                </a:lnTo>
                <a:lnTo>
                  <a:pt x="4267786" y="1570317"/>
                </a:lnTo>
                <a:lnTo>
                  <a:pt x="4253919" y="1579672"/>
                </a:lnTo>
                <a:lnTo>
                  <a:pt x="4236940" y="1583103"/>
                </a:lnTo>
                <a:close/>
              </a:path>
              <a:path w="4523740" h="2472690">
                <a:moveTo>
                  <a:pt x="4523696" y="1582429"/>
                </a:moveTo>
                <a:lnTo>
                  <a:pt x="4521565" y="1581998"/>
                </a:lnTo>
                <a:lnTo>
                  <a:pt x="4506904" y="1572103"/>
                </a:lnTo>
                <a:lnTo>
                  <a:pt x="4497020" y="1557426"/>
                </a:lnTo>
                <a:lnTo>
                  <a:pt x="4493396" y="1539453"/>
                </a:lnTo>
                <a:lnTo>
                  <a:pt x="4497020" y="1521483"/>
                </a:lnTo>
                <a:lnTo>
                  <a:pt x="4506904" y="1506807"/>
                </a:lnTo>
                <a:lnTo>
                  <a:pt x="4521565" y="1496912"/>
                </a:lnTo>
                <a:lnTo>
                  <a:pt x="4523696" y="1496482"/>
                </a:lnTo>
                <a:lnTo>
                  <a:pt x="4523696" y="1582429"/>
                </a:lnTo>
                <a:close/>
              </a:path>
              <a:path w="4523740" h="2472690">
                <a:moveTo>
                  <a:pt x="304815" y="1844754"/>
                </a:moveTo>
                <a:lnTo>
                  <a:pt x="302024" y="1844754"/>
                </a:lnTo>
                <a:lnTo>
                  <a:pt x="300898" y="1843628"/>
                </a:lnTo>
                <a:lnTo>
                  <a:pt x="300898" y="1840834"/>
                </a:lnTo>
                <a:lnTo>
                  <a:pt x="302024" y="1839710"/>
                </a:lnTo>
                <a:lnTo>
                  <a:pt x="304815" y="1839710"/>
                </a:lnTo>
                <a:lnTo>
                  <a:pt x="305941" y="1840834"/>
                </a:lnTo>
                <a:lnTo>
                  <a:pt x="305941" y="1843628"/>
                </a:lnTo>
                <a:lnTo>
                  <a:pt x="304815" y="1844754"/>
                </a:lnTo>
                <a:close/>
              </a:path>
              <a:path w="4523740" h="2472690">
                <a:moveTo>
                  <a:pt x="609714" y="1848959"/>
                </a:moveTo>
                <a:lnTo>
                  <a:pt x="602302" y="1848959"/>
                </a:lnTo>
                <a:lnTo>
                  <a:pt x="599292" y="1845949"/>
                </a:lnTo>
                <a:lnTo>
                  <a:pt x="599292" y="1838550"/>
                </a:lnTo>
                <a:lnTo>
                  <a:pt x="602302" y="1835537"/>
                </a:lnTo>
                <a:lnTo>
                  <a:pt x="609697" y="1835537"/>
                </a:lnTo>
                <a:lnTo>
                  <a:pt x="612707" y="1838550"/>
                </a:lnTo>
                <a:lnTo>
                  <a:pt x="612707" y="1845949"/>
                </a:lnTo>
                <a:lnTo>
                  <a:pt x="609714" y="1848959"/>
                </a:lnTo>
                <a:close/>
              </a:path>
              <a:path w="4523740" h="2472690">
                <a:moveTo>
                  <a:pt x="914142" y="1852322"/>
                </a:moveTo>
                <a:lnTo>
                  <a:pt x="903014" y="1852322"/>
                </a:lnTo>
                <a:lnTo>
                  <a:pt x="898510" y="1847815"/>
                </a:lnTo>
                <a:lnTo>
                  <a:pt x="898510" y="1836681"/>
                </a:lnTo>
                <a:lnTo>
                  <a:pt x="903014" y="1832173"/>
                </a:lnTo>
                <a:lnTo>
                  <a:pt x="914142" y="1832173"/>
                </a:lnTo>
                <a:lnTo>
                  <a:pt x="918646" y="1836681"/>
                </a:lnTo>
                <a:lnTo>
                  <a:pt x="918646" y="1847815"/>
                </a:lnTo>
                <a:lnTo>
                  <a:pt x="914142" y="1852322"/>
                </a:lnTo>
                <a:close/>
              </a:path>
              <a:path w="4523740" h="2472690">
                <a:moveTo>
                  <a:pt x="1218569" y="1855686"/>
                </a:moveTo>
                <a:lnTo>
                  <a:pt x="1203744" y="1855686"/>
                </a:lnTo>
                <a:lnTo>
                  <a:pt x="1197728" y="1849667"/>
                </a:lnTo>
                <a:lnTo>
                  <a:pt x="1197728" y="1834832"/>
                </a:lnTo>
                <a:lnTo>
                  <a:pt x="1203744" y="1828809"/>
                </a:lnTo>
                <a:lnTo>
                  <a:pt x="1218569" y="1828809"/>
                </a:lnTo>
                <a:lnTo>
                  <a:pt x="1224588" y="1834832"/>
                </a:lnTo>
                <a:lnTo>
                  <a:pt x="1224588" y="1849667"/>
                </a:lnTo>
                <a:lnTo>
                  <a:pt x="1218569" y="1855686"/>
                </a:lnTo>
                <a:close/>
              </a:path>
              <a:path w="4523740" h="2472690">
                <a:moveTo>
                  <a:pt x="1523000" y="1859050"/>
                </a:moveTo>
                <a:lnTo>
                  <a:pt x="1504473" y="1859050"/>
                </a:lnTo>
                <a:lnTo>
                  <a:pt x="1496959" y="1851533"/>
                </a:lnTo>
                <a:lnTo>
                  <a:pt x="1496959" y="1832996"/>
                </a:lnTo>
                <a:lnTo>
                  <a:pt x="1504473" y="1825479"/>
                </a:lnTo>
                <a:lnTo>
                  <a:pt x="1523000" y="1825479"/>
                </a:lnTo>
                <a:lnTo>
                  <a:pt x="1530513" y="1832996"/>
                </a:lnTo>
                <a:lnTo>
                  <a:pt x="1530513" y="1851533"/>
                </a:lnTo>
                <a:lnTo>
                  <a:pt x="1523000" y="1859050"/>
                </a:lnTo>
                <a:close/>
              </a:path>
              <a:path w="4523740" h="2472690">
                <a:moveTo>
                  <a:pt x="1816316" y="1862414"/>
                </a:moveTo>
                <a:lnTo>
                  <a:pt x="1808475" y="1860831"/>
                </a:lnTo>
                <a:lnTo>
                  <a:pt x="1802074" y="1856515"/>
                </a:lnTo>
                <a:lnTo>
                  <a:pt x="1797759" y="1850110"/>
                </a:lnTo>
                <a:lnTo>
                  <a:pt x="1796177" y="1842265"/>
                </a:lnTo>
                <a:lnTo>
                  <a:pt x="1797759" y="1834419"/>
                </a:lnTo>
                <a:lnTo>
                  <a:pt x="1802074" y="1828015"/>
                </a:lnTo>
                <a:lnTo>
                  <a:pt x="1808475" y="1823698"/>
                </a:lnTo>
                <a:lnTo>
                  <a:pt x="1816316" y="1822115"/>
                </a:lnTo>
                <a:lnTo>
                  <a:pt x="1824157" y="1823698"/>
                </a:lnTo>
                <a:lnTo>
                  <a:pt x="1830559" y="1828015"/>
                </a:lnTo>
                <a:lnTo>
                  <a:pt x="1834874" y="1834419"/>
                </a:lnTo>
                <a:lnTo>
                  <a:pt x="1836456" y="1842265"/>
                </a:lnTo>
                <a:lnTo>
                  <a:pt x="1834874" y="1850110"/>
                </a:lnTo>
                <a:lnTo>
                  <a:pt x="1830559" y="1856515"/>
                </a:lnTo>
                <a:lnTo>
                  <a:pt x="1824157" y="1860831"/>
                </a:lnTo>
                <a:lnTo>
                  <a:pt x="1816316" y="1862414"/>
                </a:lnTo>
                <a:close/>
              </a:path>
              <a:path w="4523740" h="2472690">
                <a:moveTo>
                  <a:pt x="2118895" y="1865781"/>
                </a:moveTo>
                <a:lnTo>
                  <a:pt x="2109748" y="1863933"/>
                </a:lnTo>
                <a:lnTo>
                  <a:pt x="2102279" y="1858893"/>
                </a:lnTo>
                <a:lnTo>
                  <a:pt x="2097242" y="1851418"/>
                </a:lnTo>
                <a:lnTo>
                  <a:pt x="2095395" y="1842265"/>
                </a:lnTo>
                <a:lnTo>
                  <a:pt x="2097242" y="1833113"/>
                </a:lnTo>
                <a:lnTo>
                  <a:pt x="2102279" y="1825639"/>
                </a:lnTo>
                <a:lnTo>
                  <a:pt x="2109748" y="1820600"/>
                </a:lnTo>
                <a:lnTo>
                  <a:pt x="2118895" y="1818751"/>
                </a:lnTo>
                <a:lnTo>
                  <a:pt x="2128041" y="1820600"/>
                </a:lnTo>
                <a:lnTo>
                  <a:pt x="2135511" y="1825639"/>
                </a:lnTo>
                <a:lnTo>
                  <a:pt x="2140547" y="1833113"/>
                </a:lnTo>
                <a:lnTo>
                  <a:pt x="2142394" y="1842265"/>
                </a:lnTo>
                <a:lnTo>
                  <a:pt x="2140547" y="1851418"/>
                </a:lnTo>
                <a:lnTo>
                  <a:pt x="2135511" y="1858893"/>
                </a:lnTo>
                <a:lnTo>
                  <a:pt x="2128041" y="1863933"/>
                </a:lnTo>
                <a:lnTo>
                  <a:pt x="2118895" y="1865781"/>
                </a:lnTo>
                <a:close/>
              </a:path>
              <a:path w="4523740" h="2472690">
                <a:moveTo>
                  <a:pt x="2421476" y="1868302"/>
                </a:moveTo>
                <a:lnTo>
                  <a:pt x="2411356" y="1866256"/>
                </a:lnTo>
                <a:lnTo>
                  <a:pt x="2403089" y="1860678"/>
                </a:lnTo>
                <a:lnTo>
                  <a:pt x="2397514" y="1852407"/>
                </a:lnTo>
                <a:lnTo>
                  <a:pt x="2395470" y="1842281"/>
                </a:lnTo>
                <a:lnTo>
                  <a:pt x="2397514" y="1832156"/>
                </a:lnTo>
                <a:lnTo>
                  <a:pt x="2403089" y="1823885"/>
                </a:lnTo>
                <a:lnTo>
                  <a:pt x="2411356" y="1818307"/>
                </a:lnTo>
                <a:lnTo>
                  <a:pt x="2421476" y="1816261"/>
                </a:lnTo>
                <a:lnTo>
                  <a:pt x="2431594" y="1818307"/>
                </a:lnTo>
                <a:lnTo>
                  <a:pt x="2439860" y="1823885"/>
                </a:lnTo>
                <a:lnTo>
                  <a:pt x="2445435" y="1832156"/>
                </a:lnTo>
                <a:lnTo>
                  <a:pt x="2447480" y="1842281"/>
                </a:lnTo>
                <a:lnTo>
                  <a:pt x="2445437" y="1852407"/>
                </a:lnTo>
                <a:lnTo>
                  <a:pt x="2439867" y="1860678"/>
                </a:lnTo>
                <a:lnTo>
                  <a:pt x="2431602" y="1866256"/>
                </a:lnTo>
                <a:lnTo>
                  <a:pt x="2421476" y="1868302"/>
                </a:lnTo>
                <a:close/>
              </a:path>
              <a:path w="4523740" h="2472690">
                <a:moveTo>
                  <a:pt x="2724055" y="1871665"/>
                </a:moveTo>
                <a:lnTo>
                  <a:pt x="2712622" y="1869357"/>
                </a:lnTo>
                <a:lnTo>
                  <a:pt x="2703288" y="1863060"/>
                </a:lnTo>
                <a:lnTo>
                  <a:pt x="2696995" y="1853721"/>
                </a:lnTo>
                <a:lnTo>
                  <a:pt x="2694688" y="1842281"/>
                </a:lnTo>
                <a:lnTo>
                  <a:pt x="2696995" y="1830842"/>
                </a:lnTo>
                <a:lnTo>
                  <a:pt x="2703288" y="1821502"/>
                </a:lnTo>
                <a:lnTo>
                  <a:pt x="2712622" y="1815206"/>
                </a:lnTo>
                <a:lnTo>
                  <a:pt x="2724055" y="1812898"/>
                </a:lnTo>
                <a:lnTo>
                  <a:pt x="2735487" y="1815206"/>
                </a:lnTo>
                <a:lnTo>
                  <a:pt x="2744821" y="1821502"/>
                </a:lnTo>
                <a:lnTo>
                  <a:pt x="2751114" y="1830842"/>
                </a:lnTo>
                <a:lnTo>
                  <a:pt x="2753422" y="1842281"/>
                </a:lnTo>
                <a:lnTo>
                  <a:pt x="2751114" y="1853721"/>
                </a:lnTo>
                <a:lnTo>
                  <a:pt x="2744821" y="1863060"/>
                </a:lnTo>
                <a:lnTo>
                  <a:pt x="2735487" y="1869357"/>
                </a:lnTo>
                <a:lnTo>
                  <a:pt x="2724055" y="1871665"/>
                </a:lnTo>
                <a:close/>
              </a:path>
              <a:path w="4523740" h="2472690">
                <a:moveTo>
                  <a:pt x="3026633" y="1875029"/>
                </a:moveTo>
                <a:lnTo>
                  <a:pt x="3013896" y="1872455"/>
                </a:lnTo>
                <a:lnTo>
                  <a:pt x="3003493" y="1865436"/>
                </a:lnTo>
                <a:lnTo>
                  <a:pt x="2996478" y="1855026"/>
                </a:lnTo>
                <a:lnTo>
                  <a:pt x="2993905" y="1842281"/>
                </a:lnTo>
                <a:lnTo>
                  <a:pt x="2996478" y="1829537"/>
                </a:lnTo>
                <a:lnTo>
                  <a:pt x="3003493" y="1819127"/>
                </a:lnTo>
                <a:lnTo>
                  <a:pt x="3013896" y="1812108"/>
                </a:lnTo>
                <a:lnTo>
                  <a:pt x="3026633" y="1809534"/>
                </a:lnTo>
                <a:lnTo>
                  <a:pt x="3039371" y="1812108"/>
                </a:lnTo>
                <a:lnTo>
                  <a:pt x="3049775" y="1819127"/>
                </a:lnTo>
                <a:lnTo>
                  <a:pt x="3056791" y="1829537"/>
                </a:lnTo>
                <a:lnTo>
                  <a:pt x="3059364" y="1842281"/>
                </a:lnTo>
                <a:lnTo>
                  <a:pt x="3056791" y="1855026"/>
                </a:lnTo>
                <a:lnTo>
                  <a:pt x="3049775" y="1865436"/>
                </a:lnTo>
                <a:lnTo>
                  <a:pt x="3039371" y="1872455"/>
                </a:lnTo>
                <a:lnTo>
                  <a:pt x="3026633" y="1875029"/>
                </a:lnTo>
                <a:close/>
              </a:path>
              <a:path w="4523740" h="2472690">
                <a:moveTo>
                  <a:pt x="3329211" y="1877553"/>
                </a:moveTo>
                <a:lnTo>
                  <a:pt x="3315502" y="1874781"/>
                </a:lnTo>
                <a:lnTo>
                  <a:pt x="3304303" y="1867224"/>
                </a:lnTo>
                <a:lnTo>
                  <a:pt x="3296750" y="1856017"/>
                </a:lnTo>
                <a:lnTo>
                  <a:pt x="3293980" y="1842298"/>
                </a:lnTo>
                <a:lnTo>
                  <a:pt x="3296750" y="1828580"/>
                </a:lnTo>
                <a:lnTo>
                  <a:pt x="3304303" y="1817373"/>
                </a:lnTo>
                <a:lnTo>
                  <a:pt x="3315502" y="1809815"/>
                </a:lnTo>
                <a:lnTo>
                  <a:pt x="3329211" y="1807044"/>
                </a:lnTo>
                <a:lnTo>
                  <a:pt x="3342923" y="1809815"/>
                </a:lnTo>
                <a:lnTo>
                  <a:pt x="3354123" y="1817373"/>
                </a:lnTo>
                <a:lnTo>
                  <a:pt x="3361676" y="1828580"/>
                </a:lnTo>
                <a:lnTo>
                  <a:pt x="3364446" y="1842298"/>
                </a:lnTo>
                <a:lnTo>
                  <a:pt x="3361678" y="1856017"/>
                </a:lnTo>
                <a:lnTo>
                  <a:pt x="3354129" y="1867224"/>
                </a:lnTo>
                <a:lnTo>
                  <a:pt x="3342930" y="1874781"/>
                </a:lnTo>
                <a:lnTo>
                  <a:pt x="3329211" y="1877553"/>
                </a:lnTo>
                <a:close/>
              </a:path>
              <a:path w="4523740" h="2472690">
                <a:moveTo>
                  <a:pt x="3631783" y="1880077"/>
                </a:moveTo>
                <a:lnTo>
                  <a:pt x="3617087" y="1877107"/>
                </a:lnTo>
                <a:lnTo>
                  <a:pt x="3605086" y="1869009"/>
                </a:lnTo>
                <a:lnTo>
                  <a:pt x="3596995" y="1857001"/>
                </a:lnTo>
                <a:lnTo>
                  <a:pt x="3594028" y="1842298"/>
                </a:lnTo>
                <a:lnTo>
                  <a:pt x="3596995" y="1827597"/>
                </a:lnTo>
                <a:lnTo>
                  <a:pt x="3605086" y="1815589"/>
                </a:lnTo>
                <a:lnTo>
                  <a:pt x="3617087" y="1807490"/>
                </a:lnTo>
                <a:lnTo>
                  <a:pt x="3631783" y="1804520"/>
                </a:lnTo>
                <a:lnTo>
                  <a:pt x="3646479" y="1807490"/>
                </a:lnTo>
                <a:lnTo>
                  <a:pt x="3658479" y="1815589"/>
                </a:lnTo>
                <a:lnTo>
                  <a:pt x="3666571" y="1827597"/>
                </a:lnTo>
                <a:lnTo>
                  <a:pt x="3669538" y="1842298"/>
                </a:lnTo>
                <a:lnTo>
                  <a:pt x="3666571" y="1857001"/>
                </a:lnTo>
                <a:lnTo>
                  <a:pt x="3658479" y="1869009"/>
                </a:lnTo>
                <a:lnTo>
                  <a:pt x="3646479" y="1877107"/>
                </a:lnTo>
                <a:lnTo>
                  <a:pt x="3631783" y="1880077"/>
                </a:lnTo>
                <a:close/>
              </a:path>
              <a:path w="4523740" h="2472690">
                <a:moveTo>
                  <a:pt x="3934361" y="1883441"/>
                </a:moveTo>
                <a:lnTo>
                  <a:pt x="3918361" y="1880208"/>
                </a:lnTo>
                <a:lnTo>
                  <a:pt x="3905299" y="1871391"/>
                </a:lnTo>
                <a:lnTo>
                  <a:pt x="3896494" y="1858313"/>
                </a:lnTo>
                <a:lnTo>
                  <a:pt x="3893266" y="1842298"/>
                </a:lnTo>
                <a:lnTo>
                  <a:pt x="3896494" y="1826283"/>
                </a:lnTo>
                <a:lnTo>
                  <a:pt x="3905299" y="1813206"/>
                </a:lnTo>
                <a:lnTo>
                  <a:pt x="3918361" y="1804389"/>
                </a:lnTo>
                <a:lnTo>
                  <a:pt x="3934361" y="1801156"/>
                </a:lnTo>
                <a:lnTo>
                  <a:pt x="3950367" y="1804389"/>
                </a:lnTo>
                <a:lnTo>
                  <a:pt x="3963441" y="1813206"/>
                </a:lnTo>
                <a:lnTo>
                  <a:pt x="3972257" y="1826283"/>
                </a:lnTo>
                <a:lnTo>
                  <a:pt x="3975490" y="1842298"/>
                </a:lnTo>
                <a:lnTo>
                  <a:pt x="3972257" y="1858313"/>
                </a:lnTo>
                <a:lnTo>
                  <a:pt x="3963441" y="1871391"/>
                </a:lnTo>
                <a:lnTo>
                  <a:pt x="3950367" y="1880208"/>
                </a:lnTo>
                <a:lnTo>
                  <a:pt x="3934361" y="1883441"/>
                </a:lnTo>
                <a:close/>
              </a:path>
              <a:path w="4523740" h="2472690">
                <a:moveTo>
                  <a:pt x="4236940" y="1885964"/>
                </a:moveTo>
                <a:lnTo>
                  <a:pt x="4219960" y="1882534"/>
                </a:lnTo>
                <a:lnTo>
                  <a:pt x="4206093" y="1873179"/>
                </a:lnTo>
                <a:lnTo>
                  <a:pt x="4196743" y="1859304"/>
                </a:lnTo>
                <a:lnTo>
                  <a:pt x="4193314" y="1842315"/>
                </a:lnTo>
                <a:lnTo>
                  <a:pt x="4196743" y="1825327"/>
                </a:lnTo>
                <a:lnTo>
                  <a:pt x="4206093" y="1811453"/>
                </a:lnTo>
                <a:lnTo>
                  <a:pt x="4219960" y="1802099"/>
                </a:lnTo>
                <a:lnTo>
                  <a:pt x="4236940" y="1798669"/>
                </a:lnTo>
                <a:lnTo>
                  <a:pt x="4253919" y="1802099"/>
                </a:lnTo>
                <a:lnTo>
                  <a:pt x="4267786" y="1811453"/>
                </a:lnTo>
                <a:lnTo>
                  <a:pt x="4277136" y="1825327"/>
                </a:lnTo>
                <a:lnTo>
                  <a:pt x="4280565" y="1842315"/>
                </a:lnTo>
                <a:lnTo>
                  <a:pt x="4277136" y="1859304"/>
                </a:lnTo>
                <a:lnTo>
                  <a:pt x="4267786" y="1873179"/>
                </a:lnTo>
                <a:lnTo>
                  <a:pt x="4253919" y="1882534"/>
                </a:lnTo>
                <a:lnTo>
                  <a:pt x="4236940" y="1885964"/>
                </a:lnTo>
                <a:close/>
              </a:path>
              <a:path w="4523740" h="2472690">
                <a:moveTo>
                  <a:pt x="4523696" y="1885290"/>
                </a:moveTo>
                <a:lnTo>
                  <a:pt x="4521565" y="1884860"/>
                </a:lnTo>
                <a:lnTo>
                  <a:pt x="4506904" y="1874964"/>
                </a:lnTo>
                <a:lnTo>
                  <a:pt x="4497020" y="1860288"/>
                </a:lnTo>
                <a:lnTo>
                  <a:pt x="4493396" y="1842315"/>
                </a:lnTo>
                <a:lnTo>
                  <a:pt x="4497020" y="1824343"/>
                </a:lnTo>
                <a:lnTo>
                  <a:pt x="4506904" y="1809668"/>
                </a:lnTo>
                <a:lnTo>
                  <a:pt x="4521565" y="1799774"/>
                </a:lnTo>
                <a:lnTo>
                  <a:pt x="4523696" y="1799343"/>
                </a:lnTo>
                <a:lnTo>
                  <a:pt x="4523696" y="1885290"/>
                </a:lnTo>
                <a:close/>
              </a:path>
              <a:path w="4523740" h="2472690">
                <a:moveTo>
                  <a:pt x="607393" y="2147616"/>
                </a:moveTo>
                <a:lnTo>
                  <a:pt x="604603" y="2147616"/>
                </a:lnTo>
                <a:lnTo>
                  <a:pt x="603476" y="2146489"/>
                </a:lnTo>
                <a:lnTo>
                  <a:pt x="603476" y="2143699"/>
                </a:lnTo>
                <a:lnTo>
                  <a:pt x="604603" y="2142569"/>
                </a:lnTo>
                <a:lnTo>
                  <a:pt x="607393" y="2142569"/>
                </a:lnTo>
                <a:lnTo>
                  <a:pt x="608520" y="2143699"/>
                </a:lnTo>
                <a:lnTo>
                  <a:pt x="608520" y="2146489"/>
                </a:lnTo>
                <a:lnTo>
                  <a:pt x="607393" y="2147616"/>
                </a:lnTo>
                <a:close/>
              </a:path>
              <a:path w="4523740" h="2472690">
                <a:moveTo>
                  <a:pt x="912748" y="2152647"/>
                </a:moveTo>
                <a:lnTo>
                  <a:pt x="904408" y="2152647"/>
                </a:lnTo>
                <a:lnTo>
                  <a:pt x="901030" y="2149266"/>
                </a:lnTo>
                <a:lnTo>
                  <a:pt x="901030" y="2140922"/>
                </a:lnTo>
                <a:lnTo>
                  <a:pt x="904408" y="2137542"/>
                </a:lnTo>
                <a:lnTo>
                  <a:pt x="912748" y="2137542"/>
                </a:lnTo>
                <a:lnTo>
                  <a:pt x="916126" y="2140922"/>
                </a:lnTo>
                <a:lnTo>
                  <a:pt x="916126" y="2149266"/>
                </a:lnTo>
                <a:lnTo>
                  <a:pt x="912748" y="2152647"/>
                </a:lnTo>
                <a:close/>
              </a:path>
              <a:path w="4523740" h="2472690">
                <a:moveTo>
                  <a:pt x="1218100" y="2157674"/>
                </a:moveTo>
                <a:lnTo>
                  <a:pt x="1204199" y="2157674"/>
                </a:lnTo>
                <a:lnTo>
                  <a:pt x="1198568" y="2152040"/>
                </a:lnTo>
                <a:lnTo>
                  <a:pt x="1198568" y="2138112"/>
                </a:lnTo>
                <a:lnTo>
                  <a:pt x="1204199" y="2132477"/>
                </a:lnTo>
                <a:lnTo>
                  <a:pt x="1218117" y="2132477"/>
                </a:lnTo>
                <a:lnTo>
                  <a:pt x="1223748" y="2138112"/>
                </a:lnTo>
                <a:lnTo>
                  <a:pt x="1223748" y="2152040"/>
                </a:lnTo>
                <a:lnTo>
                  <a:pt x="1218100" y="2157674"/>
                </a:lnTo>
                <a:close/>
              </a:path>
              <a:path w="4523740" h="2472690">
                <a:moveTo>
                  <a:pt x="1523000" y="2161881"/>
                </a:moveTo>
                <a:lnTo>
                  <a:pt x="1504473" y="2161881"/>
                </a:lnTo>
                <a:lnTo>
                  <a:pt x="1496959" y="2154361"/>
                </a:lnTo>
                <a:lnTo>
                  <a:pt x="1496959" y="2135824"/>
                </a:lnTo>
                <a:lnTo>
                  <a:pt x="1504473" y="2128307"/>
                </a:lnTo>
                <a:lnTo>
                  <a:pt x="1523000" y="2128307"/>
                </a:lnTo>
                <a:lnTo>
                  <a:pt x="1530513" y="2135824"/>
                </a:lnTo>
                <a:lnTo>
                  <a:pt x="1530513" y="2154361"/>
                </a:lnTo>
                <a:lnTo>
                  <a:pt x="1523000" y="2161881"/>
                </a:lnTo>
                <a:close/>
              </a:path>
              <a:path w="4523740" h="2472690">
                <a:moveTo>
                  <a:pt x="1816316" y="2165245"/>
                </a:moveTo>
                <a:lnTo>
                  <a:pt x="1808475" y="2163663"/>
                </a:lnTo>
                <a:lnTo>
                  <a:pt x="1802074" y="2159345"/>
                </a:lnTo>
                <a:lnTo>
                  <a:pt x="1797759" y="2152940"/>
                </a:lnTo>
                <a:lnTo>
                  <a:pt x="1796177" y="2145092"/>
                </a:lnTo>
                <a:lnTo>
                  <a:pt x="1797759" y="2137247"/>
                </a:lnTo>
                <a:lnTo>
                  <a:pt x="1802074" y="2130843"/>
                </a:lnTo>
                <a:lnTo>
                  <a:pt x="1808475" y="2126526"/>
                </a:lnTo>
                <a:lnTo>
                  <a:pt x="1816316" y="2124943"/>
                </a:lnTo>
                <a:lnTo>
                  <a:pt x="1824157" y="2126526"/>
                </a:lnTo>
                <a:lnTo>
                  <a:pt x="1830559" y="2130843"/>
                </a:lnTo>
                <a:lnTo>
                  <a:pt x="1834874" y="2137247"/>
                </a:lnTo>
                <a:lnTo>
                  <a:pt x="1836456" y="2145092"/>
                </a:lnTo>
                <a:lnTo>
                  <a:pt x="1834874" y="2152940"/>
                </a:lnTo>
                <a:lnTo>
                  <a:pt x="1830559" y="2159345"/>
                </a:lnTo>
                <a:lnTo>
                  <a:pt x="1824157" y="2163663"/>
                </a:lnTo>
                <a:lnTo>
                  <a:pt x="1816316" y="2165245"/>
                </a:lnTo>
                <a:close/>
              </a:path>
              <a:path w="4523740" h="2472690">
                <a:moveTo>
                  <a:pt x="2118895" y="2168606"/>
                </a:moveTo>
                <a:lnTo>
                  <a:pt x="2109748" y="2166758"/>
                </a:lnTo>
                <a:lnTo>
                  <a:pt x="2102279" y="2161719"/>
                </a:lnTo>
                <a:lnTo>
                  <a:pt x="2097242" y="2154245"/>
                </a:lnTo>
                <a:lnTo>
                  <a:pt x="2095395" y="2145092"/>
                </a:lnTo>
                <a:lnTo>
                  <a:pt x="2097242" y="2135941"/>
                </a:lnTo>
                <a:lnTo>
                  <a:pt x="2102279" y="2128467"/>
                </a:lnTo>
                <a:lnTo>
                  <a:pt x="2109748" y="2123427"/>
                </a:lnTo>
                <a:lnTo>
                  <a:pt x="2118895" y="2121579"/>
                </a:lnTo>
                <a:lnTo>
                  <a:pt x="2128041" y="2123427"/>
                </a:lnTo>
                <a:lnTo>
                  <a:pt x="2135511" y="2128467"/>
                </a:lnTo>
                <a:lnTo>
                  <a:pt x="2140547" y="2135941"/>
                </a:lnTo>
                <a:lnTo>
                  <a:pt x="2142394" y="2145092"/>
                </a:lnTo>
                <a:lnTo>
                  <a:pt x="2140547" y="2154245"/>
                </a:lnTo>
                <a:lnTo>
                  <a:pt x="2135511" y="2161719"/>
                </a:lnTo>
                <a:lnTo>
                  <a:pt x="2128041" y="2166758"/>
                </a:lnTo>
                <a:lnTo>
                  <a:pt x="2118895" y="2168606"/>
                </a:lnTo>
                <a:close/>
              </a:path>
              <a:path w="4523740" h="2472690">
                <a:moveTo>
                  <a:pt x="2421476" y="2171130"/>
                </a:moveTo>
                <a:lnTo>
                  <a:pt x="2411356" y="2169084"/>
                </a:lnTo>
                <a:lnTo>
                  <a:pt x="2403089" y="2163507"/>
                </a:lnTo>
                <a:lnTo>
                  <a:pt x="2397514" y="2155236"/>
                </a:lnTo>
                <a:lnTo>
                  <a:pt x="2395470" y="2145109"/>
                </a:lnTo>
                <a:lnTo>
                  <a:pt x="2397514" y="2134984"/>
                </a:lnTo>
                <a:lnTo>
                  <a:pt x="2403089" y="2126713"/>
                </a:lnTo>
                <a:lnTo>
                  <a:pt x="2411356" y="2121135"/>
                </a:lnTo>
                <a:lnTo>
                  <a:pt x="2421476" y="2119089"/>
                </a:lnTo>
                <a:lnTo>
                  <a:pt x="2431594" y="2121135"/>
                </a:lnTo>
                <a:lnTo>
                  <a:pt x="2439860" y="2126713"/>
                </a:lnTo>
                <a:lnTo>
                  <a:pt x="2445435" y="2134984"/>
                </a:lnTo>
                <a:lnTo>
                  <a:pt x="2447480" y="2145109"/>
                </a:lnTo>
                <a:lnTo>
                  <a:pt x="2445437" y="2155236"/>
                </a:lnTo>
                <a:lnTo>
                  <a:pt x="2439867" y="2163507"/>
                </a:lnTo>
                <a:lnTo>
                  <a:pt x="2431602" y="2169084"/>
                </a:lnTo>
                <a:lnTo>
                  <a:pt x="2421476" y="2171130"/>
                </a:lnTo>
                <a:close/>
              </a:path>
              <a:path w="4523740" h="2472690">
                <a:moveTo>
                  <a:pt x="2724055" y="2174493"/>
                </a:moveTo>
                <a:lnTo>
                  <a:pt x="2712622" y="2172185"/>
                </a:lnTo>
                <a:lnTo>
                  <a:pt x="2703288" y="2165889"/>
                </a:lnTo>
                <a:lnTo>
                  <a:pt x="2696995" y="2156549"/>
                </a:lnTo>
                <a:lnTo>
                  <a:pt x="2694688" y="2145109"/>
                </a:lnTo>
                <a:lnTo>
                  <a:pt x="2696995" y="2133670"/>
                </a:lnTo>
                <a:lnTo>
                  <a:pt x="2703288" y="2124330"/>
                </a:lnTo>
                <a:lnTo>
                  <a:pt x="2712622" y="2118034"/>
                </a:lnTo>
                <a:lnTo>
                  <a:pt x="2724055" y="2115725"/>
                </a:lnTo>
                <a:lnTo>
                  <a:pt x="2735487" y="2118034"/>
                </a:lnTo>
                <a:lnTo>
                  <a:pt x="2744821" y="2124330"/>
                </a:lnTo>
                <a:lnTo>
                  <a:pt x="2751114" y="2133670"/>
                </a:lnTo>
                <a:lnTo>
                  <a:pt x="2753422" y="2145109"/>
                </a:lnTo>
                <a:lnTo>
                  <a:pt x="2751114" y="2156549"/>
                </a:lnTo>
                <a:lnTo>
                  <a:pt x="2744821" y="2165889"/>
                </a:lnTo>
                <a:lnTo>
                  <a:pt x="2735487" y="2172185"/>
                </a:lnTo>
                <a:lnTo>
                  <a:pt x="2724055" y="2174493"/>
                </a:lnTo>
                <a:close/>
              </a:path>
              <a:path w="4523740" h="2472690">
                <a:moveTo>
                  <a:pt x="3026633" y="2177861"/>
                </a:moveTo>
                <a:lnTo>
                  <a:pt x="3013896" y="2175286"/>
                </a:lnTo>
                <a:lnTo>
                  <a:pt x="3003493" y="2168265"/>
                </a:lnTo>
                <a:lnTo>
                  <a:pt x="2996478" y="2157855"/>
                </a:lnTo>
                <a:lnTo>
                  <a:pt x="2993905" y="2145109"/>
                </a:lnTo>
                <a:lnTo>
                  <a:pt x="2996478" y="2132365"/>
                </a:lnTo>
                <a:lnTo>
                  <a:pt x="3003493" y="2121955"/>
                </a:lnTo>
                <a:lnTo>
                  <a:pt x="3013896" y="2114936"/>
                </a:lnTo>
                <a:lnTo>
                  <a:pt x="3026633" y="2112362"/>
                </a:lnTo>
                <a:lnTo>
                  <a:pt x="3039371" y="2114936"/>
                </a:lnTo>
                <a:lnTo>
                  <a:pt x="3049775" y="2121955"/>
                </a:lnTo>
                <a:lnTo>
                  <a:pt x="3056791" y="2132365"/>
                </a:lnTo>
                <a:lnTo>
                  <a:pt x="3059364" y="2145109"/>
                </a:lnTo>
                <a:lnTo>
                  <a:pt x="3056791" y="2157855"/>
                </a:lnTo>
                <a:lnTo>
                  <a:pt x="3049775" y="2168265"/>
                </a:lnTo>
                <a:lnTo>
                  <a:pt x="3039371" y="2175286"/>
                </a:lnTo>
                <a:lnTo>
                  <a:pt x="3026633" y="2177861"/>
                </a:lnTo>
                <a:close/>
              </a:path>
              <a:path w="4523740" h="2472690">
                <a:moveTo>
                  <a:pt x="3329211" y="2180381"/>
                </a:moveTo>
                <a:lnTo>
                  <a:pt x="3315502" y="2177609"/>
                </a:lnTo>
                <a:lnTo>
                  <a:pt x="3304303" y="2170052"/>
                </a:lnTo>
                <a:lnTo>
                  <a:pt x="3296750" y="2158845"/>
                </a:lnTo>
                <a:lnTo>
                  <a:pt x="3293980" y="2145126"/>
                </a:lnTo>
                <a:lnTo>
                  <a:pt x="3296750" y="2131408"/>
                </a:lnTo>
                <a:lnTo>
                  <a:pt x="3304303" y="2120201"/>
                </a:lnTo>
                <a:lnTo>
                  <a:pt x="3315502" y="2112643"/>
                </a:lnTo>
                <a:lnTo>
                  <a:pt x="3329211" y="2109872"/>
                </a:lnTo>
                <a:lnTo>
                  <a:pt x="3342923" y="2112643"/>
                </a:lnTo>
                <a:lnTo>
                  <a:pt x="3354123" y="2120201"/>
                </a:lnTo>
                <a:lnTo>
                  <a:pt x="3361676" y="2131408"/>
                </a:lnTo>
                <a:lnTo>
                  <a:pt x="3364446" y="2145126"/>
                </a:lnTo>
                <a:lnTo>
                  <a:pt x="3361678" y="2158845"/>
                </a:lnTo>
                <a:lnTo>
                  <a:pt x="3354129" y="2170052"/>
                </a:lnTo>
                <a:lnTo>
                  <a:pt x="3342930" y="2177609"/>
                </a:lnTo>
                <a:lnTo>
                  <a:pt x="3329211" y="2180381"/>
                </a:lnTo>
                <a:close/>
              </a:path>
              <a:path w="4523740" h="2472690">
                <a:moveTo>
                  <a:pt x="3631783" y="2182905"/>
                </a:moveTo>
                <a:lnTo>
                  <a:pt x="3617087" y="2179935"/>
                </a:lnTo>
                <a:lnTo>
                  <a:pt x="3605086" y="2171837"/>
                </a:lnTo>
                <a:lnTo>
                  <a:pt x="3596995" y="2159829"/>
                </a:lnTo>
                <a:lnTo>
                  <a:pt x="3594028" y="2145126"/>
                </a:lnTo>
                <a:lnTo>
                  <a:pt x="3596995" y="2130424"/>
                </a:lnTo>
                <a:lnTo>
                  <a:pt x="3605086" y="2118415"/>
                </a:lnTo>
                <a:lnTo>
                  <a:pt x="3617087" y="2110318"/>
                </a:lnTo>
                <a:lnTo>
                  <a:pt x="3631783" y="2107348"/>
                </a:lnTo>
                <a:lnTo>
                  <a:pt x="3646479" y="2110318"/>
                </a:lnTo>
                <a:lnTo>
                  <a:pt x="3658479" y="2118415"/>
                </a:lnTo>
                <a:lnTo>
                  <a:pt x="3666571" y="2130424"/>
                </a:lnTo>
                <a:lnTo>
                  <a:pt x="3669538" y="2145126"/>
                </a:lnTo>
                <a:lnTo>
                  <a:pt x="3666571" y="2159829"/>
                </a:lnTo>
                <a:lnTo>
                  <a:pt x="3658479" y="2171837"/>
                </a:lnTo>
                <a:lnTo>
                  <a:pt x="3646479" y="2179935"/>
                </a:lnTo>
                <a:lnTo>
                  <a:pt x="3631783" y="2182905"/>
                </a:lnTo>
                <a:close/>
              </a:path>
              <a:path w="4523740" h="2472690">
                <a:moveTo>
                  <a:pt x="3934361" y="2186269"/>
                </a:moveTo>
                <a:lnTo>
                  <a:pt x="3918361" y="2183036"/>
                </a:lnTo>
                <a:lnTo>
                  <a:pt x="3905299" y="2174219"/>
                </a:lnTo>
                <a:lnTo>
                  <a:pt x="3896494" y="2161141"/>
                </a:lnTo>
                <a:lnTo>
                  <a:pt x="3893266" y="2145126"/>
                </a:lnTo>
                <a:lnTo>
                  <a:pt x="3896494" y="2129111"/>
                </a:lnTo>
                <a:lnTo>
                  <a:pt x="3905299" y="2116034"/>
                </a:lnTo>
                <a:lnTo>
                  <a:pt x="3918361" y="2107217"/>
                </a:lnTo>
                <a:lnTo>
                  <a:pt x="3934361" y="2103984"/>
                </a:lnTo>
                <a:lnTo>
                  <a:pt x="3950367" y="2107217"/>
                </a:lnTo>
                <a:lnTo>
                  <a:pt x="3963441" y="2116034"/>
                </a:lnTo>
                <a:lnTo>
                  <a:pt x="3972257" y="2129111"/>
                </a:lnTo>
                <a:lnTo>
                  <a:pt x="3975490" y="2145126"/>
                </a:lnTo>
                <a:lnTo>
                  <a:pt x="3972257" y="2161141"/>
                </a:lnTo>
                <a:lnTo>
                  <a:pt x="3963441" y="2174219"/>
                </a:lnTo>
                <a:lnTo>
                  <a:pt x="3950367" y="2183036"/>
                </a:lnTo>
                <a:lnTo>
                  <a:pt x="3934361" y="2186269"/>
                </a:lnTo>
                <a:close/>
              </a:path>
              <a:path w="4523740" h="2472690">
                <a:moveTo>
                  <a:pt x="4236940" y="2188792"/>
                </a:moveTo>
                <a:lnTo>
                  <a:pt x="4219960" y="2185362"/>
                </a:lnTo>
                <a:lnTo>
                  <a:pt x="4206093" y="2176007"/>
                </a:lnTo>
                <a:lnTo>
                  <a:pt x="4196743" y="2162132"/>
                </a:lnTo>
                <a:lnTo>
                  <a:pt x="4193314" y="2145143"/>
                </a:lnTo>
                <a:lnTo>
                  <a:pt x="4196743" y="2128154"/>
                </a:lnTo>
                <a:lnTo>
                  <a:pt x="4206093" y="2114280"/>
                </a:lnTo>
                <a:lnTo>
                  <a:pt x="4219960" y="2104925"/>
                </a:lnTo>
                <a:lnTo>
                  <a:pt x="4236940" y="2101494"/>
                </a:lnTo>
                <a:lnTo>
                  <a:pt x="4253919" y="2104925"/>
                </a:lnTo>
                <a:lnTo>
                  <a:pt x="4267786" y="2114280"/>
                </a:lnTo>
                <a:lnTo>
                  <a:pt x="4277136" y="2128154"/>
                </a:lnTo>
                <a:lnTo>
                  <a:pt x="4280565" y="2145143"/>
                </a:lnTo>
                <a:lnTo>
                  <a:pt x="4277136" y="2162132"/>
                </a:lnTo>
                <a:lnTo>
                  <a:pt x="4267786" y="2176007"/>
                </a:lnTo>
                <a:lnTo>
                  <a:pt x="4253919" y="2185362"/>
                </a:lnTo>
                <a:lnTo>
                  <a:pt x="4236940" y="2188792"/>
                </a:lnTo>
                <a:close/>
              </a:path>
              <a:path w="4523740" h="2472690">
                <a:moveTo>
                  <a:pt x="4523696" y="2188118"/>
                </a:moveTo>
                <a:lnTo>
                  <a:pt x="4521565" y="2187687"/>
                </a:lnTo>
                <a:lnTo>
                  <a:pt x="4506904" y="2177792"/>
                </a:lnTo>
                <a:lnTo>
                  <a:pt x="4497020" y="2163116"/>
                </a:lnTo>
                <a:lnTo>
                  <a:pt x="4493396" y="2145143"/>
                </a:lnTo>
                <a:lnTo>
                  <a:pt x="4497020" y="2127173"/>
                </a:lnTo>
                <a:lnTo>
                  <a:pt x="4506904" y="2112497"/>
                </a:lnTo>
                <a:lnTo>
                  <a:pt x="4521565" y="2102602"/>
                </a:lnTo>
                <a:lnTo>
                  <a:pt x="4523696" y="2102172"/>
                </a:lnTo>
                <a:lnTo>
                  <a:pt x="4523696" y="2188118"/>
                </a:lnTo>
                <a:close/>
              </a:path>
              <a:path w="4523740" h="2472690">
                <a:moveTo>
                  <a:pt x="1211996" y="2448376"/>
                </a:moveTo>
                <a:lnTo>
                  <a:pt x="1210316" y="2448376"/>
                </a:lnTo>
                <a:lnTo>
                  <a:pt x="1210316" y="2447435"/>
                </a:lnTo>
                <a:lnTo>
                  <a:pt x="1211996" y="2447435"/>
                </a:lnTo>
                <a:lnTo>
                  <a:pt x="1211996" y="2448376"/>
                </a:lnTo>
                <a:close/>
              </a:path>
              <a:path w="4523740" h="2472690">
                <a:moveTo>
                  <a:pt x="1515587" y="2451268"/>
                </a:moveTo>
                <a:lnTo>
                  <a:pt x="1511872" y="2451268"/>
                </a:lnTo>
                <a:lnTo>
                  <a:pt x="1510374" y="2449773"/>
                </a:lnTo>
                <a:lnTo>
                  <a:pt x="1510374" y="2446038"/>
                </a:lnTo>
                <a:lnTo>
                  <a:pt x="1511872" y="2444540"/>
                </a:lnTo>
                <a:lnTo>
                  <a:pt x="1515604" y="2444540"/>
                </a:lnTo>
                <a:lnTo>
                  <a:pt x="1517098" y="2446038"/>
                </a:lnTo>
                <a:lnTo>
                  <a:pt x="1517098" y="2449773"/>
                </a:lnTo>
                <a:lnTo>
                  <a:pt x="1515587" y="2451268"/>
                </a:lnTo>
                <a:close/>
              </a:path>
              <a:path w="4523740" h="2472690">
                <a:moveTo>
                  <a:pt x="1820483" y="2455475"/>
                </a:moveTo>
                <a:lnTo>
                  <a:pt x="1812146" y="2455475"/>
                </a:lnTo>
                <a:lnTo>
                  <a:pt x="1808769" y="2452094"/>
                </a:lnTo>
                <a:lnTo>
                  <a:pt x="1808769" y="2443750"/>
                </a:lnTo>
                <a:lnTo>
                  <a:pt x="1812146" y="2440370"/>
                </a:lnTo>
                <a:lnTo>
                  <a:pt x="1820483" y="2440370"/>
                </a:lnTo>
                <a:lnTo>
                  <a:pt x="1823864" y="2443750"/>
                </a:lnTo>
                <a:lnTo>
                  <a:pt x="1823864" y="2452094"/>
                </a:lnTo>
                <a:lnTo>
                  <a:pt x="1820483" y="2455475"/>
                </a:lnTo>
                <a:close/>
              </a:path>
              <a:path w="4523740" h="2472690">
                <a:moveTo>
                  <a:pt x="2124914" y="2458839"/>
                </a:moveTo>
                <a:lnTo>
                  <a:pt x="2112879" y="2458839"/>
                </a:lnTo>
                <a:lnTo>
                  <a:pt x="2107987" y="2453943"/>
                </a:lnTo>
                <a:lnTo>
                  <a:pt x="2107987" y="2441901"/>
                </a:lnTo>
                <a:lnTo>
                  <a:pt x="2112879" y="2437006"/>
                </a:lnTo>
                <a:lnTo>
                  <a:pt x="2124914" y="2437006"/>
                </a:lnTo>
                <a:lnTo>
                  <a:pt x="2129806" y="2441901"/>
                </a:lnTo>
                <a:lnTo>
                  <a:pt x="2129806" y="2453943"/>
                </a:lnTo>
                <a:lnTo>
                  <a:pt x="2124914" y="2458839"/>
                </a:lnTo>
                <a:close/>
              </a:path>
              <a:path w="4523740" h="2472690">
                <a:moveTo>
                  <a:pt x="2429814" y="2463043"/>
                </a:moveTo>
                <a:lnTo>
                  <a:pt x="2413136" y="2463043"/>
                </a:lnTo>
                <a:lnTo>
                  <a:pt x="2406381" y="2456281"/>
                </a:lnTo>
                <a:lnTo>
                  <a:pt x="2406381" y="2439594"/>
                </a:lnTo>
                <a:lnTo>
                  <a:pt x="2413136" y="2432835"/>
                </a:lnTo>
                <a:lnTo>
                  <a:pt x="2429814" y="2432835"/>
                </a:lnTo>
                <a:lnTo>
                  <a:pt x="2436572" y="2439594"/>
                </a:lnTo>
                <a:lnTo>
                  <a:pt x="2436572" y="2456281"/>
                </a:lnTo>
                <a:lnTo>
                  <a:pt x="2429814" y="2463043"/>
                </a:lnTo>
                <a:close/>
              </a:path>
              <a:path w="4523740" h="2472690">
                <a:moveTo>
                  <a:pt x="2733789" y="2465566"/>
                </a:moveTo>
                <a:lnTo>
                  <a:pt x="2714321" y="2465566"/>
                </a:lnTo>
                <a:lnTo>
                  <a:pt x="2706436" y="2457678"/>
                </a:lnTo>
                <a:lnTo>
                  <a:pt x="2706436" y="2438200"/>
                </a:lnTo>
                <a:lnTo>
                  <a:pt x="2714321" y="2430312"/>
                </a:lnTo>
                <a:lnTo>
                  <a:pt x="2733789" y="2430312"/>
                </a:lnTo>
                <a:lnTo>
                  <a:pt x="2741670" y="2438200"/>
                </a:lnTo>
                <a:lnTo>
                  <a:pt x="2741670" y="2457678"/>
                </a:lnTo>
                <a:lnTo>
                  <a:pt x="2733789" y="2465566"/>
                </a:lnTo>
                <a:close/>
              </a:path>
              <a:path w="4523740" h="2472690">
                <a:moveTo>
                  <a:pt x="3026633" y="2468930"/>
                </a:moveTo>
                <a:lnTo>
                  <a:pt x="3018468" y="2467280"/>
                </a:lnTo>
                <a:lnTo>
                  <a:pt x="3011800" y="2462780"/>
                </a:lnTo>
                <a:lnTo>
                  <a:pt x="3007303" y="2456107"/>
                </a:lnTo>
                <a:lnTo>
                  <a:pt x="3005654" y="2447937"/>
                </a:lnTo>
                <a:lnTo>
                  <a:pt x="3007303" y="2439768"/>
                </a:lnTo>
                <a:lnTo>
                  <a:pt x="3011800" y="2433097"/>
                </a:lnTo>
                <a:lnTo>
                  <a:pt x="3018468" y="2428598"/>
                </a:lnTo>
                <a:lnTo>
                  <a:pt x="3026633" y="2426948"/>
                </a:lnTo>
                <a:lnTo>
                  <a:pt x="3034798" y="2428598"/>
                </a:lnTo>
                <a:lnTo>
                  <a:pt x="3041466" y="2433097"/>
                </a:lnTo>
                <a:lnTo>
                  <a:pt x="3045963" y="2439768"/>
                </a:lnTo>
                <a:lnTo>
                  <a:pt x="3047612" y="2447937"/>
                </a:lnTo>
                <a:lnTo>
                  <a:pt x="3045963" y="2456107"/>
                </a:lnTo>
                <a:lnTo>
                  <a:pt x="3041466" y="2462780"/>
                </a:lnTo>
                <a:lnTo>
                  <a:pt x="3034798" y="2467280"/>
                </a:lnTo>
                <a:lnTo>
                  <a:pt x="3026633" y="2468930"/>
                </a:lnTo>
                <a:close/>
              </a:path>
              <a:path w="4523740" h="2472690">
                <a:moveTo>
                  <a:pt x="3329211" y="2470610"/>
                </a:moveTo>
                <a:lnTo>
                  <a:pt x="3320389" y="2468830"/>
                </a:lnTo>
                <a:lnTo>
                  <a:pt x="3313186" y="2463973"/>
                </a:lnTo>
                <a:lnTo>
                  <a:pt x="3308332" y="2456767"/>
                </a:lnTo>
                <a:lnTo>
                  <a:pt x="3306552" y="2447937"/>
                </a:lnTo>
                <a:lnTo>
                  <a:pt x="3308332" y="2439108"/>
                </a:lnTo>
                <a:lnTo>
                  <a:pt x="3313186" y="2431902"/>
                </a:lnTo>
                <a:lnTo>
                  <a:pt x="3320389" y="2427045"/>
                </a:lnTo>
                <a:lnTo>
                  <a:pt x="3329211" y="2425264"/>
                </a:lnTo>
                <a:lnTo>
                  <a:pt x="3338036" y="2427045"/>
                </a:lnTo>
                <a:lnTo>
                  <a:pt x="3345239" y="2431902"/>
                </a:lnTo>
                <a:lnTo>
                  <a:pt x="3350094" y="2439108"/>
                </a:lnTo>
                <a:lnTo>
                  <a:pt x="3351874" y="2447937"/>
                </a:lnTo>
                <a:lnTo>
                  <a:pt x="3350092" y="2456767"/>
                </a:lnTo>
                <a:lnTo>
                  <a:pt x="3345233" y="2463973"/>
                </a:lnTo>
                <a:lnTo>
                  <a:pt x="3338029" y="2468830"/>
                </a:lnTo>
                <a:lnTo>
                  <a:pt x="3329211" y="2470610"/>
                </a:lnTo>
                <a:close/>
              </a:path>
              <a:path w="4523740" h="2472690">
                <a:moveTo>
                  <a:pt x="3631783" y="2470610"/>
                </a:moveTo>
                <a:lnTo>
                  <a:pt x="3622965" y="2468830"/>
                </a:lnTo>
                <a:lnTo>
                  <a:pt x="3615769" y="2463973"/>
                </a:lnTo>
                <a:lnTo>
                  <a:pt x="3610921" y="2456767"/>
                </a:lnTo>
                <a:lnTo>
                  <a:pt x="3609143" y="2447937"/>
                </a:lnTo>
                <a:lnTo>
                  <a:pt x="3610921" y="2439108"/>
                </a:lnTo>
                <a:lnTo>
                  <a:pt x="3615769" y="2431902"/>
                </a:lnTo>
                <a:lnTo>
                  <a:pt x="3622965" y="2427045"/>
                </a:lnTo>
                <a:lnTo>
                  <a:pt x="3631783" y="2425264"/>
                </a:lnTo>
                <a:lnTo>
                  <a:pt x="3640606" y="2427045"/>
                </a:lnTo>
                <a:lnTo>
                  <a:pt x="3647814" y="2431902"/>
                </a:lnTo>
                <a:lnTo>
                  <a:pt x="3652674" y="2439108"/>
                </a:lnTo>
                <a:lnTo>
                  <a:pt x="3654456" y="2447937"/>
                </a:lnTo>
                <a:lnTo>
                  <a:pt x="3652674" y="2456767"/>
                </a:lnTo>
                <a:lnTo>
                  <a:pt x="3647814" y="2463973"/>
                </a:lnTo>
                <a:lnTo>
                  <a:pt x="3640606" y="2468830"/>
                </a:lnTo>
                <a:lnTo>
                  <a:pt x="3631783" y="2470610"/>
                </a:lnTo>
                <a:close/>
              </a:path>
              <a:path w="4523740" h="2472690">
                <a:moveTo>
                  <a:pt x="3934361" y="2472294"/>
                </a:moveTo>
                <a:lnTo>
                  <a:pt x="3924895" y="2470381"/>
                </a:lnTo>
                <a:lnTo>
                  <a:pt x="3917162" y="2465164"/>
                </a:lnTo>
                <a:lnTo>
                  <a:pt x="3911947" y="2457427"/>
                </a:lnTo>
                <a:lnTo>
                  <a:pt x="3910035" y="2447954"/>
                </a:lnTo>
                <a:lnTo>
                  <a:pt x="3911947" y="2438482"/>
                </a:lnTo>
                <a:lnTo>
                  <a:pt x="3917162" y="2430747"/>
                </a:lnTo>
                <a:lnTo>
                  <a:pt x="3924895" y="2425531"/>
                </a:lnTo>
                <a:lnTo>
                  <a:pt x="3934361" y="2423618"/>
                </a:lnTo>
                <a:lnTo>
                  <a:pt x="3943827" y="2425531"/>
                </a:lnTo>
                <a:lnTo>
                  <a:pt x="3951560" y="2430747"/>
                </a:lnTo>
                <a:lnTo>
                  <a:pt x="3956775" y="2438482"/>
                </a:lnTo>
                <a:lnTo>
                  <a:pt x="3958688" y="2447954"/>
                </a:lnTo>
                <a:lnTo>
                  <a:pt x="3956775" y="2457427"/>
                </a:lnTo>
                <a:lnTo>
                  <a:pt x="3951560" y="2465164"/>
                </a:lnTo>
                <a:lnTo>
                  <a:pt x="3943827" y="2470381"/>
                </a:lnTo>
                <a:lnTo>
                  <a:pt x="3934361" y="2472294"/>
                </a:lnTo>
                <a:close/>
              </a:path>
              <a:path w="4523740" h="2472690">
                <a:moveTo>
                  <a:pt x="4236940" y="2470610"/>
                </a:moveTo>
                <a:lnTo>
                  <a:pt x="4228122" y="2468830"/>
                </a:lnTo>
                <a:lnTo>
                  <a:pt x="4220926" y="2463973"/>
                </a:lnTo>
                <a:lnTo>
                  <a:pt x="4216078" y="2456767"/>
                </a:lnTo>
                <a:lnTo>
                  <a:pt x="4214300" y="2447937"/>
                </a:lnTo>
                <a:lnTo>
                  <a:pt x="4216078" y="2439108"/>
                </a:lnTo>
                <a:lnTo>
                  <a:pt x="4220926" y="2431902"/>
                </a:lnTo>
                <a:lnTo>
                  <a:pt x="4228122" y="2427045"/>
                </a:lnTo>
                <a:lnTo>
                  <a:pt x="4236940" y="2425264"/>
                </a:lnTo>
                <a:lnTo>
                  <a:pt x="4245777" y="2427045"/>
                </a:lnTo>
                <a:lnTo>
                  <a:pt x="4252983" y="2431902"/>
                </a:lnTo>
                <a:lnTo>
                  <a:pt x="4257835" y="2439108"/>
                </a:lnTo>
                <a:lnTo>
                  <a:pt x="4259613" y="2447937"/>
                </a:lnTo>
                <a:lnTo>
                  <a:pt x="4257830" y="2456767"/>
                </a:lnTo>
                <a:lnTo>
                  <a:pt x="4252970" y="2463973"/>
                </a:lnTo>
                <a:lnTo>
                  <a:pt x="4245763" y="2468830"/>
                </a:lnTo>
                <a:lnTo>
                  <a:pt x="4236940" y="2470610"/>
                </a:lnTo>
                <a:close/>
              </a:path>
              <a:path w="4523740" h="2472690">
                <a:moveTo>
                  <a:pt x="4523696" y="2459835"/>
                </a:moveTo>
                <a:lnTo>
                  <a:pt x="4520962" y="2455784"/>
                </a:lnTo>
                <a:lnTo>
                  <a:pt x="4519375" y="2447937"/>
                </a:lnTo>
                <a:lnTo>
                  <a:pt x="4520962" y="2440092"/>
                </a:lnTo>
                <a:lnTo>
                  <a:pt x="4523696" y="2436041"/>
                </a:lnTo>
                <a:lnTo>
                  <a:pt x="4523696" y="2459835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0" y="9004121"/>
            <a:ext cx="18288000" cy="132715"/>
          </a:xfrm>
          <a:custGeom>
            <a:avLst/>
            <a:gdLst/>
            <a:ahLst/>
            <a:cxnLst/>
            <a:rect l="l" t="t" r="r" b="b"/>
            <a:pathLst>
              <a:path w="18288000" h="132715">
                <a:moveTo>
                  <a:pt x="11426596" y="0"/>
                </a:moveTo>
                <a:lnTo>
                  <a:pt x="0" y="0"/>
                </a:lnTo>
                <a:lnTo>
                  <a:pt x="0" y="114261"/>
                </a:lnTo>
                <a:lnTo>
                  <a:pt x="11426596" y="114261"/>
                </a:lnTo>
                <a:lnTo>
                  <a:pt x="11426596" y="0"/>
                </a:lnTo>
                <a:close/>
              </a:path>
              <a:path w="18288000" h="132715">
                <a:moveTo>
                  <a:pt x="18287988" y="18389"/>
                </a:moveTo>
                <a:lnTo>
                  <a:pt x="11430318" y="0"/>
                </a:lnTo>
                <a:lnTo>
                  <a:pt x="11430013" y="114300"/>
                </a:lnTo>
                <a:lnTo>
                  <a:pt x="18287988" y="132689"/>
                </a:lnTo>
                <a:lnTo>
                  <a:pt x="18287988" y="18389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666545" y="800131"/>
            <a:ext cx="8954770" cy="1320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30"/>
              <a:t>INTRODUCTION</a:t>
            </a:r>
          </a:p>
        </p:txBody>
      </p:sp>
      <p:sp>
        <p:nvSpPr>
          <p:cNvPr id="9" name="object 9" descr=""/>
          <p:cNvSpPr/>
          <p:nvPr/>
        </p:nvSpPr>
        <p:spPr>
          <a:xfrm>
            <a:off x="15915854" y="0"/>
            <a:ext cx="1449705" cy="1673225"/>
          </a:xfrm>
          <a:custGeom>
            <a:avLst/>
            <a:gdLst/>
            <a:ahLst/>
            <a:cxnLst/>
            <a:rect l="l" t="t" r="r" b="b"/>
            <a:pathLst>
              <a:path w="1449705" h="1673225">
                <a:moveTo>
                  <a:pt x="724996" y="1673225"/>
                </a:moveTo>
                <a:lnTo>
                  <a:pt x="675162" y="1671418"/>
                </a:lnTo>
                <a:lnTo>
                  <a:pt x="625515" y="1666233"/>
                </a:lnTo>
                <a:lnTo>
                  <a:pt x="576618" y="1658027"/>
                </a:lnTo>
                <a:lnTo>
                  <a:pt x="529036" y="1647154"/>
                </a:lnTo>
                <a:lnTo>
                  <a:pt x="483331" y="1633970"/>
                </a:lnTo>
                <a:lnTo>
                  <a:pt x="437548" y="1617097"/>
                </a:lnTo>
                <a:lnTo>
                  <a:pt x="393532" y="1597501"/>
                </a:lnTo>
                <a:lnTo>
                  <a:pt x="350853" y="1575053"/>
                </a:lnTo>
                <a:lnTo>
                  <a:pt x="310183" y="1550115"/>
                </a:lnTo>
                <a:lnTo>
                  <a:pt x="271458" y="1522722"/>
                </a:lnTo>
                <a:lnTo>
                  <a:pt x="234800" y="1492990"/>
                </a:lnTo>
                <a:lnTo>
                  <a:pt x="200328" y="1461036"/>
                </a:lnTo>
                <a:lnTo>
                  <a:pt x="168164" y="1426977"/>
                </a:lnTo>
                <a:lnTo>
                  <a:pt x="138429" y="1390929"/>
                </a:lnTo>
                <a:lnTo>
                  <a:pt x="111242" y="1353008"/>
                </a:lnTo>
                <a:lnTo>
                  <a:pt x="86726" y="1313332"/>
                </a:lnTo>
                <a:lnTo>
                  <a:pt x="64999" y="1272016"/>
                </a:lnTo>
                <a:lnTo>
                  <a:pt x="46184" y="1229178"/>
                </a:lnTo>
                <a:lnTo>
                  <a:pt x="30287" y="1184523"/>
                </a:lnTo>
                <a:lnTo>
                  <a:pt x="17733" y="1139216"/>
                </a:lnTo>
                <a:lnTo>
                  <a:pt x="8429" y="1092778"/>
                </a:lnTo>
                <a:lnTo>
                  <a:pt x="2449" y="1044934"/>
                </a:lnTo>
                <a:lnTo>
                  <a:pt x="37" y="996973"/>
                </a:lnTo>
                <a:lnTo>
                  <a:pt x="0" y="0"/>
                </a:lnTo>
                <a:lnTo>
                  <a:pt x="1449212" y="0"/>
                </a:lnTo>
                <a:lnTo>
                  <a:pt x="1449212" y="996973"/>
                </a:lnTo>
                <a:lnTo>
                  <a:pt x="1446735" y="1045324"/>
                </a:lnTo>
                <a:lnTo>
                  <a:pt x="1440696" y="1092778"/>
                </a:lnTo>
                <a:lnTo>
                  <a:pt x="1431172" y="1139402"/>
                </a:lnTo>
                <a:lnTo>
                  <a:pt x="1418450" y="1184523"/>
                </a:lnTo>
                <a:lnTo>
                  <a:pt x="1402504" y="1228582"/>
                </a:lnTo>
                <a:lnTo>
                  <a:pt x="1383517" y="1271276"/>
                </a:lnTo>
                <a:lnTo>
                  <a:pt x="1361618" y="1312488"/>
                </a:lnTo>
                <a:lnTo>
                  <a:pt x="1336939" y="1352103"/>
                </a:lnTo>
                <a:lnTo>
                  <a:pt x="1309609" y="1390003"/>
                </a:lnTo>
                <a:lnTo>
                  <a:pt x="1279759" y="1426071"/>
                </a:lnTo>
                <a:lnTo>
                  <a:pt x="1247520" y="1460192"/>
                </a:lnTo>
                <a:lnTo>
                  <a:pt x="1213021" y="1492249"/>
                </a:lnTo>
                <a:lnTo>
                  <a:pt x="1176393" y="1522125"/>
                </a:lnTo>
                <a:lnTo>
                  <a:pt x="1137767" y="1549703"/>
                </a:lnTo>
                <a:lnTo>
                  <a:pt x="1097272" y="1574867"/>
                </a:lnTo>
                <a:lnTo>
                  <a:pt x="1055039" y="1597501"/>
                </a:lnTo>
                <a:lnTo>
                  <a:pt x="1011198" y="1617487"/>
                </a:lnTo>
                <a:lnTo>
                  <a:pt x="965881" y="1634709"/>
                </a:lnTo>
                <a:lnTo>
                  <a:pt x="964317" y="1635449"/>
                </a:lnTo>
                <a:lnTo>
                  <a:pt x="962754" y="1635449"/>
                </a:lnTo>
                <a:lnTo>
                  <a:pt x="961187" y="1636189"/>
                </a:lnTo>
                <a:lnTo>
                  <a:pt x="916352" y="1649142"/>
                </a:lnTo>
                <a:lnTo>
                  <a:pt x="870166" y="1659465"/>
                </a:lnTo>
                <a:lnTo>
                  <a:pt x="822778" y="1667015"/>
                </a:lnTo>
                <a:lnTo>
                  <a:pt x="774338" y="1671649"/>
                </a:lnTo>
                <a:lnTo>
                  <a:pt x="724996" y="1673225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16425636" y="390090"/>
            <a:ext cx="429895" cy="8750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550" spc="-65" b="1">
                <a:latin typeface="Microsoft JhengHei"/>
                <a:cs typeface="Microsoft JhengHei"/>
              </a:rPr>
              <a:t>1</a:t>
            </a:r>
            <a:endParaRPr sz="5550">
              <a:latin typeface="Microsoft JhengHei"/>
              <a:cs typeface="Microsoft JhengHei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67253" y="133232"/>
            <a:ext cx="4617085" cy="1610360"/>
          </a:xfrm>
          <a:custGeom>
            <a:avLst/>
            <a:gdLst/>
            <a:ahLst/>
            <a:cxnLst/>
            <a:rect l="l" t="t" r="r" b="b"/>
            <a:pathLst>
              <a:path w="4617085" h="1610360">
                <a:moveTo>
                  <a:pt x="29367" y="100682"/>
                </a:moveTo>
                <a:lnTo>
                  <a:pt x="17934" y="98374"/>
                </a:lnTo>
                <a:lnTo>
                  <a:pt x="8600" y="92077"/>
                </a:lnTo>
                <a:lnTo>
                  <a:pt x="2307" y="82738"/>
                </a:lnTo>
                <a:lnTo>
                  <a:pt x="0" y="71298"/>
                </a:lnTo>
                <a:lnTo>
                  <a:pt x="2307" y="59859"/>
                </a:lnTo>
                <a:lnTo>
                  <a:pt x="8600" y="50519"/>
                </a:lnTo>
                <a:lnTo>
                  <a:pt x="17934" y="44223"/>
                </a:lnTo>
                <a:lnTo>
                  <a:pt x="29367" y="41914"/>
                </a:lnTo>
                <a:lnTo>
                  <a:pt x="40799" y="44223"/>
                </a:lnTo>
                <a:lnTo>
                  <a:pt x="50133" y="50519"/>
                </a:lnTo>
                <a:lnTo>
                  <a:pt x="56426" y="59859"/>
                </a:lnTo>
                <a:lnTo>
                  <a:pt x="58734" y="71298"/>
                </a:lnTo>
                <a:lnTo>
                  <a:pt x="56426" y="82738"/>
                </a:lnTo>
                <a:lnTo>
                  <a:pt x="50133" y="92077"/>
                </a:lnTo>
                <a:lnTo>
                  <a:pt x="40799" y="98374"/>
                </a:lnTo>
                <a:lnTo>
                  <a:pt x="29367" y="100682"/>
                </a:lnTo>
                <a:close/>
              </a:path>
              <a:path w="4617085" h="1610360">
                <a:moveTo>
                  <a:pt x="331945" y="104046"/>
                </a:moveTo>
                <a:lnTo>
                  <a:pt x="319207" y="101472"/>
                </a:lnTo>
                <a:lnTo>
                  <a:pt x="308804" y="94453"/>
                </a:lnTo>
                <a:lnTo>
                  <a:pt x="301790" y="84043"/>
                </a:lnTo>
                <a:lnTo>
                  <a:pt x="299217" y="71298"/>
                </a:lnTo>
                <a:lnTo>
                  <a:pt x="301790" y="58554"/>
                </a:lnTo>
                <a:lnTo>
                  <a:pt x="308804" y="48144"/>
                </a:lnTo>
                <a:lnTo>
                  <a:pt x="319207" y="41125"/>
                </a:lnTo>
                <a:lnTo>
                  <a:pt x="331945" y="38551"/>
                </a:lnTo>
                <a:lnTo>
                  <a:pt x="344683" y="41125"/>
                </a:lnTo>
                <a:lnTo>
                  <a:pt x="355087" y="48144"/>
                </a:lnTo>
                <a:lnTo>
                  <a:pt x="362103" y="58554"/>
                </a:lnTo>
                <a:lnTo>
                  <a:pt x="364676" y="71298"/>
                </a:lnTo>
                <a:lnTo>
                  <a:pt x="362103" y="84043"/>
                </a:lnTo>
                <a:lnTo>
                  <a:pt x="355087" y="94453"/>
                </a:lnTo>
                <a:lnTo>
                  <a:pt x="344683" y="101472"/>
                </a:lnTo>
                <a:lnTo>
                  <a:pt x="331945" y="104046"/>
                </a:lnTo>
                <a:close/>
              </a:path>
              <a:path w="4617085" h="1610360">
                <a:moveTo>
                  <a:pt x="634523" y="106570"/>
                </a:moveTo>
                <a:lnTo>
                  <a:pt x="620814" y="103798"/>
                </a:lnTo>
                <a:lnTo>
                  <a:pt x="609615" y="96241"/>
                </a:lnTo>
                <a:lnTo>
                  <a:pt x="602062" y="85034"/>
                </a:lnTo>
                <a:lnTo>
                  <a:pt x="599292" y="71315"/>
                </a:lnTo>
                <a:lnTo>
                  <a:pt x="602062" y="57597"/>
                </a:lnTo>
                <a:lnTo>
                  <a:pt x="609615" y="46390"/>
                </a:lnTo>
                <a:lnTo>
                  <a:pt x="620814" y="38832"/>
                </a:lnTo>
                <a:lnTo>
                  <a:pt x="634523" y="36061"/>
                </a:lnTo>
                <a:lnTo>
                  <a:pt x="648234" y="38832"/>
                </a:lnTo>
                <a:lnTo>
                  <a:pt x="659434" y="46390"/>
                </a:lnTo>
                <a:lnTo>
                  <a:pt x="666987" y="57597"/>
                </a:lnTo>
                <a:lnTo>
                  <a:pt x="669758" y="71315"/>
                </a:lnTo>
                <a:lnTo>
                  <a:pt x="666990" y="85034"/>
                </a:lnTo>
                <a:lnTo>
                  <a:pt x="659441" y="96241"/>
                </a:lnTo>
                <a:lnTo>
                  <a:pt x="648242" y="103798"/>
                </a:lnTo>
                <a:lnTo>
                  <a:pt x="634523" y="106570"/>
                </a:lnTo>
                <a:close/>
              </a:path>
              <a:path w="4617085" h="1610360">
                <a:moveTo>
                  <a:pt x="937095" y="109094"/>
                </a:moveTo>
                <a:lnTo>
                  <a:pt x="922399" y="106124"/>
                </a:lnTo>
                <a:lnTo>
                  <a:pt x="910398" y="98026"/>
                </a:lnTo>
                <a:lnTo>
                  <a:pt x="902307" y="86018"/>
                </a:lnTo>
                <a:lnTo>
                  <a:pt x="899340" y="71315"/>
                </a:lnTo>
                <a:lnTo>
                  <a:pt x="902307" y="56613"/>
                </a:lnTo>
                <a:lnTo>
                  <a:pt x="910398" y="44604"/>
                </a:lnTo>
                <a:lnTo>
                  <a:pt x="922399" y="36507"/>
                </a:lnTo>
                <a:lnTo>
                  <a:pt x="937095" y="33537"/>
                </a:lnTo>
                <a:lnTo>
                  <a:pt x="951791" y="36507"/>
                </a:lnTo>
                <a:lnTo>
                  <a:pt x="963791" y="44604"/>
                </a:lnTo>
                <a:lnTo>
                  <a:pt x="971882" y="56613"/>
                </a:lnTo>
                <a:lnTo>
                  <a:pt x="974849" y="71315"/>
                </a:lnTo>
                <a:lnTo>
                  <a:pt x="971882" y="86018"/>
                </a:lnTo>
                <a:lnTo>
                  <a:pt x="963791" y="98026"/>
                </a:lnTo>
                <a:lnTo>
                  <a:pt x="951791" y="106124"/>
                </a:lnTo>
                <a:lnTo>
                  <a:pt x="937095" y="109094"/>
                </a:lnTo>
                <a:close/>
              </a:path>
              <a:path w="4617085" h="1610360">
                <a:moveTo>
                  <a:pt x="1239673" y="112458"/>
                </a:moveTo>
                <a:lnTo>
                  <a:pt x="1223672" y="109225"/>
                </a:lnTo>
                <a:lnTo>
                  <a:pt x="1210610" y="100408"/>
                </a:lnTo>
                <a:lnTo>
                  <a:pt x="1201806" y="87330"/>
                </a:lnTo>
                <a:lnTo>
                  <a:pt x="1198578" y="71315"/>
                </a:lnTo>
                <a:lnTo>
                  <a:pt x="1201806" y="55300"/>
                </a:lnTo>
                <a:lnTo>
                  <a:pt x="1210610" y="42223"/>
                </a:lnTo>
                <a:lnTo>
                  <a:pt x="1223672" y="33406"/>
                </a:lnTo>
                <a:lnTo>
                  <a:pt x="1239673" y="30173"/>
                </a:lnTo>
                <a:lnTo>
                  <a:pt x="1255679" y="33406"/>
                </a:lnTo>
                <a:lnTo>
                  <a:pt x="1268753" y="42223"/>
                </a:lnTo>
                <a:lnTo>
                  <a:pt x="1277569" y="55300"/>
                </a:lnTo>
                <a:lnTo>
                  <a:pt x="1280802" y="71315"/>
                </a:lnTo>
                <a:lnTo>
                  <a:pt x="1277569" y="87330"/>
                </a:lnTo>
                <a:lnTo>
                  <a:pt x="1268753" y="100408"/>
                </a:lnTo>
                <a:lnTo>
                  <a:pt x="1255679" y="109225"/>
                </a:lnTo>
                <a:lnTo>
                  <a:pt x="1239673" y="112458"/>
                </a:lnTo>
                <a:close/>
              </a:path>
              <a:path w="4617085" h="1610360">
                <a:moveTo>
                  <a:pt x="1542251" y="114981"/>
                </a:moveTo>
                <a:lnTo>
                  <a:pt x="1525272" y="111551"/>
                </a:lnTo>
                <a:lnTo>
                  <a:pt x="1511405" y="102196"/>
                </a:lnTo>
                <a:lnTo>
                  <a:pt x="1502055" y="88321"/>
                </a:lnTo>
                <a:lnTo>
                  <a:pt x="1498626" y="71332"/>
                </a:lnTo>
                <a:lnTo>
                  <a:pt x="1502055" y="54344"/>
                </a:lnTo>
                <a:lnTo>
                  <a:pt x="1511405" y="40470"/>
                </a:lnTo>
                <a:lnTo>
                  <a:pt x="1525272" y="31116"/>
                </a:lnTo>
                <a:lnTo>
                  <a:pt x="1542251" y="27686"/>
                </a:lnTo>
                <a:lnTo>
                  <a:pt x="1559231" y="31116"/>
                </a:lnTo>
                <a:lnTo>
                  <a:pt x="1573098" y="40470"/>
                </a:lnTo>
                <a:lnTo>
                  <a:pt x="1582448" y="54344"/>
                </a:lnTo>
                <a:lnTo>
                  <a:pt x="1585877" y="71332"/>
                </a:lnTo>
                <a:lnTo>
                  <a:pt x="1582448" y="88321"/>
                </a:lnTo>
                <a:lnTo>
                  <a:pt x="1573098" y="102196"/>
                </a:lnTo>
                <a:lnTo>
                  <a:pt x="1559231" y="111551"/>
                </a:lnTo>
                <a:lnTo>
                  <a:pt x="1542251" y="114981"/>
                </a:lnTo>
                <a:close/>
              </a:path>
              <a:path w="4617085" h="1610360">
                <a:moveTo>
                  <a:pt x="1844830" y="117505"/>
                </a:moveTo>
                <a:lnTo>
                  <a:pt x="1826876" y="113877"/>
                </a:lnTo>
                <a:lnTo>
                  <a:pt x="1812216" y="103981"/>
                </a:lnTo>
                <a:lnTo>
                  <a:pt x="1802332" y="89305"/>
                </a:lnTo>
                <a:lnTo>
                  <a:pt x="1798708" y="71332"/>
                </a:lnTo>
                <a:lnTo>
                  <a:pt x="1802332" y="53362"/>
                </a:lnTo>
                <a:lnTo>
                  <a:pt x="1812216" y="38686"/>
                </a:lnTo>
                <a:lnTo>
                  <a:pt x="1826876" y="28791"/>
                </a:lnTo>
                <a:lnTo>
                  <a:pt x="1844830" y="25163"/>
                </a:lnTo>
                <a:lnTo>
                  <a:pt x="1862802" y="28791"/>
                </a:lnTo>
                <a:lnTo>
                  <a:pt x="1877473" y="38686"/>
                </a:lnTo>
                <a:lnTo>
                  <a:pt x="1887361" y="53362"/>
                </a:lnTo>
                <a:lnTo>
                  <a:pt x="1890986" y="71332"/>
                </a:lnTo>
                <a:lnTo>
                  <a:pt x="1887361" y="89305"/>
                </a:lnTo>
                <a:lnTo>
                  <a:pt x="1877473" y="103981"/>
                </a:lnTo>
                <a:lnTo>
                  <a:pt x="1862802" y="113877"/>
                </a:lnTo>
                <a:lnTo>
                  <a:pt x="1844830" y="117505"/>
                </a:lnTo>
                <a:close/>
              </a:path>
              <a:path w="4617085" h="1610360">
                <a:moveTo>
                  <a:pt x="2147408" y="120025"/>
                </a:moveTo>
                <a:lnTo>
                  <a:pt x="2128476" y="116200"/>
                </a:lnTo>
                <a:lnTo>
                  <a:pt x="2113010" y="105765"/>
                </a:lnTo>
                <a:lnTo>
                  <a:pt x="2102580" y="90288"/>
                </a:lnTo>
                <a:lnTo>
                  <a:pt x="2098755" y="71332"/>
                </a:lnTo>
                <a:lnTo>
                  <a:pt x="2102580" y="52378"/>
                </a:lnTo>
                <a:lnTo>
                  <a:pt x="2113010" y="36900"/>
                </a:lnTo>
                <a:lnTo>
                  <a:pt x="2128476" y="26465"/>
                </a:lnTo>
                <a:lnTo>
                  <a:pt x="2147408" y="22639"/>
                </a:lnTo>
                <a:lnTo>
                  <a:pt x="2166360" y="26465"/>
                </a:lnTo>
                <a:lnTo>
                  <a:pt x="2181835" y="36900"/>
                </a:lnTo>
                <a:lnTo>
                  <a:pt x="2192269" y="52378"/>
                </a:lnTo>
                <a:lnTo>
                  <a:pt x="2196095" y="71332"/>
                </a:lnTo>
                <a:lnTo>
                  <a:pt x="2192269" y="90288"/>
                </a:lnTo>
                <a:lnTo>
                  <a:pt x="2181835" y="105765"/>
                </a:lnTo>
                <a:lnTo>
                  <a:pt x="2166360" y="116200"/>
                </a:lnTo>
                <a:lnTo>
                  <a:pt x="2147408" y="120025"/>
                </a:lnTo>
                <a:close/>
              </a:path>
              <a:path w="4617085" h="1610360">
                <a:moveTo>
                  <a:pt x="2449987" y="122549"/>
                </a:moveTo>
                <a:lnTo>
                  <a:pt x="2430061" y="118525"/>
                </a:lnTo>
                <a:lnTo>
                  <a:pt x="2413792" y="107550"/>
                </a:lnTo>
                <a:lnTo>
                  <a:pt x="2402825" y="91270"/>
                </a:lnTo>
                <a:lnTo>
                  <a:pt x="2398803" y="71332"/>
                </a:lnTo>
                <a:lnTo>
                  <a:pt x="2402825" y="51394"/>
                </a:lnTo>
                <a:lnTo>
                  <a:pt x="2413792" y="35115"/>
                </a:lnTo>
                <a:lnTo>
                  <a:pt x="2430061" y="24139"/>
                </a:lnTo>
                <a:lnTo>
                  <a:pt x="2449987" y="20115"/>
                </a:lnTo>
                <a:lnTo>
                  <a:pt x="2469917" y="24139"/>
                </a:lnTo>
                <a:lnTo>
                  <a:pt x="2486198" y="35115"/>
                </a:lnTo>
                <a:lnTo>
                  <a:pt x="2497177" y="51394"/>
                </a:lnTo>
                <a:lnTo>
                  <a:pt x="2501203" y="71332"/>
                </a:lnTo>
                <a:lnTo>
                  <a:pt x="2497177" y="91270"/>
                </a:lnTo>
                <a:lnTo>
                  <a:pt x="2486198" y="107550"/>
                </a:lnTo>
                <a:lnTo>
                  <a:pt x="2469917" y="118525"/>
                </a:lnTo>
                <a:lnTo>
                  <a:pt x="2449987" y="122549"/>
                </a:lnTo>
                <a:close/>
              </a:path>
              <a:path w="4617085" h="1610360">
                <a:moveTo>
                  <a:pt x="2752565" y="125913"/>
                </a:moveTo>
                <a:lnTo>
                  <a:pt x="2731349" y="121624"/>
                </a:lnTo>
                <a:lnTo>
                  <a:pt x="2714017" y="109928"/>
                </a:lnTo>
                <a:lnTo>
                  <a:pt x="2702328" y="92584"/>
                </a:lnTo>
                <a:lnTo>
                  <a:pt x="2698041" y="71349"/>
                </a:lnTo>
                <a:lnTo>
                  <a:pt x="2702328" y="50115"/>
                </a:lnTo>
                <a:lnTo>
                  <a:pt x="2714017" y="32771"/>
                </a:lnTo>
                <a:lnTo>
                  <a:pt x="2731349" y="21075"/>
                </a:lnTo>
                <a:lnTo>
                  <a:pt x="2752565" y="16785"/>
                </a:lnTo>
                <a:lnTo>
                  <a:pt x="2773800" y="21075"/>
                </a:lnTo>
                <a:lnTo>
                  <a:pt x="2791142" y="32771"/>
                </a:lnTo>
                <a:lnTo>
                  <a:pt x="2802834" y="50115"/>
                </a:lnTo>
                <a:lnTo>
                  <a:pt x="2807122" y="71349"/>
                </a:lnTo>
                <a:lnTo>
                  <a:pt x="2802834" y="92584"/>
                </a:lnTo>
                <a:lnTo>
                  <a:pt x="2791142" y="109928"/>
                </a:lnTo>
                <a:lnTo>
                  <a:pt x="2773800" y="121624"/>
                </a:lnTo>
                <a:lnTo>
                  <a:pt x="2752565" y="125913"/>
                </a:lnTo>
                <a:close/>
              </a:path>
              <a:path w="4617085" h="1610360">
                <a:moveTo>
                  <a:pt x="3055177" y="128437"/>
                </a:moveTo>
                <a:lnTo>
                  <a:pt x="3032968" y="123950"/>
                </a:lnTo>
                <a:lnTo>
                  <a:pt x="3014832" y="111714"/>
                </a:lnTo>
                <a:lnTo>
                  <a:pt x="3002606" y="93568"/>
                </a:lnTo>
                <a:lnTo>
                  <a:pt x="2998123" y="71349"/>
                </a:lnTo>
                <a:lnTo>
                  <a:pt x="3002606" y="49132"/>
                </a:lnTo>
                <a:lnTo>
                  <a:pt x="3014832" y="30985"/>
                </a:lnTo>
                <a:lnTo>
                  <a:pt x="3032968" y="18749"/>
                </a:lnTo>
                <a:lnTo>
                  <a:pt x="3055177" y="14261"/>
                </a:lnTo>
                <a:lnTo>
                  <a:pt x="3077367" y="18749"/>
                </a:lnTo>
                <a:lnTo>
                  <a:pt x="3095492" y="30985"/>
                </a:lnTo>
                <a:lnTo>
                  <a:pt x="3107714" y="49132"/>
                </a:lnTo>
                <a:lnTo>
                  <a:pt x="3112197" y="71349"/>
                </a:lnTo>
                <a:lnTo>
                  <a:pt x="3107719" y="93568"/>
                </a:lnTo>
                <a:lnTo>
                  <a:pt x="3095504" y="111714"/>
                </a:lnTo>
                <a:lnTo>
                  <a:pt x="3077381" y="123950"/>
                </a:lnTo>
                <a:lnTo>
                  <a:pt x="3055177" y="128437"/>
                </a:lnTo>
                <a:close/>
              </a:path>
              <a:path w="4617085" h="1610360">
                <a:moveTo>
                  <a:pt x="3357755" y="130960"/>
                </a:moveTo>
                <a:lnTo>
                  <a:pt x="3334567" y="126275"/>
                </a:lnTo>
                <a:lnTo>
                  <a:pt x="3315627" y="113498"/>
                </a:lnTo>
                <a:lnTo>
                  <a:pt x="3302855" y="94550"/>
                </a:lnTo>
                <a:lnTo>
                  <a:pt x="3298171" y="71349"/>
                </a:lnTo>
                <a:lnTo>
                  <a:pt x="3302855" y="48149"/>
                </a:lnTo>
                <a:lnTo>
                  <a:pt x="3315627" y="29201"/>
                </a:lnTo>
                <a:lnTo>
                  <a:pt x="3334567" y="16426"/>
                </a:lnTo>
                <a:lnTo>
                  <a:pt x="3357755" y="11741"/>
                </a:lnTo>
                <a:lnTo>
                  <a:pt x="3380938" y="16426"/>
                </a:lnTo>
                <a:lnTo>
                  <a:pt x="3399867" y="29201"/>
                </a:lnTo>
                <a:lnTo>
                  <a:pt x="3412627" y="48149"/>
                </a:lnTo>
                <a:lnTo>
                  <a:pt x="3417306" y="71349"/>
                </a:lnTo>
                <a:lnTo>
                  <a:pt x="3412627" y="94550"/>
                </a:lnTo>
                <a:lnTo>
                  <a:pt x="3399867" y="113498"/>
                </a:lnTo>
                <a:lnTo>
                  <a:pt x="3380938" y="126275"/>
                </a:lnTo>
                <a:lnTo>
                  <a:pt x="3357755" y="130960"/>
                </a:lnTo>
                <a:close/>
              </a:path>
              <a:path w="4617085" h="1610360">
                <a:moveTo>
                  <a:pt x="3660333" y="135164"/>
                </a:moveTo>
                <a:lnTo>
                  <a:pt x="3635509" y="130151"/>
                </a:lnTo>
                <a:lnTo>
                  <a:pt x="3615240" y="116479"/>
                </a:lnTo>
                <a:lnTo>
                  <a:pt x="3601576" y="96200"/>
                </a:lnTo>
                <a:lnTo>
                  <a:pt x="3596565" y="71366"/>
                </a:lnTo>
                <a:lnTo>
                  <a:pt x="3601576" y="46531"/>
                </a:lnTo>
                <a:lnTo>
                  <a:pt x="3615240" y="26252"/>
                </a:lnTo>
                <a:lnTo>
                  <a:pt x="3635509" y="12581"/>
                </a:lnTo>
                <a:lnTo>
                  <a:pt x="3660333" y="7567"/>
                </a:lnTo>
                <a:lnTo>
                  <a:pt x="3685138" y="12581"/>
                </a:lnTo>
                <a:lnTo>
                  <a:pt x="3705397" y="26252"/>
                </a:lnTo>
                <a:lnTo>
                  <a:pt x="3719058" y="46531"/>
                </a:lnTo>
                <a:lnTo>
                  <a:pt x="3724068" y="71366"/>
                </a:lnTo>
                <a:lnTo>
                  <a:pt x="3719058" y="96200"/>
                </a:lnTo>
                <a:lnTo>
                  <a:pt x="3705397" y="116479"/>
                </a:lnTo>
                <a:lnTo>
                  <a:pt x="3685138" y="130151"/>
                </a:lnTo>
                <a:lnTo>
                  <a:pt x="3660333" y="135164"/>
                </a:lnTo>
                <a:close/>
              </a:path>
              <a:path w="4617085" h="1610360">
                <a:moveTo>
                  <a:pt x="3962912" y="138528"/>
                </a:moveTo>
                <a:lnTo>
                  <a:pt x="3936778" y="133250"/>
                </a:lnTo>
                <a:lnTo>
                  <a:pt x="3915436" y="118856"/>
                </a:lnTo>
                <a:lnTo>
                  <a:pt x="3901046" y="97507"/>
                </a:lnTo>
                <a:lnTo>
                  <a:pt x="3895769" y="71366"/>
                </a:lnTo>
                <a:lnTo>
                  <a:pt x="3901046" y="45226"/>
                </a:lnTo>
                <a:lnTo>
                  <a:pt x="3915436" y="23877"/>
                </a:lnTo>
                <a:lnTo>
                  <a:pt x="3936778" y="9482"/>
                </a:lnTo>
                <a:lnTo>
                  <a:pt x="3962912" y="4203"/>
                </a:lnTo>
                <a:lnTo>
                  <a:pt x="3989026" y="9482"/>
                </a:lnTo>
                <a:lnTo>
                  <a:pt x="4010358" y="23877"/>
                </a:lnTo>
                <a:lnTo>
                  <a:pt x="4024744" y="45226"/>
                </a:lnTo>
                <a:lnTo>
                  <a:pt x="4030020" y="71366"/>
                </a:lnTo>
                <a:lnTo>
                  <a:pt x="4024744" y="97507"/>
                </a:lnTo>
                <a:lnTo>
                  <a:pt x="4010358" y="118856"/>
                </a:lnTo>
                <a:lnTo>
                  <a:pt x="3989026" y="133250"/>
                </a:lnTo>
                <a:lnTo>
                  <a:pt x="3962912" y="138528"/>
                </a:lnTo>
                <a:close/>
              </a:path>
              <a:path w="4617085" h="1610360">
                <a:moveTo>
                  <a:pt x="4265490" y="142732"/>
                </a:moveTo>
                <a:lnTo>
                  <a:pt x="4237720" y="137126"/>
                </a:lnTo>
                <a:lnTo>
                  <a:pt x="4215049" y="121835"/>
                </a:lnTo>
                <a:lnTo>
                  <a:pt x="4199767" y="99151"/>
                </a:lnTo>
                <a:lnTo>
                  <a:pt x="4194164" y="71366"/>
                </a:lnTo>
                <a:lnTo>
                  <a:pt x="4199767" y="43583"/>
                </a:lnTo>
                <a:lnTo>
                  <a:pt x="4215049" y="20898"/>
                </a:lnTo>
                <a:lnTo>
                  <a:pt x="4237720" y="5606"/>
                </a:lnTo>
                <a:lnTo>
                  <a:pt x="4265490" y="0"/>
                </a:lnTo>
                <a:lnTo>
                  <a:pt x="4293246" y="5606"/>
                </a:lnTo>
                <a:lnTo>
                  <a:pt x="4315918" y="20898"/>
                </a:lnTo>
                <a:lnTo>
                  <a:pt x="4331208" y="43583"/>
                </a:lnTo>
                <a:lnTo>
                  <a:pt x="4336816" y="71366"/>
                </a:lnTo>
                <a:lnTo>
                  <a:pt x="4331208" y="99151"/>
                </a:lnTo>
                <a:lnTo>
                  <a:pt x="4315918" y="121835"/>
                </a:lnTo>
                <a:lnTo>
                  <a:pt x="4293246" y="137126"/>
                </a:lnTo>
                <a:lnTo>
                  <a:pt x="4265490" y="142732"/>
                </a:lnTo>
                <a:close/>
              </a:path>
              <a:path w="4617085" h="1610360">
                <a:moveTo>
                  <a:pt x="4568069" y="120059"/>
                </a:moveTo>
                <a:lnTo>
                  <a:pt x="4549117" y="116233"/>
                </a:lnTo>
                <a:lnTo>
                  <a:pt x="4533641" y="105799"/>
                </a:lnTo>
                <a:lnTo>
                  <a:pt x="4523207" y="90322"/>
                </a:lnTo>
                <a:lnTo>
                  <a:pt x="4519382" y="71366"/>
                </a:lnTo>
                <a:lnTo>
                  <a:pt x="4523207" y="52412"/>
                </a:lnTo>
                <a:lnTo>
                  <a:pt x="4533641" y="36934"/>
                </a:lnTo>
                <a:lnTo>
                  <a:pt x="4549117" y="26499"/>
                </a:lnTo>
                <a:lnTo>
                  <a:pt x="4568069" y="22673"/>
                </a:lnTo>
                <a:lnTo>
                  <a:pt x="4587001" y="26499"/>
                </a:lnTo>
                <a:lnTo>
                  <a:pt x="4602466" y="36934"/>
                </a:lnTo>
                <a:lnTo>
                  <a:pt x="4612896" y="52412"/>
                </a:lnTo>
                <a:lnTo>
                  <a:pt x="4616721" y="71366"/>
                </a:lnTo>
                <a:lnTo>
                  <a:pt x="4612896" y="90322"/>
                </a:lnTo>
                <a:lnTo>
                  <a:pt x="4602466" y="105799"/>
                </a:lnTo>
                <a:lnTo>
                  <a:pt x="4587001" y="116233"/>
                </a:lnTo>
                <a:lnTo>
                  <a:pt x="4568069" y="120059"/>
                </a:lnTo>
                <a:close/>
              </a:path>
              <a:path w="4617085" h="1610360">
                <a:moveTo>
                  <a:pt x="29367" y="403561"/>
                </a:moveTo>
                <a:lnTo>
                  <a:pt x="17934" y="401252"/>
                </a:lnTo>
                <a:lnTo>
                  <a:pt x="8600" y="394956"/>
                </a:lnTo>
                <a:lnTo>
                  <a:pt x="2307" y="385616"/>
                </a:lnTo>
                <a:lnTo>
                  <a:pt x="0" y="374177"/>
                </a:lnTo>
                <a:lnTo>
                  <a:pt x="2307" y="362738"/>
                </a:lnTo>
                <a:lnTo>
                  <a:pt x="8600" y="353398"/>
                </a:lnTo>
                <a:lnTo>
                  <a:pt x="17934" y="347102"/>
                </a:lnTo>
                <a:lnTo>
                  <a:pt x="29367" y="344793"/>
                </a:lnTo>
                <a:lnTo>
                  <a:pt x="40799" y="347102"/>
                </a:lnTo>
                <a:lnTo>
                  <a:pt x="50133" y="353398"/>
                </a:lnTo>
                <a:lnTo>
                  <a:pt x="56426" y="362738"/>
                </a:lnTo>
                <a:lnTo>
                  <a:pt x="58734" y="374177"/>
                </a:lnTo>
                <a:lnTo>
                  <a:pt x="56426" y="385616"/>
                </a:lnTo>
                <a:lnTo>
                  <a:pt x="50133" y="394956"/>
                </a:lnTo>
                <a:lnTo>
                  <a:pt x="40799" y="401252"/>
                </a:lnTo>
                <a:lnTo>
                  <a:pt x="29367" y="403561"/>
                </a:lnTo>
                <a:close/>
              </a:path>
              <a:path w="4617085" h="1610360">
                <a:moveTo>
                  <a:pt x="331945" y="406925"/>
                </a:moveTo>
                <a:lnTo>
                  <a:pt x="319207" y="404351"/>
                </a:lnTo>
                <a:lnTo>
                  <a:pt x="308804" y="397331"/>
                </a:lnTo>
                <a:lnTo>
                  <a:pt x="301790" y="386922"/>
                </a:lnTo>
                <a:lnTo>
                  <a:pt x="299217" y="374177"/>
                </a:lnTo>
                <a:lnTo>
                  <a:pt x="301790" y="361432"/>
                </a:lnTo>
                <a:lnTo>
                  <a:pt x="308804" y="351023"/>
                </a:lnTo>
                <a:lnTo>
                  <a:pt x="319207" y="344003"/>
                </a:lnTo>
                <a:lnTo>
                  <a:pt x="331945" y="341429"/>
                </a:lnTo>
                <a:lnTo>
                  <a:pt x="344683" y="344003"/>
                </a:lnTo>
                <a:lnTo>
                  <a:pt x="355087" y="351023"/>
                </a:lnTo>
                <a:lnTo>
                  <a:pt x="362103" y="361432"/>
                </a:lnTo>
                <a:lnTo>
                  <a:pt x="364676" y="374177"/>
                </a:lnTo>
                <a:lnTo>
                  <a:pt x="362103" y="386922"/>
                </a:lnTo>
                <a:lnTo>
                  <a:pt x="355087" y="397331"/>
                </a:lnTo>
                <a:lnTo>
                  <a:pt x="344683" y="404351"/>
                </a:lnTo>
                <a:lnTo>
                  <a:pt x="331945" y="406925"/>
                </a:lnTo>
                <a:close/>
              </a:path>
              <a:path w="4617085" h="1610360">
                <a:moveTo>
                  <a:pt x="634523" y="409449"/>
                </a:moveTo>
                <a:lnTo>
                  <a:pt x="620814" y="406677"/>
                </a:lnTo>
                <a:lnTo>
                  <a:pt x="609615" y="399119"/>
                </a:lnTo>
                <a:lnTo>
                  <a:pt x="602062" y="387913"/>
                </a:lnTo>
                <a:lnTo>
                  <a:pt x="599292" y="374194"/>
                </a:lnTo>
                <a:lnTo>
                  <a:pt x="602062" y="360475"/>
                </a:lnTo>
                <a:lnTo>
                  <a:pt x="609615" y="349269"/>
                </a:lnTo>
                <a:lnTo>
                  <a:pt x="620814" y="341711"/>
                </a:lnTo>
                <a:lnTo>
                  <a:pt x="634523" y="338939"/>
                </a:lnTo>
                <a:lnTo>
                  <a:pt x="648234" y="341711"/>
                </a:lnTo>
                <a:lnTo>
                  <a:pt x="659434" y="349269"/>
                </a:lnTo>
                <a:lnTo>
                  <a:pt x="666987" y="360475"/>
                </a:lnTo>
                <a:lnTo>
                  <a:pt x="669758" y="374194"/>
                </a:lnTo>
                <a:lnTo>
                  <a:pt x="666990" y="387913"/>
                </a:lnTo>
                <a:lnTo>
                  <a:pt x="659441" y="399119"/>
                </a:lnTo>
                <a:lnTo>
                  <a:pt x="648242" y="406677"/>
                </a:lnTo>
                <a:lnTo>
                  <a:pt x="634523" y="409449"/>
                </a:lnTo>
                <a:close/>
              </a:path>
              <a:path w="4617085" h="1610360">
                <a:moveTo>
                  <a:pt x="937095" y="411972"/>
                </a:moveTo>
                <a:lnTo>
                  <a:pt x="922399" y="409003"/>
                </a:lnTo>
                <a:lnTo>
                  <a:pt x="910398" y="400905"/>
                </a:lnTo>
                <a:lnTo>
                  <a:pt x="902307" y="388896"/>
                </a:lnTo>
                <a:lnTo>
                  <a:pt x="899340" y="374194"/>
                </a:lnTo>
                <a:lnTo>
                  <a:pt x="902307" y="359493"/>
                </a:lnTo>
                <a:lnTo>
                  <a:pt x="910398" y="347484"/>
                </a:lnTo>
                <a:lnTo>
                  <a:pt x="922399" y="339386"/>
                </a:lnTo>
                <a:lnTo>
                  <a:pt x="937095" y="336415"/>
                </a:lnTo>
                <a:lnTo>
                  <a:pt x="951791" y="339386"/>
                </a:lnTo>
                <a:lnTo>
                  <a:pt x="963791" y="347484"/>
                </a:lnTo>
                <a:lnTo>
                  <a:pt x="971882" y="359493"/>
                </a:lnTo>
                <a:lnTo>
                  <a:pt x="974849" y="374194"/>
                </a:lnTo>
                <a:lnTo>
                  <a:pt x="971882" y="388896"/>
                </a:lnTo>
                <a:lnTo>
                  <a:pt x="963791" y="400905"/>
                </a:lnTo>
                <a:lnTo>
                  <a:pt x="951791" y="409003"/>
                </a:lnTo>
                <a:lnTo>
                  <a:pt x="937095" y="411972"/>
                </a:lnTo>
                <a:close/>
              </a:path>
              <a:path w="4617085" h="1610360">
                <a:moveTo>
                  <a:pt x="1239673" y="415336"/>
                </a:moveTo>
                <a:lnTo>
                  <a:pt x="1223672" y="412103"/>
                </a:lnTo>
                <a:lnTo>
                  <a:pt x="1210610" y="403286"/>
                </a:lnTo>
                <a:lnTo>
                  <a:pt x="1201806" y="390209"/>
                </a:lnTo>
                <a:lnTo>
                  <a:pt x="1198578" y="374194"/>
                </a:lnTo>
                <a:lnTo>
                  <a:pt x="1201806" y="358179"/>
                </a:lnTo>
                <a:lnTo>
                  <a:pt x="1210610" y="345101"/>
                </a:lnTo>
                <a:lnTo>
                  <a:pt x="1223672" y="336285"/>
                </a:lnTo>
                <a:lnTo>
                  <a:pt x="1239673" y="333052"/>
                </a:lnTo>
                <a:lnTo>
                  <a:pt x="1255679" y="336285"/>
                </a:lnTo>
                <a:lnTo>
                  <a:pt x="1268753" y="345101"/>
                </a:lnTo>
                <a:lnTo>
                  <a:pt x="1277569" y="358179"/>
                </a:lnTo>
                <a:lnTo>
                  <a:pt x="1280802" y="374194"/>
                </a:lnTo>
                <a:lnTo>
                  <a:pt x="1277569" y="390209"/>
                </a:lnTo>
                <a:lnTo>
                  <a:pt x="1268753" y="403286"/>
                </a:lnTo>
                <a:lnTo>
                  <a:pt x="1255679" y="412103"/>
                </a:lnTo>
                <a:lnTo>
                  <a:pt x="1239673" y="415336"/>
                </a:lnTo>
                <a:close/>
              </a:path>
              <a:path w="4617085" h="1610360">
                <a:moveTo>
                  <a:pt x="1542251" y="417860"/>
                </a:moveTo>
                <a:lnTo>
                  <a:pt x="1525272" y="414429"/>
                </a:lnTo>
                <a:lnTo>
                  <a:pt x="1511405" y="405074"/>
                </a:lnTo>
                <a:lnTo>
                  <a:pt x="1502055" y="391200"/>
                </a:lnTo>
                <a:lnTo>
                  <a:pt x="1498626" y="374211"/>
                </a:lnTo>
                <a:lnTo>
                  <a:pt x="1502055" y="357222"/>
                </a:lnTo>
                <a:lnTo>
                  <a:pt x="1511405" y="343347"/>
                </a:lnTo>
                <a:lnTo>
                  <a:pt x="1525272" y="333992"/>
                </a:lnTo>
                <a:lnTo>
                  <a:pt x="1542251" y="330562"/>
                </a:lnTo>
                <a:lnTo>
                  <a:pt x="1559231" y="333992"/>
                </a:lnTo>
                <a:lnTo>
                  <a:pt x="1573098" y="343347"/>
                </a:lnTo>
                <a:lnTo>
                  <a:pt x="1582448" y="357222"/>
                </a:lnTo>
                <a:lnTo>
                  <a:pt x="1585877" y="374211"/>
                </a:lnTo>
                <a:lnTo>
                  <a:pt x="1582448" y="391200"/>
                </a:lnTo>
                <a:lnTo>
                  <a:pt x="1573098" y="405074"/>
                </a:lnTo>
                <a:lnTo>
                  <a:pt x="1559231" y="414429"/>
                </a:lnTo>
                <a:lnTo>
                  <a:pt x="1542251" y="417860"/>
                </a:lnTo>
                <a:close/>
              </a:path>
              <a:path w="4617085" h="1610360">
                <a:moveTo>
                  <a:pt x="1844830" y="420384"/>
                </a:moveTo>
                <a:lnTo>
                  <a:pt x="1826876" y="416755"/>
                </a:lnTo>
                <a:lnTo>
                  <a:pt x="1812216" y="406860"/>
                </a:lnTo>
                <a:lnTo>
                  <a:pt x="1802332" y="392183"/>
                </a:lnTo>
                <a:lnTo>
                  <a:pt x="1798708" y="374211"/>
                </a:lnTo>
                <a:lnTo>
                  <a:pt x="1802332" y="356240"/>
                </a:lnTo>
                <a:lnTo>
                  <a:pt x="1812216" y="341565"/>
                </a:lnTo>
                <a:lnTo>
                  <a:pt x="1826876" y="331670"/>
                </a:lnTo>
                <a:lnTo>
                  <a:pt x="1844830" y="328041"/>
                </a:lnTo>
                <a:lnTo>
                  <a:pt x="1862802" y="331670"/>
                </a:lnTo>
                <a:lnTo>
                  <a:pt x="1877473" y="341565"/>
                </a:lnTo>
                <a:lnTo>
                  <a:pt x="1887361" y="356240"/>
                </a:lnTo>
                <a:lnTo>
                  <a:pt x="1890986" y="374211"/>
                </a:lnTo>
                <a:lnTo>
                  <a:pt x="1887361" y="392183"/>
                </a:lnTo>
                <a:lnTo>
                  <a:pt x="1877473" y="406860"/>
                </a:lnTo>
                <a:lnTo>
                  <a:pt x="1862802" y="416755"/>
                </a:lnTo>
                <a:lnTo>
                  <a:pt x="1844830" y="420384"/>
                </a:lnTo>
                <a:close/>
              </a:path>
              <a:path w="4617085" h="1610360">
                <a:moveTo>
                  <a:pt x="2147408" y="422904"/>
                </a:moveTo>
                <a:lnTo>
                  <a:pt x="2128476" y="419078"/>
                </a:lnTo>
                <a:lnTo>
                  <a:pt x="2113010" y="408643"/>
                </a:lnTo>
                <a:lnTo>
                  <a:pt x="2102580" y="393165"/>
                </a:lnTo>
                <a:lnTo>
                  <a:pt x="2098755" y="374211"/>
                </a:lnTo>
                <a:lnTo>
                  <a:pt x="2102580" y="355257"/>
                </a:lnTo>
                <a:lnTo>
                  <a:pt x="2113010" y="339779"/>
                </a:lnTo>
                <a:lnTo>
                  <a:pt x="2128476" y="329344"/>
                </a:lnTo>
                <a:lnTo>
                  <a:pt x="2147408" y="325518"/>
                </a:lnTo>
                <a:lnTo>
                  <a:pt x="2166360" y="329344"/>
                </a:lnTo>
                <a:lnTo>
                  <a:pt x="2181835" y="339779"/>
                </a:lnTo>
                <a:lnTo>
                  <a:pt x="2192269" y="355257"/>
                </a:lnTo>
                <a:lnTo>
                  <a:pt x="2196095" y="374211"/>
                </a:lnTo>
                <a:lnTo>
                  <a:pt x="2192269" y="393165"/>
                </a:lnTo>
                <a:lnTo>
                  <a:pt x="2181835" y="408643"/>
                </a:lnTo>
                <a:lnTo>
                  <a:pt x="2166360" y="419078"/>
                </a:lnTo>
                <a:lnTo>
                  <a:pt x="2147408" y="422904"/>
                </a:lnTo>
                <a:close/>
              </a:path>
              <a:path w="4617085" h="1610360">
                <a:moveTo>
                  <a:pt x="2449987" y="425428"/>
                </a:moveTo>
                <a:lnTo>
                  <a:pt x="2430061" y="421403"/>
                </a:lnTo>
                <a:lnTo>
                  <a:pt x="2413792" y="410428"/>
                </a:lnTo>
                <a:lnTo>
                  <a:pt x="2402825" y="394149"/>
                </a:lnTo>
                <a:lnTo>
                  <a:pt x="2398803" y="374211"/>
                </a:lnTo>
                <a:lnTo>
                  <a:pt x="2402825" y="354273"/>
                </a:lnTo>
                <a:lnTo>
                  <a:pt x="2413792" y="337993"/>
                </a:lnTo>
                <a:lnTo>
                  <a:pt x="2430061" y="327018"/>
                </a:lnTo>
                <a:lnTo>
                  <a:pt x="2449987" y="322994"/>
                </a:lnTo>
                <a:lnTo>
                  <a:pt x="2469917" y="327018"/>
                </a:lnTo>
                <a:lnTo>
                  <a:pt x="2486198" y="337993"/>
                </a:lnTo>
                <a:lnTo>
                  <a:pt x="2497177" y="354273"/>
                </a:lnTo>
                <a:lnTo>
                  <a:pt x="2501203" y="374211"/>
                </a:lnTo>
                <a:lnTo>
                  <a:pt x="2497177" y="394149"/>
                </a:lnTo>
                <a:lnTo>
                  <a:pt x="2486198" y="410428"/>
                </a:lnTo>
                <a:lnTo>
                  <a:pt x="2469917" y="421403"/>
                </a:lnTo>
                <a:lnTo>
                  <a:pt x="2449987" y="425428"/>
                </a:lnTo>
                <a:close/>
              </a:path>
              <a:path w="4617085" h="1610360">
                <a:moveTo>
                  <a:pt x="2752565" y="428792"/>
                </a:moveTo>
                <a:lnTo>
                  <a:pt x="2731349" y="424503"/>
                </a:lnTo>
                <a:lnTo>
                  <a:pt x="2714017" y="412807"/>
                </a:lnTo>
                <a:lnTo>
                  <a:pt x="2702328" y="395463"/>
                </a:lnTo>
                <a:lnTo>
                  <a:pt x="2698041" y="374228"/>
                </a:lnTo>
                <a:lnTo>
                  <a:pt x="2702328" y="352994"/>
                </a:lnTo>
                <a:lnTo>
                  <a:pt x="2714017" y="335650"/>
                </a:lnTo>
                <a:lnTo>
                  <a:pt x="2731349" y="323953"/>
                </a:lnTo>
                <a:lnTo>
                  <a:pt x="2752565" y="319664"/>
                </a:lnTo>
                <a:lnTo>
                  <a:pt x="2773800" y="323953"/>
                </a:lnTo>
                <a:lnTo>
                  <a:pt x="2791142" y="335650"/>
                </a:lnTo>
                <a:lnTo>
                  <a:pt x="2802834" y="352994"/>
                </a:lnTo>
                <a:lnTo>
                  <a:pt x="2807122" y="374228"/>
                </a:lnTo>
                <a:lnTo>
                  <a:pt x="2802834" y="395463"/>
                </a:lnTo>
                <a:lnTo>
                  <a:pt x="2791142" y="412807"/>
                </a:lnTo>
                <a:lnTo>
                  <a:pt x="2773800" y="424503"/>
                </a:lnTo>
                <a:lnTo>
                  <a:pt x="2752565" y="428792"/>
                </a:lnTo>
                <a:close/>
              </a:path>
              <a:path w="4617085" h="1610360">
                <a:moveTo>
                  <a:pt x="3055177" y="431315"/>
                </a:moveTo>
                <a:lnTo>
                  <a:pt x="3032968" y="426828"/>
                </a:lnTo>
                <a:lnTo>
                  <a:pt x="3014832" y="414591"/>
                </a:lnTo>
                <a:lnTo>
                  <a:pt x="3002606" y="396445"/>
                </a:lnTo>
                <a:lnTo>
                  <a:pt x="2998123" y="374228"/>
                </a:lnTo>
                <a:lnTo>
                  <a:pt x="3002606" y="352010"/>
                </a:lnTo>
                <a:lnTo>
                  <a:pt x="3014832" y="333864"/>
                </a:lnTo>
                <a:lnTo>
                  <a:pt x="3032968" y="321627"/>
                </a:lnTo>
                <a:lnTo>
                  <a:pt x="3055177" y="317140"/>
                </a:lnTo>
                <a:lnTo>
                  <a:pt x="3077367" y="321627"/>
                </a:lnTo>
                <a:lnTo>
                  <a:pt x="3095492" y="333864"/>
                </a:lnTo>
                <a:lnTo>
                  <a:pt x="3107714" y="352010"/>
                </a:lnTo>
                <a:lnTo>
                  <a:pt x="3112197" y="374228"/>
                </a:lnTo>
                <a:lnTo>
                  <a:pt x="3107719" y="396445"/>
                </a:lnTo>
                <a:lnTo>
                  <a:pt x="3095504" y="414591"/>
                </a:lnTo>
                <a:lnTo>
                  <a:pt x="3077381" y="426828"/>
                </a:lnTo>
                <a:lnTo>
                  <a:pt x="3055177" y="431315"/>
                </a:lnTo>
                <a:close/>
              </a:path>
              <a:path w="4617085" h="1610360">
                <a:moveTo>
                  <a:pt x="3357755" y="433839"/>
                </a:moveTo>
                <a:lnTo>
                  <a:pt x="3334567" y="429154"/>
                </a:lnTo>
                <a:lnTo>
                  <a:pt x="3315627" y="416377"/>
                </a:lnTo>
                <a:lnTo>
                  <a:pt x="3302855" y="397429"/>
                </a:lnTo>
                <a:lnTo>
                  <a:pt x="3298171" y="374228"/>
                </a:lnTo>
                <a:lnTo>
                  <a:pt x="3302855" y="351027"/>
                </a:lnTo>
                <a:lnTo>
                  <a:pt x="3315627" y="332078"/>
                </a:lnTo>
                <a:lnTo>
                  <a:pt x="3334567" y="319302"/>
                </a:lnTo>
                <a:lnTo>
                  <a:pt x="3357755" y="314616"/>
                </a:lnTo>
                <a:lnTo>
                  <a:pt x="3380938" y="319302"/>
                </a:lnTo>
                <a:lnTo>
                  <a:pt x="3399867" y="332078"/>
                </a:lnTo>
                <a:lnTo>
                  <a:pt x="3412627" y="351027"/>
                </a:lnTo>
                <a:lnTo>
                  <a:pt x="3417306" y="374228"/>
                </a:lnTo>
                <a:lnTo>
                  <a:pt x="3412627" y="397429"/>
                </a:lnTo>
                <a:lnTo>
                  <a:pt x="3399867" y="416377"/>
                </a:lnTo>
                <a:lnTo>
                  <a:pt x="3380938" y="429154"/>
                </a:lnTo>
                <a:lnTo>
                  <a:pt x="3357755" y="433839"/>
                </a:lnTo>
                <a:close/>
              </a:path>
              <a:path w="4617085" h="1610360">
                <a:moveTo>
                  <a:pt x="3660333" y="438043"/>
                </a:moveTo>
                <a:lnTo>
                  <a:pt x="3635509" y="433030"/>
                </a:lnTo>
                <a:lnTo>
                  <a:pt x="3615240" y="419358"/>
                </a:lnTo>
                <a:lnTo>
                  <a:pt x="3601576" y="399079"/>
                </a:lnTo>
                <a:lnTo>
                  <a:pt x="3596565" y="374245"/>
                </a:lnTo>
                <a:lnTo>
                  <a:pt x="3601576" y="349410"/>
                </a:lnTo>
                <a:lnTo>
                  <a:pt x="3615240" y="329131"/>
                </a:lnTo>
                <a:lnTo>
                  <a:pt x="3635509" y="315459"/>
                </a:lnTo>
                <a:lnTo>
                  <a:pt x="3660333" y="310446"/>
                </a:lnTo>
                <a:lnTo>
                  <a:pt x="3685138" y="315459"/>
                </a:lnTo>
                <a:lnTo>
                  <a:pt x="3705397" y="329131"/>
                </a:lnTo>
                <a:lnTo>
                  <a:pt x="3719058" y="349410"/>
                </a:lnTo>
                <a:lnTo>
                  <a:pt x="3724068" y="374245"/>
                </a:lnTo>
                <a:lnTo>
                  <a:pt x="3719058" y="399079"/>
                </a:lnTo>
                <a:lnTo>
                  <a:pt x="3705397" y="419358"/>
                </a:lnTo>
                <a:lnTo>
                  <a:pt x="3685138" y="433030"/>
                </a:lnTo>
                <a:lnTo>
                  <a:pt x="3660333" y="438043"/>
                </a:lnTo>
                <a:close/>
              </a:path>
              <a:path w="4617085" h="1610360">
                <a:moveTo>
                  <a:pt x="3962912" y="441407"/>
                </a:moveTo>
                <a:lnTo>
                  <a:pt x="3936778" y="436129"/>
                </a:lnTo>
                <a:lnTo>
                  <a:pt x="3915436" y="421735"/>
                </a:lnTo>
                <a:lnTo>
                  <a:pt x="3901046" y="400386"/>
                </a:lnTo>
                <a:lnTo>
                  <a:pt x="3895769" y="374245"/>
                </a:lnTo>
                <a:lnTo>
                  <a:pt x="3901046" y="348104"/>
                </a:lnTo>
                <a:lnTo>
                  <a:pt x="3915436" y="326756"/>
                </a:lnTo>
                <a:lnTo>
                  <a:pt x="3936778" y="312361"/>
                </a:lnTo>
                <a:lnTo>
                  <a:pt x="3962912" y="307082"/>
                </a:lnTo>
                <a:lnTo>
                  <a:pt x="3989026" y="312361"/>
                </a:lnTo>
                <a:lnTo>
                  <a:pt x="4010358" y="326756"/>
                </a:lnTo>
                <a:lnTo>
                  <a:pt x="4024744" y="348104"/>
                </a:lnTo>
                <a:lnTo>
                  <a:pt x="4030020" y="374245"/>
                </a:lnTo>
                <a:lnTo>
                  <a:pt x="4024744" y="400386"/>
                </a:lnTo>
                <a:lnTo>
                  <a:pt x="4010358" y="421735"/>
                </a:lnTo>
                <a:lnTo>
                  <a:pt x="3989026" y="436129"/>
                </a:lnTo>
                <a:lnTo>
                  <a:pt x="3962912" y="441407"/>
                </a:lnTo>
                <a:close/>
              </a:path>
              <a:path w="4617085" h="1610360">
                <a:moveTo>
                  <a:pt x="4265490" y="445614"/>
                </a:moveTo>
                <a:lnTo>
                  <a:pt x="4237720" y="440007"/>
                </a:lnTo>
                <a:lnTo>
                  <a:pt x="4215049" y="424715"/>
                </a:lnTo>
                <a:lnTo>
                  <a:pt x="4199767" y="402030"/>
                </a:lnTo>
                <a:lnTo>
                  <a:pt x="4194164" y="374245"/>
                </a:lnTo>
                <a:lnTo>
                  <a:pt x="4199767" y="346461"/>
                </a:lnTo>
                <a:lnTo>
                  <a:pt x="4215049" y="323777"/>
                </a:lnTo>
                <a:lnTo>
                  <a:pt x="4237720" y="308485"/>
                </a:lnTo>
                <a:lnTo>
                  <a:pt x="4265490" y="302878"/>
                </a:lnTo>
                <a:lnTo>
                  <a:pt x="4293246" y="308485"/>
                </a:lnTo>
                <a:lnTo>
                  <a:pt x="4315918" y="323777"/>
                </a:lnTo>
                <a:lnTo>
                  <a:pt x="4331208" y="346461"/>
                </a:lnTo>
                <a:lnTo>
                  <a:pt x="4336816" y="374245"/>
                </a:lnTo>
                <a:lnTo>
                  <a:pt x="4331208" y="402030"/>
                </a:lnTo>
                <a:lnTo>
                  <a:pt x="4315918" y="424715"/>
                </a:lnTo>
                <a:lnTo>
                  <a:pt x="4293246" y="440007"/>
                </a:lnTo>
                <a:lnTo>
                  <a:pt x="4265490" y="445614"/>
                </a:lnTo>
                <a:close/>
              </a:path>
              <a:path w="4617085" h="1610360">
                <a:moveTo>
                  <a:pt x="4568069" y="413707"/>
                </a:moveTo>
                <a:lnTo>
                  <a:pt x="4552711" y="410606"/>
                </a:lnTo>
                <a:lnTo>
                  <a:pt x="4540174" y="402150"/>
                </a:lnTo>
                <a:lnTo>
                  <a:pt x="4531724" y="389607"/>
                </a:lnTo>
                <a:lnTo>
                  <a:pt x="4528626" y="374245"/>
                </a:lnTo>
                <a:lnTo>
                  <a:pt x="4531724" y="358883"/>
                </a:lnTo>
                <a:lnTo>
                  <a:pt x="4540174" y="346340"/>
                </a:lnTo>
                <a:lnTo>
                  <a:pt x="4552711" y="337886"/>
                </a:lnTo>
                <a:lnTo>
                  <a:pt x="4568069" y="334786"/>
                </a:lnTo>
                <a:lnTo>
                  <a:pt x="4583407" y="337886"/>
                </a:lnTo>
                <a:lnTo>
                  <a:pt x="4595933" y="346340"/>
                </a:lnTo>
                <a:lnTo>
                  <a:pt x="4604379" y="358883"/>
                </a:lnTo>
                <a:lnTo>
                  <a:pt x="4607476" y="374245"/>
                </a:lnTo>
                <a:lnTo>
                  <a:pt x="4604379" y="389607"/>
                </a:lnTo>
                <a:lnTo>
                  <a:pt x="4595933" y="402150"/>
                </a:lnTo>
                <a:lnTo>
                  <a:pt x="4583407" y="410606"/>
                </a:lnTo>
                <a:lnTo>
                  <a:pt x="4568069" y="413707"/>
                </a:lnTo>
                <a:close/>
              </a:path>
              <a:path w="4617085" h="1610360">
                <a:moveTo>
                  <a:pt x="29367" y="706440"/>
                </a:moveTo>
                <a:lnTo>
                  <a:pt x="17934" y="704131"/>
                </a:lnTo>
                <a:lnTo>
                  <a:pt x="8600" y="697835"/>
                </a:lnTo>
                <a:lnTo>
                  <a:pt x="2307" y="688495"/>
                </a:lnTo>
                <a:lnTo>
                  <a:pt x="0" y="677056"/>
                </a:lnTo>
                <a:lnTo>
                  <a:pt x="2307" y="665616"/>
                </a:lnTo>
                <a:lnTo>
                  <a:pt x="8600" y="656277"/>
                </a:lnTo>
                <a:lnTo>
                  <a:pt x="17934" y="649980"/>
                </a:lnTo>
                <a:lnTo>
                  <a:pt x="29367" y="647672"/>
                </a:lnTo>
                <a:lnTo>
                  <a:pt x="40799" y="649980"/>
                </a:lnTo>
                <a:lnTo>
                  <a:pt x="50133" y="656277"/>
                </a:lnTo>
                <a:lnTo>
                  <a:pt x="56426" y="665616"/>
                </a:lnTo>
                <a:lnTo>
                  <a:pt x="58734" y="677056"/>
                </a:lnTo>
                <a:lnTo>
                  <a:pt x="56426" y="688495"/>
                </a:lnTo>
                <a:lnTo>
                  <a:pt x="50133" y="697835"/>
                </a:lnTo>
                <a:lnTo>
                  <a:pt x="40799" y="704131"/>
                </a:lnTo>
                <a:lnTo>
                  <a:pt x="29367" y="706440"/>
                </a:lnTo>
                <a:close/>
              </a:path>
              <a:path w="4617085" h="1610360">
                <a:moveTo>
                  <a:pt x="331945" y="709803"/>
                </a:moveTo>
                <a:lnTo>
                  <a:pt x="319207" y="707229"/>
                </a:lnTo>
                <a:lnTo>
                  <a:pt x="308804" y="700210"/>
                </a:lnTo>
                <a:lnTo>
                  <a:pt x="301790" y="689801"/>
                </a:lnTo>
                <a:lnTo>
                  <a:pt x="299217" y="677056"/>
                </a:lnTo>
                <a:lnTo>
                  <a:pt x="301790" y="664311"/>
                </a:lnTo>
                <a:lnTo>
                  <a:pt x="308804" y="653901"/>
                </a:lnTo>
                <a:lnTo>
                  <a:pt x="319207" y="646882"/>
                </a:lnTo>
                <a:lnTo>
                  <a:pt x="331945" y="644308"/>
                </a:lnTo>
                <a:lnTo>
                  <a:pt x="344683" y="646882"/>
                </a:lnTo>
                <a:lnTo>
                  <a:pt x="355087" y="653901"/>
                </a:lnTo>
                <a:lnTo>
                  <a:pt x="362103" y="664311"/>
                </a:lnTo>
                <a:lnTo>
                  <a:pt x="364676" y="677056"/>
                </a:lnTo>
                <a:lnTo>
                  <a:pt x="362103" y="689801"/>
                </a:lnTo>
                <a:lnTo>
                  <a:pt x="355087" y="700210"/>
                </a:lnTo>
                <a:lnTo>
                  <a:pt x="344683" y="707229"/>
                </a:lnTo>
                <a:lnTo>
                  <a:pt x="331945" y="709803"/>
                </a:lnTo>
                <a:close/>
              </a:path>
              <a:path w="4617085" h="1610360">
                <a:moveTo>
                  <a:pt x="634523" y="712327"/>
                </a:moveTo>
                <a:lnTo>
                  <a:pt x="620814" y="709555"/>
                </a:lnTo>
                <a:lnTo>
                  <a:pt x="609615" y="701998"/>
                </a:lnTo>
                <a:lnTo>
                  <a:pt x="602062" y="690791"/>
                </a:lnTo>
                <a:lnTo>
                  <a:pt x="599292" y="677073"/>
                </a:lnTo>
                <a:lnTo>
                  <a:pt x="602062" y="663354"/>
                </a:lnTo>
                <a:lnTo>
                  <a:pt x="609615" y="652147"/>
                </a:lnTo>
                <a:lnTo>
                  <a:pt x="620814" y="644590"/>
                </a:lnTo>
                <a:lnTo>
                  <a:pt x="634523" y="641818"/>
                </a:lnTo>
                <a:lnTo>
                  <a:pt x="648234" y="644590"/>
                </a:lnTo>
                <a:lnTo>
                  <a:pt x="659434" y="652147"/>
                </a:lnTo>
                <a:lnTo>
                  <a:pt x="666987" y="663354"/>
                </a:lnTo>
                <a:lnTo>
                  <a:pt x="669758" y="677073"/>
                </a:lnTo>
                <a:lnTo>
                  <a:pt x="666990" y="690791"/>
                </a:lnTo>
                <a:lnTo>
                  <a:pt x="659441" y="701998"/>
                </a:lnTo>
                <a:lnTo>
                  <a:pt x="648242" y="709555"/>
                </a:lnTo>
                <a:lnTo>
                  <a:pt x="634523" y="712327"/>
                </a:lnTo>
                <a:close/>
              </a:path>
              <a:path w="4617085" h="1610360">
                <a:moveTo>
                  <a:pt x="937095" y="714851"/>
                </a:moveTo>
                <a:lnTo>
                  <a:pt x="922399" y="711881"/>
                </a:lnTo>
                <a:lnTo>
                  <a:pt x="910398" y="703783"/>
                </a:lnTo>
                <a:lnTo>
                  <a:pt x="902307" y="691775"/>
                </a:lnTo>
                <a:lnTo>
                  <a:pt x="899340" y="677073"/>
                </a:lnTo>
                <a:lnTo>
                  <a:pt x="902307" y="662370"/>
                </a:lnTo>
                <a:lnTo>
                  <a:pt x="910398" y="650362"/>
                </a:lnTo>
                <a:lnTo>
                  <a:pt x="922399" y="642264"/>
                </a:lnTo>
                <a:lnTo>
                  <a:pt x="937095" y="639294"/>
                </a:lnTo>
                <a:lnTo>
                  <a:pt x="951791" y="642264"/>
                </a:lnTo>
                <a:lnTo>
                  <a:pt x="963791" y="650362"/>
                </a:lnTo>
                <a:lnTo>
                  <a:pt x="971882" y="662370"/>
                </a:lnTo>
                <a:lnTo>
                  <a:pt x="974849" y="677073"/>
                </a:lnTo>
                <a:lnTo>
                  <a:pt x="971882" y="691775"/>
                </a:lnTo>
                <a:lnTo>
                  <a:pt x="963791" y="703783"/>
                </a:lnTo>
                <a:lnTo>
                  <a:pt x="951791" y="711881"/>
                </a:lnTo>
                <a:lnTo>
                  <a:pt x="937095" y="714851"/>
                </a:lnTo>
                <a:close/>
              </a:path>
              <a:path w="4617085" h="1610360">
                <a:moveTo>
                  <a:pt x="1239673" y="718215"/>
                </a:moveTo>
                <a:lnTo>
                  <a:pt x="1223672" y="714982"/>
                </a:lnTo>
                <a:lnTo>
                  <a:pt x="1210610" y="706165"/>
                </a:lnTo>
                <a:lnTo>
                  <a:pt x="1201806" y="693088"/>
                </a:lnTo>
                <a:lnTo>
                  <a:pt x="1198578" y="677073"/>
                </a:lnTo>
                <a:lnTo>
                  <a:pt x="1201806" y="661057"/>
                </a:lnTo>
                <a:lnTo>
                  <a:pt x="1210610" y="647980"/>
                </a:lnTo>
                <a:lnTo>
                  <a:pt x="1223672" y="639163"/>
                </a:lnTo>
                <a:lnTo>
                  <a:pt x="1239673" y="635930"/>
                </a:lnTo>
                <a:lnTo>
                  <a:pt x="1255679" y="639163"/>
                </a:lnTo>
                <a:lnTo>
                  <a:pt x="1268753" y="647980"/>
                </a:lnTo>
                <a:lnTo>
                  <a:pt x="1277569" y="661057"/>
                </a:lnTo>
                <a:lnTo>
                  <a:pt x="1280802" y="677073"/>
                </a:lnTo>
                <a:lnTo>
                  <a:pt x="1277569" y="693088"/>
                </a:lnTo>
                <a:lnTo>
                  <a:pt x="1268753" y="706165"/>
                </a:lnTo>
                <a:lnTo>
                  <a:pt x="1255679" y="714982"/>
                </a:lnTo>
                <a:lnTo>
                  <a:pt x="1239673" y="718215"/>
                </a:lnTo>
                <a:close/>
              </a:path>
              <a:path w="4617085" h="1610360">
                <a:moveTo>
                  <a:pt x="1542251" y="720739"/>
                </a:moveTo>
                <a:lnTo>
                  <a:pt x="1525272" y="717308"/>
                </a:lnTo>
                <a:lnTo>
                  <a:pt x="1511405" y="707953"/>
                </a:lnTo>
                <a:lnTo>
                  <a:pt x="1502055" y="694078"/>
                </a:lnTo>
                <a:lnTo>
                  <a:pt x="1498626" y="677089"/>
                </a:lnTo>
                <a:lnTo>
                  <a:pt x="1502055" y="660101"/>
                </a:lnTo>
                <a:lnTo>
                  <a:pt x="1511405" y="646228"/>
                </a:lnTo>
                <a:lnTo>
                  <a:pt x="1525272" y="636874"/>
                </a:lnTo>
                <a:lnTo>
                  <a:pt x="1542251" y="633444"/>
                </a:lnTo>
                <a:lnTo>
                  <a:pt x="1559231" y="636874"/>
                </a:lnTo>
                <a:lnTo>
                  <a:pt x="1573098" y="646228"/>
                </a:lnTo>
                <a:lnTo>
                  <a:pt x="1582448" y="660101"/>
                </a:lnTo>
                <a:lnTo>
                  <a:pt x="1585877" y="677089"/>
                </a:lnTo>
                <a:lnTo>
                  <a:pt x="1582448" y="694078"/>
                </a:lnTo>
                <a:lnTo>
                  <a:pt x="1573098" y="707953"/>
                </a:lnTo>
                <a:lnTo>
                  <a:pt x="1559231" y="717308"/>
                </a:lnTo>
                <a:lnTo>
                  <a:pt x="1542251" y="720739"/>
                </a:lnTo>
                <a:close/>
              </a:path>
              <a:path w="4617085" h="1610360">
                <a:moveTo>
                  <a:pt x="1844830" y="723262"/>
                </a:moveTo>
                <a:lnTo>
                  <a:pt x="1826876" y="719634"/>
                </a:lnTo>
                <a:lnTo>
                  <a:pt x="1812216" y="709739"/>
                </a:lnTo>
                <a:lnTo>
                  <a:pt x="1802332" y="695062"/>
                </a:lnTo>
                <a:lnTo>
                  <a:pt x="1798708" y="677089"/>
                </a:lnTo>
                <a:lnTo>
                  <a:pt x="1802332" y="659119"/>
                </a:lnTo>
                <a:lnTo>
                  <a:pt x="1812216" y="644443"/>
                </a:lnTo>
                <a:lnTo>
                  <a:pt x="1826876" y="634548"/>
                </a:lnTo>
                <a:lnTo>
                  <a:pt x="1844830" y="630920"/>
                </a:lnTo>
                <a:lnTo>
                  <a:pt x="1862802" y="634548"/>
                </a:lnTo>
                <a:lnTo>
                  <a:pt x="1877473" y="644443"/>
                </a:lnTo>
                <a:lnTo>
                  <a:pt x="1887361" y="659119"/>
                </a:lnTo>
                <a:lnTo>
                  <a:pt x="1890986" y="677089"/>
                </a:lnTo>
                <a:lnTo>
                  <a:pt x="1887361" y="695062"/>
                </a:lnTo>
                <a:lnTo>
                  <a:pt x="1877473" y="709739"/>
                </a:lnTo>
                <a:lnTo>
                  <a:pt x="1862802" y="719634"/>
                </a:lnTo>
                <a:lnTo>
                  <a:pt x="1844830" y="723262"/>
                </a:lnTo>
                <a:close/>
              </a:path>
              <a:path w="4617085" h="1610360">
                <a:moveTo>
                  <a:pt x="2147408" y="725783"/>
                </a:moveTo>
                <a:lnTo>
                  <a:pt x="2128476" y="721957"/>
                </a:lnTo>
                <a:lnTo>
                  <a:pt x="2113010" y="711523"/>
                </a:lnTo>
                <a:lnTo>
                  <a:pt x="2102580" y="696045"/>
                </a:lnTo>
                <a:lnTo>
                  <a:pt x="2098755" y="677089"/>
                </a:lnTo>
                <a:lnTo>
                  <a:pt x="2102580" y="658135"/>
                </a:lnTo>
                <a:lnTo>
                  <a:pt x="2113010" y="642658"/>
                </a:lnTo>
                <a:lnTo>
                  <a:pt x="2128476" y="632223"/>
                </a:lnTo>
                <a:lnTo>
                  <a:pt x="2147408" y="628396"/>
                </a:lnTo>
                <a:lnTo>
                  <a:pt x="2166360" y="632223"/>
                </a:lnTo>
                <a:lnTo>
                  <a:pt x="2181835" y="642658"/>
                </a:lnTo>
                <a:lnTo>
                  <a:pt x="2192269" y="658135"/>
                </a:lnTo>
                <a:lnTo>
                  <a:pt x="2196095" y="677089"/>
                </a:lnTo>
                <a:lnTo>
                  <a:pt x="2192269" y="696045"/>
                </a:lnTo>
                <a:lnTo>
                  <a:pt x="2181835" y="711523"/>
                </a:lnTo>
                <a:lnTo>
                  <a:pt x="2166360" y="721957"/>
                </a:lnTo>
                <a:lnTo>
                  <a:pt x="2147408" y="725783"/>
                </a:lnTo>
                <a:close/>
              </a:path>
              <a:path w="4617085" h="1610360">
                <a:moveTo>
                  <a:pt x="2449987" y="728306"/>
                </a:moveTo>
                <a:lnTo>
                  <a:pt x="2430061" y="724282"/>
                </a:lnTo>
                <a:lnTo>
                  <a:pt x="2413792" y="713307"/>
                </a:lnTo>
                <a:lnTo>
                  <a:pt x="2402825" y="697027"/>
                </a:lnTo>
                <a:lnTo>
                  <a:pt x="2398803" y="677089"/>
                </a:lnTo>
                <a:lnTo>
                  <a:pt x="2402825" y="657152"/>
                </a:lnTo>
                <a:lnTo>
                  <a:pt x="2413792" y="640872"/>
                </a:lnTo>
                <a:lnTo>
                  <a:pt x="2430061" y="629897"/>
                </a:lnTo>
                <a:lnTo>
                  <a:pt x="2449987" y="625872"/>
                </a:lnTo>
                <a:lnTo>
                  <a:pt x="2469917" y="629897"/>
                </a:lnTo>
                <a:lnTo>
                  <a:pt x="2486198" y="640872"/>
                </a:lnTo>
                <a:lnTo>
                  <a:pt x="2497177" y="657152"/>
                </a:lnTo>
                <a:lnTo>
                  <a:pt x="2501203" y="677089"/>
                </a:lnTo>
                <a:lnTo>
                  <a:pt x="2497177" y="697027"/>
                </a:lnTo>
                <a:lnTo>
                  <a:pt x="2486198" y="713307"/>
                </a:lnTo>
                <a:lnTo>
                  <a:pt x="2469917" y="724282"/>
                </a:lnTo>
                <a:lnTo>
                  <a:pt x="2449987" y="728306"/>
                </a:lnTo>
                <a:close/>
              </a:path>
              <a:path w="4617085" h="1610360">
                <a:moveTo>
                  <a:pt x="2752565" y="731670"/>
                </a:moveTo>
                <a:lnTo>
                  <a:pt x="2731349" y="727381"/>
                </a:lnTo>
                <a:lnTo>
                  <a:pt x="2714017" y="715686"/>
                </a:lnTo>
                <a:lnTo>
                  <a:pt x="2702328" y="698341"/>
                </a:lnTo>
                <a:lnTo>
                  <a:pt x="2698041" y="677106"/>
                </a:lnTo>
                <a:lnTo>
                  <a:pt x="2702328" y="655873"/>
                </a:lnTo>
                <a:lnTo>
                  <a:pt x="2714017" y="638528"/>
                </a:lnTo>
                <a:lnTo>
                  <a:pt x="2731349" y="626832"/>
                </a:lnTo>
                <a:lnTo>
                  <a:pt x="2752565" y="622542"/>
                </a:lnTo>
                <a:lnTo>
                  <a:pt x="2773800" y="626832"/>
                </a:lnTo>
                <a:lnTo>
                  <a:pt x="2791142" y="638528"/>
                </a:lnTo>
                <a:lnTo>
                  <a:pt x="2802834" y="655873"/>
                </a:lnTo>
                <a:lnTo>
                  <a:pt x="2807122" y="677106"/>
                </a:lnTo>
                <a:lnTo>
                  <a:pt x="2802834" y="698341"/>
                </a:lnTo>
                <a:lnTo>
                  <a:pt x="2791142" y="715686"/>
                </a:lnTo>
                <a:lnTo>
                  <a:pt x="2773800" y="727381"/>
                </a:lnTo>
                <a:lnTo>
                  <a:pt x="2752565" y="731670"/>
                </a:lnTo>
                <a:close/>
              </a:path>
              <a:path w="4617085" h="1610360">
                <a:moveTo>
                  <a:pt x="3055177" y="734194"/>
                </a:moveTo>
                <a:lnTo>
                  <a:pt x="3032968" y="729707"/>
                </a:lnTo>
                <a:lnTo>
                  <a:pt x="3014832" y="717471"/>
                </a:lnTo>
                <a:lnTo>
                  <a:pt x="3002606" y="699325"/>
                </a:lnTo>
                <a:lnTo>
                  <a:pt x="2998123" y="677106"/>
                </a:lnTo>
                <a:lnTo>
                  <a:pt x="3002606" y="654889"/>
                </a:lnTo>
                <a:lnTo>
                  <a:pt x="3014832" y="636743"/>
                </a:lnTo>
                <a:lnTo>
                  <a:pt x="3032968" y="624506"/>
                </a:lnTo>
                <a:lnTo>
                  <a:pt x="3055177" y="620019"/>
                </a:lnTo>
                <a:lnTo>
                  <a:pt x="3077367" y="624506"/>
                </a:lnTo>
                <a:lnTo>
                  <a:pt x="3095492" y="636743"/>
                </a:lnTo>
                <a:lnTo>
                  <a:pt x="3107714" y="654889"/>
                </a:lnTo>
                <a:lnTo>
                  <a:pt x="3112197" y="677106"/>
                </a:lnTo>
                <a:lnTo>
                  <a:pt x="3107719" y="699325"/>
                </a:lnTo>
                <a:lnTo>
                  <a:pt x="3095504" y="717471"/>
                </a:lnTo>
                <a:lnTo>
                  <a:pt x="3077381" y="729707"/>
                </a:lnTo>
                <a:lnTo>
                  <a:pt x="3055177" y="734194"/>
                </a:lnTo>
                <a:close/>
              </a:path>
              <a:path w="4617085" h="1610360">
                <a:moveTo>
                  <a:pt x="3357755" y="736718"/>
                </a:moveTo>
                <a:lnTo>
                  <a:pt x="3334567" y="732032"/>
                </a:lnTo>
                <a:lnTo>
                  <a:pt x="3315627" y="719256"/>
                </a:lnTo>
                <a:lnTo>
                  <a:pt x="3302855" y="700307"/>
                </a:lnTo>
                <a:lnTo>
                  <a:pt x="3298171" y="677106"/>
                </a:lnTo>
                <a:lnTo>
                  <a:pt x="3302855" y="653906"/>
                </a:lnTo>
                <a:lnTo>
                  <a:pt x="3315627" y="634959"/>
                </a:lnTo>
                <a:lnTo>
                  <a:pt x="3334567" y="622183"/>
                </a:lnTo>
                <a:lnTo>
                  <a:pt x="3357755" y="617498"/>
                </a:lnTo>
                <a:lnTo>
                  <a:pt x="3380938" y="622183"/>
                </a:lnTo>
                <a:lnTo>
                  <a:pt x="3399867" y="634959"/>
                </a:lnTo>
                <a:lnTo>
                  <a:pt x="3412627" y="653906"/>
                </a:lnTo>
                <a:lnTo>
                  <a:pt x="3417306" y="677106"/>
                </a:lnTo>
                <a:lnTo>
                  <a:pt x="3412627" y="700307"/>
                </a:lnTo>
                <a:lnTo>
                  <a:pt x="3399867" y="719256"/>
                </a:lnTo>
                <a:lnTo>
                  <a:pt x="3380938" y="732032"/>
                </a:lnTo>
                <a:lnTo>
                  <a:pt x="3357755" y="736718"/>
                </a:lnTo>
                <a:close/>
              </a:path>
              <a:path w="4617085" h="1610360">
                <a:moveTo>
                  <a:pt x="3660333" y="740922"/>
                </a:moveTo>
                <a:lnTo>
                  <a:pt x="3635509" y="735908"/>
                </a:lnTo>
                <a:lnTo>
                  <a:pt x="3615240" y="722237"/>
                </a:lnTo>
                <a:lnTo>
                  <a:pt x="3601576" y="701958"/>
                </a:lnTo>
                <a:lnTo>
                  <a:pt x="3596565" y="677123"/>
                </a:lnTo>
                <a:lnTo>
                  <a:pt x="3601576" y="652289"/>
                </a:lnTo>
                <a:lnTo>
                  <a:pt x="3615240" y="632010"/>
                </a:lnTo>
                <a:lnTo>
                  <a:pt x="3635509" y="618338"/>
                </a:lnTo>
                <a:lnTo>
                  <a:pt x="3660333" y="613325"/>
                </a:lnTo>
                <a:lnTo>
                  <a:pt x="3685138" y="618338"/>
                </a:lnTo>
                <a:lnTo>
                  <a:pt x="3705397" y="632010"/>
                </a:lnTo>
                <a:lnTo>
                  <a:pt x="3719058" y="652289"/>
                </a:lnTo>
                <a:lnTo>
                  <a:pt x="3724068" y="677123"/>
                </a:lnTo>
                <a:lnTo>
                  <a:pt x="3719058" y="701958"/>
                </a:lnTo>
                <a:lnTo>
                  <a:pt x="3705397" y="722237"/>
                </a:lnTo>
                <a:lnTo>
                  <a:pt x="3685138" y="735908"/>
                </a:lnTo>
                <a:lnTo>
                  <a:pt x="3660333" y="740922"/>
                </a:lnTo>
                <a:close/>
              </a:path>
              <a:path w="4617085" h="1610360">
                <a:moveTo>
                  <a:pt x="3962912" y="744286"/>
                </a:moveTo>
                <a:lnTo>
                  <a:pt x="3936778" y="739007"/>
                </a:lnTo>
                <a:lnTo>
                  <a:pt x="3915436" y="724613"/>
                </a:lnTo>
                <a:lnTo>
                  <a:pt x="3901046" y="703265"/>
                </a:lnTo>
                <a:lnTo>
                  <a:pt x="3895769" y="677123"/>
                </a:lnTo>
                <a:lnTo>
                  <a:pt x="3901046" y="650983"/>
                </a:lnTo>
                <a:lnTo>
                  <a:pt x="3915436" y="629634"/>
                </a:lnTo>
                <a:lnTo>
                  <a:pt x="3936778" y="615239"/>
                </a:lnTo>
                <a:lnTo>
                  <a:pt x="3962912" y="609961"/>
                </a:lnTo>
                <a:lnTo>
                  <a:pt x="3989026" y="615239"/>
                </a:lnTo>
                <a:lnTo>
                  <a:pt x="4010358" y="629634"/>
                </a:lnTo>
                <a:lnTo>
                  <a:pt x="4024744" y="650983"/>
                </a:lnTo>
                <a:lnTo>
                  <a:pt x="4030020" y="677123"/>
                </a:lnTo>
                <a:lnTo>
                  <a:pt x="4024744" y="703265"/>
                </a:lnTo>
                <a:lnTo>
                  <a:pt x="4010358" y="724613"/>
                </a:lnTo>
                <a:lnTo>
                  <a:pt x="3989026" y="739007"/>
                </a:lnTo>
                <a:lnTo>
                  <a:pt x="3962912" y="744286"/>
                </a:lnTo>
                <a:close/>
              </a:path>
              <a:path w="4617085" h="1610360">
                <a:moveTo>
                  <a:pt x="4265490" y="742605"/>
                </a:moveTo>
                <a:lnTo>
                  <a:pt x="4240004" y="737459"/>
                </a:lnTo>
                <a:lnTo>
                  <a:pt x="4219199" y="723425"/>
                </a:lnTo>
                <a:lnTo>
                  <a:pt x="4205176" y="702611"/>
                </a:lnTo>
                <a:lnTo>
                  <a:pt x="4200035" y="677123"/>
                </a:lnTo>
                <a:lnTo>
                  <a:pt x="4205176" y="651636"/>
                </a:lnTo>
                <a:lnTo>
                  <a:pt x="4219199" y="630823"/>
                </a:lnTo>
                <a:lnTo>
                  <a:pt x="4240004" y="616790"/>
                </a:lnTo>
                <a:lnTo>
                  <a:pt x="4265490" y="611644"/>
                </a:lnTo>
                <a:lnTo>
                  <a:pt x="4290957" y="616790"/>
                </a:lnTo>
                <a:lnTo>
                  <a:pt x="4311752" y="630823"/>
                </a:lnTo>
                <a:lnTo>
                  <a:pt x="4325771" y="651636"/>
                </a:lnTo>
                <a:lnTo>
                  <a:pt x="4330912" y="677123"/>
                </a:lnTo>
                <a:lnTo>
                  <a:pt x="4325771" y="702611"/>
                </a:lnTo>
                <a:lnTo>
                  <a:pt x="4311752" y="723425"/>
                </a:lnTo>
                <a:lnTo>
                  <a:pt x="4290957" y="737459"/>
                </a:lnTo>
                <a:lnTo>
                  <a:pt x="4265490" y="742605"/>
                </a:lnTo>
                <a:close/>
              </a:path>
              <a:path w="4617085" h="1610360">
                <a:moveTo>
                  <a:pt x="4574985" y="689705"/>
                </a:moveTo>
                <a:lnTo>
                  <a:pt x="4561084" y="689705"/>
                </a:lnTo>
                <a:lnTo>
                  <a:pt x="4555450" y="684070"/>
                </a:lnTo>
                <a:lnTo>
                  <a:pt x="4555450" y="670142"/>
                </a:lnTo>
                <a:lnTo>
                  <a:pt x="4561084" y="664508"/>
                </a:lnTo>
                <a:lnTo>
                  <a:pt x="4575018" y="664508"/>
                </a:lnTo>
                <a:lnTo>
                  <a:pt x="4580654" y="670142"/>
                </a:lnTo>
                <a:lnTo>
                  <a:pt x="4580654" y="684070"/>
                </a:lnTo>
                <a:lnTo>
                  <a:pt x="4574985" y="689705"/>
                </a:lnTo>
                <a:close/>
              </a:path>
              <a:path w="4617085" h="1610360">
                <a:moveTo>
                  <a:pt x="29367" y="1009301"/>
                </a:moveTo>
                <a:lnTo>
                  <a:pt x="17934" y="1006993"/>
                </a:lnTo>
                <a:lnTo>
                  <a:pt x="8600" y="1000696"/>
                </a:lnTo>
                <a:lnTo>
                  <a:pt x="2307" y="991357"/>
                </a:lnTo>
                <a:lnTo>
                  <a:pt x="0" y="979917"/>
                </a:lnTo>
                <a:lnTo>
                  <a:pt x="2307" y="968478"/>
                </a:lnTo>
                <a:lnTo>
                  <a:pt x="8600" y="959138"/>
                </a:lnTo>
                <a:lnTo>
                  <a:pt x="17934" y="952842"/>
                </a:lnTo>
                <a:lnTo>
                  <a:pt x="29367" y="950534"/>
                </a:lnTo>
                <a:lnTo>
                  <a:pt x="40799" y="952842"/>
                </a:lnTo>
                <a:lnTo>
                  <a:pt x="50133" y="959138"/>
                </a:lnTo>
                <a:lnTo>
                  <a:pt x="56426" y="968478"/>
                </a:lnTo>
                <a:lnTo>
                  <a:pt x="58734" y="979917"/>
                </a:lnTo>
                <a:lnTo>
                  <a:pt x="56426" y="991357"/>
                </a:lnTo>
                <a:lnTo>
                  <a:pt x="50133" y="1000696"/>
                </a:lnTo>
                <a:lnTo>
                  <a:pt x="40799" y="1006993"/>
                </a:lnTo>
                <a:lnTo>
                  <a:pt x="29367" y="1009301"/>
                </a:lnTo>
                <a:close/>
              </a:path>
              <a:path w="4617085" h="1610360">
                <a:moveTo>
                  <a:pt x="331945" y="1012665"/>
                </a:moveTo>
                <a:lnTo>
                  <a:pt x="319207" y="1010091"/>
                </a:lnTo>
                <a:lnTo>
                  <a:pt x="308804" y="1003072"/>
                </a:lnTo>
                <a:lnTo>
                  <a:pt x="301790" y="992662"/>
                </a:lnTo>
                <a:lnTo>
                  <a:pt x="299217" y="979917"/>
                </a:lnTo>
                <a:lnTo>
                  <a:pt x="301790" y="967173"/>
                </a:lnTo>
                <a:lnTo>
                  <a:pt x="308804" y="956763"/>
                </a:lnTo>
                <a:lnTo>
                  <a:pt x="319207" y="949744"/>
                </a:lnTo>
                <a:lnTo>
                  <a:pt x="331945" y="947170"/>
                </a:lnTo>
                <a:lnTo>
                  <a:pt x="344683" y="949744"/>
                </a:lnTo>
                <a:lnTo>
                  <a:pt x="355087" y="956763"/>
                </a:lnTo>
                <a:lnTo>
                  <a:pt x="362103" y="967173"/>
                </a:lnTo>
                <a:lnTo>
                  <a:pt x="364676" y="979917"/>
                </a:lnTo>
                <a:lnTo>
                  <a:pt x="362103" y="992662"/>
                </a:lnTo>
                <a:lnTo>
                  <a:pt x="355087" y="1003072"/>
                </a:lnTo>
                <a:lnTo>
                  <a:pt x="344683" y="1010091"/>
                </a:lnTo>
                <a:lnTo>
                  <a:pt x="331945" y="1012665"/>
                </a:lnTo>
                <a:close/>
              </a:path>
              <a:path w="4617085" h="1610360">
                <a:moveTo>
                  <a:pt x="634523" y="1015189"/>
                </a:moveTo>
                <a:lnTo>
                  <a:pt x="620814" y="1012417"/>
                </a:lnTo>
                <a:lnTo>
                  <a:pt x="609615" y="1004860"/>
                </a:lnTo>
                <a:lnTo>
                  <a:pt x="602062" y="993653"/>
                </a:lnTo>
                <a:lnTo>
                  <a:pt x="599292" y="979934"/>
                </a:lnTo>
                <a:lnTo>
                  <a:pt x="602062" y="966216"/>
                </a:lnTo>
                <a:lnTo>
                  <a:pt x="609615" y="955009"/>
                </a:lnTo>
                <a:lnTo>
                  <a:pt x="620814" y="947451"/>
                </a:lnTo>
                <a:lnTo>
                  <a:pt x="634523" y="944680"/>
                </a:lnTo>
                <a:lnTo>
                  <a:pt x="648234" y="947451"/>
                </a:lnTo>
                <a:lnTo>
                  <a:pt x="659434" y="955009"/>
                </a:lnTo>
                <a:lnTo>
                  <a:pt x="666987" y="966216"/>
                </a:lnTo>
                <a:lnTo>
                  <a:pt x="669758" y="979934"/>
                </a:lnTo>
                <a:lnTo>
                  <a:pt x="666990" y="993653"/>
                </a:lnTo>
                <a:lnTo>
                  <a:pt x="659441" y="1004860"/>
                </a:lnTo>
                <a:lnTo>
                  <a:pt x="648242" y="1012417"/>
                </a:lnTo>
                <a:lnTo>
                  <a:pt x="634523" y="1015189"/>
                </a:lnTo>
                <a:close/>
              </a:path>
              <a:path w="4617085" h="1610360">
                <a:moveTo>
                  <a:pt x="937095" y="1017713"/>
                </a:moveTo>
                <a:lnTo>
                  <a:pt x="922399" y="1014743"/>
                </a:lnTo>
                <a:lnTo>
                  <a:pt x="910398" y="1006645"/>
                </a:lnTo>
                <a:lnTo>
                  <a:pt x="902307" y="994637"/>
                </a:lnTo>
                <a:lnTo>
                  <a:pt x="899340" y="979934"/>
                </a:lnTo>
                <a:lnTo>
                  <a:pt x="902307" y="965233"/>
                </a:lnTo>
                <a:lnTo>
                  <a:pt x="910398" y="953225"/>
                </a:lnTo>
                <a:lnTo>
                  <a:pt x="922399" y="945126"/>
                </a:lnTo>
                <a:lnTo>
                  <a:pt x="937095" y="942156"/>
                </a:lnTo>
                <a:lnTo>
                  <a:pt x="951791" y="945126"/>
                </a:lnTo>
                <a:lnTo>
                  <a:pt x="963791" y="953225"/>
                </a:lnTo>
                <a:lnTo>
                  <a:pt x="971882" y="965233"/>
                </a:lnTo>
                <a:lnTo>
                  <a:pt x="974849" y="979934"/>
                </a:lnTo>
                <a:lnTo>
                  <a:pt x="971882" y="994637"/>
                </a:lnTo>
                <a:lnTo>
                  <a:pt x="963791" y="1006645"/>
                </a:lnTo>
                <a:lnTo>
                  <a:pt x="951791" y="1014743"/>
                </a:lnTo>
                <a:lnTo>
                  <a:pt x="937095" y="1017713"/>
                </a:lnTo>
                <a:close/>
              </a:path>
              <a:path w="4617085" h="1610360">
                <a:moveTo>
                  <a:pt x="1239673" y="1021076"/>
                </a:moveTo>
                <a:lnTo>
                  <a:pt x="1223672" y="1017844"/>
                </a:lnTo>
                <a:lnTo>
                  <a:pt x="1210610" y="1009027"/>
                </a:lnTo>
                <a:lnTo>
                  <a:pt x="1201806" y="995949"/>
                </a:lnTo>
                <a:lnTo>
                  <a:pt x="1198578" y="979934"/>
                </a:lnTo>
                <a:lnTo>
                  <a:pt x="1201806" y="963919"/>
                </a:lnTo>
                <a:lnTo>
                  <a:pt x="1210610" y="950842"/>
                </a:lnTo>
                <a:lnTo>
                  <a:pt x="1223672" y="942025"/>
                </a:lnTo>
                <a:lnTo>
                  <a:pt x="1239673" y="938792"/>
                </a:lnTo>
                <a:lnTo>
                  <a:pt x="1255679" y="942025"/>
                </a:lnTo>
                <a:lnTo>
                  <a:pt x="1268753" y="950842"/>
                </a:lnTo>
                <a:lnTo>
                  <a:pt x="1277569" y="963919"/>
                </a:lnTo>
                <a:lnTo>
                  <a:pt x="1280802" y="979934"/>
                </a:lnTo>
                <a:lnTo>
                  <a:pt x="1277569" y="995949"/>
                </a:lnTo>
                <a:lnTo>
                  <a:pt x="1268753" y="1009027"/>
                </a:lnTo>
                <a:lnTo>
                  <a:pt x="1255679" y="1017844"/>
                </a:lnTo>
                <a:lnTo>
                  <a:pt x="1239673" y="1021076"/>
                </a:lnTo>
                <a:close/>
              </a:path>
              <a:path w="4617085" h="1610360">
                <a:moveTo>
                  <a:pt x="1542251" y="1023600"/>
                </a:moveTo>
                <a:lnTo>
                  <a:pt x="1525272" y="1020170"/>
                </a:lnTo>
                <a:lnTo>
                  <a:pt x="1511405" y="1010815"/>
                </a:lnTo>
                <a:lnTo>
                  <a:pt x="1502055" y="996940"/>
                </a:lnTo>
                <a:lnTo>
                  <a:pt x="1498626" y="979951"/>
                </a:lnTo>
                <a:lnTo>
                  <a:pt x="1502055" y="962963"/>
                </a:lnTo>
                <a:lnTo>
                  <a:pt x="1511405" y="949089"/>
                </a:lnTo>
                <a:lnTo>
                  <a:pt x="1525272" y="939735"/>
                </a:lnTo>
                <a:lnTo>
                  <a:pt x="1542251" y="936305"/>
                </a:lnTo>
                <a:lnTo>
                  <a:pt x="1559231" y="939735"/>
                </a:lnTo>
                <a:lnTo>
                  <a:pt x="1573098" y="949089"/>
                </a:lnTo>
                <a:lnTo>
                  <a:pt x="1582448" y="962963"/>
                </a:lnTo>
                <a:lnTo>
                  <a:pt x="1585877" y="979951"/>
                </a:lnTo>
                <a:lnTo>
                  <a:pt x="1582448" y="996940"/>
                </a:lnTo>
                <a:lnTo>
                  <a:pt x="1573098" y="1010815"/>
                </a:lnTo>
                <a:lnTo>
                  <a:pt x="1559231" y="1020170"/>
                </a:lnTo>
                <a:lnTo>
                  <a:pt x="1542251" y="1023600"/>
                </a:lnTo>
                <a:close/>
              </a:path>
              <a:path w="4617085" h="1610360">
                <a:moveTo>
                  <a:pt x="1844830" y="1026124"/>
                </a:moveTo>
                <a:lnTo>
                  <a:pt x="1826876" y="1022496"/>
                </a:lnTo>
                <a:lnTo>
                  <a:pt x="1812216" y="1012600"/>
                </a:lnTo>
                <a:lnTo>
                  <a:pt x="1802332" y="997924"/>
                </a:lnTo>
                <a:lnTo>
                  <a:pt x="1798708" y="979951"/>
                </a:lnTo>
                <a:lnTo>
                  <a:pt x="1802332" y="961979"/>
                </a:lnTo>
                <a:lnTo>
                  <a:pt x="1812216" y="947304"/>
                </a:lnTo>
                <a:lnTo>
                  <a:pt x="1826876" y="937410"/>
                </a:lnTo>
                <a:lnTo>
                  <a:pt x="1844830" y="933782"/>
                </a:lnTo>
                <a:lnTo>
                  <a:pt x="1862802" y="937410"/>
                </a:lnTo>
                <a:lnTo>
                  <a:pt x="1877473" y="947304"/>
                </a:lnTo>
                <a:lnTo>
                  <a:pt x="1887361" y="961979"/>
                </a:lnTo>
                <a:lnTo>
                  <a:pt x="1890986" y="979951"/>
                </a:lnTo>
                <a:lnTo>
                  <a:pt x="1887361" y="997924"/>
                </a:lnTo>
                <a:lnTo>
                  <a:pt x="1877473" y="1012600"/>
                </a:lnTo>
                <a:lnTo>
                  <a:pt x="1862802" y="1022496"/>
                </a:lnTo>
                <a:lnTo>
                  <a:pt x="1844830" y="1026124"/>
                </a:lnTo>
                <a:close/>
              </a:path>
              <a:path w="4617085" h="1610360">
                <a:moveTo>
                  <a:pt x="2147408" y="1028644"/>
                </a:moveTo>
                <a:lnTo>
                  <a:pt x="2128476" y="1024818"/>
                </a:lnTo>
                <a:lnTo>
                  <a:pt x="2113010" y="1014383"/>
                </a:lnTo>
                <a:lnTo>
                  <a:pt x="2102580" y="998905"/>
                </a:lnTo>
                <a:lnTo>
                  <a:pt x="2098755" y="979951"/>
                </a:lnTo>
                <a:lnTo>
                  <a:pt x="2102580" y="960997"/>
                </a:lnTo>
                <a:lnTo>
                  <a:pt x="2113010" y="945519"/>
                </a:lnTo>
                <a:lnTo>
                  <a:pt x="2128476" y="935084"/>
                </a:lnTo>
                <a:lnTo>
                  <a:pt x="2147408" y="931258"/>
                </a:lnTo>
                <a:lnTo>
                  <a:pt x="2166360" y="935084"/>
                </a:lnTo>
                <a:lnTo>
                  <a:pt x="2181835" y="945519"/>
                </a:lnTo>
                <a:lnTo>
                  <a:pt x="2192269" y="960997"/>
                </a:lnTo>
                <a:lnTo>
                  <a:pt x="2196095" y="979951"/>
                </a:lnTo>
                <a:lnTo>
                  <a:pt x="2192269" y="998905"/>
                </a:lnTo>
                <a:lnTo>
                  <a:pt x="2181835" y="1014383"/>
                </a:lnTo>
                <a:lnTo>
                  <a:pt x="2166360" y="1024818"/>
                </a:lnTo>
                <a:lnTo>
                  <a:pt x="2147408" y="1028644"/>
                </a:lnTo>
                <a:close/>
              </a:path>
              <a:path w="4617085" h="1610360">
                <a:moveTo>
                  <a:pt x="2449987" y="1031168"/>
                </a:moveTo>
                <a:lnTo>
                  <a:pt x="2430061" y="1027144"/>
                </a:lnTo>
                <a:lnTo>
                  <a:pt x="2413792" y="1016169"/>
                </a:lnTo>
                <a:lnTo>
                  <a:pt x="2402825" y="999889"/>
                </a:lnTo>
                <a:lnTo>
                  <a:pt x="2398803" y="979951"/>
                </a:lnTo>
                <a:lnTo>
                  <a:pt x="2402825" y="960013"/>
                </a:lnTo>
                <a:lnTo>
                  <a:pt x="2413792" y="943734"/>
                </a:lnTo>
                <a:lnTo>
                  <a:pt x="2430061" y="932759"/>
                </a:lnTo>
                <a:lnTo>
                  <a:pt x="2449987" y="928734"/>
                </a:lnTo>
                <a:lnTo>
                  <a:pt x="2469917" y="932759"/>
                </a:lnTo>
                <a:lnTo>
                  <a:pt x="2486198" y="943734"/>
                </a:lnTo>
                <a:lnTo>
                  <a:pt x="2497177" y="960013"/>
                </a:lnTo>
                <a:lnTo>
                  <a:pt x="2501203" y="979951"/>
                </a:lnTo>
                <a:lnTo>
                  <a:pt x="2497177" y="999889"/>
                </a:lnTo>
                <a:lnTo>
                  <a:pt x="2486198" y="1016169"/>
                </a:lnTo>
                <a:lnTo>
                  <a:pt x="2469917" y="1027144"/>
                </a:lnTo>
                <a:lnTo>
                  <a:pt x="2449987" y="1031168"/>
                </a:lnTo>
                <a:close/>
              </a:path>
              <a:path w="4617085" h="1610360">
                <a:moveTo>
                  <a:pt x="2752565" y="1034532"/>
                </a:moveTo>
                <a:lnTo>
                  <a:pt x="2731349" y="1030243"/>
                </a:lnTo>
                <a:lnTo>
                  <a:pt x="2714017" y="1018547"/>
                </a:lnTo>
                <a:lnTo>
                  <a:pt x="2702328" y="1001203"/>
                </a:lnTo>
                <a:lnTo>
                  <a:pt x="2698041" y="979968"/>
                </a:lnTo>
                <a:lnTo>
                  <a:pt x="2702328" y="958734"/>
                </a:lnTo>
                <a:lnTo>
                  <a:pt x="2714017" y="941390"/>
                </a:lnTo>
                <a:lnTo>
                  <a:pt x="2731349" y="929694"/>
                </a:lnTo>
                <a:lnTo>
                  <a:pt x="2752565" y="925404"/>
                </a:lnTo>
                <a:lnTo>
                  <a:pt x="2773800" y="929694"/>
                </a:lnTo>
                <a:lnTo>
                  <a:pt x="2791142" y="941390"/>
                </a:lnTo>
                <a:lnTo>
                  <a:pt x="2802834" y="958734"/>
                </a:lnTo>
                <a:lnTo>
                  <a:pt x="2807122" y="979968"/>
                </a:lnTo>
                <a:lnTo>
                  <a:pt x="2802834" y="1001203"/>
                </a:lnTo>
                <a:lnTo>
                  <a:pt x="2791142" y="1018547"/>
                </a:lnTo>
                <a:lnTo>
                  <a:pt x="2773800" y="1030243"/>
                </a:lnTo>
                <a:lnTo>
                  <a:pt x="2752565" y="1034532"/>
                </a:lnTo>
                <a:close/>
              </a:path>
              <a:path w="4617085" h="1610360">
                <a:moveTo>
                  <a:pt x="3055177" y="1037056"/>
                </a:moveTo>
                <a:lnTo>
                  <a:pt x="3032968" y="1032569"/>
                </a:lnTo>
                <a:lnTo>
                  <a:pt x="3014832" y="1020333"/>
                </a:lnTo>
                <a:lnTo>
                  <a:pt x="3002606" y="1002187"/>
                </a:lnTo>
                <a:lnTo>
                  <a:pt x="2998123" y="979968"/>
                </a:lnTo>
                <a:lnTo>
                  <a:pt x="3002606" y="957751"/>
                </a:lnTo>
                <a:lnTo>
                  <a:pt x="3014832" y="939604"/>
                </a:lnTo>
                <a:lnTo>
                  <a:pt x="3032968" y="927368"/>
                </a:lnTo>
                <a:lnTo>
                  <a:pt x="3055177" y="922880"/>
                </a:lnTo>
                <a:lnTo>
                  <a:pt x="3077367" y="927368"/>
                </a:lnTo>
                <a:lnTo>
                  <a:pt x="3095492" y="939604"/>
                </a:lnTo>
                <a:lnTo>
                  <a:pt x="3107714" y="957751"/>
                </a:lnTo>
                <a:lnTo>
                  <a:pt x="3112197" y="979968"/>
                </a:lnTo>
                <a:lnTo>
                  <a:pt x="3107719" y="1002187"/>
                </a:lnTo>
                <a:lnTo>
                  <a:pt x="3095504" y="1020333"/>
                </a:lnTo>
                <a:lnTo>
                  <a:pt x="3077381" y="1032569"/>
                </a:lnTo>
                <a:lnTo>
                  <a:pt x="3055177" y="1037056"/>
                </a:lnTo>
                <a:close/>
              </a:path>
              <a:path w="4617085" h="1610360">
                <a:moveTo>
                  <a:pt x="3357755" y="1039579"/>
                </a:moveTo>
                <a:lnTo>
                  <a:pt x="3334567" y="1034894"/>
                </a:lnTo>
                <a:lnTo>
                  <a:pt x="3315627" y="1022117"/>
                </a:lnTo>
                <a:lnTo>
                  <a:pt x="3302855" y="1003169"/>
                </a:lnTo>
                <a:lnTo>
                  <a:pt x="3298171" y="979968"/>
                </a:lnTo>
                <a:lnTo>
                  <a:pt x="3302855" y="956768"/>
                </a:lnTo>
                <a:lnTo>
                  <a:pt x="3315627" y="937820"/>
                </a:lnTo>
                <a:lnTo>
                  <a:pt x="3334567" y="925045"/>
                </a:lnTo>
                <a:lnTo>
                  <a:pt x="3357755" y="920360"/>
                </a:lnTo>
                <a:lnTo>
                  <a:pt x="3380938" y="925045"/>
                </a:lnTo>
                <a:lnTo>
                  <a:pt x="3399867" y="937820"/>
                </a:lnTo>
                <a:lnTo>
                  <a:pt x="3412627" y="956768"/>
                </a:lnTo>
                <a:lnTo>
                  <a:pt x="3417306" y="979968"/>
                </a:lnTo>
                <a:lnTo>
                  <a:pt x="3412627" y="1003169"/>
                </a:lnTo>
                <a:lnTo>
                  <a:pt x="3399867" y="1022117"/>
                </a:lnTo>
                <a:lnTo>
                  <a:pt x="3380938" y="1034894"/>
                </a:lnTo>
                <a:lnTo>
                  <a:pt x="3357755" y="1039579"/>
                </a:lnTo>
                <a:close/>
              </a:path>
              <a:path w="4617085" h="1610360">
                <a:moveTo>
                  <a:pt x="3660333" y="1042103"/>
                </a:moveTo>
                <a:lnTo>
                  <a:pt x="3636152" y="1037220"/>
                </a:lnTo>
                <a:lnTo>
                  <a:pt x="3616408" y="1023903"/>
                </a:lnTo>
                <a:lnTo>
                  <a:pt x="3603099" y="1004153"/>
                </a:lnTo>
                <a:lnTo>
                  <a:pt x="3598218" y="979968"/>
                </a:lnTo>
                <a:lnTo>
                  <a:pt x="3603099" y="955784"/>
                </a:lnTo>
                <a:lnTo>
                  <a:pt x="3616408" y="936035"/>
                </a:lnTo>
                <a:lnTo>
                  <a:pt x="3636152" y="922719"/>
                </a:lnTo>
                <a:lnTo>
                  <a:pt x="3660333" y="917836"/>
                </a:lnTo>
                <a:lnTo>
                  <a:pt x="3684495" y="922719"/>
                </a:lnTo>
                <a:lnTo>
                  <a:pt x="3704229" y="936035"/>
                </a:lnTo>
                <a:lnTo>
                  <a:pt x="3717535" y="955784"/>
                </a:lnTo>
                <a:lnTo>
                  <a:pt x="3722414" y="979968"/>
                </a:lnTo>
                <a:lnTo>
                  <a:pt x="3717535" y="1004153"/>
                </a:lnTo>
                <a:lnTo>
                  <a:pt x="3704229" y="1023903"/>
                </a:lnTo>
                <a:lnTo>
                  <a:pt x="3684495" y="1037220"/>
                </a:lnTo>
                <a:lnTo>
                  <a:pt x="3660333" y="1042103"/>
                </a:lnTo>
                <a:close/>
              </a:path>
              <a:path w="4617085" h="1610360">
                <a:moveTo>
                  <a:pt x="3962912" y="1027821"/>
                </a:moveTo>
                <a:lnTo>
                  <a:pt x="3944291" y="1024060"/>
                </a:lnTo>
                <a:lnTo>
                  <a:pt x="3929083" y="1013804"/>
                </a:lnTo>
                <a:lnTo>
                  <a:pt x="3918829" y="998593"/>
                </a:lnTo>
                <a:lnTo>
                  <a:pt x="3915069" y="979968"/>
                </a:lnTo>
                <a:lnTo>
                  <a:pt x="3918829" y="961343"/>
                </a:lnTo>
                <a:lnTo>
                  <a:pt x="3929083" y="946132"/>
                </a:lnTo>
                <a:lnTo>
                  <a:pt x="3944291" y="935876"/>
                </a:lnTo>
                <a:lnTo>
                  <a:pt x="3962912" y="932115"/>
                </a:lnTo>
                <a:lnTo>
                  <a:pt x="3981513" y="935876"/>
                </a:lnTo>
                <a:lnTo>
                  <a:pt x="3996711" y="946132"/>
                </a:lnTo>
                <a:lnTo>
                  <a:pt x="4006961" y="961343"/>
                </a:lnTo>
                <a:lnTo>
                  <a:pt x="4010721" y="979968"/>
                </a:lnTo>
                <a:lnTo>
                  <a:pt x="4006961" y="998593"/>
                </a:lnTo>
                <a:lnTo>
                  <a:pt x="3996711" y="1013804"/>
                </a:lnTo>
                <a:lnTo>
                  <a:pt x="3981513" y="1024060"/>
                </a:lnTo>
                <a:lnTo>
                  <a:pt x="3962912" y="1027821"/>
                </a:lnTo>
                <a:close/>
              </a:path>
              <a:path w="4617085" h="1610360">
                <a:moveTo>
                  <a:pt x="4271968" y="991726"/>
                </a:moveTo>
                <a:lnTo>
                  <a:pt x="4258978" y="991726"/>
                </a:lnTo>
                <a:lnTo>
                  <a:pt x="4253715" y="986463"/>
                </a:lnTo>
                <a:lnTo>
                  <a:pt x="4253715" y="973477"/>
                </a:lnTo>
                <a:lnTo>
                  <a:pt x="4258978" y="968210"/>
                </a:lnTo>
                <a:lnTo>
                  <a:pt x="4271968" y="968210"/>
                </a:lnTo>
                <a:lnTo>
                  <a:pt x="4277231" y="973477"/>
                </a:lnTo>
                <a:lnTo>
                  <a:pt x="4277231" y="986463"/>
                </a:lnTo>
                <a:lnTo>
                  <a:pt x="4271968" y="991726"/>
                </a:lnTo>
                <a:close/>
              </a:path>
              <a:path w="4617085" h="1610360">
                <a:moveTo>
                  <a:pt x="29367" y="1312129"/>
                </a:moveTo>
                <a:lnTo>
                  <a:pt x="17934" y="1309821"/>
                </a:lnTo>
                <a:lnTo>
                  <a:pt x="8600" y="1303525"/>
                </a:lnTo>
                <a:lnTo>
                  <a:pt x="2307" y="1294185"/>
                </a:lnTo>
                <a:lnTo>
                  <a:pt x="0" y="1282745"/>
                </a:lnTo>
                <a:lnTo>
                  <a:pt x="2307" y="1271306"/>
                </a:lnTo>
                <a:lnTo>
                  <a:pt x="8600" y="1261966"/>
                </a:lnTo>
                <a:lnTo>
                  <a:pt x="17934" y="1255670"/>
                </a:lnTo>
                <a:lnTo>
                  <a:pt x="29367" y="1253361"/>
                </a:lnTo>
                <a:lnTo>
                  <a:pt x="40799" y="1255670"/>
                </a:lnTo>
                <a:lnTo>
                  <a:pt x="50133" y="1261966"/>
                </a:lnTo>
                <a:lnTo>
                  <a:pt x="56426" y="1271306"/>
                </a:lnTo>
                <a:lnTo>
                  <a:pt x="58734" y="1282745"/>
                </a:lnTo>
                <a:lnTo>
                  <a:pt x="56426" y="1294185"/>
                </a:lnTo>
                <a:lnTo>
                  <a:pt x="50133" y="1303525"/>
                </a:lnTo>
                <a:lnTo>
                  <a:pt x="40799" y="1309821"/>
                </a:lnTo>
                <a:lnTo>
                  <a:pt x="29367" y="1312129"/>
                </a:lnTo>
                <a:close/>
              </a:path>
              <a:path w="4617085" h="1610360">
                <a:moveTo>
                  <a:pt x="331945" y="1315497"/>
                </a:moveTo>
                <a:lnTo>
                  <a:pt x="319207" y="1312922"/>
                </a:lnTo>
                <a:lnTo>
                  <a:pt x="308804" y="1305901"/>
                </a:lnTo>
                <a:lnTo>
                  <a:pt x="301790" y="1295491"/>
                </a:lnTo>
                <a:lnTo>
                  <a:pt x="299217" y="1282745"/>
                </a:lnTo>
                <a:lnTo>
                  <a:pt x="301790" y="1270001"/>
                </a:lnTo>
                <a:lnTo>
                  <a:pt x="308804" y="1259591"/>
                </a:lnTo>
                <a:lnTo>
                  <a:pt x="319207" y="1252572"/>
                </a:lnTo>
                <a:lnTo>
                  <a:pt x="331945" y="1249998"/>
                </a:lnTo>
                <a:lnTo>
                  <a:pt x="344683" y="1252572"/>
                </a:lnTo>
                <a:lnTo>
                  <a:pt x="355087" y="1259591"/>
                </a:lnTo>
                <a:lnTo>
                  <a:pt x="362103" y="1270001"/>
                </a:lnTo>
                <a:lnTo>
                  <a:pt x="364676" y="1282745"/>
                </a:lnTo>
                <a:lnTo>
                  <a:pt x="362103" y="1295491"/>
                </a:lnTo>
                <a:lnTo>
                  <a:pt x="355087" y="1305901"/>
                </a:lnTo>
                <a:lnTo>
                  <a:pt x="344683" y="1312922"/>
                </a:lnTo>
                <a:lnTo>
                  <a:pt x="331945" y="1315497"/>
                </a:lnTo>
                <a:close/>
              </a:path>
              <a:path w="4617085" h="1610360">
                <a:moveTo>
                  <a:pt x="634523" y="1318017"/>
                </a:moveTo>
                <a:lnTo>
                  <a:pt x="620814" y="1315245"/>
                </a:lnTo>
                <a:lnTo>
                  <a:pt x="609615" y="1307688"/>
                </a:lnTo>
                <a:lnTo>
                  <a:pt x="602062" y="1296481"/>
                </a:lnTo>
                <a:lnTo>
                  <a:pt x="599292" y="1282762"/>
                </a:lnTo>
                <a:lnTo>
                  <a:pt x="602062" y="1269044"/>
                </a:lnTo>
                <a:lnTo>
                  <a:pt x="609615" y="1257837"/>
                </a:lnTo>
                <a:lnTo>
                  <a:pt x="620814" y="1250279"/>
                </a:lnTo>
                <a:lnTo>
                  <a:pt x="634523" y="1247508"/>
                </a:lnTo>
                <a:lnTo>
                  <a:pt x="648234" y="1250279"/>
                </a:lnTo>
                <a:lnTo>
                  <a:pt x="659434" y="1257837"/>
                </a:lnTo>
                <a:lnTo>
                  <a:pt x="666987" y="1269044"/>
                </a:lnTo>
                <a:lnTo>
                  <a:pt x="669758" y="1282762"/>
                </a:lnTo>
                <a:lnTo>
                  <a:pt x="666990" y="1296481"/>
                </a:lnTo>
                <a:lnTo>
                  <a:pt x="659441" y="1307688"/>
                </a:lnTo>
                <a:lnTo>
                  <a:pt x="648242" y="1315245"/>
                </a:lnTo>
                <a:lnTo>
                  <a:pt x="634523" y="1318017"/>
                </a:lnTo>
                <a:close/>
              </a:path>
              <a:path w="4617085" h="1610360">
                <a:moveTo>
                  <a:pt x="937095" y="1320541"/>
                </a:moveTo>
                <a:lnTo>
                  <a:pt x="922399" y="1317571"/>
                </a:lnTo>
                <a:lnTo>
                  <a:pt x="910398" y="1309473"/>
                </a:lnTo>
                <a:lnTo>
                  <a:pt x="902307" y="1297465"/>
                </a:lnTo>
                <a:lnTo>
                  <a:pt x="899340" y="1282762"/>
                </a:lnTo>
                <a:lnTo>
                  <a:pt x="902307" y="1268060"/>
                </a:lnTo>
                <a:lnTo>
                  <a:pt x="910398" y="1256051"/>
                </a:lnTo>
                <a:lnTo>
                  <a:pt x="922399" y="1247954"/>
                </a:lnTo>
                <a:lnTo>
                  <a:pt x="937095" y="1244984"/>
                </a:lnTo>
                <a:lnTo>
                  <a:pt x="951791" y="1247954"/>
                </a:lnTo>
                <a:lnTo>
                  <a:pt x="963791" y="1256051"/>
                </a:lnTo>
                <a:lnTo>
                  <a:pt x="971882" y="1268060"/>
                </a:lnTo>
                <a:lnTo>
                  <a:pt x="974849" y="1282762"/>
                </a:lnTo>
                <a:lnTo>
                  <a:pt x="971882" y="1297465"/>
                </a:lnTo>
                <a:lnTo>
                  <a:pt x="963791" y="1309473"/>
                </a:lnTo>
                <a:lnTo>
                  <a:pt x="951791" y="1317571"/>
                </a:lnTo>
                <a:lnTo>
                  <a:pt x="937095" y="1320541"/>
                </a:lnTo>
                <a:close/>
              </a:path>
              <a:path w="4617085" h="1610360">
                <a:moveTo>
                  <a:pt x="1239673" y="1323905"/>
                </a:moveTo>
                <a:lnTo>
                  <a:pt x="1223672" y="1320672"/>
                </a:lnTo>
                <a:lnTo>
                  <a:pt x="1210610" y="1311855"/>
                </a:lnTo>
                <a:lnTo>
                  <a:pt x="1201806" y="1298777"/>
                </a:lnTo>
                <a:lnTo>
                  <a:pt x="1198578" y="1282762"/>
                </a:lnTo>
                <a:lnTo>
                  <a:pt x="1201806" y="1266747"/>
                </a:lnTo>
                <a:lnTo>
                  <a:pt x="1210610" y="1253670"/>
                </a:lnTo>
                <a:lnTo>
                  <a:pt x="1223672" y="1244853"/>
                </a:lnTo>
                <a:lnTo>
                  <a:pt x="1239673" y="1241620"/>
                </a:lnTo>
                <a:lnTo>
                  <a:pt x="1255679" y="1244853"/>
                </a:lnTo>
                <a:lnTo>
                  <a:pt x="1268753" y="1253670"/>
                </a:lnTo>
                <a:lnTo>
                  <a:pt x="1277569" y="1266747"/>
                </a:lnTo>
                <a:lnTo>
                  <a:pt x="1280802" y="1282762"/>
                </a:lnTo>
                <a:lnTo>
                  <a:pt x="1277569" y="1298777"/>
                </a:lnTo>
                <a:lnTo>
                  <a:pt x="1268753" y="1311855"/>
                </a:lnTo>
                <a:lnTo>
                  <a:pt x="1255679" y="1320672"/>
                </a:lnTo>
                <a:lnTo>
                  <a:pt x="1239673" y="1323905"/>
                </a:lnTo>
                <a:close/>
              </a:path>
              <a:path w="4617085" h="1610360">
                <a:moveTo>
                  <a:pt x="1542251" y="1326428"/>
                </a:moveTo>
                <a:lnTo>
                  <a:pt x="1525272" y="1322998"/>
                </a:lnTo>
                <a:lnTo>
                  <a:pt x="1511405" y="1313643"/>
                </a:lnTo>
                <a:lnTo>
                  <a:pt x="1502055" y="1299768"/>
                </a:lnTo>
                <a:lnTo>
                  <a:pt x="1498626" y="1282779"/>
                </a:lnTo>
                <a:lnTo>
                  <a:pt x="1502055" y="1265790"/>
                </a:lnTo>
                <a:lnTo>
                  <a:pt x="1511405" y="1251916"/>
                </a:lnTo>
                <a:lnTo>
                  <a:pt x="1525272" y="1242561"/>
                </a:lnTo>
                <a:lnTo>
                  <a:pt x="1542251" y="1239130"/>
                </a:lnTo>
                <a:lnTo>
                  <a:pt x="1559231" y="1242561"/>
                </a:lnTo>
                <a:lnTo>
                  <a:pt x="1573098" y="1251916"/>
                </a:lnTo>
                <a:lnTo>
                  <a:pt x="1582448" y="1265790"/>
                </a:lnTo>
                <a:lnTo>
                  <a:pt x="1585877" y="1282779"/>
                </a:lnTo>
                <a:lnTo>
                  <a:pt x="1582448" y="1299768"/>
                </a:lnTo>
                <a:lnTo>
                  <a:pt x="1573098" y="1313643"/>
                </a:lnTo>
                <a:lnTo>
                  <a:pt x="1559231" y="1322998"/>
                </a:lnTo>
                <a:lnTo>
                  <a:pt x="1542251" y="1326428"/>
                </a:lnTo>
                <a:close/>
              </a:path>
              <a:path w="4617085" h="1610360">
                <a:moveTo>
                  <a:pt x="1844830" y="1328952"/>
                </a:moveTo>
                <a:lnTo>
                  <a:pt x="1826876" y="1325323"/>
                </a:lnTo>
                <a:lnTo>
                  <a:pt x="1812216" y="1315428"/>
                </a:lnTo>
                <a:lnTo>
                  <a:pt x="1802332" y="1300752"/>
                </a:lnTo>
                <a:lnTo>
                  <a:pt x="1798708" y="1282779"/>
                </a:lnTo>
                <a:lnTo>
                  <a:pt x="1802332" y="1264809"/>
                </a:lnTo>
                <a:lnTo>
                  <a:pt x="1812216" y="1250133"/>
                </a:lnTo>
                <a:lnTo>
                  <a:pt x="1826876" y="1240238"/>
                </a:lnTo>
                <a:lnTo>
                  <a:pt x="1844830" y="1236610"/>
                </a:lnTo>
                <a:lnTo>
                  <a:pt x="1862802" y="1240238"/>
                </a:lnTo>
                <a:lnTo>
                  <a:pt x="1877473" y="1250133"/>
                </a:lnTo>
                <a:lnTo>
                  <a:pt x="1887361" y="1264809"/>
                </a:lnTo>
                <a:lnTo>
                  <a:pt x="1890986" y="1282779"/>
                </a:lnTo>
                <a:lnTo>
                  <a:pt x="1887361" y="1300752"/>
                </a:lnTo>
                <a:lnTo>
                  <a:pt x="1877473" y="1315428"/>
                </a:lnTo>
                <a:lnTo>
                  <a:pt x="1862802" y="1325323"/>
                </a:lnTo>
                <a:lnTo>
                  <a:pt x="1844830" y="1328952"/>
                </a:lnTo>
                <a:close/>
              </a:path>
              <a:path w="4617085" h="1610360">
                <a:moveTo>
                  <a:pt x="2147408" y="1331472"/>
                </a:moveTo>
                <a:lnTo>
                  <a:pt x="2128476" y="1327646"/>
                </a:lnTo>
                <a:lnTo>
                  <a:pt x="2113010" y="1317212"/>
                </a:lnTo>
                <a:lnTo>
                  <a:pt x="2102580" y="1301735"/>
                </a:lnTo>
                <a:lnTo>
                  <a:pt x="2098755" y="1282779"/>
                </a:lnTo>
                <a:lnTo>
                  <a:pt x="2102580" y="1263825"/>
                </a:lnTo>
                <a:lnTo>
                  <a:pt x="2113010" y="1248347"/>
                </a:lnTo>
                <a:lnTo>
                  <a:pt x="2128476" y="1237912"/>
                </a:lnTo>
                <a:lnTo>
                  <a:pt x="2147408" y="1234086"/>
                </a:lnTo>
                <a:lnTo>
                  <a:pt x="2166360" y="1237912"/>
                </a:lnTo>
                <a:lnTo>
                  <a:pt x="2181835" y="1248347"/>
                </a:lnTo>
                <a:lnTo>
                  <a:pt x="2192269" y="1263825"/>
                </a:lnTo>
                <a:lnTo>
                  <a:pt x="2196095" y="1282779"/>
                </a:lnTo>
                <a:lnTo>
                  <a:pt x="2192269" y="1301735"/>
                </a:lnTo>
                <a:lnTo>
                  <a:pt x="2181835" y="1317212"/>
                </a:lnTo>
                <a:lnTo>
                  <a:pt x="2166360" y="1327646"/>
                </a:lnTo>
                <a:lnTo>
                  <a:pt x="2147408" y="1331472"/>
                </a:lnTo>
                <a:close/>
              </a:path>
              <a:path w="4617085" h="1610360">
                <a:moveTo>
                  <a:pt x="2449987" y="1333996"/>
                </a:moveTo>
                <a:lnTo>
                  <a:pt x="2430061" y="1329972"/>
                </a:lnTo>
                <a:lnTo>
                  <a:pt x="2413792" y="1318997"/>
                </a:lnTo>
                <a:lnTo>
                  <a:pt x="2402825" y="1302717"/>
                </a:lnTo>
                <a:lnTo>
                  <a:pt x="2398803" y="1282779"/>
                </a:lnTo>
                <a:lnTo>
                  <a:pt x="2402825" y="1262841"/>
                </a:lnTo>
                <a:lnTo>
                  <a:pt x="2413792" y="1246562"/>
                </a:lnTo>
                <a:lnTo>
                  <a:pt x="2430061" y="1235586"/>
                </a:lnTo>
                <a:lnTo>
                  <a:pt x="2449987" y="1231562"/>
                </a:lnTo>
                <a:lnTo>
                  <a:pt x="2469917" y="1235586"/>
                </a:lnTo>
                <a:lnTo>
                  <a:pt x="2486198" y="1246562"/>
                </a:lnTo>
                <a:lnTo>
                  <a:pt x="2497177" y="1262841"/>
                </a:lnTo>
                <a:lnTo>
                  <a:pt x="2501203" y="1282779"/>
                </a:lnTo>
                <a:lnTo>
                  <a:pt x="2497177" y="1302717"/>
                </a:lnTo>
                <a:lnTo>
                  <a:pt x="2486198" y="1318997"/>
                </a:lnTo>
                <a:lnTo>
                  <a:pt x="2469917" y="1329972"/>
                </a:lnTo>
                <a:lnTo>
                  <a:pt x="2449987" y="1333996"/>
                </a:lnTo>
                <a:close/>
              </a:path>
              <a:path w="4617085" h="1610360">
                <a:moveTo>
                  <a:pt x="2752565" y="1333996"/>
                </a:moveTo>
                <a:lnTo>
                  <a:pt x="2732639" y="1329972"/>
                </a:lnTo>
                <a:lnTo>
                  <a:pt x="2716370" y="1318997"/>
                </a:lnTo>
                <a:lnTo>
                  <a:pt x="2705403" y="1302717"/>
                </a:lnTo>
                <a:lnTo>
                  <a:pt x="2701381" y="1282779"/>
                </a:lnTo>
                <a:lnTo>
                  <a:pt x="2705403" y="1262841"/>
                </a:lnTo>
                <a:lnTo>
                  <a:pt x="2716370" y="1246562"/>
                </a:lnTo>
                <a:lnTo>
                  <a:pt x="2732639" y="1235586"/>
                </a:lnTo>
                <a:lnTo>
                  <a:pt x="2752565" y="1231562"/>
                </a:lnTo>
                <a:lnTo>
                  <a:pt x="2772495" y="1235586"/>
                </a:lnTo>
                <a:lnTo>
                  <a:pt x="2788776" y="1246562"/>
                </a:lnTo>
                <a:lnTo>
                  <a:pt x="2799755" y="1262841"/>
                </a:lnTo>
                <a:lnTo>
                  <a:pt x="2803782" y="1282779"/>
                </a:lnTo>
                <a:lnTo>
                  <a:pt x="2799755" y="1302717"/>
                </a:lnTo>
                <a:lnTo>
                  <a:pt x="2788776" y="1318997"/>
                </a:lnTo>
                <a:lnTo>
                  <a:pt x="2772495" y="1329972"/>
                </a:lnTo>
                <a:lnTo>
                  <a:pt x="2752565" y="1333996"/>
                </a:lnTo>
                <a:close/>
              </a:path>
              <a:path w="4617085" h="1610360">
                <a:moveTo>
                  <a:pt x="3055177" y="1328125"/>
                </a:moveTo>
                <a:lnTo>
                  <a:pt x="3037535" y="1324562"/>
                </a:lnTo>
                <a:lnTo>
                  <a:pt x="3023132" y="1314846"/>
                </a:lnTo>
                <a:lnTo>
                  <a:pt x="3013424" y="1300437"/>
                </a:lnTo>
                <a:lnTo>
                  <a:pt x="3009864" y="1282796"/>
                </a:lnTo>
                <a:lnTo>
                  <a:pt x="3013424" y="1265155"/>
                </a:lnTo>
                <a:lnTo>
                  <a:pt x="3023132" y="1250746"/>
                </a:lnTo>
                <a:lnTo>
                  <a:pt x="3037535" y="1241030"/>
                </a:lnTo>
                <a:lnTo>
                  <a:pt x="3055177" y="1237467"/>
                </a:lnTo>
                <a:lnTo>
                  <a:pt x="3072799" y="1241030"/>
                </a:lnTo>
                <a:lnTo>
                  <a:pt x="3087192" y="1250746"/>
                </a:lnTo>
                <a:lnTo>
                  <a:pt x="3096897" y="1265155"/>
                </a:lnTo>
                <a:lnTo>
                  <a:pt x="3100456" y="1282796"/>
                </a:lnTo>
                <a:lnTo>
                  <a:pt x="3096897" y="1300437"/>
                </a:lnTo>
                <a:lnTo>
                  <a:pt x="3087192" y="1314846"/>
                </a:lnTo>
                <a:lnTo>
                  <a:pt x="3072799" y="1324562"/>
                </a:lnTo>
                <a:lnTo>
                  <a:pt x="3055177" y="1328125"/>
                </a:lnTo>
                <a:close/>
              </a:path>
              <a:path w="4617085" h="1610360">
                <a:moveTo>
                  <a:pt x="3357755" y="1313847"/>
                </a:moveTo>
                <a:lnTo>
                  <a:pt x="3345655" y="1311405"/>
                </a:lnTo>
                <a:lnTo>
                  <a:pt x="3335778" y="1304747"/>
                </a:lnTo>
                <a:lnTo>
                  <a:pt x="3329121" y="1294871"/>
                </a:lnTo>
                <a:lnTo>
                  <a:pt x="3326681" y="1282779"/>
                </a:lnTo>
                <a:lnTo>
                  <a:pt x="3329121" y="1270687"/>
                </a:lnTo>
                <a:lnTo>
                  <a:pt x="3335778" y="1260812"/>
                </a:lnTo>
                <a:lnTo>
                  <a:pt x="3345655" y="1254153"/>
                </a:lnTo>
                <a:lnTo>
                  <a:pt x="3357755" y="1251711"/>
                </a:lnTo>
                <a:lnTo>
                  <a:pt x="3369836" y="1254153"/>
                </a:lnTo>
                <a:lnTo>
                  <a:pt x="3379703" y="1260812"/>
                </a:lnTo>
                <a:lnTo>
                  <a:pt x="3386356" y="1270687"/>
                </a:lnTo>
                <a:lnTo>
                  <a:pt x="3388796" y="1282779"/>
                </a:lnTo>
                <a:lnTo>
                  <a:pt x="3386356" y="1294871"/>
                </a:lnTo>
                <a:lnTo>
                  <a:pt x="3379703" y="1304747"/>
                </a:lnTo>
                <a:lnTo>
                  <a:pt x="3369836" y="1311405"/>
                </a:lnTo>
                <a:lnTo>
                  <a:pt x="3357755" y="1313847"/>
                </a:lnTo>
                <a:close/>
              </a:path>
              <a:path w="4617085" h="1610360">
                <a:moveTo>
                  <a:pt x="3667250" y="1295378"/>
                </a:moveTo>
                <a:lnTo>
                  <a:pt x="3653349" y="1295378"/>
                </a:lnTo>
                <a:lnTo>
                  <a:pt x="3647715" y="1289743"/>
                </a:lnTo>
                <a:lnTo>
                  <a:pt x="3647715" y="1275815"/>
                </a:lnTo>
                <a:lnTo>
                  <a:pt x="3653349" y="1270181"/>
                </a:lnTo>
                <a:lnTo>
                  <a:pt x="3667284" y="1270181"/>
                </a:lnTo>
                <a:lnTo>
                  <a:pt x="3672918" y="1275815"/>
                </a:lnTo>
                <a:lnTo>
                  <a:pt x="3672918" y="1289743"/>
                </a:lnTo>
                <a:lnTo>
                  <a:pt x="3667250" y="1295378"/>
                </a:lnTo>
                <a:close/>
              </a:path>
              <a:path w="4617085" h="1610360">
                <a:moveTo>
                  <a:pt x="39100" y="1603202"/>
                </a:moveTo>
                <a:lnTo>
                  <a:pt x="19633" y="1603202"/>
                </a:lnTo>
                <a:lnTo>
                  <a:pt x="11748" y="1595314"/>
                </a:lnTo>
                <a:lnTo>
                  <a:pt x="11748" y="1575836"/>
                </a:lnTo>
                <a:lnTo>
                  <a:pt x="19633" y="1567948"/>
                </a:lnTo>
                <a:lnTo>
                  <a:pt x="39100" y="1567948"/>
                </a:lnTo>
                <a:lnTo>
                  <a:pt x="46982" y="1575836"/>
                </a:lnTo>
                <a:lnTo>
                  <a:pt x="46982" y="1595314"/>
                </a:lnTo>
                <a:lnTo>
                  <a:pt x="39100" y="1603202"/>
                </a:lnTo>
                <a:close/>
              </a:path>
              <a:path w="4617085" h="1610360">
                <a:moveTo>
                  <a:pt x="331945" y="1606566"/>
                </a:moveTo>
                <a:lnTo>
                  <a:pt x="323780" y="1604916"/>
                </a:lnTo>
                <a:lnTo>
                  <a:pt x="317112" y="1600416"/>
                </a:lnTo>
                <a:lnTo>
                  <a:pt x="312615" y="1593743"/>
                </a:lnTo>
                <a:lnTo>
                  <a:pt x="310965" y="1585573"/>
                </a:lnTo>
                <a:lnTo>
                  <a:pt x="312615" y="1577404"/>
                </a:lnTo>
                <a:lnTo>
                  <a:pt x="317112" y="1570733"/>
                </a:lnTo>
                <a:lnTo>
                  <a:pt x="323780" y="1566234"/>
                </a:lnTo>
                <a:lnTo>
                  <a:pt x="331945" y="1564584"/>
                </a:lnTo>
                <a:lnTo>
                  <a:pt x="340109" y="1566234"/>
                </a:lnTo>
                <a:lnTo>
                  <a:pt x="346778" y="1570733"/>
                </a:lnTo>
                <a:lnTo>
                  <a:pt x="351275" y="1577404"/>
                </a:lnTo>
                <a:lnTo>
                  <a:pt x="352924" y="1585573"/>
                </a:lnTo>
                <a:lnTo>
                  <a:pt x="351275" y="1593743"/>
                </a:lnTo>
                <a:lnTo>
                  <a:pt x="346778" y="1600416"/>
                </a:lnTo>
                <a:lnTo>
                  <a:pt x="340109" y="1604916"/>
                </a:lnTo>
                <a:lnTo>
                  <a:pt x="331945" y="1606566"/>
                </a:lnTo>
                <a:close/>
              </a:path>
              <a:path w="4617085" h="1610360">
                <a:moveTo>
                  <a:pt x="634523" y="1608246"/>
                </a:moveTo>
                <a:lnTo>
                  <a:pt x="625700" y="1606466"/>
                </a:lnTo>
                <a:lnTo>
                  <a:pt x="618498" y="1601609"/>
                </a:lnTo>
                <a:lnTo>
                  <a:pt x="613643" y="1594403"/>
                </a:lnTo>
                <a:lnTo>
                  <a:pt x="611863" y="1585573"/>
                </a:lnTo>
                <a:lnTo>
                  <a:pt x="613643" y="1576744"/>
                </a:lnTo>
                <a:lnTo>
                  <a:pt x="618498" y="1569538"/>
                </a:lnTo>
                <a:lnTo>
                  <a:pt x="625700" y="1564681"/>
                </a:lnTo>
                <a:lnTo>
                  <a:pt x="634523" y="1562900"/>
                </a:lnTo>
                <a:lnTo>
                  <a:pt x="643348" y="1564681"/>
                </a:lnTo>
                <a:lnTo>
                  <a:pt x="650551" y="1569538"/>
                </a:lnTo>
                <a:lnTo>
                  <a:pt x="655406" y="1576744"/>
                </a:lnTo>
                <a:lnTo>
                  <a:pt x="657186" y="1585573"/>
                </a:lnTo>
                <a:lnTo>
                  <a:pt x="655404" y="1594403"/>
                </a:lnTo>
                <a:lnTo>
                  <a:pt x="650545" y="1601609"/>
                </a:lnTo>
                <a:lnTo>
                  <a:pt x="643341" y="1606466"/>
                </a:lnTo>
                <a:lnTo>
                  <a:pt x="634523" y="1608246"/>
                </a:lnTo>
                <a:close/>
              </a:path>
              <a:path w="4617085" h="1610360">
                <a:moveTo>
                  <a:pt x="937095" y="1608246"/>
                </a:moveTo>
                <a:lnTo>
                  <a:pt x="928276" y="1606466"/>
                </a:lnTo>
                <a:lnTo>
                  <a:pt x="921081" y="1601609"/>
                </a:lnTo>
                <a:lnTo>
                  <a:pt x="916232" y="1594403"/>
                </a:lnTo>
                <a:lnTo>
                  <a:pt x="914455" y="1585573"/>
                </a:lnTo>
                <a:lnTo>
                  <a:pt x="916232" y="1576744"/>
                </a:lnTo>
                <a:lnTo>
                  <a:pt x="921081" y="1569538"/>
                </a:lnTo>
                <a:lnTo>
                  <a:pt x="928276" y="1564681"/>
                </a:lnTo>
                <a:lnTo>
                  <a:pt x="937095" y="1562900"/>
                </a:lnTo>
                <a:lnTo>
                  <a:pt x="945918" y="1564681"/>
                </a:lnTo>
                <a:lnTo>
                  <a:pt x="953125" y="1569538"/>
                </a:lnTo>
                <a:lnTo>
                  <a:pt x="957985" y="1576744"/>
                </a:lnTo>
                <a:lnTo>
                  <a:pt x="959768" y="1585573"/>
                </a:lnTo>
                <a:lnTo>
                  <a:pt x="957985" y="1594403"/>
                </a:lnTo>
                <a:lnTo>
                  <a:pt x="953125" y="1601609"/>
                </a:lnTo>
                <a:lnTo>
                  <a:pt x="945918" y="1606466"/>
                </a:lnTo>
                <a:lnTo>
                  <a:pt x="937095" y="1608246"/>
                </a:lnTo>
                <a:close/>
              </a:path>
              <a:path w="4617085" h="1610360">
                <a:moveTo>
                  <a:pt x="1239673" y="1609930"/>
                </a:moveTo>
                <a:lnTo>
                  <a:pt x="1230207" y="1608017"/>
                </a:lnTo>
                <a:lnTo>
                  <a:pt x="1222474" y="1602800"/>
                </a:lnTo>
                <a:lnTo>
                  <a:pt x="1217259" y="1595063"/>
                </a:lnTo>
                <a:lnTo>
                  <a:pt x="1215347" y="1585590"/>
                </a:lnTo>
                <a:lnTo>
                  <a:pt x="1217259" y="1576118"/>
                </a:lnTo>
                <a:lnTo>
                  <a:pt x="1222474" y="1568383"/>
                </a:lnTo>
                <a:lnTo>
                  <a:pt x="1230207" y="1563167"/>
                </a:lnTo>
                <a:lnTo>
                  <a:pt x="1239673" y="1561254"/>
                </a:lnTo>
                <a:lnTo>
                  <a:pt x="1249139" y="1563167"/>
                </a:lnTo>
                <a:lnTo>
                  <a:pt x="1256872" y="1568383"/>
                </a:lnTo>
                <a:lnTo>
                  <a:pt x="1262087" y="1576118"/>
                </a:lnTo>
                <a:lnTo>
                  <a:pt x="1264000" y="1585590"/>
                </a:lnTo>
                <a:lnTo>
                  <a:pt x="1262087" y="1595063"/>
                </a:lnTo>
                <a:lnTo>
                  <a:pt x="1256872" y="1602800"/>
                </a:lnTo>
                <a:lnTo>
                  <a:pt x="1249139" y="1608017"/>
                </a:lnTo>
                <a:lnTo>
                  <a:pt x="1239673" y="1609930"/>
                </a:lnTo>
                <a:close/>
              </a:path>
              <a:path w="4617085" h="1610360">
                <a:moveTo>
                  <a:pt x="1542251" y="1608246"/>
                </a:moveTo>
                <a:lnTo>
                  <a:pt x="1533433" y="1606466"/>
                </a:lnTo>
                <a:lnTo>
                  <a:pt x="1526238" y="1601609"/>
                </a:lnTo>
                <a:lnTo>
                  <a:pt x="1521389" y="1594403"/>
                </a:lnTo>
                <a:lnTo>
                  <a:pt x="1519612" y="1585573"/>
                </a:lnTo>
                <a:lnTo>
                  <a:pt x="1521389" y="1576744"/>
                </a:lnTo>
                <a:lnTo>
                  <a:pt x="1526238" y="1569538"/>
                </a:lnTo>
                <a:lnTo>
                  <a:pt x="1533433" y="1564681"/>
                </a:lnTo>
                <a:lnTo>
                  <a:pt x="1542251" y="1562900"/>
                </a:lnTo>
                <a:lnTo>
                  <a:pt x="1551089" y="1564681"/>
                </a:lnTo>
                <a:lnTo>
                  <a:pt x="1558295" y="1569538"/>
                </a:lnTo>
                <a:lnTo>
                  <a:pt x="1563147" y="1576744"/>
                </a:lnTo>
                <a:lnTo>
                  <a:pt x="1564924" y="1585573"/>
                </a:lnTo>
                <a:lnTo>
                  <a:pt x="1563142" y="1594403"/>
                </a:lnTo>
                <a:lnTo>
                  <a:pt x="1558282" y="1601609"/>
                </a:lnTo>
                <a:lnTo>
                  <a:pt x="1551075" y="1606466"/>
                </a:lnTo>
                <a:lnTo>
                  <a:pt x="1542251" y="1608246"/>
                </a:lnTo>
                <a:close/>
              </a:path>
              <a:path w="4617085" h="1610360">
                <a:moveTo>
                  <a:pt x="1844830" y="1605726"/>
                </a:moveTo>
                <a:lnTo>
                  <a:pt x="1836999" y="1604143"/>
                </a:lnTo>
                <a:lnTo>
                  <a:pt x="1830596" y="1599825"/>
                </a:lnTo>
                <a:lnTo>
                  <a:pt x="1826273" y="1593419"/>
                </a:lnTo>
                <a:lnTo>
                  <a:pt x="1824687" y="1585573"/>
                </a:lnTo>
                <a:lnTo>
                  <a:pt x="1826273" y="1577728"/>
                </a:lnTo>
                <a:lnTo>
                  <a:pt x="1830596" y="1571323"/>
                </a:lnTo>
                <a:lnTo>
                  <a:pt x="1836999" y="1567007"/>
                </a:lnTo>
                <a:lnTo>
                  <a:pt x="1844830" y="1565424"/>
                </a:lnTo>
                <a:lnTo>
                  <a:pt x="1852674" y="1567007"/>
                </a:lnTo>
                <a:lnTo>
                  <a:pt x="1859076" y="1571323"/>
                </a:lnTo>
                <a:lnTo>
                  <a:pt x="1863391" y="1577728"/>
                </a:lnTo>
                <a:lnTo>
                  <a:pt x="1864973" y="1585573"/>
                </a:lnTo>
                <a:lnTo>
                  <a:pt x="1863391" y="1593419"/>
                </a:lnTo>
                <a:lnTo>
                  <a:pt x="1859076" y="1599825"/>
                </a:lnTo>
                <a:lnTo>
                  <a:pt x="1852674" y="1604143"/>
                </a:lnTo>
                <a:lnTo>
                  <a:pt x="1844830" y="1605726"/>
                </a:lnTo>
                <a:close/>
              </a:path>
              <a:path w="4617085" h="1610360">
                <a:moveTo>
                  <a:pt x="2156214" y="1601519"/>
                </a:moveTo>
                <a:lnTo>
                  <a:pt x="2138636" y="1601519"/>
                </a:lnTo>
                <a:lnTo>
                  <a:pt x="2131483" y="1594369"/>
                </a:lnTo>
                <a:lnTo>
                  <a:pt x="2131483" y="1576777"/>
                </a:lnTo>
                <a:lnTo>
                  <a:pt x="2138636" y="1569628"/>
                </a:lnTo>
                <a:lnTo>
                  <a:pt x="2156214" y="1569628"/>
                </a:lnTo>
                <a:lnTo>
                  <a:pt x="2163367" y="1576777"/>
                </a:lnTo>
                <a:lnTo>
                  <a:pt x="2163367" y="1594369"/>
                </a:lnTo>
                <a:lnTo>
                  <a:pt x="2156214" y="1601519"/>
                </a:lnTo>
                <a:close/>
              </a:path>
              <a:path w="4617085" h="1610360">
                <a:moveTo>
                  <a:pt x="2455553" y="1595652"/>
                </a:moveTo>
                <a:lnTo>
                  <a:pt x="2444453" y="1595652"/>
                </a:lnTo>
                <a:lnTo>
                  <a:pt x="2439932" y="1591141"/>
                </a:lnTo>
                <a:lnTo>
                  <a:pt x="2439932" y="1580006"/>
                </a:lnTo>
                <a:lnTo>
                  <a:pt x="2444453" y="1575499"/>
                </a:lnTo>
                <a:lnTo>
                  <a:pt x="2455553" y="1575499"/>
                </a:lnTo>
                <a:lnTo>
                  <a:pt x="2460075" y="1580006"/>
                </a:lnTo>
                <a:lnTo>
                  <a:pt x="2460075" y="1591141"/>
                </a:lnTo>
                <a:lnTo>
                  <a:pt x="2455553" y="1595652"/>
                </a:lnTo>
                <a:close/>
              </a:path>
              <a:path w="4617085" h="1610360">
                <a:moveTo>
                  <a:pt x="2754421" y="1588937"/>
                </a:moveTo>
                <a:lnTo>
                  <a:pt x="2750709" y="1588937"/>
                </a:lnTo>
                <a:lnTo>
                  <a:pt x="2749224" y="1587439"/>
                </a:lnTo>
                <a:lnTo>
                  <a:pt x="2749224" y="1583708"/>
                </a:lnTo>
                <a:lnTo>
                  <a:pt x="2750709" y="1582210"/>
                </a:lnTo>
                <a:lnTo>
                  <a:pt x="2754454" y="1582210"/>
                </a:lnTo>
                <a:lnTo>
                  <a:pt x="2755939" y="1583708"/>
                </a:lnTo>
                <a:lnTo>
                  <a:pt x="2755939" y="1587439"/>
                </a:lnTo>
                <a:lnTo>
                  <a:pt x="2754421" y="1588937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1908" y="1394498"/>
            <a:ext cx="13612494" cy="1320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78780" algn="l"/>
              </a:tabLst>
            </a:pPr>
            <a:r>
              <a:rPr dirty="0" spc="50"/>
              <a:t>DATASET</a:t>
            </a:r>
            <a:r>
              <a:rPr dirty="0"/>
              <a:t>	</a:t>
            </a:r>
            <a:r>
              <a:rPr dirty="0" spc="95"/>
              <a:t>PREPARATION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9004121"/>
            <a:ext cx="18288000" cy="132715"/>
          </a:xfrm>
          <a:custGeom>
            <a:avLst/>
            <a:gdLst/>
            <a:ahLst/>
            <a:cxnLst/>
            <a:rect l="l" t="t" r="r" b="b"/>
            <a:pathLst>
              <a:path w="18288000" h="132715">
                <a:moveTo>
                  <a:pt x="11426596" y="0"/>
                </a:moveTo>
                <a:lnTo>
                  <a:pt x="0" y="0"/>
                </a:lnTo>
                <a:lnTo>
                  <a:pt x="0" y="114261"/>
                </a:lnTo>
                <a:lnTo>
                  <a:pt x="11426596" y="114261"/>
                </a:lnTo>
                <a:lnTo>
                  <a:pt x="11426596" y="0"/>
                </a:lnTo>
                <a:close/>
              </a:path>
              <a:path w="18288000" h="132715">
                <a:moveTo>
                  <a:pt x="18287988" y="18389"/>
                </a:moveTo>
                <a:lnTo>
                  <a:pt x="11430318" y="0"/>
                </a:lnTo>
                <a:lnTo>
                  <a:pt x="11430013" y="114300"/>
                </a:lnTo>
                <a:lnTo>
                  <a:pt x="18287988" y="132689"/>
                </a:lnTo>
                <a:lnTo>
                  <a:pt x="18287988" y="18389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5915854" y="0"/>
            <a:ext cx="1449705" cy="1673225"/>
          </a:xfrm>
          <a:custGeom>
            <a:avLst/>
            <a:gdLst/>
            <a:ahLst/>
            <a:cxnLst/>
            <a:rect l="l" t="t" r="r" b="b"/>
            <a:pathLst>
              <a:path w="1449705" h="1673225">
                <a:moveTo>
                  <a:pt x="724996" y="1673225"/>
                </a:moveTo>
                <a:lnTo>
                  <a:pt x="675162" y="1671418"/>
                </a:lnTo>
                <a:lnTo>
                  <a:pt x="625515" y="1666233"/>
                </a:lnTo>
                <a:lnTo>
                  <a:pt x="576618" y="1658027"/>
                </a:lnTo>
                <a:lnTo>
                  <a:pt x="529036" y="1647154"/>
                </a:lnTo>
                <a:lnTo>
                  <a:pt x="483331" y="1633970"/>
                </a:lnTo>
                <a:lnTo>
                  <a:pt x="437548" y="1617097"/>
                </a:lnTo>
                <a:lnTo>
                  <a:pt x="393532" y="1597501"/>
                </a:lnTo>
                <a:lnTo>
                  <a:pt x="350853" y="1575053"/>
                </a:lnTo>
                <a:lnTo>
                  <a:pt x="310183" y="1550115"/>
                </a:lnTo>
                <a:lnTo>
                  <a:pt x="271458" y="1522722"/>
                </a:lnTo>
                <a:lnTo>
                  <a:pt x="234800" y="1492990"/>
                </a:lnTo>
                <a:lnTo>
                  <a:pt x="200328" y="1461036"/>
                </a:lnTo>
                <a:lnTo>
                  <a:pt x="168164" y="1426977"/>
                </a:lnTo>
                <a:lnTo>
                  <a:pt x="138429" y="1390929"/>
                </a:lnTo>
                <a:lnTo>
                  <a:pt x="111242" y="1353008"/>
                </a:lnTo>
                <a:lnTo>
                  <a:pt x="86726" y="1313332"/>
                </a:lnTo>
                <a:lnTo>
                  <a:pt x="64999" y="1272016"/>
                </a:lnTo>
                <a:lnTo>
                  <a:pt x="46184" y="1229178"/>
                </a:lnTo>
                <a:lnTo>
                  <a:pt x="30287" y="1184523"/>
                </a:lnTo>
                <a:lnTo>
                  <a:pt x="17733" y="1139216"/>
                </a:lnTo>
                <a:lnTo>
                  <a:pt x="8429" y="1092778"/>
                </a:lnTo>
                <a:lnTo>
                  <a:pt x="2449" y="1044934"/>
                </a:lnTo>
                <a:lnTo>
                  <a:pt x="37" y="996973"/>
                </a:lnTo>
                <a:lnTo>
                  <a:pt x="0" y="0"/>
                </a:lnTo>
                <a:lnTo>
                  <a:pt x="1449212" y="0"/>
                </a:lnTo>
                <a:lnTo>
                  <a:pt x="1449212" y="996973"/>
                </a:lnTo>
                <a:lnTo>
                  <a:pt x="1446735" y="1045324"/>
                </a:lnTo>
                <a:lnTo>
                  <a:pt x="1440696" y="1092778"/>
                </a:lnTo>
                <a:lnTo>
                  <a:pt x="1431172" y="1139402"/>
                </a:lnTo>
                <a:lnTo>
                  <a:pt x="1418450" y="1184523"/>
                </a:lnTo>
                <a:lnTo>
                  <a:pt x="1402504" y="1228582"/>
                </a:lnTo>
                <a:lnTo>
                  <a:pt x="1383517" y="1271276"/>
                </a:lnTo>
                <a:lnTo>
                  <a:pt x="1361618" y="1312488"/>
                </a:lnTo>
                <a:lnTo>
                  <a:pt x="1336939" y="1352103"/>
                </a:lnTo>
                <a:lnTo>
                  <a:pt x="1309609" y="1390003"/>
                </a:lnTo>
                <a:lnTo>
                  <a:pt x="1279759" y="1426071"/>
                </a:lnTo>
                <a:lnTo>
                  <a:pt x="1247520" y="1460192"/>
                </a:lnTo>
                <a:lnTo>
                  <a:pt x="1213021" y="1492249"/>
                </a:lnTo>
                <a:lnTo>
                  <a:pt x="1176393" y="1522125"/>
                </a:lnTo>
                <a:lnTo>
                  <a:pt x="1137767" y="1549703"/>
                </a:lnTo>
                <a:lnTo>
                  <a:pt x="1097272" y="1574867"/>
                </a:lnTo>
                <a:lnTo>
                  <a:pt x="1055039" y="1597501"/>
                </a:lnTo>
                <a:lnTo>
                  <a:pt x="1011198" y="1617487"/>
                </a:lnTo>
                <a:lnTo>
                  <a:pt x="965881" y="1634709"/>
                </a:lnTo>
                <a:lnTo>
                  <a:pt x="964317" y="1635449"/>
                </a:lnTo>
                <a:lnTo>
                  <a:pt x="962754" y="1635449"/>
                </a:lnTo>
                <a:lnTo>
                  <a:pt x="961187" y="1636189"/>
                </a:lnTo>
                <a:lnTo>
                  <a:pt x="916352" y="1649142"/>
                </a:lnTo>
                <a:lnTo>
                  <a:pt x="870166" y="1659465"/>
                </a:lnTo>
                <a:lnTo>
                  <a:pt x="822778" y="1667015"/>
                </a:lnTo>
                <a:lnTo>
                  <a:pt x="774338" y="1671649"/>
                </a:lnTo>
                <a:lnTo>
                  <a:pt x="724996" y="1673225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16425636" y="390090"/>
            <a:ext cx="429895" cy="8750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550" spc="-65" b="1">
                <a:latin typeface="Microsoft JhengHei"/>
                <a:cs typeface="Microsoft JhengHei"/>
              </a:rPr>
              <a:t>2</a:t>
            </a:r>
            <a:endParaRPr sz="5550">
              <a:latin typeface="Microsoft JhengHei"/>
              <a:cs typeface="Microsoft JhengHei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149042" y="434333"/>
            <a:ext cx="4318000" cy="2476500"/>
          </a:xfrm>
          <a:custGeom>
            <a:avLst/>
            <a:gdLst/>
            <a:ahLst/>
            <a:cxnLst/>
            <a:rect l="l" t="t" r="r" b="b"/>
            <a:pathLst>
              <a:path w="4318000" h="2476500">
                <a:moveTo>
                  <a:pt x="39215" y="41108"/>
                </a:moveTo>
                <a:lnTo>
                  <a:pt x="26239" y="41108"/>
                </a:lnTo>
                <a:lnTo>
                  <a:pt x="20979" y="35843"/>
                </a:lnTo>
                <a:lnTo>
                  <a:pt x="20979" y="22858"/>
                </a:lnTo>
                <a:lnTo>
                  <a:pt x="26239" y="17593"/>
                </a:lnTo>
                <a:lnTo>
                  <a:pt x="39215" y="17593"/>
                </a:lnTo>
                <a:lnTo>
                  <a:pt x="44479" y="22858"/>
                </a:lnTo>
                <a:lnTo>
                  <a:pt x="44479" y="35843"/>
                </a:lnTo>
                <a:lnTo>
                  <a:pt x="39215" y="41108"/>
                </a:lnTo>
                <a:close/>
              </a:path>
              <a:path w="4318000" h="2476500">
                <a:moveTo>
                  <a:pt x="343646" y="44472"/>
                </a:moveTo>
                <a:lnTo>
                  <a:pt x="326968" y="44472"/>
                </a:lnTo>
                <a:lnTo>
                  <a:pt x="320210" y="37710"/>
                </a:lnTo>
                <a:lnTo>
                  <a:pt x="320210" y="21025"/>
                </a:lnTo>
                <a:lnTo>
                  <a:pt x="326968" y="14263"/>
                </a:lnTo>
                <a:lnTo>
                  <a:pt x="343646" y="14263"/>
                </a:lnTo>
                <a:lnTo>
                  <a:pt x="350404" y="21025"/>
                </a:lnTo>
                <a:lnTo>
                  <a:pt x="350404" y="37710"/>
                </a:lnTo>
                <a:lnTo>
                  <a:pt x="343646" y="44472"/>
                </a:lnTo>
                <a:close/>
              </a:path>
              <a:path w="4318000" h="2476500">
                <a:moveTo>
                  <a:pt x="637877" y="47836"/>
                </a:moveTo>
                <a:lnTo>
                  <a:pt x="630695" y="46383"/>
                </a:lnTo>
                <a:lnTo>
                  <a:pt x="624828" y="42424"/>
                </a:lnTo>
                <a:lnTo>
                  <a:pt x="620872" y="36553"/>
                </a:lnTo>
                <a:lnTo>
                  <a:pt x="619421" y="29367"/>
                </a:lnTo>
                <a:lnTo>
                  <a:pt x="620872" y="22181"/>
                </a:lnTo>
                <a:lnTo>
                  <a:pt x="624828" y="16311"/>
                </a:lnTo>
                <a:lnTo>
                  <a:pt x="630695" y="12351"/>
                </a:lnTo>
                <a:lnTo>
                  <a:pt x="637877" y="10899"/>
                </a:lnTo>
                <a:lnTo>
                  <a:pt x="645059" y="12351"/>
                </a:lnTo>
                <a:lnTo>
                  <a:pt x="650926" y="16311"/>
                </a:lnTo>
                <a:lnTo>
                  <a:pt x="654882" y="22181"/>
                </a:lnTo>
                <a:lnTo>
                  <a:pt x="656333" y="29367"/>
                </a:lnTo>
                <a:lnTo>
                  <a:pt x="654882" y="36553"/>
                </a:lnTo>
                <a:lnTo>
                  <a:pt x="650926" y="42424"/>
                </a:lnTo>
                <a:lnTo>
                  <a:pt x="645059" y="46383"/>
                </a:lnTo>
                <a:lnTo>
                  <a:pt x="637877" y="47836"/>
                </a:lnTo>
                <a:close/>
              </a:path>
              <a:path w="4318000" h="2476500">
                <a:moveTo>
                  <a:pt x="940455" y="52041"/>
                </a:moveTo>
                <a:lnTo>
                  <a:pt x="931637" y="50260"/>
                </a:lnTo>
                <a:lnTo>
                  <a:pt x="924442" y="45403"/>
                </a:lnTo>
                <a:lnTo>
                  <a:pt x="919593" y="38197"/>
                </a:lnTo>
                <a:lnTo>
                  <a:pt x="917816" y="29367"/>
                </a:lnTo>
                <a:lnTo>
                  <a:pt x="919593" y="20538"/>
                </a:lnTo>
                <a:lnTo>
                  <a:pt x="924442" y="13331"/>
                </a:lnTo>
                <a:lnTo>
                  <a:pt x="931637" y="8474"/>
                </a:lnTo>
                <a:lnTo>
                  <a:pt x="940455" y="6694"/>
                </a:lnTo>
                <a:lnTo>
                  <a:pt x="949279" y="8474"/>
                </a:lnTo>
                <a:lnTo>
                  <a:pt x="956486" y="13331"/>
                </a:lnTo>
                <a:lnTo>
                  <a:pt x="961346" y="20538"/>
                </a:lnTo>
                <a:lnTo>
                  <a:pt x="963129" y="29367"/>
                </a:lnTo>
                <a:lnTo>
                  <a:pt x="961346" y="38197"/>
                </a:lnTo>
                <a:lnTo>
                  <a:pt x="956486" y="45403"/>
                </a:lnTo>
                <a:lnTo>
                  <a:pt x="949279" y="50260"/>
                </a:lnTo>
                <a:lnTo>
                  <a:pt x="940455" y="52041"/>
                </a:lnTo>
                <a:close/>
              </a:path>
              <a:path w="4318000" h="2476500">
                <a:moveTo>
                  <a:pt x="1243034" y="54563"/>
                </a:moveTo>
                <a:lnTo>
                  <a:pt x="1233242" y="52585"/>
                </a:lnTo>
                <a:lnTo>
                  <a:pt x="1225253" y="47190"/>
                </a:lnTo>
                <a:lnTo>
                  <a:pt x="1219870" y="39186"/>
                </a:lnTo>
                <a:lnTo>
                  <a:pt x="1217897" y="29384"/>
                </a:lnTo>
                <a:lnTo>
                  <a:pt x="1219870" y="19581"/>
                </a:lnTo>
                <a:lnTo>
                  <a:pt x="1225253" y="11578"/>
                </a:lnTo>
                <a:lnTo>
                  <a:pt x="1233242" y="6183"/>
                </a:lnTo>
                <a:lnTo>
                  <a:pt x="1243034" y="4205"/>
                </a:lnTo>
                <a:lnTo>
                  <a:pt x="1252831" y="6183"/>
                </a:lnTo>
                <a:lnTo>
                  <a:pt x="1260831" y="11578"/>
                </a:lnTo>
                <a:lnTo>
                  <a:pt x="1266226" y="19581"/>
                </a:lnTo>
                <a:lnTo>
                  <a:pt x="1268203" y="29384"/>
                </a:lnTo>
                <a:lnTo>
                  <a:pt x="1266226" y="39186"/>
                </a:lnTo>
                <a:lnTo>
                  <a:pt x="1260831" y="47190"/>
                </a:lnTo>
                <a:lnTo>
                  <a:pt x="1252831" y="52585"/>
                </a:lnTo>
                <a:lnTo>
                  <a:pt x="1243034" y="54563"/>
                </a:lnTo>
                <a:close/>
              </a:path>
              <a:path w="4318000" h="2476500">
                <a:moveTo>
                  <a:pt x="1545612" y="56246"/>
                </a:moveTo>
                <a:lnTo>
                  <a:pt x="1535172" y="54135"/>
                </a:lnTo>
                <a:lnTo>
                  <a:pt x="1526646" y="48378"/>
                </a:lnTo>
                <a:lnTo>
                  <a:pt x="1520897" y="39840"/>
                </a:lnTo>
                <a:lnTo>
                  <a:pt x="1518789" y="29384"/>
                </a:lnTo>
                <a:lnTo>
                  <a:pt x="1520897" y="18928"/>
                </a:lnTo>
                <a:lnTo>
                  <a:pt x="1526646" y="10390"/>
                </a:lnTo>
                <a:lnTo>
                  <a:pt x="1535172" y="4633"/>
                </a:lnTo>
                <a:lnTo>
                  <a:pt x="1545612" y="2522"/>
                </a:lnTo>
                <a:lnTo>
                  <a:pt x="1556071" y="4633"/>
                </a:lnTo>
                <a:lnTo>
                  <a:pt x="1564608" y="10390"/>
                </a:lnTo>
                <a:lnTo>
                  <a:pt x="1570360" y="18928"/>
                </a:lnTo>
                <a:lnTo>
                  <a:pt x="1572469" y="29384"/>
                </a:lnTo>
                <a:lnTo>
                  <a:pt x="1570360" y="39840"/>
                </a:lnTo>
                <a:lnTo>
                  <a:pt x="1564608" y="48378"/>
                </a:lnTo>
                <a:lnTo>
                  <a:pt x="1556071" y="54135"/>
                </a:lnTo>
                <a:lnTo>
                  <a:pt x="1545612" y="56246"/>
                </a:lnTo>
                <a:close/>
              </a:path>
              <a:path w="4318000" h="2476500">
                <a:moveTo>
                  <a:pt x="1848190" y="57087"/>
                </a:moveTo>
                <a:lnTo>
                  <a:pt x="1837419" y="54910"/>
                </a:lnTo>
                <a:lnTo>
                  <a:pt x="1828626" y="48975"/>
                </a:lnTo>
                <a:lnTo>
                  <a:pt x="1822697" y="40170"/>
                </a:lnTo>
                <a:lnTo>
                  <a:pt x="1820524" y="29384"/>
                </a:lnTo>
                <a:lnTo>
                  <a:pt x="1822697" y="18598"/>
                </a:lnTo>
                <a:lnTo>
                  <a:pt x="1828626" y="9793"/>
                </a:lnTo>
                <a:lnTo>
                  <a:pt x="1837419" y="3857"/>
                </a:lnTo>
                <a:lnTo>
                  <a:pt x="1848190" y="1681"/>
                </a:lnTo>
                <a:lnTo>
                  <a:pt x="1858981" y="3857"/>
                </a:lnTo>
                <a:lnTo>
                  <a:pt x="1867785" y="9793"/>
                </a:lnTo>
                <a:lnTo>
                  <a:pt x="1873717" y="18598"/>
                </a:lnTo>
                <a:lnTo>
                  <a:pt x="1875891" y="29384"/>
                </a:lnTo>
                <a:lnTo>
                  <a:pt x="1873717" y="40170"/>
                </a:lnTo>
                <a:lnTo>
                  <a:pt x="1867785" y="48975"/>
                </a:lnTo>
                <a:lnTo>
                  <a:pt x="1858981" y="54910"/>
                </a:lnTo>
                <a:lnTo>
                  <a:pt x="1848190" y="57087"/>
                </a:lnTo>
                <a:close/>
              </a:path>
              <a:path w="4318000" h="2476500">
                <a:moveTo>
                  <a:pt x="2150769" y="58768"/>
                </a:moveTo>
                <a:lnTo>
                  <a:pt x="2139350" y="56460"/>
                </a:lnTo>
                <a:lnTo>
                  <a:pt x="2130019" y="50163"/>
                </a:lnTo>
                <a:lnTo>
                  <a:pt x="2123724" y="40823"/>
                </a:lnTo>
                <a:lnTo>
                  <a:pt x="2121415" y="29384"/>
                </a:lnTo>
                <a:lnTo>
                  <a:pt x="2123724" y="17945"/>
                </a:lnTo>
                <a:lnTo>
                  <a:pt x="2130019" y="8605"/>
                </a:lnTo>
                <a:lnTo>
                  <a:pt x="2139350" y="2308"/>
                </a:lnTo>
                <a:lnTo>
                  <a:pt x="2150769" y="0"/>
                </a:lnTo>
                <a:lnTo>
                  <a:pt x="2162207" y="2308"/>
                </a:lnTo>
                <a:lnTo>
                  <a:pt x="2171548" y="8605"/>
                </a:lnTo>
                <a:lnTo>
                  <a:pt x="2177846" y="17945"/>
                </a:lnTo>
                <a:lnTo>
                  <a:pt x="2180156" y="29384"/>
                </a:lnTo>
                <a:lnTo>
                  <a:pt x="2177846" y="40823"/>
                </a:lnTo>
                <a:lnTo>
                  <a:pt x="2171548" y="50163"/>
                </a:lnTo>
                <a:lnTo>
                  <a:pt x="2162207" y="56460"/>
                </a:lnTo>
                <a:lnTo>
                  <a:pt x="2150769" y="58768"/>
                </a:lnTo>
                <a:close/>
              </a:path>
              <a:path w="4318000" h="2476500">
                <a:moveTo>
                  <a:pt x="2453347" y="57087"/>
                </a:moveTo>
                <a:lnTo>
                  <a:pt x="2442576" y="54910"/>
                </a:lnTo>
                <a:lnTo>
                  <a:pt x="2433782" y="48975"/>
                </a:lnTo>
                <a:lnTo>
                  <a:pt x="2427854" y="40170"/>
                </a:lnTo>
                <a:lnTo>
                  <a:pt x="2425681" y="29384"/>
                </a:lnTo>
                <a:lnTo>
                  <a:pt x="2427854" y="18598"/>
                </a:lnTo>
                <a:lnTo>
                  <a:pt x="2433782" y="9793"/>
                </a:lnTo>
                <a:lnTo>
                  <a:pt x="2442576" y="3857"/>
                </a:lnTo>
                <a:lnTo>
                  <a:pt x="2453347" y="1681"/>
                </a:lnTo>
                <a:lnTo>
                  <a:pt x="2464137" y="3857"/>
                </a:lnTo>
                <a:lnTo>
                  <a:pt x="2472941" y="9793"/>
                </a:lnTo>
                <a:lnTo>
                  <a:pt x="2478873" y="18598"/>
                </a:lnTo>
                <a:lnTo>
                  <a:pt x="2481047" y="29384"/>
                </a:lnTo>
                <a:lnTo>
                  <a:pt x="2478873" y="40170"/>
                </a:lnTo>
                <a:lnTo>
                  <a:pt x="2472941" y="48975"/>
                </a:lnTo>
                <a:lnTo>
                  <a:pt x="2464137" y="54910"/>
                </a:lnTo>
                <a:lnTo>
                  <a:pt x="2453347" y="57087"/>
                </a:lnTo>
                <a:close/>
              </a:path>
              <a:path w="4318000" h="2476500">
                <a:moveTo>
                  <a:pt x="2755959" y="52058"/>
                </a:moveTo>
                <a:lnTo>
                  <a:pt x="2747121" y="50277"/>
                </a:lnTo>
                <a:lnTo>
                  <a:pt x="2739916" y="45420"/>
                </a:lnTo>
                <a:lnTo>
                  <a:pt x="2735064" y="38213"/>
                </a:lnTo>
                <a:lnTo>
                  <a:pt x="2733286" y="29384"/>
                </a:lnTo>
                <a:lnTo>
                  <a:pt x="2735064" y="20555"/>
                </a:lnTo>
                <a:lnTo>
                  <a:pt x="2739916" y="13348"/>
                </a:lnTo>
                <a:lnTo>
                  <a:pt x="2747121" y="8491"/>
                </a:lnTo>
                <a:lnTo>
                  <a:pt x="2755959" y="6710"/>
                </a:lnTo>
                <a:lnTo>
                  <a:pt x="2764777" y="8491"/>
                </a:lnTo>
                <a:lnTo>
                  <a:pt x="2771973" y="13348"/>
                </a:lnTo>
                <a:lnTo>
                  <a:pt x="2776821" y="20555"/>
                </a:lnTo>
                <a:lnTo>
                  <a:pt x="2778598" y="29384"/>
                </a:lnTo>
                <a:lnTo>
                  <a:pt x="2776817" y="38213"/>
                </a:lnTo>
                <a:lnTo>
                  <a:pt x="2771960" y="45420"/>
                </a:lnTo>
                <a:lnTo>
                  <a:pt x="2764763" y="50277"/>
                </a:lnTo>
                <a:lnTo>
                  <a:pt x="2755959" y="52058"/>
                </a:lnTo>
                <a:close/>
              </a:path>
              <a:path w="4318000" h="2476500">
                <a:moveTo>
                  <a:pt x="3065926" y="42823"/>
                </a:moveTo>
                <a:lnTo>
                  <a:pt x="3051115" y="42823"/>
                </a:lnTo>
                <a:lnTo>
                  <a:pt x="3045075" y="36802"/>
                </a:lnTo>
                <a:lnTo>
                  <a:pt x="3045075" y="21966"/>
                </a:lnTo>
                <a:lnTo>
                  <a:pt x="3051115" y="15945"/>
                </a:lnTo>
                <a:lnTo>
                  <a:pt x="3065926" y="15945"/>
                </a:lnTo>
                <a:lnTo>
                  <a:pt x="3071966" y="21966"/>
                </a:lnTo>
                <a:lnTo>
                  <a:pt x="3071966" y="36802"/>
                </a:lnTo>
                <a:lnTo>
                  <a:pt x="3065926" y="42823"/>
                </a:lnTo>
                <a:close/>
              </a:path>
              <a:path w="4318000" h="2476500">
                <a:moveTo>
                  <a:pt x="3362938" y="32748"/>
                </a:moveTo>
                <a:lnTo>
                  <a:pt x="3359226" y="32748"/>
                </a:lnTo>
                <a:lnTo>
                  <a:pt x="3357742" y="31251"/>
                </a:lnTo>
                <a:lnTo>
                  <a:pt x="3357742" y="27517"/>
                </a:lnTo>
                <a:lnTo>
                  <a:pt x="3359226" y="26020"/>
                </a:lnTo>
                <a:lnTo>
                  <a:pt x="3362971" y="26020"/>
                </a:lnTo>
                <a:lnTo>
                  <a:pt x="3364456" y="27517"/>
                </a:lnTo>
                <a:lnTo>
                  <a:pt x="3364456" y="31251"/>
                </a:lnTo>
                <a:lnTo>
                  <a:pt x="3362938" y="32748"/>
                </a:lnTo>
                <a:close/>
              </a:path>
              <a:path w="4318000" h="2476500">
                <a:moveTo>
                  <a:pt x="32727" y="364875"/>
                </a:moveTo>
                <a:lnTo>
                  <a:pt x="19990" y="362301"/>
                </a:lnTo>
                <a:lnTo>
                  <a:pt x="9587" y="355282"/>
                </a:lnTo>
                <a:lnTo>
                  <a:pt x="2572" y="344872"/>
                </a:lnTo>
                <a:lnTo>
                  <a:pt x="0" y="332128"/>
                </a:lnTo>
                <a:lnTo>
                  <a:pt x="2572" y="319383"/>
                </a:lnTo>
                <a:lnTo>
                  <a:pt x="9587" y="308973"/>
                </a:lnTo>
                <a:lnTo>
                  <a:pt x="19990" y="301954"/>
                </a:lnTo>
                <a:lnTo>
                  <a:pt x="32727" y="299379"/>
                </a:lnTo>
                <a:lnTo>
                  <a:pt x="45465" y="301954"/>
                </a:lnTo>
                <a:lnTo>
                  <a:pt x="55869" y="308973"/>
                </a:lnTo>
                <a:lnTo>
                  <a:pt x="62885" y="319383"/>
                </a:lnTo>
                <a:lnTo>
                  <a:pt x="65458" y="332128"/>
                </a:lnTo>
                <a:lnTo>
                  <a:pt x="62885" y="344872"/>
                </a:lnTo>
                <a:lnTo>
                  <a:pt x="55869" y="355282"/>
                </a:lnTo>
                <a:lnTo>
                  <a:pt x="45465" y="362301"/>
                </a:lnTo>
                <a:lnTo>
                  <a:pt x="32727" y="364875"/>
                </a:lnTo>
                <a:close/>
              </a:path>
              <a:path w="4318000" h="2476500">
                <a:moveTo>
                  <a:pt x="335305" y="367399"/>
                </a:moveTo>
                <a:lnTo>
                  <a:pt x="321596" y="364627"/>
                </a:lnTo>
                <a:lnTo>
                  <a:pt x="310397" y="357069"/>
                </a:lnTo>
                <a:lnTo>
                  <a:pt x="302844" y="345863"/>
                </a:lnTo>
                <a:lnTo>
                  <a:pt x="300074" y="332145"/>
                </a:lnTo>
                <a:lnTo>
                  <a:pt x="302844" y="318426"/>
                </a:lnTo>
                <a:lnTo>
                  <a:pt x="310397" y="307220"/>
                </a:lnTo>
                <a:lnTo>
                  <a:pt x="321596" y="299662"/>
                </a:lnTo>
                <a:lnTo>
                  <a:pt x="335305" y="296890"/>
                </a:lnTo>
                <a:lnTo>
                  <a:pt x="349017" y="299662"/>
                </a:lnTo>
                <a:lnTo>
                  <a:pt x="360217" y="307220"/>
                </a:lnTo>
                <a:lnTo>
                  <a:pt x="367770" y="318426"/>
                </a:lnTo>
                <a:lnTo>
                  <a:pt x="370540" y="332145"/>
                </a:lnTo>
                <a:lnTo>
                  <a:pt x="367772" y="345863"/>
                </a:lnTo>
                <a:lnTo>
                  <a:pt x="360223" y="357069"/>
                </a:lnTo>
                <a:lnTo>
                  <a:pt x="349024" y="364627"/>
                </a:lnTo>
                <a:lnTo>
                  <a:pt x="335305" y="367399"/>
                </a:lnTo>
                <a:close/>
              </a:path>
              <a:path w="4318000" h="2476500">
                <a:moveTo>
                  <a:pt x="637877" y="369922"/>
                </a:moveTo>
                <a:lnTo>
                  <a:pt x="623181" y="366953"/>
                </a:lnTo>
                <a:lnTo>
                  <a:pt x="611180" y="358855"/>
                </a:lnTo>
                <a:lnTo>
                  <a:pt x="603089" y="346847"/>
                </a:lnTo>
                <a:lnTo>
                  <a:pt x="600122" y="332145"/>
                </a:lnTo>
                <a:lnTo>
                  <a:pt x="603089" y="317443"/>
                </a:lnTo>
                <a:lnTo>
                  <a:pt x="611180" y="305434"/>
                </a:lnTo>
                <a:lnTo>
                  <a:pt x="623181" y="297336"/>
                </a:lnTo>
                <a:lnTo>
                  <a:pt x="637877" y="294367"/>
                </a:lnTo>
                <a:lnTo>
                  <a:pt x="652573" y="297336"/>
                </a:lnTo>
                <a:lnTo>
                  <a:pt x="664574" y="305434"/>
                </a:lnTo>
                <a:lnTo>
                  <a:pt x="672665" y="317443"/>
                </a:lnTo>
                <a:lnTo>
                  <a:pt x="675632" y="332145"/>
                </a:lnTo>
                <a:lnTo>
                  <a:pt x="672665" y="346847"/>
                </a:lnTo>
                <a:lnTo>
                  <a:pt x="664574" y="358855"/>
                </a:lnTo>
                <a:lnTo>
                  <a:pt x="652573" y="366953"/>
                </a:lnTo>
                <a:lnTo>
                  <a:pt x="637877" y="369922"/>
                </a:lnTo>
                <a:close/>
              </a:path>
              <a:path w="4318000" h="2476500">
                <a:moveTo>
                  <a:pt x="940455" y="373286"/>
                </a:moveTo>
                <a:lnTo>
                  <a:pt x="924455" y="370053"/>
                </a:lnTo>
                <a:lnTo>
                  <a:pt x="911393" y="361237"/>
                </a:lnTo>
                <a:lnTo>
                  <a:pt x="902588" y="348159"/>
                </a:lnTo>
                <a:lnTo>
                  <a:pt x="899360" y="332145"/>
                </a:lnTo>
                <a:lnTo>
                  <a:pt x="902588" y="316130"/>
                </a:lnTo>
                <a:lnTo>
                  <a:pt x="911393" y="303052"/>
                </a:lnTo>
                <a:lnTo>
                  <a:pt x="924455" y="294236"/>
                </a:lnTo>
                <a:lnTo>
                  <a:pt x="940455" y="291003"/>
                </a:lnTo>
                <a:lnTo>
                  <a:pt x="956461" y="294236"/>
                </a:lnTo>
                <a:lnTo>
                  <a:pt x="969535" y="303052"/>
                </a:lnTo>
                <a:lnTo>
                  <a:pt x="978351" y="316130"/>
                </a:lnTo>
                <a:lnTo>
                  <a:pt x="981584" y="332145"/>
                </a:lnTo>
                <a:lnTo>
                  <a:pt x="978351" y="348159"/>
                </a:lnTo>
                <a:lnTo>
                  <a:pt x="969535" y="361237"/>
                </a:lnTo>
                <a:lnTo>
                  <a:pt x="956461" y="370053"/>
                </a:lnTo>
                <a:lnTo>
                  <a:pt x="940455" y="373286"/>
                </a:lnTo>
                <a:close/>
              </a:path>
              <a:path w="4318000" h="2476500">
                <a:moveTo>
                  <a:pt x="1243034" y="375810"/>
                </a:moveTo>
                <a:lnTo>
                  <a:pt x="1226054" y="372379"/>
                </a:lnTo>
                <a:lnTo>
                  <a:pt x="1212187" y="363024"/>
                </a:lnTo>
                <a:lnTo>
                  <a:pt x="1202837" y="349150"/>
                </a:lnTo>
                <a:lnTo>
                  <a:pt x="1199408" y="332162"/>
                </a:lnTo>
                <a:lnTo>
                  <a:pt x="1202837" y="315173"/>
                </a:lnTo>
                <a:lnTo>
                  <a:pt x="1212187" y="301299"/>
                </a:lnTo>
                <a:lnTo>
                  <a:pt x="1226054" y="291944"/>
                </a:lnTo>
                <a:lnTo>
                  <a:pt x="1243034" y="288513"/>
                </a:lnTo>
                <a:lnTo>
                  <a:pt x="1260013" y="291944"/>
                </a:lnTo>
                <a:lnTo>
                  <a:pt x="1273880" y="301299"/>
                </a:lnTo>
                <a:lnTo>
                  <a:pt x="1283230" y="315173"/>
                </a:lnTo>
                <a:lnTo>
                  <a:pt x="1286659" y="332162"/>
                </a:lnTo>
                <a:lnTo>
                  <a:pt x="1283230" y="349150"/>
                </a:lnTo>
                <a:lnTo>
                  <a:pt x="1273880" y="363024"/>
                </a:lnTo>
                <a:lnTo>
                  <a:pt x="1260013" y="372379"/>
                </a:lnTo>
                <a:lnTo>
                  <a:pt x="1243034" y="375810"/>
                </a:lnTo>
                <a:close/>
              </a:path>
              <a:path w="4318000" h="2476500">
                <a:moveTo>
                  <a:pt x="1545612" y="378334"/>
                </a:moveTo>
                <a:lnTo>
                  <a:pt x="1527659" y="374705"/>
                </a:lnTo>
                <a:lnTo>
                  <a:pt x="1512998" y="364810"/>
                </a:lnTo>
                <a:lnTo>
                  <a:pt x="1503114" y="350134"/>
                </a:lnTo>
                <a:lnTo>
                  <a:pt x="1499490" y="332162"/>
                </a:lnTo>
                <a:lnTo>
                  <a:pt x="1503114" y="314190"/>
                </a:lnTo>
                <a:lnTo>
                  <a:pt x="1512998" y="299514"/>
                </a:lnTo>
                <a:lnTo>
                  <a:pt x="1527659" y="289619"/>
                </a:lnTo>
                <a:lnTo>
                  <a:pt x="1545612" y="285991"/>
                </a:lnTo>
                <a:lnTo>
                  <a:pt x="1563585" y="289619"/>
                </a:lnTo>
                <a:lnTo>
                  <a:pt x="1578255" y="299514"/>
                </a:lnTo>
                <a:lnTo>
                  <a:pt x="1588143" y="314190"/>
                </a:lnTo>
                <a:lnTo>
                  <a:pt x="1591768" y="332162"/>
                </a:lnTo>
                <a:lnTo>
                  <a:pt x="1588143" y="350134"/>
                </a:lnTo>
                <a:lnTo>
                  <a:pt x="1578255" y="364810"/>
                </a:lnTo>
                <a:lnTo>
                  <a:pt x="1563585" y="374705"/>
                </a:lnTo>
                <a:lnTo>
                  <a:pt x="1545612" y="378334"/>
                </a:lnTo>
                <a:close/>
              </a:path>
              <a:path w="4318000" h="2476500">
                <a:moveTo>
                  <a:pt x="1848190" y="380854"/>
                </a:moveTo>
                <a:lnTo>
                  <a:pt x="1829258" y="377028"/>
                </a:lnTo>
                <a:lnTo>
                  <a:pt x="1813793" y="366594"/>
                </a:lnTo>
                <a:lnTo>
                  <a:pt x="1803363" y="351117"/>
                </a:lnTo>
                <a:lnTo>
                  <a:pt x="1799537" y="332162"/>
                </a:lnTo>
                <a:lnTo>
                  <a:pt x="1803363" y="313207"/>
                </a:lnTo>
                <a:lnTo>
                  <a:pt x="1813793" y="297729"/>
                </a:lnTo>
                <a:lnTo>
                  <a:pt x="1829258" y="287294"/>
                </a:lnTo>
                <a:lnTo>
                  <a:pt x="1848190" y="283468"/>
                </a:lnTo>
                <a:lnTo>
                  <a:pt x="1867142" y="287294"/>
                </a:lnTo>
                <a:lnTo>
                  <a:pt x="1882618" y="297729"/>
                </a:lnTo>
                <a:lnTo>
                  <a:pt x="1893051" y="313207"/>
                </a:lnTo>
                <a:lnTo>
                  <a:pt x="1896877" y="332162"/>
                </a:lnTo>
                <a:lnTo>
                  <a:pt x="1893051" y="351117"/>
                </a:lnTo>
                <a:lnTo>
                  <a:pt x="1882618" y="366594"/>
                </a:lnTo>
                <a:lnTo>
                  <a:pt x="1867142" y="377028"/>
                </a:lnTo>
                <a:lnTo>
                  <a:pt x="1848190" y="380854"/>
                </a:lnTo>
                <a:close/>
              </a:path>
              <a:path w="4318000" h="2476500">
                <a:moveTo>
                  <a:pt x="2150769" y="383378"/>
                </a:moveTo>
                <a:lnTo>
                  <a:pt x="2130843" y="379354"/>
                </a:lnTo>
                <a:lnTo>
                  <a:pt x="2114574" y="368378"/>
                </a:lnTo>
                <a:lnTo>
                  <a:pt x="2103607" y="352099"/>
                </a:lnTo>
                <a:lnTo>
                  <a:pt x="2099585" y="332162"/>
                </a:lnTo>
                <a:lnTo>
                  <a:pt x="2103607" y="312223"/>
                </a:lnTo>
                <a:lnTo>
                  <a:pt x="2114574" y="295944"/>
                </a:lnTo>
                <a:lnTo>
                  <a:pt x="2130843" y="284968"/>
                </a:lnTo>
                <a:lnTo>
                  <a:pt x="2150769" y="280944"/>
                </a:lnTo>
                <a:lnTo>
                  <a:pt x="2170699" y="284968"/>
                </a:lnTo>
                <a:lnTo>
                  <a:pt x="2186980" y="295944"/>
                </a:lnTo>
                <a:lnTo>
                  <a:pt x="2197959" y="312223"/>
                </a:lnTo>
                <a:lnTo>
                  <a:pt x="2201986" y="332162"/>
                </a:lnTo>
                <a:lnTo>
                  <a:pt x="2197959" y="352099"/>
                </a:lnTo>
                <a:lnTo>
                  <a:pt x="2186980" y="368378"/>
                </a:lnTo>
                <a:lnTo>
                  <a:pt x="2170699" y="379354"/>
                </a:lnTo>
                <a:lnTo>
                  <a:pt x="2150769" y="383378"/>
                </a:lnTo>
                <a:close/>
              </a:path>
              <a:path w="4318000" h="2476500">
                <a:moveTo>
                  <a:pt x="2453347" y="386742"/>
                </a:moveTo>
                <a:lnTo>
                  <a:pt x="2432131" y="382453"/>
                </a:lnTo>
                <a:lnTo>
                  <a:pt x="2414799" y="370757"/>
                </a:lnTo>
                <a:lnTo>
                  <a:pt x="2403110" y="353413"/>
                </a:lnTo>
                <a:lnTo>
                  <a:pt x="2398823" y="332178"/>
                </a:lnTo>
                <a:lnTo>
                  <a:pt x="2403110" y="310944"/>
                </a:lnTo>
                <a:lnTo>
                  <a:pt x="2414799" y="293599"/>
                </a:lnTo>
                <a:lnTo>
                  <a:pt x="2432131" y="281903"/>
                </a:lnTo>
                <a:lnTo>
                  <a:pt x="2453347" y="277614"/>
                </a:lnTo>
                <a:lnTo>
                  <a:pt x="2474583" y="281903"/>
                </a:lnTo>
                <a:lnTo>
                  <a:pt x="2491924" y="293599"/>
                </a:lnTo>
                <a:lnTo>
                  <a:pt x="2503617" y="310944"/>
                </a:lnTo>
                <a:lnTo>
                  <a:pt x="2507904" y="332178"/>
                </a:lnTo>
                <a:lnTo>
                  <a:pt x="2503617" y="353413"/>
                </a:lnTo>
                <a:lnTo>
                  <a:pt x="2491924" y="370757"/>
                </a:lnTo>
                <a:lnTo>
                  <a:pt x="2474583" y="382453"/>
                </a:lnTo>
                <a:lnTo>
                  <a:pt x="2453347" y="386742"/>
                </a:lnTo>
                <a:close/>
              </a:path>
              <a:path w="4318000" h="2476500">
                <a:moveTo>
                  <a:pt x="2755959" y="389265"/>
                </a:moveTo>
                <a:lnTo>
                  <a:pt x="2733750" y="384778"/>
                </a:lnTo>
                <a:lnTo>
                  <a:pt x="2715615" y="372543"/>
                </a:lnTo>
                <a:lnTo>
                  <a:pt x="2703388" y="354397"/>
                </a:lnTo>
                <a:lnTo>
                  <a:pt x="2698905" y="332178"/>
                </a:lnTo>
                <a:lnTo>
                  <a:pt x="2703388" y="309961"/>
                </a:lnTo>
                <a:lnTo>
                  <a:pt x="2715615" y="291814"/>
                </a:lnTo>
                <a:lnTo>
                  <a:pt x="2733750" y="279578"/>
                </a:lnTo>
                <a:lnTo>
                  <a:pt x="2755959" y="275091"/>
                </a:lnTo>
                <a:lnTo>
                  <a:pt x="2778149" y="279578"/>
                </a:lnTo>
                <a:lnTo>
                  <a:pt x="2796274" y="291814"/>
                </a:lnTo>
                <a:lnTo>
                  <a:pt x="2808497" y="309961"/>
                </a:lnTo>
                <a:lnTo>
                  <a:pt x="2812979" y="332178"/>
                </a:lnTo>
                <a:lnTo>
                  <a:pt x="2808501" y="354397"/>
                </a:lnTo>
                <a:lnTo>
                  <a:pt x="2796287" y="372543"/>
                </a:lnTo>
                <a:lnTo>
                  <a:pt x="2778163" y="384778"/>
                </a:lnTo>
                <a:lnTo>
                  <a:pt x="2755959" y="389265"/>
                </a:lnTo>
                <a:close/>
              </a:path>
              <a:path w="4318000" h="2476500">
                <a:moveTo>
                  <a:pt x="3058537" y="391789"/>
                </a:moveTo>
                <a:lnTo>
                  <a:pt x="3035349" y="387104"/>
                </a:lnTo>
                <a:lnTo>
                  <a:pt x="3016409" y="374327"/>
                </a:lnTo>
                <a:lnTo>
                  <a:pt x="3003637" y="355379"/>
                </a:lnTo>
                <a:lnTo>
                  <a:pt x="2998953" y="332178"/>
                </a:lnTo>
                <a:lnTo>
                  <a:pt x="3003637" y="308977"/>
                </a:lnTo>
                <a:lnTo>
                  <a:pt x="3016409" y="290029"/>
                </a:lnTo>
                <a:lnTo>
                  <a:pt x="3035349" y="277253"/>
                </a:lnTo>
                <a:lnTo>
                  <a:pt x="3058537" y="272568"/>
                </a:lnTo>
                <a:lnTo>
                  <a:pt x="3081720" y="277253"/>
                </a:lnTo>
                <a:lnTo>
                  <a:pt x="3100649" y="290029"/>
                </a:lnTo>
                <a:lnTo>
                  <a:pt x="3113409" y="308977"/>
                </a:lnTo>
                <a:lnTo>
                  <a:pt x="3118088" y="332178"/>
                </a:lnTo>
                <a:lnTo>
                  <a:pt x="3113409" y="355379"/>
                </a:lnTo>
                <a:lnTo>
                  <a:pt x="3100649" y="374327"/>
                </a:lnTo>
                <a:lnTo>
                  <a:pt x="3081720" y="387104"/>
                </a:lnTo>
                <a:lnTo>
                  <a:pt x="3058537" y="391789"/>
                </a:lnTo>
                <a:close/>
              </a:path>
              <a:path w="4318000" h="2476500">
                <a:moveTo>
                  <a:pt x="3361116" y="391789"/>
                </a:moveTo>
                <a:lnTo>
                  <a:pt x="3337928" y="387104"/>
                </a:lnTo>
                <a:lnTo>
                  <a:pt x="3318987" y="374327"/>
                </a:lnTo>
                <a:lnTo>
                  <a:pt x="3306215" y="355379"/>
                </a:lnTo>
                <a:lnTo>
                  <a:pt x="3301531" y="332178"/>
                </a:lnTo>
                <a:lnTo>
                  <a:pt x="3306215" y="308977"/>
                </a:lnTo>
                <a:lnTo>
                  <a:pt x="3318987" y="290029"/>
                </a:lnTo>
                <a:lnTo>
                  <a:pt x="3337928" y="277253"/>
                </a:lnTo>
                <a:lnTo>
                  <a:pt x="3361116" y="272568"/>
                </a:lnTo>
                <a:lnTo>
                  <a:pt x="3384299" y="277253"/>
                </a:lnTo>
                <a:lnTo>
                  <a:pt x="3403227" y="290029"/>
                </a:lnTo>
                <a:lnTo>
                  <a:pt x="3415987" y="308977"/>
                </a:lnTo>
                <a:lnTo>
                  <a:pt x="3420666" y="332178"/>
                </a:lnTo>
                <a:lnTo>
                  <a:pt x="3415987" y="355379"/>
                </a:lnTo>
                <a:lnTo>
                  <a:pt x="3403227" y="374327"/>
                </a:lnTo>
                <a:lnTo>
                  <a:pt x="3384299" y="387104"/>
                </a:lnTo>
                <a:lnTo>
                  <a:pt x="3361116" y="391789"/>
                </a:lnTo>
                <a:close/>
              </a:path>
              <a:path w="4318000" h="2476500">
                <a:moveTo>
                  <a:pt x="3663694" y="376684"/>
                </a:moveTo>
                <a:lnTo>
                  <a:pt x="3646383" y="373188"/>
                </a:lnTo>
                <a:lnTo>
                  <a:pt x="3632248" y="363655"/>
                </a:lnTo>
                <a:lnTo>
                  <a:pt x="3622719" y="349514"/>
                </a:lnTo>
                <a:lnTo>
                  <a:pt x="3619225" y="332195"/>
                </a:lnTo>
                <a:lnTo>
                  <a:pt x="3622719" y="314877"/>
                </a:lnTo>
                <a:lnTo>
                  <a:pt x="3632248" y="300735"/>
                </a:lnTo>
                <a:lnTo>
                  <a:pt x="3646383" y="291202"/>
                </a:lnTo>
                <a:lnTo>
                  <a:pt x="3663694" y="287706"/>
                </a:lnTo>
                <a:lnTo>
                  <a:pt x="3680985" y="291202"/>
                </a:lnTo>
                <a:lnTo>
                  <a:pt x="3695110" y="300735"/>
                </a:lnTo>
                <a:lnTo>
                  <a:pt x="3704636" y="314877"/>
                </a:lnTo>
                <a:lnTo>
                  <a:pt x="3708129" y="332195"/>
                </a:lnTo>
                <a:lnTo>
                  <a:pt x="3704636" y="349514"/>
                </a:lnTo>
                <a:lnTo>
                  <a:pt x="3695110" y="363655"/>
                </a:lnTo>
                <a:lnTo>
                  <a:pt x="3680985" y="373188"/>
                </a:lnTo>
                <a:lnTo>
                  <a:pt x="3663694" y="376684"/>
                </a:lnTo>
                <a:close/>
              </a:path>
              <a:path w="4318000" h="2476500">
                <a:moveTo>
                  <a:pt x="3973662" y="345616"/>
                </a:moveTo>
                <a:lnTo>
                  <a:pt x="3958850" y="345616"/>
                </a:lnTo>
                <a:lnTo>
                  <a:pt x="3952844" y="339597"/>
                </a:lnTo>
                <a:lnTo>
                  <a:pt x="3952844" y="324761"/>
                </a:lnTo>
                <a:lnTo>
                  <a:pt x="3958850" y="318739"/>
                </a:lnTo>
                <a:lnTo>
                  <a:pt x="3973662" y="318739"/>
                </a:lnTo>
                <a:lnTo>
                  <a:pt x="3979700" y="324761"/>
                </a:lnTo>
                <a:lnTo>
                  <a:pt x="3979700" y="339597"/>
                </a:lnTo>
                <a:lnTo>
                  <a:pt x="3973662" y="345616"/>
                </a:lnTo>
                <a:close/>
              </a:path>
              <a:path w="4318000" h="2476500">
                <a:moveTo>
                  <a:pt x="32727" y="667737"/>
                </a:moveTo>
                <a:lnTo>
                  <a:pt x="19990" y="665163"/>
                </a:lnTo>
                <a:lnTo>
                  <a:pt x="9587" y="658143"/>
                </a:lnTo>
                <a:lnTo>
                  <a:pt x="2572" y="647734"/>
                </a:lnTo>
                <a:lnTo>
                  <a:pt x="0" y="634989"/>
                </a:lnTo>
                <a:lnTo>
                  <a:pt x="2572" y="622244"/>
                </a:lnTo>
                <a:lnTo>
                  <a:pt x="9587" y="611835"/>
                </a:lnTo>
                <a:lnTo>
                  <a:pt x="19990" y="604815"/>
                </a:lnTo>
                <a:lnTo>
                  <a:pt x="32727" y="602241"/>
                </a:lnTo>
                <a:lnTo>
                  <a:pt x="45465" y="604815"/>
                </a:lnTo>
                <a:lnTo>
                  <a:pt x="55869" y="611835"/>
                </a:lnTo>
                <a:lnTo>
                  <a:pt x="62885" y="622244"/>
                </a:lnTo>
                <a:lnTo>
                  <a:pt x="65458" y="634989"/>
                </a:lnTo>
                <a:lnTo>
                  <a:pt x="62885" y="647734"/>
                </a:lnTo>
                <a:lnTo>
                  <a:pt x="55869" y="658143"/>
                </a:lnTo>
                <a:lnTo>
                  <a:pt x="45465" y="665163"/>
                </a:lnTo>
                <a:lnTo>
                  <a:pt x="32727" y="667737"/>
                </a:lnTo>
                <a:close/>
              </a:path>
              <a:path w="4318000" h="2476500">
                <a:moveTo>
                  <a:pt x="335305" y="670260"/>
                </a:moveTo>
                <a:lnTo>
                  <a:pt x="321596" y="667489"/>
                </a:lnTo>
                <a:lnTo>
                  <a:pt x="310397" y="659931"/>
                </a:lnTo>
                <a:lnTo>
                  <a:pt x="302844" y="648724"/>
                </a:lnTo>
                <a:lnTo>
                  <a:pt x="300074" y="635006"/>
                </a:lnTo>
                <a:lnTo>
                  <a:pt x="302844" y="621287"/>
                </a:lnTo>
                <a:lnTo>
                  <a:pt x="310397" y="610080"/>
                </a:lnTo>
                <a:lnTo>
                  <a:pt x="321596" y="602523"/>
                </a:lnTo>
                <a:lnTo>
                  <a:pt x="335305" y="599751"/>
                </a:lnTo>
                <a:lnTo>
                  <a:pt x="349017" y="602523"/>
                </a:lnTo>
                <a:lnTo>
                  <a:pt x="360217" y="610080"/>
                </a:lnTo>
                <a:lnTo>
                  <a:pt x="367770" y="621287"/>
                </a:lnTo>
                <a:lnTo>
                  <a:pt x="370540" y="635006"/>
                </a:lnTo>
                <a:lnTo>
                  <a:pt x="367772" y="648724"/>
                </a:lnTo>
                <a:lnTo>
                  <a:pt x="360223" y="659931"/>
                </a:lnTo>
                <a:lnTo>
                  <a:pt x="349024" y="667489"/>
                </a:lnTo>
                <a:lnTo>
                  <a:pt x="335305" y="670260"/>
                </a:lnTo>
                <a:close/>
              </a:path>
              <a:path w="4318000" h="2476500">
                <a:moveTo>
                  <a:pt x="637877" y="672784"/>
                </a:moveTo>
                <a:lnTo>
                  <a:pt x="623181" y="669814"/>
                </a:lnTo>
                <a:lnTo>
                  <a:pt x="611180" y="661717"/>
                </a:lnTo>
                <a:lnTo>
                  <a:pt x="603089" y="649708"/>
                </a:lnTo>
                <a:lnTo>
                  <a:pt x="600122" y="635006"/>
                </a:lnTo>
                <a:lnTo>
                  <a:pt x="603089" y="620305"/>
                </a:lnTo>
                <a:lnTo>
                  <a:pt x="611180" y="608296"/>
                </a:lnTo>
                <a:lnTo>
                  <a:pt x="623181" y="600197"/>
                </a:lnTo>
                <a:lnTo>
                  <a:pt x="637877" y="597227"/>
                </a:lnTo>
                <a:lnTo>
                  <a:pt x="652573" y="600197"/>
                </a:lnTo>
                <a:lnTo>
                  <a:pt x="664574" y="608296"/>
                </a:lnTo>
                <a:lnTo>
                  <a:pt x="672665" y="620305"/>
                </a:lnTo>
                <a:lnTo>
                  <a:pt x="675632" y="635006"/>
                </a:lnTo>
                <a:lnTo>
                  <a:pt x="672665" y="649708"/>
                </a:lnTo>
                <a:lnTo>
                  <a:pt x="664574" y="661717"/>
                </a:lnTo>
                <a:lnTo>
                  <a:pt x="652573" y="669814"/>
                </a:lnTo>
                <a:lnTo>
                  <a:pt x="637877" y="672784"/>
                </a:lnTo>
                <a:close/>
              </a:path>
              <a:path w="4318000" h="2476500">
                <a:moveTo>
                  <a:pt x="940455" y="676148"/>
                </a:moveTo>
                <a:lnTo>
                  <a:pt x="924455" y="672915"/>
                </a:lnTo>
                <a:lnTo>
                  <a:pt x="911393" y="664098"/>
                </a:lnTo>
                <a:lnTo>
                  <a:pt x="902588" y="651021"/>
                </a:lnTo>
                <a:lnTo>
                  <a:pt x="899360" y="635006"/>
                </a:lnTo>
                <a:lnTo>
                  <a:pt x="902588" y="618991"/>
                </a:lnTo>
                <a:lnTo>
                  <a:pt x="911393" y="605913"/>
                </a:lnTo>
                <a:lnTo>
                  <a:pt x="924455" y="597096"/>
                </a:lnTo>
                <a:lnTo>
                  <a:pt x="940455" y="593863"/>
                </a:lnTo>
                <a:lnTo>
                  <a:pt x="956461" y="597096"/>
                </a:lnTo>
                <a:lnTo>
                  <a:pt x="969535" y="605913"/>
                </a:lnTo>
                <a:lnTo>
                  <a:pt x="978351" y="618991"/>
                </a:lnTo>
                <a:lnTo>
                  <a:pt x="981584" y="635006"/>
                </a:lnTo>
                <a:lnTo>
                  <a:pt x="978351" y="651021"/>
                </a:lnTo>
                <a:lnTo>
                  <a:pt x="969535" y="664098"/>
                </a:lnTo>
                <a:lnTo>
                  <a:pt x="956461" y="672915"/>
                </a:lnTo>
                <a:lnTo>
                  <a:pt x="940455" y="676148"/>
                </a:lnTo>
                <a:close/>
              </a:path>
              <a:path w="4318000" h="2476500">
                <a:moveTo>
                  <a:pt x="1243034" y="678672"/>
                </a:moveTo>
                <a:lnTo>
                  <a:pt x="1226054" y="675241"/>
                </a:lnTo>
                <a:lnTo>
                  <a:pt x="1212187" y="665886"/>
                </a:lnTo>
                <a:lnTo>
                  <a:pt x="1202837" y="652012"/>
                </a:lnTo>
                <a:lnTo>
                  <a:pt x="1199408" y="635023"/>
                </a:lnTo>
                <a:lnTo>
                  <a:pt x="1202837" y="618034"/>
                </a:lnTo>
                <a:lnTo>
                  <a:pt x="1212187" y="604161"/>
                </a:lnTo>
                <a:lnTo>
                  <a:pt x="1226054" y="594807"/>
                </a:lnTo>
                <a:lnTo>
                  <a:pt x="1243034" y="591377"/>
                </a:lnTo>
                <a:lnTo>
                  <a:pt x="1260013" y="594807"/>
                </a:lnTo>
                <a:lnTo>
                  <a:pt x="1273880" y="604161"/>
                </a:lnTo>
                <a:lnTo>
                  <a:pt x="1283230" y="618034"/>
                </a:lnTo>
                <a:lnTo>
                  <a:pt x="1286659" y="635023"/>
                </a:lnTo>
                <a:lnTo>
                  <a:pt x="1283230" y="652012"/>
                </a:lnTo>
                <a:lnTo>
                  <a:pt x="1273880" y="665886"/>
                </a:lnTo>
                <a:lnTo>
                  <a:pt x="1260013" y="675241"/>
                </a:lnTo>
                <a:lnTo>
                  <a:pt x="1243034" y="678672"/>
                </a:lnTo>
                <a:close/>
              </a:path>
              <a:path w="4318000" h="2476500">
                <a:moveTo>
                  <a:pt x="1545612" y="681195"/>
                </a:moveTo>
                <a:lnTo>
                  <a:pt x="1527659" y="677567"/>
                </a:lnTo>
                <a:lnTo>
                  <a:pt x="1512998" y="667672"/>
                </a:lnTo>
                <a:lnTo>
                  <a:pt x="1503114" y="652995"/>
                </a:lnTo>
                <a:lnTo>
                  <a:pt x="1499490" y="635023"/>
                </a:lnTo>
                <a:lnTo>
                  <a:pt x="1503114" y="617052"/>
                </a:lnTo>
                <a:lnTo>
                  <a:pt x="1512998" y="602376"/>
                </a:lnTo>
                <a:lnTo>
                  <a:pt x="1527659" y="592482"/>
                </a:lnTo>
                <a:lnTo>
                  <a:pt x="1545612" y="588853"/>
                </a:lnTo>
                <a:lnTo>
                  <a:pt x="1563585" y="592482"/>
                </a:lnTo>
                <a:lnTo>
                  <a:pt x="1578255" y="602376"/>
                </a:lnTo>
                <a:lnTo>
                  <a:pt x="1588143" y="617052"/>
                </a:lnTo>
                <a:lnTo>
                  <a:pt x="1591768" y="635023"/>
                </a:lnTo>
                <a:lnTo>
                  <a:pt x="1588143" y="652995"/>
                </a:lnTo>
                <a:lnTo>
                  <a:pt x="1578255" y="667672"/>
                </a:lnTo>
                <a:lnTo>
                  <a:pt x="1563585" y="677567"/>
                </a:lnTo>
                <a:lnTo>
                  <a:pt x="1545612" y="681195"/>
                </a:lnTo>
                <a:close/>
              </a:path>
              <a:path w="4318000" h="2476500">
                <a:moveTo>
                  <a:pt x="1848190" y="683716"/>
                </a:moveTo>
                <a:lnTo>
                  <a:pt x="1829258" y="679890"/>
                </a:lnTo>
                <a:lnTo>
                  <a:pt x="1813793" y="669456"/>
                </a:lnTo>
                <a:lnTo>
                  <a:pt x="1803363" y="653978"/>
                </a:lnTo>
                <a:lnTo>
                  <a:pt x="1799537" y="635023"/>
                </a:lnTo>
                <a:lnTo>
                  <a:pt x="1803363" y="616068"/>
                </a:lnTo>
                <a:lnTo>
                  <a:pt x="1813793" y="600591"/>
                </a:lnTo>
                <a:lnTo>
                  <a:pt x="1829258" y="590156"/>
                </a:lnTo>
                <a:lnTo>
                  <a:pt x="1848190" y="586329"/>
                </a:lnTo>
                <a:lnTo>
                  <a:pt x="1867142" y="590156"/>
                </a:lnTo>
                <a:lnTo>
                  <a:pt x="1882618" y="600591"/>
                </a:lnTo>
                <a:lnTo>
                  <a:pt x="1893051" y="616068"/>
                </a:lnTo>
                <a:lnTo>
                  <a:pt x="1896877" y="635023"/>
                </a:lnTo>
                <a:lnTo>
                  <a:pt x="1893051" y="653978"/>
                </a:lnTo>
                <a:lnTo>
                  <a:pt x="1882618" y="669456"/>
                </a:lnTo>
                <a:lnTo>
                  <a:pt x="1867142" y="679890"/>
                </a:lnTo>
                <a:lnTo>
                  <a:pt x="1848190" y="683716"/>
                </a:lnTo>
                <a:close/>
              </a:path>
              <a:path w="4318000" h="2476500">
                <a:moveTo>
                  <a:pt x="2150769" y="686240"/>
                </a:moveTo>
                <a:lnTo>
                  <a:pt x="2130843" y="682215"/>
                </a:lnTo>
                <a:lnTo>
                  <a:pt x="2114574" y="671240"/>
                </a:lnTo>
                <a:lnTo>
                  <a:pt x="2103607" y="654960"/>
                </a:lnTo>
                <a:lnTo>
                  <a:pt x="2099585" y="635023"/>
                </a:lnTo>
                <a:lnTo>
                  <a:pt x="2103607" y="615085"/>
                </a:lnTo>
                <a:lnTo>
                  <a:pt x="2114574" y="598805"/>
                </a:lnTo>
                <a:lnTo>
                  <a:pt x="2130843" y="587830"/>
                </a:lnTo>
                <a:lnTo>
                  <a:pt x="2150769" y="583806"/>
                </a:lnTo>
                <a:lnTo>
                  <a:pt x="2170699" y="587830"/>
                </a:lnTo>
                <a:lnTo>
                  <a:pt x="2186980" y="598805"/>
                </a:lnTo>
                <a:lnTo>
                  <a:pt x="2197959" y="615085"/>
                </a:lnTo>
                <a:lnTo>
                  <a:pt x="2201986" y="635023"/>
                </a:lnTo>
                <a:lnTo>
                  <a:pt x="2197959" y="654960"/>
                </a:lnTo>
                <a:lnTo>
                  <a:pt x="2186980" y="671240"/>
                </a:lnTo>
                <a:lnTo>
                  <a:pt x="2170699" y="682215"/>
                </a:lnTo>
                <a:lnTo>
                  <a:pt x="2150769" y="686240"/>
                </a:lnTo>
                <a:close/>
              </a:path>
              <a:path w="4318000" h="2476500">
                <a:moveTo>
                  <a:pt x="2453347" y="689603"/>
                </a:moveTo>
                <a:lnTo>
                  <a:pt x="2432131" y="685314"/>
                </a:lnTo>
                <a:lnTo>
                  <a:pt x="2414799" y="673619"/>
                </a:lnTo>
                <a:lnTo>
                  <a:pt x="2403110" y="656275"/>
                </a:lnTo>
                <a:lnTo>
                  <a:pt x="2398823" y="635039"/>
                </a:lnTo>
                <a:lnTo>
                  <a:pt x="2403110" y="613806"/>
                </a:lnTo>
                <a:lnTo>
                  <a:pt x="2414799" y="596461"/>
                </a:lnTo>
                <a:lnTo>
                  <a:pt x="2432131" y="584765"/>
                </a:lnTo>
                <a:lnTo>
                  <a:pt x="2453347" y="580476"/>
                </a:lnTo>
                <a:lnTo>
                  <a:pt x="2474583" y="584765"/>
                </a:lnTo>
                <a:lnTo>
                  <a:pt x="2491924" y="596461"/>
                </a:lnTo>
                <a:lnTo>
                  <a:pt x="2503617" y="613806"/>
                </a:lnTo>
                <a:lnTo>
                  <a:pt x="2507904" y="635039"/>
                </a:lnTo>
                <a:lnTo>
                  <a:pt x="2503617" y="656275"/>
                </a:lnTo>
                <a:lnTo>
                  <a:pt x="2491924" y="673619"/>
                </a:lnTo>
                <a:lnTo>
                  <a:pt x="2474583" y="685314"/>
                </a:lnTo>
                <a:lnTo>
                  <a:pt x="2453347" y="689603"/>
                </a:lnTo>
                <a:close/>
              </a:path>
              <a:path w="4318000" h="2476500">
                <a:moveTo>
                  <a:pt x="2755959" y="692127"/>
                </a:moveTo>
                <a:lnTo>
                  <a:pt x="2733750" y="687640"/>
                </a:lnTo>
                <a:lnTo>
                  <a:pt x="2715615" y="675403"/>
                </a:lnTo>
                <a:lnTo>
                  <a:pt x="2703388" y="657257"/>
                </a:lnTo>
                <a:lnTo>
                  <a:pt x="2698905" y="635039"/>
                </a:lnTo>
                <a:lnTo>
                  <a:pt x="2703388" y="612822"/>
                </a:lnTo>
                <a:lnTo>
                  <a:pt x="2715615" y="594676"/>
                </a:lnTo>
                <a:lnTo>
                  <a:pt x="2733750" y="582439"/>
                </a:lnTo>
                <a:lnTo>
                  <a:pt x="2755959" y="577952"/>
                </a:lnTo>
                <a:lnTo>
                  <a:pt x="2778149" y="582439"/>
                </a:lnTo>
                <a:lnTo>
                  <a:pt x="2796274" y="594676"/>
                </a:lnTo>
                <a:lnTo>
                  <a:pt x="2808497" y="612822"/>
                </a:lnTo>
                <a:lnTo>
                  <a:pt x="2812979" y="635039"/>
                </a:lnTo>
                <a:lnTo>
                  <a:pt x="2808501" y="657257"/>
                </a:lnTo>
                <a:lnTo>
                  <a:pt x="2796287" y="675403"/>
                </a:lnTo>
                <a:lnTo>
                  <a:pt x="2778163" y="687640"/>
                </a:lnTo>
                <a:lnTo>
                  <a:pt x="2755959" y="692127"/>
                </a:lnTo>
                <a:close/>
              </a:path>
              <a:path w="4318000" h="2476500">
                <a:moveTo>
                  <a:pt x="3058537" y="694651"/>
                </a:moveTo>
                <a:lnTo>
                  <a:pt x="3035349" y="689965"/>
                </a:lnTo>
                <a:lnTo>
                  <a:pt x="3016409" y="677189"/>
                </a:lnTo>
                <a:lnTo>
                  <a:pt x="3003637" y="658240"/>
                </a:lnTo>
                <a:lnTo>
                  <a:pt x="2998953" y="635039"/>
                </a:lnTo>
                <a:lnTo>
                  <a:pt x="3003637" y="611839"/>
                </a:lnTo>
                <a:lnTo>
                  <a:pt x="3016409" y="592892"/>
                </a:lnTo>
                <a:lnTo>
                  <a:pt x="3035349" y="580116"/>
                </a:lnTo>
                <a:lnTo>
                  <a:pt x="3058537" y="575431"/>
                </a:lnTo>
                <a:lnTo>
                  <a:pt x="3081720" y="580116"/>
                </a:lnTo>
                <a:lnTo>
                  <a:pt x="3100649" y="592892"/>
                </a:lnTo>
                <a:lnTo>
                  <a:pt x="3113409" y="611839"/>
                </a:lnTo>
                <a:lnTo>
                  <a:pt x="3118088" y="635039"/>
                </a:lnTo>
                <a:lnTo>
                  <a:pt x="3113409" y="658240"/>
                </a:lnTo>
                <a:lnTo>
                  <a:pt x="3100649" y="677189"/>
                </a:lnTo>
                <a:lnTo>
                  <a:pt x="3081720" y="689965"/>
                </a:lnTo>
                <a:lnTo>
                  <a:pt x="3058537" y="694651"/>
                </a:lnTo>
                <a:close/>
              </a:path>
              <a:path w="4318000" h="2476500">
                <a:moveTo>
                  <a:pt x="3361116" y="698855"/>
                </a:moveTo>
                <a:lnTo>
                  <a:pt x="3336292" y="693842"/>
                </a:lnTo>
                <a:lnTo>
                  <a:pt x="3316023" y="680170"/>
                </a:lnTo>
                <a:lnTo>
                  <a:pt x="3302358" y="659891"/>
                </a:lnTo>
                <a:lnTo>
                  <a:pt x="3297348" y="635056"/>
                </a:lnTo>
                <a:lnTo>
                  <a:pt x="3302358" y="610222"/>
                </a:lnTo>
                <a:lnTo>
                  <a:pt x="3316023" y="589943"/>
                </a:lnTo>
                <a:lnTo>
                  <a:pt x="3336292" y="576271"/>
                </a:lnTo>
                <a:lnTo>
                  <a:pt x="3361116" y="571258"/>
                </a:lnTo>
                <a:lnTo>
                  <a:pt x="3385920" y="576271"/>
                </a:lnTo>
                <a:lnTo>
                  <a:pt x="3406180" y="589943"/>
                </a:lnTo>
                <a:lnTo>
                  <a:pt x="3419841" y="610222"/>
                </a:lnTo>
                <a:lnTo>
                  <a:pt x="3424850" y="635056"/>
                </a:lnTo>
                <a:lnTo>
                  <a:pt x="3419841" y="659891"/>
                </a:lnTo>
                <a:lnTo>
                  <a:pt x="3406180" y="680170"/>
                </a:lnTo>
                <a:lnTo>
                  <a:pt x="3385920" y="693842"/>
                </a:lnTo>
                <a:lnTo>
                  <a:pt x="3361116" y="698855"/>
                </a:lnTo>
                <a:close/>
              </a:path>
              <a:path w="4318000" h="2476500">
                <a:moveTo>
                  <a:pt x="3663694" y="702219"/>
                </a:moveTo>
                <a:lnTo>
                  <a:pt x="3637560" y="696940"/>
                </a:lnTo>
                <a:lnTo>
                  <a:pt x="3616218" y="682546"/>
                </a:lnTo>
                <a:lnTo>
                  <a:pt x="3601828" y="661198"/>
                </a:lnTo>
                <a:lnTo>
                  <a:pt x="3596552" y="635056"/>
                </a:lnTo>
                <a:lnTo>
                  <a:pt x="3601828" y="608916"/>
                </a:lnTo>
                <a:lnTo>
                  <a:pt x="3616218" y="587568"/>
                </a:lnTo>
                <a:lnTo>
                  <a:pt x="3637560" y="573173"/>
                </a:lnTo>
                <a:lnTo>
                  <a:pt x="3663694" y="567894"/>
                </a:lnTo>
                <a:lnTo>
                  <a:pt x="3689809" y="573173"/>
                </a:lnTo>
                <a:lnTo>
                  <a:pt x="3711141" y="587568"/>
                </a:lnTo>
                <a:lnTo>
                  <a:pt x="3725526" y="608916"/>
                </a:lnTo>
                <a:lnTo>
                  <a:pt x="3730802" y="635056"/>
                </a:lnTo>
                <a:lnTo>
                  <a:pt x="3725526" y="661198"/>
                </a:lnTo>
                <a:lnTo>
                  <a:pt x="3711141" y="682546"/>
                </a:lnTo>
                <a:lnTo>
                  <a:pt x="3689809" y="696940"/>
                </a:lnTo>
                <a:lnTo>
                  <a:pt x="3663694" y="702219"/>
                </a:lnTo>
                <a:close/>
              </a:path>
              <a:path w="4318000" h="2476500">
                <a:moveTo>
                  <a:pt x="3966272" y="703059"/>
                </a:moveTo>
                <a:lnTo>
                  <a:pt x="3939807" y="697715"/>
                </a:lnTo>
                <a:lnTo>
                  <a:pt x="3918197" y="683142"/>
                </a:lnTo>
                <a:lnTo>
                  <a:pt x="3903629" y="661527"/>
                </a:lnTo>
                <a:lnTo>
                  <a:pt x="3898287" y="635056"/>
                </a:lnTo>
                <a:lnTo>
                  <a:pt x="3903629" y="608586"/>
                </a:lnTo>
                <a:lnTo>
                  <a:pt x="3918197" y="586970"/>
                </a:lnTo>
                <a:lnTo>
                  <a:pt x="3939807" y="572397"/>
                </a:lnTo>
                <a:lnTo>
                  <a:pt x="3966272" y="567054"/>
                </a:lnTo>
                <a:lnTo>
                  <a:pt x="3992718" y="572397"/>
                </a:lnTo>
                <a:lnTo>
                  <a:pt x="4014318" y="586970"/>
                </a:lnTo>
                <a:lnTo>
                  <a:pt x="4028883" y="608586"/>
                </a:lnTo>
                <a:lnTo>
                  <a:pt x="4034224" y="635056"/>
                </a:lnTo>
                <a:lnTo>
                  <a:pt x="4028883" y="661527"/>
                </a:lnTo>
                <a:lnTo>
                  <a:pt x="4014318" y="683142"/>
                </a:lnTo>
                <a:lnTo>
                  <a:pt x="3992718" y="697715"/>
                </a:lnTo>
                <a:lnTo>
                  <a:pt x="3966272" y="703059"/>
                </a:lnTo>
                <a:close/>
              </a:path>
              <a:path w="4318000" h="2476500">
                <a:moveTo>
                  <a:pt x="4268851" y="653526"/>
                </a:moveTo>
                <a:lnTo>
                  <a:pt x="4261669" y="652073"/>
                </a:lnTo>
                <a:lnTo>
                  <a:pt x="4255802" y="648113"/>
                </a:lnTo>
                <a:lnTo>
                  <a:pt x="4251846" y="642242"/>
                </a:lnTo>
                <a:lnTo>
                  <a:pt x="4250395" y="635056"/>
                </a:lnTo>
                <a:lnTo>
                  <a:pt x="4251846" y="627870"/>
                </a:lnTo>
                <a:lnTo>
                  <a:pt x="4255802" y="621999"/>
                </a:lnTo>
                <a:lnTo>
                  <a:pt x="4261669" y="618040"/>
                </a:lnTo>
                <a:lnTo>
                  <a:pt x="4268851" y="616587"/>
                </a:lnTo>
                <a:lnTo>
                  <a:pt x="4276033" y="618040"/>
                </a:lnTo>
                <a:lnTo>
                  <a:pt x="4281900" y="621999"/>
                </a:lnTo>
                <a:lnTo>
                  <a:pt x="4285856" y="627870"/>
                </a:lnTo>
                <a:lnTo>
                  <a:pt x="4287306" y="635056"/>
                </a:lnTo>
                <a:lnTo>
                  <a:pt x="4285856" y="642242"/>
                </a:lnTo>
                <a:lnTo>
                  <a:pt x="4281900" y="648113"/>
                </a:lnTo>
                <a:lnTo>
                  <a:pt x="4276033" y="652073"/>
                </a:lnTo>
                <a:lnTo>
                  <a:pt x="4268851" y="653526"/>
                </a:lnTo>
                <a:close/>
              </a:path>
              <a:path w="4318000" h="2476500">
                <a:moveTo>
                  <a:pt x="32727" y="970615"/>
                </a:moveTo>
                <a:lnTo>
                  <a:pt x="19990" y="968041"/>
                </a:lnTo>
                <a:lnTo>
                  <a:pt x="9587" y="961022"/>
                </a:lnTo>
                <a:lnTo>
                  <a:pt x="2572" y="950612"/>
                </a:lnTo>
                <a:lnTo>
                  <a:pt x="0" y="937868"/>
                </a:lnTo>
                <a:lnTo>
                  <a:pt x="2572" y="925123"/>
                </a:lnTo>
                <a:lnTo>
                  <a:pt x="9587" y="914713"/>
                </a:lnTo>
                <a:lnTo>
                  <a:pt x="19990" y="907694"/>
                </a:lnTo>
                <a:lnTo>
                  <a:pt x="32727" y="905120"/>
                </a:lnTo>
                <a:lnTo>
                  <a:pt x="45465" y="907694"/>
                </a:lnTo>
                <a:lnTo>
                  <a:pt x="55869" y="914713"/>
                </a:lnTo>
                <a:lnTo>
                  <a:pt x="62885" y="925123"/>
                </a:lnTo>
                <a:lnTo>
                  <a:pt x="65458" y="937868"/>
                </a:lnTo>
                <a:lnTo>
                  <a:pt x="62885" y="950612"/>
                </a:lnTo>
                <a:lnTo>
                  <a:pt x="55869" y="961022"/>
                </a:lnTo>
                <a:lnTo>
                  <a:pt x="45465" y="968041"/>
                </a:lnTo>
                <a:lnTo>
                  <a:pt x="32727" y="970615"/>
                </a:lnTo>
                <a:close/>
              </a:path>
              <a:path w="4318000" h="2476500">
                <a:moveTo>
                  <a:pt x="335305" y="973139"/>
                </a:moveTo>
                <a:lnTo>
                  <a:pt x="321596" y="970367"/>
                </a:lnTo>
                <a:lnTo>
                  <a:pt x="310397" y="962810"/>
                </a:lnTo>
                <a:lnTo>
                  <a:pt x="302844" y="951603"/>
                </a:lnTo>
                <a:lnTo>
                  <a:pt x="300074" y="937884"/>
                </a:lnTo>
                <a:lnTo>
                  <a:pt x="302844" y="924166"/>
                </a:lnTo>
                <a:lnTo>
                  <a:pt x="310397" y="912959"/>
                </a:lnTo>
                <a:lnTo>
                  <a:pt x="321596" y="905402"/>
                </a:lnTo>
                <a:lnTo>
                  <a:pt x="335305" y="902630"/>
                </a:lnTo>
                <a:lnTo>
                  <a:pt x="349017" y="905402"/>
                </a:lnTo>
                <a:lnTo>
                  <a:pt x="360217" y="912959"/>
                </a:lnTo>
                <a:lnTo>
                  <a:pt x="367770" y="924166"/>
                </a:lnTo>
                <a:lnTo>
                  <a:pt x="370540" y="937884"/>
                </a:lnTo>
                <a:lnTo>
                  <a:pt x="367772" y="951603"/>
                </a:lnTo>
                <a:lnTo>
                  <a:pt x="360223" y="962810"/>
                </a:lnTo>
                <a:lnTo>
                  <a:pt x="349024" y="970367"/>
                </a:lnTo>
                <a:lnTo>
                  <a:pt x="335305" y="973139"/>
                </a:lnTo>
                <a:close/>
              </a:path>
              <a:path w="4318000" h="2476500">
                <a:moveTo>
                  <a:pt x="637877" y="975663"/>
                </a:moveTo>
                <a:lnTo>
                  <a:pt x="623181" y="972693"/>
                </a:lnTo>
                <a:lnTo>
                  <a:pt x="611180" y="964595"/>
                </a:lnTo>
                <a:lnTo>
                  <a:pt x="603089" y="952587"/>
                </a:lnTo>
                <a:lnTo>
                  <a:pt x="600122" y="937884"/>
                </a:lnTo>
                <a:lnTo>
                  <a:pt x="603089" y="923182"/>
                </a:lnTo>
                <a:lnTo>
                  <a:pt x="611180" y="911173"/>
                </a:lnTo>
                <a:lnTo>
                  <a:pt x="623181" y="903076"/>
                </a:lnTo>
                <a:lnTo>
                  <a:pt x="637877" y="900106"/>
                </a:lnTo>
                <a:lnTo>
                  <a:pt x="652573" y="903076"/>
                </a:lnTo>
                <a:lnTo>
                  <a:pt x="664574" y="911173"/>
                </a:lnTo>
                <a:lnTo>
                  <a:pt x="672665" y="923182"/>
                </a:lnTo>
                <a:lnTo>
                  <a:pt x="675632" y="937884"/>
                </a:lnTo>
                <a:lnTo>
                  <a:pt x="672665" y="952587"/>
                </a:lnTo>
                <a:lnTo>
                  <a:pt x="664574" y="964595"/>
                </a:lnTo>
                <a:lnTo>
                  <a:pt x="652573" y="972693"/>
                </a:lnTo>
                <a:lnTo>
                  <a:pt x="637877" y="975663"/>
                </a:lnTo>
                <a:close/>
              </a:path>
              <a:path w="4318000" h="2476500">
                <a:moveTo>
                  <a:pt x="940455" y="979027"/>
                </a:moveTo>
                <a:lnTo>
                  <a:pt x="924455" y="975794"/>
                </a:lnTo>
                <a:lnTo>
                  <a:pt x="911393" y="966977"/>
                </a:lnTo>
                <a:lnTo>
                  <a:pt x="902588" y="953899"/>
                </a:lnTo>
                <a:lnTo>
                  <a:pt x="899360" y="937884"/>
                </a:lnTo>
                <a:lnTo>
                  <a:pt x="902588" y="921869"/>
                </a:lnTo>
                <a:lnTo>
                  <a:pt x="911393" y="908792"/>
                </a:lnTo>
                <a:lnTo>
                  <a:pt x="924455" y="899975"/>
                </a:lnTo>
                <a:lnTo>
                  <a:pt x="940455" y="896742"/>
                </a:lnTo>
                <a:lnTo>
                  <a:pt x="956461" y="899975"/>
                </a:lnTo>
                <a:lnTo>
                  <a:pt x="969535" y="908792"/>
                </a:lnTo>
                <a:lnTo>
                  <a:pt x="978351" y="921869"/>
                </a:lnTo>
                <a:lnTo>
                  <a:pt x="981584" y="937884"/>
                </a:lnTo>
                <a:lnTo>
                  <a:pt x="978351" y="953899"/>
                </a:lnTo>
                <a:lnTo>
                  <a:pt x="969535" y="966977"/>
                </a:lnTo>
                <a:lnTo>
                  <a:pt x="956461" y="975794"/>
                </a:lnTo>
                <a:lnTo>
                  <a:pt x="940455" y="979027"/>
                </a:lnTo>
                <a:close/>
              </a:path>
              <a:path w="4318000" h="2476500">
                <a:moveTo>
                  <a:pt x="1243034" y="981550"/>
                </a:moveTo>
                <a:lnTo>
                  <a:pt x="1226054" y="978120"/>
                </a:lnTo>
                <a:lnTo>
                  <a:pt x="1212187" y="968765"/>
                </a:lnTo>
                <a:lnTo>
                  <a:pt x="1202837" y="954890"/>
                </a:lnTo>
                <a:lnTo>
                  <a:pt x="1199408" y="937901"/>
                </a:lnTo>
                <a:lnTo>
                  <a:pt x="1202837" y="920913"/>
                </a:lnTo>
                <a:lnTo>
                  <a:pt x="1212187" y="907039"/>
                </a:lnTo>
                <a:lnTo>
                  <a:pt x="1226054" y="897686"/>
                </a:lnTo>
                <a:lnTo>
                  <a:pt x="1243034" y="894255"/>
                </a:lnTo>
                <a:lnTo>
                  <a:pt x="1260013" y="897686"/>
                </a:lnTo>
                <a:lnTo>
                  <a:pt x="1273880" y="907039"/>
                </a:lnTo>
                <a:lnTo>
                  <a:pt x="1283230" y="920913"/>
                </a:lnTo>
                <a:lnTo>
                  <a:pt x="1286659" y="937901"/>
                </a:lnTo>
                <a:lnTo>
                  <a:pt x="1283230" y="954890"/>
                </a:lnTo>
                <a:lnTo>
                  <a:pt x="1273880" y="968765"/>
                </a:lnTo>
                <a:lnTo>
                  <a:pt x="1260013" y="978120"/>
                </a:lnTo>
                <a:lnTo>
                  <a:pt x="1243034" y="981550"/>
                </a:lnTo>
                <a:close/>
              </a:path>
              <a:path w="4318000" h="2476500">
                <a:moveTo>
                  <a:pt x="1545612" y="984074"/>
                </a:moveTo>
                <a:lnTo>
                  <a:pt x="1527659" y="980446"/>
                </a:lnTo>
                <a:lnTo>
                  <a:pt x="1512998" y="970550"/>
                </a:lnTo>
                <a:lnTo>
                  <a:pt x="1503114" y="955874"/>
                </a:lnTo>
                <a:lnTo>
                  <a:pt x="1499490" y="937901"/>
                </a:lnTo>
                <a:lnTo>
                  <a:pt x="1503114" y="919931"/>
                </a:lnTo>
                <a:lnTo>
                  <a:pt x="1512998" y="905255"/>
                </a:lnTo>
                <a:lnTo>
                  <a:pt x="1527659" y="895360"/>
                </a:lnTo>
                <a:lnTo>
                  <a:pt x="1545612" y="891732"/>
                </a:lnTo>
                <a:lnTo>
                  <a:pt x="1563585" y="895360"/>
                </a:lnTo>
                <a:lnTo>
                  <a:pt x="1578255" y="905255"/>
                </a:lnTo>
                <a:lnTo>
                  <a:pt x="1588143" y="919931"/>
                </a:lnTo>
                <a:lnTo>
                  <a:pt x="1591768" y="937901"/>
                </a:lnTo>
                <a:lnTo>
                  <a:pt x="1588143" y="955874"/>
                </a:lnTo>
                <a:lnTo>
                  <a:pt x="1578255" y="970550"/>
                </a:lnTo>
                <a:lnTo>
                  <a:pt x="1563585" y="980446"/>
                </a:lnTo>
                <a:lnTo>
                  <a:pt x="1545612" y="984074"/>
                </a:lnTo>
                <a:close/>
              </a:path>
              <a:path w="4318000" h="2476500">
                <a:moveTo>
                  <a:pt x="1848190" y="986594"/>
                </a:moveTo>
                <a:lnTo>
                  <a:pt x="1829258" y="982769"/>
                </a:lnTo>
                <a:lnTo>
                  <a:pt x="1813793" y="972334"/>
                </a:lnTo>
                <a:lnTo>
                  <a:pt x="1803363" y="956857"/>
                </a:lnTo>
                <a:lnTo>
                  <a:pt x="1799537" y="937901"/>
                </a:lnTo>
                <a:lnTo>
                  <a:pt x="1803363" y="918947"/>
                </a:lnTo>
                <a:lnTo>
                  <a:pt x="1813793" y="903469"/>
                </a:lnTo>
                <a:lnTo>
                  <a:pt x="1829258" y="893034"/>
                </a:lnTo>
                <a:lnTo>
                  <a:pt x="1848190" y="889208"/>
                </a:lnTo>
                <a:lnTo>
                  <a:pt x="1867142" y="893034"/>
                </a:lnTo>
                <a:lnTo>
                  <a:pt x="1882618" y="903469"/>
                </a:lnTo>
                <a:lnTo>
                  <a:pt x="1893051" y="918947"/>
                </a:lnTo>
                <a:lnTo>
                  <a:pt x="1896877" y="937901"/>
                </a:lnTo>
                <a:lnTo>
                  <a:pt x="1893051" y="956857"/>
                </a:lnTo>
                <a:lnTo>
                  <a:pt x="1882618" y="972334"/>
                </a:lnTo>
                <a:lnTo>
                  <a:pt x="1867142" y="982769"/>
                </a:lnTo>
                <a:lnTo>
                  <a:pt x="1848190" y="986594"/>
                </a:lnTo>
                <a:close/>
              </a:path>
              <a:path w="4318000" h="2476500">
                <a:moveTo>
                  <a:pt x="2150769" y="989118"/>
                </a:moveTo>
                <a:lnTo>
                  <a:pt x="2130843" y="985094"/>
                </a:lnTo>
                <a:lnTo>
                  <a:pt x="2114574" y="974119"/>
                </a:lnTo>
                <a:lnTo>
                  <a:pt x="2103607" y="957839"/>
                </a:lnTo>
                <a:lnTo>
                  <a:pt x="2099585" y="937901"/>
                </a:lnTo>
                <a:lnTo>
                  <a:pt x="2103607" y="917963"/>
                </a:lnTo>
                <a:lnTo>
                  <a:pt x="2114574" y="901684"/>
                </a:lnTo>
                <a:lnTo>
                  <a:pt x="2130843" y="890708"/>
                </a:lnTo>
                <a:lnTo>
                  <a:pt x="2150769" y="886684"/>
                </a:lnTo>
                <a:lnTo>
                  <a:pt x="2170699" y="890708"/>
                </a:lnTo>
                <a:lnTo>
                  <a:pt x="2186980" y="901684"/>
                </a:lnTo>
                <a:lnTo>
                  <a:pt x="2197959" y="917963"/>
                </a:lnTo>
                <a:lnTo>
                  <a:pt x="2201986" y="937901"/>
                </a:lnTo>
                <a:lnTo>
                  <a:pt x="2197959" y="957839"/>
                </a:lnTo>
                <a:lnTo>
                  <a:pt x="2186980" y="974119"/>
                </a:lnTo>
                <a:lnTo>
                  <a:pt x="2170699" y="985094"/>
                </a:lnTo>
                <a:lnTo>
                  <a:pt x="2150769" y="989118"/>
                </a:lnTo>
                <a:close/>
              </a:path>
              <a:path w="4318000" h="2476500">
                <a:moveTo>
                  <a:pt x="2453347" y="992482"/>
                </a:moveTo>
                <a:lnTo>
                  <a:pt x="2432131" y="988193"/>
                </a:lnTo>
                <a:lnTo>
                  <a:pt x="2414799" y="976497"/>
                </a:lnTo>
                <a:lnTo>
                  <a:pt x="2403110" y="959153"/>
                </a:lnTo>
                <a:lnTo>
                  <a:pt x="2398823" y="937918"/>
                </a:lnTo>
                <a:lnTo>
                  <a:pt x="2403110" y="916684"/>
                </a:lnTo>
                <a:lnTo>
                  <a:pt x="2414799" y="899340"/>
                </a:lnTo>
                <a:lnTo>
                  <a:pt x="2432131" y="887644"/>
                </a:lnTo>
                <a:lnTo>
                  <a:pt x="2453347" y="883354"/>
                </a:lnTo>
                <a:lnTo>
                  <a:pt x="2474583" y="887644"/>
                </a:lnTo>
                <a:lnTo>
                  <a:pt x="2491924" y="899340"/>
                </a:lnTo>
                <a:lnTo>
                  <a:pt x="2503617" y="916684"/>
                </a:lnTo>
                <a:lnTo>
                  <a:pt x="2507904" y="937918"/>
                </a:lnTo>
                <a:lnTo>
                  <a:pt x="2503617" y="959153"/>
                </a:lnTo>
                <a:lnTo>
                  <a:pt x="2491924" y="976497"/>
                </a:lnTo>
                <a:lnTo>
                  <a:pt x="2474583" y="988193"/>
                </a:lnTo>
                <a:lnTo>
                  <a:pt x="2453347" y="992482"/>
                </a:lnTo>
                <a:close/>
              </a:path>
              <a:path w="4318000" h="2476500">
                <a:moveTo>
                  <a:pt x="2755959" y="995006"/>
                </a:moveTo>
                <a:lnTo>
                  <a:pt x="2733750" y="990519"/>
                </a:lnTo>
                <a:lnTo>
                  <a:pt x="2715615" y="978283"/>
                </a:lnTo>
                <a:lnTo>
                  <a:pt x="2703388" y="960137"/>
                </a:lnTo>
                <a:lnTo>
                  <a:pt x="2698905" y="937918"/>
                </a:lnTo>
                <a:lnTo>
                  <a:pt x="2703388" y="915701"/>
                </a:lnTo>
                <a:lnTo>
                  <a:pt x="2715615" y="897554"/>
                </a:lnTo>
                <a:lnTo>
                  <a:pt x="2733750" y="885318"/>
                </a:lnTo>
                <a:lnTo>
                  <a:pt x="2755959" y="880830"/>
                </a:lnTo>
                <a:lnTo>
                  <a:pt x="2778149" y="885318"/>
                </a:lnTo>
                <a:lnTo>
                  <a:pt x="2796274" y="897554"/>
                </a:lnTo>
                <a:lnTo>
                  <a:pt x="2808497" y="915701"/>
                </a:lnTo>
                <a:lnTo>
                  <a:pt x="2812979" y="937918"/>
                </a:lnTo>
                <a:lnTo>
                  <a:pt x="2808501" y="960137"/>
                </a:lnTo>
                <a:lnTo>
                  <a:pt x="2796287" y="978283"/>
                </a:lnTo>
                <a:lnTo>
                  <a:pt x="2778163" y="990519"/>
                </a:lnTo>
                <a:lnTo>
                  <a:pt x="2755959" y="995006"/>
                </a:lnTo>
                <a:close/>
              </a:path>
              <a:path w="4318000" h="2476500">
                <a:moveTo>
                  <a:pt x="3058537" y="997529"/>
                </a:moveTo>
                <a:lnTo>
                  <a:pt x="3035349" y="992844"/>
                </a:lnTo>
                <a:lnTo>
                  <a:pt x="3016409" y="980067"/>
                </a:lnTo>
                <a:lnTo>
                  <a:pt x="3003637" y="961119"/>
                </a:lnTo>
                <a:lnTo>
                  <a:pt x="2998953" y="937918"/>
                </a:lnTo>
                <a:lnTo>
                  <a:pt x="3003637" y="914718"/>
                </a:lnTo>
                <a:lnTo>
                  <a:pt x="3016409" y="895770"/>
                </a:lnTo>
                <a:lnTo>
                  <a:pt x="3035349" y="882995"/>
                </a:lnTo>
                <a:lnTo>
                  <a:pt x="3058537" y="878310"/>
                </a:lnTo>
                <a:lnTo>
                  <a:pt x="3081720" y="882995"/>
                </a:lnTo>
                <a:lnTo>
                  <a:pt x="3100649" y="895770"/>
                </a:lnTo>
                <a:lnTo>
                  <a:pt x="3113409" y="914718"/>
                </a:lnTo>
                <a:lnTo>
                  <a:pt x="3118088" y="937918"/>
                </a:lnTo>
                <a:lnTo>
                  <a:pt x="3113409" y="961119"/>
                </a:lnTo>
                <a:lnTo>
                  <a:pt x="3100649" y="980067"/>
                </a:lnTo>
                <a:lnTo>
                  <a:pt x="3081720" y="992844"/>
                </a:lnTo>
                <a:lnTo>
                  <a:pt x="3058537" y="997529"/>
                </a:lnTo>
                <a:close/>
              </a:path>
              <a:path w="4318000" h="2476500">
                <a:moveTo>
                  <a:pt x="3361116" y="1001733"/>
                </a:moveTo>
                <a:lnTo>
                  <a:pt x="3336292" y="996720"/>
                </a:lnTo>
                <a:lnTo>
                  <a:pt x="3316023" y="983048"/>
                </a:lnTo>
                <a:lnTo>
                  <a:pt x="3302358" y="962769"/>
                </a:lnTo>
                <a:lnTo>
                  <a:pt x="3297348" y="937935"/>
                </a:lnTo>
                <a:lnTo>
                  <a:pt x="3302358" y="913100"/>
                </a:lnTo>
                <a:lnTo>
                  <a:pt x="3316023" y="892822"/>
                </a:lnTo>
                <a:lnTo>
                  <a:pt x="3336292" y="879150"/>
                </a:lnTo>
                <a:lnTo>
                  <a:pt x="3361116" y="874136"/>
                </a:lnTo>
                <a:lnTo>
                  <a:pt x="3385920" y="879150"/>
                </a:lnTo>
                <a:lnTo>
                  <a:pt x="3406180" y="892822"/>
                </a:lnTo>
                <a:lnTo>
                  <a:pt x="3419841" y="913100"/>
                </a:lnTo>
                <a:lnTo>
                  <a:pt x="3424850" y="937935"/>
                </a:lnTo>
                <a:lnTo>
                  <a:pt x="3419841" y="962769"/>
                </a:lnTo>
                <a:lnTo>
                  <a:pt x="3406180" y="983048"/>
                </a:lnTo>
                <a:lnTo>
                  <a:pt x="3385920" y="996720"/>
                </a:lnTo>
                <a:lnTo>
                  <a:pt x="3361116" y="1001733"/>
                </a:lnTo>
                <a:close/>
              </a:path>
              <a:path w="4318000" h="2476500">
                <a:moveTo>
                  <a:pt x="3663694" y="1005097"/>
                </a:moveTo>
                <a:lnTo>
                  <a:pt x="3637560" y="999819"/>
                </a:lnTo>
                <a:lnTo>
                  <a:pt x="3616218" y="985425"/>
                </a:lnTo>
                <a:lnTo>
                  <a:pt x="3601828" y="964076"/>
                </a:lnTo>
                <a:lnTo>
                  <a:pt x="3596552" y="937935"/>
                </a:lnTo>
                <a:lnTo>
                  <a:pt x="3601828" y="911795"/>
                </a:lnTo>
                <a:lnTo>
                  <a:pt x="3616218" y="890446"/>
                </a:lnTo>
                <a:lnTo>
                  <a:pt x="3637560" y="876051"/>
                </a:lnTo>
                <a:lnTo>
                  <a:pt x="3663694" y="870773"/>
                </a:lnTo>
                <a:lnTo>
                  <a:pt x="3689809" y="876051"/>
                </a:lnTo>
                <a:lnTo>
                  <a:pt x="3711141" y="890446"/>
                </a:lnTo>
                <a:lnTo>
                  <a:pt x="3725526" y="911795"/>
                </a:lnTo>
                <a:lnTo>
                  <a:pt x="3730802" y="937935"/>
                </a:lnTo>
                <a:lnTo>
                  <a:pt x="3725526" y="964076"/>
                </a:lnTo>
                <a:lnTo>
                  <a:pt x="3711141" y="985425"/>
                </a:lnTo>
                <a:lnTo>
                  <a:pt x="3689809" y="999819"/>
                </a:lnTo>
                <a:lnTo>
                  <a:pt x="3663694" y="1005097"/>
                </a:lnTo>
                <a:close/>
              </a:path>
              <a:path w="4318000" h="2476500">
                <a:moveTo>
                  <a:pt x="3966272" y="1009301"/>
                </a:moveTo>
                <a:lnTo>
                  <a:pt x="3938502" y="1003695"/>
                </a:lnTo>
                <a:lnTo>
                  <a:pt x="3915831" y="988404"/>
                </a:lnTo>
                <a:lnTo>
                  <a:pt x="3900549" y="965720"/>
                </a:lnTo>
                <a:lnTo>
                  <a:pt x="3894946" y="937935"/>
                </a:lnTo>
                <a:lnTo>
                  <a:pt x="3900549" y="910152"/>
                </a:lnTo>
                <a:lnTo>
                  <a:pt x="3915831" y="887467"/>
                </a:lnTo>
                <a:lnTo>
                  <a:pt x="3938502" y="872175"/>
                </a:lnTo>
                <a:lnTo>
                  <a:pt x="3966272" y="866569"/>
                </a:lnTo>
                <a:lnTo>
                  <a:pt x="3994028" y="872175"/>
                </a:lnTo>
                <a:lnTo>
                  <a:pt x="4016701" y="887467"/>
                </a:lnTo>
                <a:lnTo>
                  <a:pt x="4031991" y="910152"/>
                </a:lnTo>
                <a:lnTo>
                  <a:pt x="4037598" y="937935"/>
                </a:lnTo>
                <a:lnTo>
                  <a:pt x="4031991" y="965720"/>
                </a:lnTo>
                <a:lnTo>
                  <a:pt x="4016701" y="988404"/>
                </a:lnTo>
                <a:lnTo>
                  <a:pt x="3994028" y="1003695"/>
                </a:lnTo>
                <a:lnTo>
                  <a:pt x="3966272" y="1009301"/>
                </a:lnTo>
                <a:close/>
              </a:path>
              <a:path w="4318000" h="2476500">
                <a:moveTo>
                  <a:pt x="4268851" y="986628"/>
                </a:moveTo>
                <a:lnTo>
                  <a:pt x="4249899" y="982802"/>
                </a:lnTo>
                <a:lnTo>
                  <a:pt x="4234423" y="972368"/>
                </a:lnTo>
                <a:lnTo>
                  <a:pt x="4223990" y="956891"/>
                </a:lnTo>
                <a:lnTo>
                  <a:pt x="4220164" y="937935"/>
                </a:lnTo>
                <a:lnTo>
                  <a:pt x="4223990" y="918981"/>
                </a:lnTo>
                <a:lnTo>
                  <a:pt x="4234423" y="903503"/>
                </a:lnTo>
                <a:lnTo>
                  <a:pt x="4249899" y="893068"/>
                </a:lnTo>
                <a:lnTo>
                  <a:pt x="4268851" y="889242"/>
                </a:lnTo>
                <a:lnTo>
                  <a:pt x="4287783" y="893068"/>
                </a:lnTo>
                <a:lnTo>
                  <a:pt x="4303248" y="903503"/>
                </a:lnTo>
                <a:lnTo>
                  <a:pt x="4313678" y="918981"/>
                </a:lnTo>
                <a:lnTo>
                  <a:pt x="4317503" y="937935"/>
                </a:lnTo>
                <a:lnTo>
                  <a:pt x="4313678" y="956891"/>
                </a:lnTo>
                <a:lnTo>
                  <a:pt x="4303248" y="972368"/>
                </a:lnTo>
                <a:lnTo>
                  <a:pt x="4287783" y="982802"/>
                </a:lnTo>
                <a:lnTo>
                  <a:pt x="4268851" y="986628"/>
                </a:lnTo>
                <a:close/>
              </a:path>
              <a:path w="4318000" h="2476500">
                <a:moveTo>
                  <a:pt x="32727" y="1273494"/>
                </a:moveTo>
                <a:lnTo>
                  <a:pt x="19990" y="1270920"/>
                </a:lnTo>
                <a:lnTo>
                  <a:pt x="9587" y="1263900"/>
                </a:lnTo>
                <a:lnTo>
                  <a:pt x="2572" y="1253491"/>
                </a:lnTo>
                <a:lnTo>
                  <a:pt x="0" y="1240746"/>
                </a:lnTo>
                <a:lnTo>
                  <a:pt x="2572" y="1228001"/>
                </a:lnTo>
                <a:lnTo>
                  <a:pt x="9587" y="1217592"/>
                </a:lnTo>
                <a:lnTo>
                  <a:pt x="19990" y="1210572"/>
                </a:lnTo>
                <a:lnTo>
                  <a:pt x="32727" y="1207998"/>
                </a:lnTo>
                <a:lnTo>
                  <a:pt x="45465" y="1210572"/>
                </a:lnTo>
                <a:lnTo>
                  <a:pt x="55869" y="1217592"/>
                </a:lnTo>
                <a:lnTo>
                  <a:pt x="62885" y="1228001"/>
                </a:lnTo>
                <a:lnTo>
                  <a:pt x="65458" y="1240746"/>
                </a:lnTo>
                <a:lnTo>
                  <a:pt x="62885" y="1253491"/>
                </a:lnTo>
                <a:lnTo>
                  <a:pt x="55869" y="1263900"/>
                </a:lnTo>
                <a:lnTo>
                  <a:pt x="45465" y="1270920"/>
                </a:lnTo>
                <a:lnTo>
                  <a:pt x="32727" y="1273494"/>
                </a:lnTo>
                <a:close/>
              </a:path>
              <a:path w="4318000" h="2476500">
                <a:moveTo>
                  <a:pt x="335305" y="1276018"/>
                </a:moveTo>
                <a:lnTo>
                  <a:pt x="321596" y="1273246"/>
                </a:lnTo>
                <a:lnTo>
                  <a:pt x="310397" y="1265688"/>
                </a:lnTo>
                <a:lnTo>
                  <a:pt x="302844" y="1254482"/>
                </a:lnTo>
                <a:lnTo>
                  <a:pt x="300074" y="1240763"/>
                </a:lnTo>
                <a:lnTo>
                  <a:pt x="302844" y="1227044"/>
                </a:lnTo>
                <a:lnTo>
                  <a:pt x="310397" y="1215838"/>
                </a:lnTo>
                <a:lnTo>
                  <a:pt x="321596" y="1208280"/>
                </a:lnTo>
                <a:lnTo>
                  <a:pt x="335305" y="1205508"/>
                </a:lnTo>
                <a:lnTo>
                  <a:pt x="349017" y="1208280"/>
                </a:lnTo>
                <a:lnTo>
                  <a:pt x="360217" y="1215838"/>
                </a:lnTo>
                <a:lnTo>
                  <a:pt x="367770" y="1227044"/>
                </a:lnTo>
                <a:lnTo>
                  <a:pt x="370540" y="1240763"/>
                </a:lnTo>
                <a:lnTo>
                  <a:pt x="367772" y="1254482"/>
                </a:lnTo>
                <a:lnTo>
                  <a:pt x="360223" y="1265688"/>
                </a:lnTo>
                <a:lnTo>
                  <a:pt x="349024" y="1273246"/>
                </a:lnTo>
                <a:lnTo>
                  <a:pt x="335305" y="1276018"/>
                </a:lnTo>
                <a:close/>
              </a:path>
              <a:path w="4318000" h="2476500">
                <a:moveTo>
                  <a:pt x="637877" y="1278541"/>
                </a:moveTo>
                <a:lnTo>
                  <a:pt x="623181" y="1275572"/>
                </a:lnTo>
                <a:lnTo>
                  <a:pt x="611180" y="1267474"/>
                </a:lnTo>
                <a:lnTo>
                  <a:pt x="603089" y="1255465"/>
                </a:lnTo>
                <a:lnTo>
                  <a:pt x="600122" y="1240763"/>
                </a:lnTo>
                <a:lnTo>
                  <a:pt x="603089" y="1226062"/>
                </a:lnTo>
                <a:lnTo>
                  <a:pt x="611180" y="1214053"/>
                </a:lnTo>
                <a:lnTo>
                  <a:pt x="623181" y="1205955"/>
                </a:lnTo>
                <a:lnTo>
                  <a:pt x="637877" y="1202985"/>
                </a:lnTo>
                <a:lnTo>
                  <a:pt x="652573" y="1205955"/>
                </a:lnTo>
                <a:lnTo>
                  <a:pt x="664574" y="1214053"/>
                </a:lnTo>
                <a:lnTo>
                  <a:pt x="672665" y="1226062"/>
                </a:lnTo>
                <a:lnTo>
                  <a:pt x="675632" y="1240763"/>
                </a:lnTo>
                <a:lnTo>
                  <a:pt x="672665" y="1255465"/>
                </a:lnTo>
                <a:lnTo>
                  <a:pt x="664574" y="1267474"/>
                </a:lnTo>
                <a:lnTo>
                  <a:pt x="652573" y="1275572"/>
                </a:lnTo>
                <a:lnTo>
                  <a:pt x="637877" y="1278541"/>
                </a:lnTo>
                <a:close/>
              </a:path>
              <a:path w="4318000" h="2476500">
                <a:moveTo>
                  <a:pt x="940455" y="1281905"/>
                </a:moveTo>
                <a:lnTo>
                  <a:pt x="924455" y="1278672"/>
                </a:lnTo>
                <a:lnTo>
                  <a:pt x="911393" y="1269856"/>
                </a:lnTo>
                <a:lnTo>
                  <a:pt x="902588" y="1256778"/>
                </a:lnTo>
                <a:lnTo>
                  <a:pt x="899360" y="1240763"/>
                </a:lnTo>
                <a:lnTo>
                  <a:pt x="902588" y="1224748"/>
                </a:lnTo>
                <a:lnTo>
                  <a:pt x="911393" y="1211670"/>
                </a:lnTo>
                <a:lnTo>
                  <a:pt x="924455" y="1202854"/>
                </a:lnTo>
                <a:lnTo>
                  <a:pt x="940455" y="1199621"/>
                </a:lnTo>
                <a:lnTo>
                  <a:pt x="956461" y="1202854"/>
                </a:lnTo>
                <a:lnTo>
                  <a:pt x="969535" y="1211670"/>
                </a:lnTo>
                <a:lnTo>
                  <a:pt x="978351" y="1224748"/>
                </a:lnTo>
                <a:lnTo>
                  <a:pt x="981584" y="1240763"/>
                </a:lnTo>
                <a:lnTo>
                  <a:pt x="978351" y="1256778"/>
                </a:lnTo>
                <a:lnTo>
                  <a:pt x="969535" y="1269856"/>
                </a:lnTo>
                <a:lnTo>
                  <a:pt x="956461" y="1278672"/>
                </a:lnTo>
                <a:lnTo>
                  <a:pt x="940455" y="1281905"/>
                </a:lnTo>
                <a:close/>
              </a:path>
              <a:path w="4318000" h="2476500">
                <a:moveTo>
                  <a:pt x="1243034" y="1284429"/>
                </a:moveTo>
                <a:lnTo>
                  <a:pt x="1226054" y="1280998"/>
                </a:lnTo>
                <a:lnTo>
                  <a:pt x="1212187" y="1271643"/>
                </a:lnTo>
                <a:lnTo>
                  <a:pt x="1202837" y="1257769"/>
                </a:lnTo>
                <a:lnTo>
                  <a:pt x="1199408" y="1240780"/>
                </a:lnTo>
                <a:lnTo>
                  <a:pt x="1202837" y="1223791"/>
                </a:lnTo>
                <a:lnTo>
                  <a:pt x="1212187" y="1209916"/>
                </a:lnTo>
                <a:lnTo>
                  <a:pt x="1226054" y="1200561"/>
                </a:lnTo>
                <a:lnTo>
                  <a:pt x="1243034" y="1197131"/>
                </a:lnTo>
                <a:lnTo>
                  <a:pt x="1260013" y="1200561"/>
                </a:lnTo>
                <a:lnTo>
                  <a:pt x="1273880" y="1209916"/>
                </a:lnTo>
                <a:lnTo>
                  <a:pt x="1283230" y="1223791"/>
                </a:lnTo>
                <a:lnTo>
                  <a:pt x="1286659" y="1240780"/>
                </a:lnTo>
                <a:lnTo>
                  <a:pt x="1283230" y="1257769"/>
                </a:lnTo>
                <a:lnTo>
                  <a:pt x="1273880" y="1271643"/>
                </a:lnTo>
                <a:lnTo>
                  <a:pt x="1260013" y="1280998"/>
                </a:lnTo>
                <a:lnTo>
                  <a:pt x="1243034" y="1284429"/>
                </a:lnTo>
                <a:close/>
              </a:path>
              <a:path w="4318000" h="2476500">
                <a:moveTo>
                  <a:pt x="1545612" y="1286953"/>
                </a:moveTo>
                <a:lnTo>
                  <a:pt x="1527659" y="1283324"/>
                </a:lnTo>
                <a:lnTo>
                  <a:pt x="1512998" y="1273429"/>
                </a:lnTo>
                <a:lnTo>
                  <a:pt x="1503114" y="1258752"/>
                </a:lnTo>
                <a:lnTo>
                  <a:pt x="1499490" y="1240780"/>
                </a:lnTo>
                <a:lnTo>
                  <a:pt x="1503114" y="1222809"/>
                </a:lnTo>
                <a:lnTo>
                  <a:pt x="1512998" y="1208134"/>
                </a:lnTo>
                <a:lnTo>
                  <a:pt x="1527659" y="1198239"/>
                </a:lnTo>
                <a:lnTo>
                  <a:pt x="1545612" y="1194610"/>
                </a:lnTo>
                <a:lnTo>
                  <a:pt x="1563585" y="1198239"/>
                </a:lnTo>
                <a:lnTo>
                  <a:pt x="1578255" y="1208134"/>
                </a:lnTo>
                <a:lnTo>
                  <a:pt x="1588143" y="1222809"/>
                </a:lnTo>
                <a:lnTo>
                  <a:pt x="1591768" y="1240780"/>
                </a:lnTo>
                <a:lnTo>
                  <a:pt x="1588143" y="1258752"/>
                </a:lnTo>
                <a:lnTo>
                  <a:pt x="1578255" y="1273429"/>
                </a:lnTo>
                <a:lnTo>
                  <a:pt x="1563585" y="1283324"/>
                </a:lnTo>
                <a:lnTo>
                  <a:pt x="1545612" y="1286953"/>
                </a:lnTo>
                <a:close/>
              </a:path>
              <a:path w="4318000" h="2476500">
                <a:moveTo>
                  <a:pt x="1848190" y="1289473"/>
                </a:moveTo>
                <a:lnTo>
                  <a:pt x="1829258" y="1285647"/>
                </a:lnTo>
                <a:lnTo>
                  <a:pt x="1813793" y="1275212"/>
                </a:lnTo>
                <a:lnTo>
                  <a:pt x="1803363" y="1259734"/>
                </a:lnTo>
                <a:lnTo>
                  <a:pt x="1799537" y="1240780"/>
                </a:lnTo>
                <a:lnTo>
                  <a:pt x="1803363" y="1221826"/>
                </a:lnTo>
                <a:lnTo>
                  <a:pt x="1813793" y="1206348"/>
                </a:lnTo>
                <a:lnTo>
                  <a:pt x="1829258" y="1195913"/>
                </a:lnTo>
                <a:lnTo>
                  <a:pt x="1848190" y="1192087"/>
                </a:lnTo>
                <a:lnTo>
                  <a:pt x="1867142" y="1195913"/>
                </a:lnTo>
                <a:lnTo>
                  <a:pt x="1882618" y="1206348"/>
                </a:lnTo>
                <a:lnTo>
                  <a:pt x="1893051" y="1221826"/>
                </a:lnTo>
                <a:lnTo>
                  <a:pt x="1896877" y="1240780"/>
                </a:lnTo>
                <a:lnTo>
                  <a:pt x="1893051" y="1259734"/>
                </a:lnTo>
                <a:lnTo>
                  <a:pt x="1882618" y="1275212"/>
                </a:lnTo>
                <a:lnTo>
                  <a:pt x="1867142" y="1285647"/>
                </a:lnTo>
                <a:lnTo>
                  <a:pt x="1848190" y="1289473"/>
                </a:lnTo>
                <a:close/>
              </a:path>
              <a:path w="4318000" h="2476500">
                <a:moveTo>
                  <a:pt x="2150769" y="1291997"/>
                </a:moveTo>
                <a:lnTo>
                  <a:pt x="2130843" y="1287973"/>
                </a:lnTo>
                <a:lnTo>
                  <a:pt x="2114574" y="1276997"/>
                </a:lnTo>
                <a:lnTo>
                  <a:pt x="2103607" y="1260718"/>
                </a:lnTo>
                <a:lnTo>
                  <a:pt x="2099585" y="1240780"/>
                </a:lnTo>
                <a:lnTo>
                  <a:pt x="2103607" y="1220842"/>
                </a:lnTo>
                <a:lnTo>
                  <a:pt x="2114574" y="1204562"/>
                </a:lnTo>
                <a:lnTo>
                  <a:pt x="2130843" y="1193587"/>
                </a:lnTo>
                <a:lnTo>
                  <a:pt x="2150769" y="1189563"/>
                </a:lnTo>
                <a:lnTo>
                  <a:pt x="2170699" y="1193587"/>
                </a:lnTo>
                <a:lnTo>
                  <a:pt x="2186980" y="1204562"/>
                </a:lnTo>
                <a:lnTo>
                  <a:pt x="2197959" y="1220842"/>
                </a:lnTo>
                <a:lnTo>
                  <a:pt x="2201986" y="1240780"/>
                </a:lnTo>
                <a:lnTo>
                  <a:pt x="2197959" y="1260718"/>
                </a:lnTo>
                <a:lnTo>
                  <a:pt x="2186980" y="1276997"/>
                </a:lnTo>
                <a:lnTo>
                  <a:pt x="2170699" y="1287973"/>
                </a:lnTo>
                <a:lnTo>
                  <a:pt x="2150769" y="1291997"/>
                </a:lnTo>
                <a:close/>
              </a:path>
              <a:path w="4318000" h="2476500">
                <a:moveTo>
                  <a:pt x="2453347" y="1295361"/>
                </a:moveTo>
                <a:lnTo>
                  <a:pt x="2432131" y="1291072"/>
                </a:lnTo>
                <a:lnTo>
                  <a:pt x="2414799" y="1279376"/>
                </a:lnTo>
                <a:lnTo>
                  <a:pt x="2403110" y="1262032"/>
                </a:lnTo>
                <a:lnTo>
                  <a:pt x="2398823" y="1240797"/>
                </a:lnTo>
                <a:lnTo>
                  <a:pt x="2403110" y="1219563"/>
                </a:lnTo>
                <a:lnTo>
                  <a:pt x="2414799" y="1202219"/>
                </a:lnTo>
                <a:lnTo>
                  <a:pt x="2432131" y="1190522"/>
                </a:lnTo>
                <a:lnTo>
                  <a:pt x="2453347" y="1186233"/>
                </a:lnTo>
                <a:lnTo>
                  <a:pt x="2474583" y="1190522"/>
                </a:lnTo>
                <a:lnTo>
                  <a:pt x="2491924" y="1202219"/>
                </a:lnTo>
                <a:lnTo>
                  <a:pt x="2503617" y="1219563"/>
                </a:lnTo>
                <a:lnTo>
                  <a:pt x="2507904" y="1240797"/>
                </a:lnTo>
                <a:lnTo>
                  <a:pt x="2503617" y="1262032"/>
                </a:lnTo>
                <a:lnTo>
                  <a:pt x="2491924" y="1279376"/>
                </a:lnTo>
                <a:lnTo>
                  <a:pt x="2474583" y="1291072"/>
                </a:lnTo>
                <a:lnTo>
                  <a:pt x="2453347" y="1295361"/>
                </a:lnTo>
                <a:close/>
              </a:path>
              <a:path w="4318000" h="2476500">
                <a:moveTo>
                  <a:pt x="2755959" y="1297884"/>
                </a:moveTo>
                <a:lnTo>
                  <a:pt x="2733750" y="1293397"/>
                </a:lnTo>
                <a:lnTo>
                  <a:pt x="2715615" y="1281160"/>
                </a:lnTo>
                <a:lnTo>
                  <a:pt x="2703388" y="1263014"/>
                </a:lnTo>
                <a:lnTo>
                  <a:pt x="2698905" y="1240797"/>
                </a:lnTo>
                <a:lnTo>
                  <a:pt x="2703388" y="1218579"/>
                </a:lnTo>
                <a:lnTo>
                  <a:pt x="2715615" y="1200433"/>
                </a:lnTo>
                <a:lnTo>
                  <a:pt x="2733750" y="1188196"/>
                </a:lnTo>
                <a:lnTo>
                  <a:pt x="2755959" y="1183709"/>
                </a:lnTo>
                <a:lnTo>
                  <a:pt x="2778149" y="1188196"/>
                </a:lnTo>
                <a:lnTo>
                  <a:pt x="2796274" y="1200433"/>
                </a:lnTo>
                <a:lnTo>
                  <a:pt x="2808497" y="1218579"/>
                </a:lnTo>
                <a:lnTo>
                  <a:pt x="2812979" y="1240797"/>
                </a:lnTo>
                <a:lnTo>
                  <a:pt x="2808501" y="1263014"/>
                </a:lnTo>
                <a:lnTo>
                  <a:pt x="2796287" y="1281160"/>
                </a:lnTo>
                <a:lnTo>
                  <a:pt x="2778163" y="1293397"/>
                </a:lnTo>
                <a:lnTo>
                  <a:pt x="2755959" y="1297884"/>
                </a:lnTo>
                <a:close/>
              </a:path>
              <a:path w="4318000" h="2476500">
                <a:moveTo>
                  <a:pt x="3058537" y="1300408"/>
                </a:moveTo>
                <a:lnTo>
                  <a:pt x="3035349" y="1295723"/>
                </a:lnTo>
                <a:lnTo>
                  <a:pt x="3016409" y="1282946"/>
                </a:lnTo>
                <a:lnTo>
                  <a:pt x="3003637" y="1263998"/>
                </a:lnTo>
                <a:lnTo>
                  <a:pt x="2998953" y="1240797"/>
                </a:lnTo>
                <a:lnTo>
                  <a:pt x="3003637" y="1217596"/>
                </a:lnTo>
                <a:lnTo>
                  <a:pt x="3016409" y="1198647"/>
                </a:lnTo>
                <a:lnTo>
                  <a:pt x="3035349" y="1185871"/>
                </a:lnTo>
                <a:lnTo>
                  <a:pt x="3058537" y="1181185"/>
                </a:lnTo>
                <a:lnTo>
                  <a:pt x="3081720" y="1185871"/>
                </a:lnTo>
                <a:lnTo>
                  <a:pt x="3100649" y="1198647"/>
                </a:lnTo>
                <a:lnTo>
                  <a:pt x="3113409" y="1217596"/>
                </a:lnTo>
                <a:lnTo>
                  <a:pt x="3118088" y="1240797"/>
                </a:lnTo>
                <a:lnTo>
                  <a:pt x="3113409" y="1263998"/>
                </a:lnTo>
                <a:lnTo>
                  <a:pt x="3100649" y="1282946"/>
                </a:lnTo>
                <a:lnTo>
                  <a:pt x="3081720" y="1295723"/>
                </a:lnTo>
                <a:lnTo>
                  <a:pt x="3058537" y="1300408"/>
                </a:lnTo>
                <a:close/>
              </a:path>
              <a:path w="4318000" h="2476500">
                <a:moveTo>
                  <a:pt x="3361116" y="1304612"/>
                </a:moveTo>
                <a:lnTo>
                  <a:pt x="3336292" y="1299599"/>
                </a:lnTo>
                <a:lnTo>
                  <a:pt x="3316023" y="1285927"/>
                </a:lnTo>
                <a:lnTo>
                  <a:pt x="3302358" y="1265648"/>
                </a:lnTo>
                <a:lnTo>
                  <a:pt x="3297348" y="1240814"/>
                </a:lnTo>
                <a:lnTo>
                  <a:pt x="3302358" y="1215979"/>
                </a:lnTo>
                <a:lnTo>
                  <a:pt x="3316023" y="1195700"/>
                </a:lnTo>
                <a:lnTo>
                  <a:pt x="3336292" y="1182028"/>
                </a:lnTo>
                <a:lnTo>
                  <a:pt x="3361116" y="1177015"/>
                </a:lnTo>
                <a:lnTo>
                  <a:pt x="3385920" y="1182028"/>
                </a:lnTo>
                <a:lnTo>
                  <a:pt x="3406180" y="1195700"/>
                </a:lnTo>
                <a:lnTo>
                  <a:pt x="3419841" y="1215979"/>
                </a:lnTo>
                <a:lnTo>
                  <a:pt x="3424850" y="1240814"/>
                </a:lnTo>
                <a:lnTo>
                  <a:pt x="3419841" y="1265648"/>
                </a:lnTo>
                <a:lnTo>
                  <a:pt x="3406180" y="1285927"/>
                </a:lnTo>
                <a:lnTo>
                  <a:pt x="3385920" y="1299599"/>
                </a:lnTo>
                <a:lnTo>
                  <a:pt x="3361116" y="1304612"/>
                </a:lnTo>
                <a:close/>
              </a:path>
              <a:path w="4318000" h="2476500">
                <a:moveTo>
                  <a:pt x="3663694" y="1307976"/>
                </a:moveTo>
                <a:lnTo>
                  <a:pt x="3637560" y="1302698"/>
                </a:lnTo>
                <a:lnTo>
                  <a:pt x="3616218" y="1288304"/>
                </a:lnTo>
                <a:lnTo>
                  <a:pt x="3601828" y="1266955"/>
                </a:lnTo>
                <a:lnTo>
                  <a:pt x="3596552" y="1240814"/>
                </a:lnTo>
                <a:lnTo>
                  <a:pt x="3601828" y="1214673"/>
                </a:lnTo>
                <a:lnTo>
                  <a:pt x="3616218" y="1193325"/>
                </a:lnTo>
                <a:lnTo>
                  <a:pt x="3637560" y="1178930"/>
                </a:lnTo>
                <a:lnTo>
                  <a:pt x="3663694" y="1173651"/>
                </a:lnTo>
                <a:lnTo>
                  <a:pt x="3689809" y="1178930"/>
                </a:lnTo>
                <a:lnTo>
                  <a:pt x="3711141" y="1193325"/>
                </a:lnTo>
                <a:lnTo>
                  <a:pt x="3725526" y="1214673"/>
                </a:lnTo>
                <a:lnTo>
                  <a:pt x="3730802" y="1240814"/>
                </a:lnTo>
                <a:lnTo>
                  <a:pt x="3725526" y="1266955"/>
                </a:lnTo>
                <a:lnTo>
                  <a:pt x="3711141" y="1288304"/>
                </a:lnTo>
                <a:lnTo>
                  <a:pt x="3689809" y="1302698"/>
                </a:lnTo>
                <a:lnTo>
                  <a:pt x="3663694" y="1307976"/>
                </a:lnTo>
                <a:close/>
              </a:path>
              <a:path w="4318000" h="2476500">
                <a:moveTo>
                  <a:pt x="3966272" y="1312183"/>
                </a:moveTo>
                <a:lnTo>
                  <a:pt x="3938502" y="1306576"/>
                </a:lnTo>
                <a:lnTo>
                  <a:pt x="3915831" y="1291284"/>
                </a:lnTo>
                <a:lnTo>
                  <a:pt x="3900549" y="1268599"/>
                </a:lnTo>
                <a:lnTo>
                  <a:pt x="3894946" y="1240814"/>
                </a:lnTo>
                <a:lnTo>
                  <a:pt x="3900549" y="1213030"/>
                </a:lnTo>
                <a:lnTo>
                  <a:pt x="3915831" y="1190346"/>
                </a:lnTo>
                <a:lnTo>
                  <a:pt x="3938502" y="1175054"/>
                </a:lnTo>
                <a:lnTo>
                  <a:pt x="3966272" y="1169447"/>
                </a:lnTo>
                <a:lnTo>
                  <a:pt x="3994028" y="1175054"/>
                </a:lnTo>
                <a:lnTo>
                  <a:pt x="4016701" y="1190346"/>
                </a:lnTo>
                <a:lnTo>
                  <a:pt x="4031991" y="1213030"/>
                </a:lnTo>
                <a:lnTo>
                  <a:pt x="4037598" y="1240814"/>
                </a:lnTo>
                <a:lnTo>
                  <a:pt x="4031991" y="1268599"/>
                </a:lnTo>
                <a:lnTo>
                  <a:pt x="4016701" y="1291284"/>
                </a:lnTo>
                <a:lnTo>
                  <a:pt x="3994028" y="1306576"/>
                </a:lnTo>
                <a:lnTo>
                  <a:pt x="3966272" y="1312183"/>
                </a:lnTo>
                <a:close/>
              </a:path>
              <a:path w="4318000" h="2476500">
                <a:moveTo>
                  <a:pt x="4268851" y="1280276"/>
                </a:moveTo>
                <a:lnTo>
                  <a:pt x="4253493" y="1277175"/>
                </a:lnTo>
                <a:lnTo>
                  <a:pt x="4240956" y="1268719"/>
                </a:lnTo>
                <a:lnTo>
                  <a:pt x="4232506" y="1256176"/>
                </a:lnTo>
                <a:lnTo>
                  <a:pt x="4229409" y="1240814"/>
                </a:lnTo>
                <a:lnTo>
                  <a:pt x="4232506" y="1225452"/>
                </a:lnTo>
                <a:lnTo>
                  <a:pt x="4240956" y="1212910"/>
                </a:lnTo>
                <a:lnTo>
                  <a:pt x="4253493" y="1204455"/>
                </a:lnTo>
                <a:lnTo>
                  <a:pt x="4268851" y="1201355"/>
                </a:lnTo>
                <a:lnTo>
                  <a:pt x="4284189" y="1204455"/>
                </a:lnTo>
                <a:lnTo>
                  <a:pt x="4296716" y="1212910"/>
                </a:lnTo>
                <a:lnTo>
                  <a:pt x="4305162" y="1225452"/>
                </a:lnTo>
                <a:lnTo>
                  <a:pt x="4308259" y="1240814"/>
                </a:lnTo>
                <a:lnTo>
                  <a:pt x="4305162" y="1256176"/>
                </a:lnTo>
                <a:lnTo>
                  <a:pt x="4296716" y="1268719"/>
                </a:lnTo>
                <a:lnTo>
                  <a:pt x="4284189" y="1277175"/>
                </a:lnTo>
                <a:lnTo>
                  <a:pt x="4268851" y="1280276"/>
                </a:lnTo>
                <a:close/>
              </a:path>
              <a:path w="4318000" h="2476500">
                <a:moveTo>
                  <a:pt x="32727" y="1576373"/>
                </a:moveTo>
                <a:lnTo>
                  <a:pt x="19990" y="1573798"/>
                </a:lnTo>
                <a:lnTo>
                  <a:pt x="9587" y="1566779"/>
                </a:lnTo>
                <a:lnTo>
                  <a:pt x="2572" y="1556370"/>
                </a:lnTo>
                <a:lnTo>
                  <a:pt x="0" y="1543625"/>
                </a:lnTo>
                <a:lnTo>
                  <a:pt x="2572" y="1530880"/>
                </a:lnTo>
                <a:lnTo>
                  <a:pt x="9587" y="1520470"/>
                </a:lnTo>
                <a:lnTo>
                  <a:pt x="19990" y="1513451"/>
                </a:lnTo>
                <a:lnTo>
                  <a:pt x="32727" y="1510877"/>
                </a:lnTo>
                <a:lnTo>
                  <a:pt x="45465" y="1513451"/>
                </a:lnTo>
                <a:lnTo>
                  <a:pt x="55869" y="1520470"/>
                </a:lnTo>
                <a:lnTo>
                  <a:pt x="62885" y="1530880"/>
                </a:lnTo>
                <a:lnTo>
                  <a:pt x="65458" y="1543625"/>
                </a:lnTo>
                <a:lnTo>
                  <a:pt x="62885" y="1556370"/>
                </a:lnTo>
                <a:lnTo>
                  <a:pt x="55869" y="1566779"/>
                </a:lnTo>
                <a:lnTo>
                  <a:pt x="45465" y="1573798"/>
                </a:lnTo>
                <a:lnTo>
                  <a:pt x="32727" y="1576373"/>
                </a:lnTo>
                <a:close/>
              </a:path>
              <a:path w="4318000" h="2476500">
                <a:moveTo>
                  <a:pt x="335305" y="1578896"/>
                </a:moveTo>
                <a:lnTo>
                  <a:pt x="321596" y="1576124"/>
                </a:lnTo>
                <a:lnTo>
                  <a:pt x="310397" y="1568567"/>
                </a:lnTo>
                <a:lnTo>
                  <a:pt x="302844" y="1557360"/>
                </a:lnTo>
                <a:lnTo>
                  <a:pt x="300074" y="1543642"/>
                </a:lnTo>
                <a:lnTo>
                  <a:pt x="302844" y="1529923"/>
                </a:lnTo>
                <a:lnTo>
                  <a:pt x="310397" y="1518716"/>
                </a:lnTo>
                <a:lnTo>
                  <a:pt x="321596" y="1511159"/>
                </a:lnTo>
                <a:lnTo>
                  <a:pt x="335305" y="1508387"/>
                </a:lnTo>
                <a:lnTo>
                  <a:pt x="349017" y="1511159"/>
                </a:lnTo>
                <a:lnTo>
                  <a:pt x="360217" y="1518716"/>
                </a:lnTo>
                <a:lnTo>
                  <a:pt x="367770" y="1529923"/>
                </a:lnTo>
                <a:lnTo>
                  <a:pt x="370540" y="1543642"/>
                </a:lnTo>
                <a:lnTo>
                  <a:pt x="367772" y="1557360"/>
                </a:lnTo>
                <a:lnTo>
                  <a:pt x="360223" y="1568567"/>
                </a:lnTo>
                <a:lnTo>
                  <a:pt x="349024" y="1576124"/>
                </a:lnTo>
                <a:lnTo>
                  <a:pt x="335305" y="1578896"/>
                </a:lnTo>
                <a:close/>
              </a:path>
              <a:path w="4318000" h="2476500">
                <a:moveTo>
                  <a:pt x="637877" y="1581420"/>
                </a:moveTo>
                <a:lnTo>
                  <a:pt x="623181" y="1578450"/>
                </a:lnTo>
                <a:lnTo>
                  <a:pt x="611180" y="1570353"/>
                </a:lnTo>
                <a:lnTo>
                  <a:pt x="603089" y="1558344"/>
                </a:lnTo>
                <a:lnTo>
                  <a:pt x="600122" y="1543642"/>
                </a:lnTo>
                <a:lnTo>
                  <a:pt x="603089" y="1528939"/>
                </a:lnTo>
                <a:lnTo>
                  <a:pt x="611180" y="1516931"/>
                </a:lnTo>
                <a:lnTo>
                  <a:pt x="623181" y="1508833"/>
                </a:lnTo>
                <a:lnTo>
                  <a:pt x="637877" y="1505863"/>
                </a:lnTo>
                <a:lnTo>
                  <a:pt x="652573" y="1508833"/>
                </a:lnTo>
                <a:lnTo>
                  <a:pt x="664574" y="1516931"/>
                </a:lnTo>
                <a:lnTo>
                  <a:pt x="672665" y="1528939"/>
                </a:lnTo>
                <a:lnTo>
                  <a:pt x="675632" y="1543642"/>
                </a:lnTo>
                <a:lnTo>
                  <a:pt x="672665" y="1558344"/>
                </a:lnTo>
                <a:lnTo>
                  <a:pt x="664574" y="1570353"/>
                </a:lnTo>
                <a:lnTo>
                  <a:pt x="652573" y="1578450"/>
                </a:lnTo>
                <a:lnTo>
                  <a:pt x="637877" y="1581420"/>
                </a:lnTo>
                <a:close/>
              </a:path>
              <a:path w="4318000" h="2476500">
                <a:moveTo>
                  <a:pt x="940455" y="1584784"/>
                </a:moveTo>
                <a:lnTo>
                  <a:pt x="924455" y="1581551"/>
                </a:lnTo>
                <a:lnTo>
                  <a:pt x="911393" y="1572734"/>
                </a:lnTo>
                <a:lnTo>
                  <a:pt x="902588" y="1559657"/>
                </a:lnTo>
                <a:lnTo>
                  <a:pt x="899360" y="1543642"/>
                </a:lnTo>
                <a:lnTo>
                  <a:pt x="902588" y="1527627"/>
                </a:lnTo>
                <a:lnTo>
                  <a:pt x="911393" y="1514549"/>
                </a:lnTo>
                <a:lnTo>
                  <a:pt x="924455" y="1505732"/>
                </a:lnTo>
                <a:lnTo>
                  <a:pt x="940455" y="1502499"/>
                </a:lnTo>
                <a:lnTo>
                  <a:pt x="956461" y="1505732"/>
                </a:lnTo>
                <a:lnTo>
                  <a:pt x="969535" y="1514549"/>
                </a:lnTo>
                <a:lnTo>
                  <a:pt x="978351" y="1527627"/>
                </a:lnTo>
                <a:lnTo>
                  <a:pt x="981584" y="1543642"/>
                </a:lnTo>
                <a:lnTo>
                  <a:pt x="978351" y="1559657"/>
                </a:lnTo>
                <a:lnTo>
                  <a:pt x="969535" y="1572734"/>
                </a:lnTo>
                <a:lnTo>
                  <a:pt x="956461" y="1581551"/>
                </a:lnTo>
                <a:lnTo>
                  <a:pt x="940455" y="1584784"/>
                </a:lnTo>
                <a:close/>
              </a:path>
              <a:path w="4318000" h="2476500">
                <a:moveTo>
                  <a:pt x="1243034" y="1587308"/>
                </a:moveTo>
                <a:lnTo>
                  <a:pt x="1226054" y="1583877"/>
                </a:lnTo>
                <a:lnTo>
                  <a:pt x="1212187" y="1574522"/>
                </a:lnTo>
                <a:lnTo>
                  <a:pt x="1202837" y="1560647"/>
                </a:lnTo>
                <a:lnTo>
                  <a:pt x="1199408" y="1543658"/>
                </a:lnTo>
                <a:lnTo>
                  <a:pt x="1202837" y="1526670"/>
                </a:lnTo>
                <a:lnTo>
                  <a:pt x="1212187" y="1512797"/>
                </a:lnTo>
                <a:lnTo>
                  <a:pt x="1226054" y="1503443"/>
                </a:lnTo>
                <a:lnTo>
                  <a:pt x="1243034" y="1500013"/>
                </a:lnTo>
                <a:lnTo>
                  <a:pt x="1260013" y="1503443"/>
                </a:lnTo>
                <a:lnTo>
                  <a:pt x="1273880" y="1512797"/>
                </a:lnTo>
                <a:lnTo>
                  <a:pt x="1283230" y="1526670"/>
                </a:lnTo>
                <a:lnTo>
                  <a:pt x="1286659" y="1543658"/>
                </a:lnTo>
                <a:lnTo>
                  <a:pt x="1283230" y="1560647"/>
                </a:lnTo>
                <a:lnTo>
                  <a:pt x="1273880" y="1574522"/>
                </a:lnTo>
                <a:lnTo>
                  <a:pt x="1260013" y="1583877"/>
                </a:lnTo>
                <a:lnTo>
                  <a:pt x="1243034" y="1587308"/>
                </a:lnTo>
                <a:close/>
              </a:path>
              <a:path w="4318000" h="2476500">
                <a:moveTo>
                  <a:pt x="1545612" y="1589831"/>
                </a:moveTo>
                <a:lnTo>
                  <a:pt x="1527659" y="1586203"/>
                </a:lnTo>
                <a:lnTo>
                  <a:pt x="1512998" y="1576308"/>
                </a:lnTo>
                <a:lnTo>
                  <a:pt x="1503114" y="1561631"/>
                </a:lnTo>
                <a:lnTo>
                  <a:pt x="1499490" y="1543658"/>
                </a:lnTo>
                <a:lnTo>
                  <a:pt x="1503114" y="1525688"/>
                </a:lnTo>
                <a:lnTo>
                  <a:pt x="1512998" y="1511012"/>
                </a:lnTo>
                <a:lnTo>
                  <a:pt x="1527659" y="1501117"/>
                </a:lnTo>
                <a:lnTo>
                  <a:pt x="1545612" y="1497489"/>
                </a:lnTo>
                <a:lnTo>
                  <a:pt x="1563585" y="1501117"/>
                </a:lnTo>
                <a:lnTo>
                  <a:pt x="1578255" y="1511012"/>
                </a:lnTo>
                <a:lnTo>
                  <a:pt x="1588143" y="1525688"/>
                </a:lnTo>
                <a:lnTo>
                  <a:pt x="1591768" y="1543658"/>
                </a:lnTo>
                <a:lnTo>
                  <a:pt x="1588143" y="1561631"/>
                </a:lnTo>
                <a:lnTo>
                  <a:pt x="1578255" y="1576308"/>
                </a:lnTo>
                <a:lnTo>
                  <a:pt x="1563585" y="1586203"/>
                </a:lnTo>
                <a:lnTo>
                  <a:pt x="1545612" y="1589831"/>
                </a:lnTo>
                <a:close/>
              </a:path>
              <a:path w="4318000" h="2476500">
                <a:moveTo>
                  <a:pt x="1848190" y="1592352"/>
                </a:moveTo>
                <a:lnTo>
                  <a:pt x="1829258" y="1588526"/>
                </a:lnTo>
                <a:lnTo>
                  <a:pt x="1813793" y="1578092"/>
                </a:lnTo>
                <a:lnTo>
                  <a:pt x="1803363" y="1562614"/>
                </a:lnTo>
                <a:lnTo>
                  <a:pt x="1799537" y="1543658"/>
                </a:lnTo>
                <a:lnTo>
                  <a:pt x="1803363" y="1524704"/>
                </a:lnTo>
                <a:lnTo>
                  <a:pt x="1813793" y="1509227"/>
                </a:lnTo>
                <a:lnTo>
                  <a:pt x="1829258" y="1498792"/>
                </a:lnTo>
                <a:lnTo>
                  <a:pt x="1848190" y="1494965"/>
                </a:lnTo>
                <a:lnTo>
                  <a:pt x="1867142" y="1498792"/>
                </a:lnTo>
                <a:lnTo>
                  <a:pt x="1882618" y="1509227"/>
                </a:lnTo>
                <a:lnTo>
                  <a:pt x="1893051" y="1524704"/>
                </a:lnTo>
                <a:lnTo>
                  <a:pt x="1896877" y="1543658"/>
                </a:lnTo>
                <a:lnTo>
                  <a:pt x="1893051" y="1562614"/>
                </a:lnTo>
                <a:lnTo>
                  <a:pt x="1882618" y="1578092"/>
                </a:lnTo>
                <a:lnTo>
                  <a:pt x="1867142" y="1588526"/>
                </a:lnTo>
                <a:lnTo>
                  <a:pt x="1848190" y="1592352"/>
                </a:lnTo>
                <a:close/>
              </a:path>
              <a:path w="4318000" h="2476500">
                <a:moveTo>
                  <a:pt x="2150769" y="1594875"/>
                </a:moveTo>
                <a:lnTo>
                  <a:pt x="2130843" y="1590851"/>
                </a:lnTo>
                <a:lnTo>
                  <a:pt x="2114574" y="1579876"/>
                </a:lnTo>
                <a:lnTo>
                  <a:pt x="2103607" y="1563596"/>
                </a:lnTo>
                <a:lnTo>
                  <a:pt x="2099585" y="1543658"/>
                </a:lnTo>
                <a:lnTo>
                  <a:pt x="2103607" y="1523721"/>
                </a:lnTo>
                <a:lnTo>
                  <a:pt x="2114574" y="1507441"/>
                </a:lnTo>
                <a:lnTo>
                  <a:pt x="2130843" y="1496466"/>
                </a:lnTo>
                <a:lnTo>
                  <a:pt x="2150769" y="1492441"/>
                </a:lnTo>
                <a:lnTo>
                  <a:pt x="2170699" y="1496466"/>
                </a:lnTo>
                <a:lnTo>
                  <a:pt x="2186980" y="1507441"/>
                </a:lnTo>
                <a:lnTo>
                  <a:pt x="2197959" y="1523721"/>
                </a:lnTo>
                <a:lnTo>
                  <a:pt x="2201986" y="1543658"/>
                </a:lnTo>
                <a:lnTo>
                  <a:pt x="2197959" y="1563596"/>
                </a:lnTo>
                <a:lnTo>
                  <a:pt x="2186980" y="1579876"/>
                </a:lnTo>
                <a:lnTo>
                  <a:pt x="2170699" y="1590851"/>
                </a:lnTo>
                <a:lnTo>
                  <a:pt x="2150769" y="1594875"/>
                </a:lnTo>
                <a:close/>
              </a:path>
              <a:path w="4318000" h="2476500">
                <a:moveTo>
                  <a:pt x="2453347" y="1598239"/>
                </a:moveTo>
                <a:lnTo>
                  <a:pt x="2432131" y="1593950"/>
                </a:lnTo>
                <a:lnTo>
                  <a:pt x="2414799" y="1582255"/>
                </a:lnTo>
                <a:lnTo>
                  <a:pt x="2403110" y="1564910"/>
                </a:lnTo>
                <a:lnTo>
                  <a:pt x="2398823" y="1543675"/>
                </a:lnTo>
                <a:lnTo>
                  <a:pt x="2403110" y="1522442"/>
                </a:lnTo>
                <a:lnTo>
                  <a:pt x="2414799" y="1505097"/>
                </a:lnTo>
                <a:lnTo>
                  <a:pt x="2432131" y="1493401"/>
                </a:lnTo>
                <a:lnTo>
                  <a:pt x="2453347" y="1489111"/>
                </a:lnTo>
                <a:lnTo>
                  <a:pt x="2474583" y="1493401"/>
                </a:lnTo>
                <a:lnTo>
                  <a:pt x="2491924" y="1505097"/>
                </a:lnTo>
                <a:lnTo>
                  <a:pt x="2503617" y="1522442"/>
                </a:lnTo>
                <a:lnTo>
                  <a:pt x="2507904" y="1543675"/>
                </a:lnTo>
                <a:lnTo>
                  <a:pt x="2503617" y="1564910"/>
                </a:lnTo>
                <a:lnTo>
                  <a:pt x="2491924" y="1582255"/>
                </a:lnTo>
                <a:lnTo>
                  <a:pt x="2474583" y="1593950"/>
                </a:lnTo>
                <a:lnTo>
                  <a:pt x="2453347" y="1598239"/>
                </a:lnTo>
                <a:close/>
              </a:path>
              <a:path w="4318000" h="2476500">
                <a:moveTo>
                  <a:pt x="2755959" y="1600763"/>
                </a:moveTo>
                <a:lnTo>
                  <a:pt x="2733750" y="1596276"/>
                </a:lnTo>
                <a:lnTo>
                  <a:pt x="2715615" y="1584040"/>
                </a:lnTo>
                <a:lnTo>
                  <a:pt x="2703388" y="1565894"/>
                </a:lnTo>
                <a:lnTo>
                  <a:pt x="2698905" y="1543675"/>
                </a:lnTo>
                <a:lnTo>
                  <a:pt x="2703388" y="1521458"/>
                </a:lnTo>
                <a:lnTo>
                  <a:pt x="2715615" y="1503312"/>
                </a:lnTo>
                <a:lnTo>
                  <a:pt x="2733750" y="1491075"/>
                </a:lnTo>
                <a:lnTo>
                  <a:pt x="2755959" y="1486588"/>
                </a:lnTo>
                <a:lnTo>
                  <a:pt x="2778149" y="1491075"/>
                </a:lnTo>
                <a:lnTo>
                  <a:pt x="2796274" y="1503312"/>
                </a:lnTo>
                <a:lnTo>
                  <a:pt x="2808497" y="1521458"/>
                </a:lnTo>
                <a:lnTo>
                  <a:pt x="2812979" y="1543675"/>
                </a:lnTo>
                <a:lnTo>
                  <a:pt x="2808501" y="1565894"/>
                </a:lnTo>
                <a:lnTo>
                  <a:pt x="2796287" y="1584040"/>
                </a:lnTo>
                <a:lnTo>
                  <a:pt x="2778163" y="1596276"/>
                </a:lnTo>
                <a:lnTo>
                  <a:pt x="2755959" y="1600763"/>
                </a:lnTo>
                <a:close/>
              </a:path>
              <a:path w="4318000" h="2476500">
                <a:moveTo>
                  <a:pt x="3058537" y="1603287"/>
                </a:moveTo>
                <a:lnTo>
                  <a:pt x="3035349" y="1598601"/>
                </a:lnTo>
                <a:lnTo>
                  <a:pt x="3016409" y="1585825"/>
                </a:lnTo>
                <a:lnTo>
                  <a:pt x="3003637" y="1566876"/>
                </a:lnTo>
                <a:lnTo>
                  <a:pt x="2998953" y="1543675"/>
                </a:lnTo>
                <a:lnTo>
                  <a:pt x="3003637" y="1520475"/>
                </a:lnTo>
                <a:lnTo>
                  <a:pt x="3016409" y="1501528"/>
                </a:lnTo>
                <a:lnTo>
                  <a:pt x="3035349" y="1488752"/>
                </a:lnTo>
                <a:lnTo>
                  <a:pt x="3058537" y="1484067"/>
                </a:lnTo>
                <a:lnTo>
                  <a:pt x="3081720" y="1488752"/>
                </a:lnTo>
                <a:lnTo>
                  <a:pt x="3100649" y="1501528"/>
                </a:lnTo>
                <a:lnTo>
                  <a:pt x="3113409" y="1520475"/>
                </a:lnTo>
                <a:lnTo>
                  <a:pt x="3118088" y="1543675"/>
                </a:lnTo>
                <a:lnTo>
                  <a:pt x="3113409" y="1566876"/>
                </a:lnTo>
                <a:lnTo>
                  <a:pt x="3100649" y="1585825"/>
                </a:lnTo>
                <a:lnTo>
                  <a:pt x="3081720" y="1598601"/>
                </a:lnTo>
                <a:lnTo>
                  <a:pt x="3058537" y="1603287"/>
                </a:lnTo>
                <a:close/>
              </a:path>
              <a:path w="4318000" h="2476500">
                <a:moveTo>
                  <a:pt x="3361116" y="1607491"/>
                </a:moveTo>
                <a:lnTo>
                  <a:pt x="3336292" y="1602477"/>
                </a:lnTo>
                <a:lnTo>
                  <a:pt x="3316023" y="1588806"/>
                </a:lnTo>
                <a:lnTo>
                  <a:pt x="3302358" y="1568527"/>
                </a:lnTo>
                <a:lnTo>
                  <a:pt x="3297348" y="1543692"/>
                </a:lnTo>
                <a:lnTo>
                  <a:pt x="3302358" y="1518858"/>
                </a:lnTo>
                <a:lnTo>
                  <a:pt x="3316023" y="1498579"/>
                </a:lnTo>
                <a:lnTo>
                  <a:pt x="3336292" y="1484907"/>
                </a:lnTo>
                <a:lnTo>
                  <a:pt x="3361116" y="1479894"/>
                </a:lnTo>
                <a:lnTo>
                  <a:pt x="3385920" y="1484907"/>
                </a:lnTo>
                <a:lnTo>
                  <a:pt x="3406180" y="1498579"/>
                </a:lnTo>
                <a:lnTo>
                  <a:pt x="3419841" y="1518858"/>
                </a:lnTo>
                <a:lnTo>
                  <a:pt x="3424850" y="1543692"/>
                </a:lnTo>
                <a:lnTo>
                  <a:pt x="3419841" y="1568527"/>
                </a:lnTo>
                <a:lnTo>
                  <a:pt x="3406180" y="1588806"/>
                </a:lnTo>
                <a:lnTo>
                  <a:pt x="3385920" y="1602477"/>
                </a:lnTo>
                <a:lnTo>
                  <a:pt x="3361116" y="1607491"/>
                </a:lnTo>
                <a:close/>
              </a:path>
              <a:path w="4318000" h="2476500">
                <a:moveTo>
                  <a:pt x="3663694" y="1610855"/>
                </a:moveTo>
                <a:lnTo>
                  <a:pt x="3637560" y="1605576"/>
                </a:lnTo>
                <a:lnTo>
                  <a:pt x="3616218" y="1591182"/>
                </a:lnTo>
                <a:lnTo>
                  <a:pt x="3601828" y="1569834"/>
                </a:lnTo>
                <a:lnTo>
                  <a:pt x="3596552" y="1543692"/>
                </a:lnTo>
                <a:lnTo>
                  <a:pt x="3601828" y="1517552"/>
                </a:lnTo>
                <a:lnTo>
                  <a:pt x="3616218" y="1496203"/>
                </a:lnTo>
                <a:lnTo>
                  <a:pt x="3637560" y="1481809"/>
                </a:lnTo>
                <a:lnTo>
                  <a:pt x="3663694" y="1476530"/>
                </a:lnTo>
                <a:lnTo>
                  <a:pt x="3689809" y="1481809"/>
                </a:lnTo>
                <a:lnTo>
                  <a:pt x="3711141" y="1496203"/>
                </a:lnTo>
                <a:lnTo>
                  <a:pt x="3725526" y="1517552"/>
                </a:lnTo>
                <a:lnTo>
                  <a:pt x="3730802" y="1543692"/>
                </a:lnTo>
                <a:lnTo>
                  <a:pt x="3725526" y="1569834"/>
                </a:lnTo>
                <a:lnTo>
                  <a:pt x="3711141" y="1591182"/>
                </a:lnTo>
                <a:lnTo>
                  <a:pt x="3689809" y="1605576"/>
                </a:lnTo>
                <a:lnTo>
                  <a:pt x="3663694" y="1610855"/>
                </a:lnTo>
                <a:close/>
              </a:path>
              <a:path w="4318000" h="2476500">
                <a:moveTo>
                  <a:pt x="3966272" y="1609174"/>
                </a:moveTo>
                <a:lnTo>
                  <a:pt x="3940786" y="1604028"/>
                </a:lnTo>
                <a:lnTo>
                  <a:pt x="3919981" y="1589994"/>
                </a:lnTo>
                <a:lnTo>
                  <a:pt x="3905958" y="1569180"/>
                </a:lnTo>
                <a:lnTo>
                  <a:pt x="3900817" y="1543692"/>
                </a:lnTo>
                <a:lnTo>
                  <a:pt x="3905958" y="1518205"/>
                </a:lnTo>
                <a:lnTo>
                  <a:pt x="3919981" y="1497392"/>
                </a:lnTo>
                <a:lnTo>
                  <a:pt x="3940786" y="1483359"/>
                </a:lnTo>
                <a:lnTo>
                  <a:pt x="3966272" y="1478213"/>
                </a:lnTo>
                <a:lnTo>
                  <a:pt x="3991739" y="1483359"/>
                </a:lnTo>
                <a:lnTo>
                  <a:pt x="4012534" y="1497392"/>
                </a:lnTo>
                <a:lnTo>
                  <a:pt x="4026553" y="1518205"/>
                </a:lnTo>
                <a:lnTo>
                  <a:pt x="4031694" y="1543692"/>
                </a:lnTo>
                <a:lnTo>
                  <a:pt x="4026553" y="1569180"/>
                </a:lnTo>
                <a:lnTo>
                  <a:pt x="4012534" y="1589994"/>
                </a:lnTo>
                <a:lnTo>
                  <a:pt x="3991739" y="1604028"/>
                </a:lnTo>
                <a:lnTo>
                  <a:pt x="3966272" y="1609174"/>
                </a:lnTo>
                <a:close/>
              </a:path>
              <a:path w="4318000" h="2476500">
                <a:moveTo>
                  <a:pt x="4275767" y="1556274"/>
                </a:moveTo>
                <a:lnTo>
                  <a:pt x="4261867" y="1556274"/>
                </a:lnTo>
                <a:lnTo>
                  <a:pt x="4256232" y="1550639"/>
                </a:lnTo>
                <a:lnTo>
                  <a:pt x="4256232" y="1536711"/>
                </a:lnTo>
                <a:lnTo>
                  <a:pt x="4261867" y="1531077"/>
                </a:lnTo>
                <a:lnTo>
                  <a:pt x="4275801" y="1531077"/>
                </a:lnTo>
                <a:lnTo>
                  <a:pt x="4281436" y="1536711"/>
                </a:lnTo>
                <a:lnTo>
                  <a:pt x="4281436" y="1550639"/>
                </a:lnTo>
                <a:lnTo>
                  <a:pt x="4275767" y="1556274"/>
                </a:lnTo>
                <a:close/>
              </a:path>
              <a:path w="4318000" h="2476500">
                <a:moveTo>
                  <a:pt x="32727" y="1879234"/>
                </a:moveTo>
                <a:lnTo>
                  <a:pt x="19990" y="1876660"/>
                </a:lnTo>
                <a:lnTo>
                  <a:pt x="9587" y="1869641"/>
                </a:lnTo>
                <a:lnTo>
                  <a:pt x="2572" y="1859231"/>
                </a:lnTo>
                <a:lnTo>
                  <a:pt x="0" y="1846486"/>
                </a:lnTo>
                <a:lnTo>
                  <a:pt x="2572" y="1833742"/>
                </a:lnTo>
                <a:lnTo>
                  <a:pt x="9587" y="1823332"/>
                </a:lnTo>
                <a:lnTo>
                  <a:pt x="19990" y="1816313"/>
                </a:lnTo>
                <a:lnTo>
                  <a:pt x="32727" y="1813739"/>
                </a:lnTo>
                <a:lnTo>
                  <a:pt x="45465" y="1816313"/>
                </a:lnTo>
                <a:lnTo>
                  <a:pt x="55869" y="1823332"/>
                </a:lnTo>
                <a:lnTo>
                  <a:pt x="62885" y="1833742"/>
                </a:lnTo>
                <a:lnTo>
                  <a:pt x="65458" y="1846486"/>
                </a:lnTo>
                <a:lnTo>
                  <a:pt x="62885" y="1859231"/>
                </a:lnTo>
                <a:lnTo>
                  <a:pt x="55869" y="1869641"/>
                </a:lnTo>
                <a:lnTo>
                  <a:pt x="45465" y="1876660"/>
                </a:lnTo>
                <a:lnTo>
                  <a:pt x="32727" y="1879234"/>
                </a:lnTo>
                <a:close/>
              </a:path>
              <a:path w="4318000" h="2476500">
                <a:moveTo>
                  <a:pt x="335305" y="1881758"/>
                </a:moveTo>
                <a:lnTo>
                  <a:pt x="321596" y="1878986"/>
                </a:lnTo>
                <a:lnTo>
                  <a:pt x="310397" y="1871429"/>
                </a:lnTo>
                <a:lnTo>
                  <a:pt x="302844" y="1860222"/>
                </a:lnTo>
                <a:lnTo>
                  <a:pt x="300074" y="1846503"/>
                </a:lnTo>
                <a:lnTo>
                  <a:pt x="302844" y="1832785"/>
                </a:lnTo>
                <a:lnTo>
                  <a:pt x="310397" y="1821578"/>
                </a:lnTo>
                <a:lnTo>
                  <a:pt x="321596" y="1814020"/>
                </a:lnTo>
                <a:lnTo>
                  <a:pt x="335305" y="1811249"/>
                </a:lnTo>
                <a:lnTo>
                  <a:pt x="349017" y="1814020"/>
                </a:lnTo>
                <a:lnTo>
                  <a:pt x="360217" y="1821578"/>
                </a:lnTo>
                <a:lnTo>
                  <a:pt x="367770" y="1832785"/>
                </a:lnTo>
                <a:lnTo>
                  <a:pt x="370540" y="1846503"/>
                </a:lnTo>
                <a:lnTo>
                  <a:pt x="367772" y="1860222"/>
                </a:lnTo>
                <a:lnTo>
                  <a:pt x="360223" y="1871429"/>
                </a:lnTo>
                <a:lnTo>
                  <a:pt x="349024" y="1878986"/>
                </a:lnTo>
                <a:lnTo>
                  <a:pt x="335305" y="1881758"/>
                </a:lnTo>
                <a:close/>
              </a:path>
              <a:path w="4318000" h="2476500">
                <a:moveTo>
                  <a:pt x="637877" y="1884282"/>
                </a:moveTo>
                <a:lnTo>
                  <a:pt x="623181" y="1881312"/>
                </a:lnTo>
                <a:lnTo>
                  <a:pt x="611180" y="1873214"/>
                </a:lnTo>
                <a:lnTo>
                  <a:pt x="603089" y="1861206"/>
                </a:lnTo>
                <a:lnTo>
                  <a:pt x="600122" y="1846503"/>
                </a:lnTo>
                <a:lnTo>
                  <a:pt x="603089" y="1831802"/>
                </a:lnTo>
                <a:lnTo>
                  <a:pt x="611180" y="1819794"/>
                </a:lnTo>
                <a:lnTo>
                  <a:pt x="623181" y="1811695"/>
                </a:lnTo>
                <a:lnTo>
                  <a:pt x="637877" y="1808725"/>
                </a:lnTo>
                <a:lnTo>
                  <a:pt x="652573" y="1811695"/>
                </a:lnTo>
                <a:lnTo>
                  <a:pt x="664574" y="1819794"/>
                </a:lnTo>
                <a:lnTo>
                  <a:pt x="672665" y="1831802"/>
                </a:lnTo>
                <a:lnTo>
                  <a:pt x="675632" y="1846503"/>
                </a:lnTo>
                <a:lnTo>
                  <a:pt x="672665" y="1861206"/>
                </a:lnTo>
                <a:lnTo>
                  <a:pt x="664574" y="1873214"/>
                </a:lnTo>
                <a:lnTo>
                  <a:pt x="652573" y="1881312"/>
                </a:lnTo>
                <a:lnTo>
                  <a:pt x="637877" y="1884282"/>
                </a:lnTo>
                <a:close/>
              </a:path>
              <a:path w="4318000" h="2476500">
                <a:moveTo>
                  <a:pt x="940455" y="1887646"/>
                </a:moveTo>
                <a:lnTo>
                  <a:pt x="924455" y="1884413"/>
                </a:lnTo>
                <a:lnTo>
                  <a:pt x="911393" y="1875596"/>
                </a:lnTo>
                <a:lnTo>
                  <a:pt x="902588" y="1862518"/>
                </a:lnTo>
                <a:lnTo>
                  <a:pt x="899360" y="1846503"/>
                </a:lnTo>
                <a:lnTo>
                  <a:pt x="902588" y="1830488"/>
                </a:lnTo>
                <a:lnTo>
                  <a:pt x="911393" y="1817411"/>
                </a:lnTo>
                <a:lnTo>
                  <a:pt x="924455" y="1808594"/>
                </a:lnTo>
                <a:lnTo>
                  <a:pt x="940455" y="1805361"/>
                </a:lnTo>
                <a:lnTo>
                  <a:pt x="956461" y="1808594"/>
                </a:lnTo>
                <a:lnTo>
                  <a:pt x="969535" y="1817411"/>
                </a:lnTo>
                <a:lnTo>
                  <a:pt x="978351" y="1830488"/>
                </a:lnTo>
                <a:lnTo>
                  <a:pt x="981584" y="1846503"/>
                </a:lnTo>
                <a:lnTo>
                  <a:pt x="978351" y="1862518"/>
                </a:lnTo>
                <a:lnTo>
                  <a:pt x="969535" y="1875596"/>
                </a:lnTo>
                <a:lnTo>
                  <a:pt x="956461" y="1884413"/>
                </a:lnTo>
                <a:lnTo>
                  <a:pt x="940455" y="1887646"/>
                </a:lnTo>
                <a:close/>
              </a:path>
              <a:path w="4318000" h="2476500">
                <a:moveTo>
                  <a:pt x="1243034" y="1890169"/>
                </a:moveTo>
                <a:lnTo>
                  <a:pt x="1226054" y="1886739"/>
                </a:lnTo>
                <a:lnTo>
                  <a:pt x="1212187" y="1877384"/>
                </a:lnTo>
                <a:lnTo>
                  <a:pt x="1202837" y="1863509"/>
                </a:lnTo>
                <a:lnTo>
                  <a:pt x="1199408" y="1846520"/>
                </a:lnTo>
                <a:lnTo>
                  <a:pt x="1202837" y="1829532"/>
                </a:lnTo>
                <a:lnTo>
                  <a:pt x="1212187" y="1815658"/>
                </a:lnTo>
                <a:lnTo>
                  <a:pt x="1226054" y="1806304"/>
                </a:lnTo>
                <a:lnTo>
                  <a:pt x="1243034" y="1802874"/>
                </a:lnTo>
                <a:lnTo>
                  <a:pt x="1260013" y="1806304"/>
                </a:lnTo>
                <a:lnTo>
                  <a:pt x="1273880" y="1815658"/>
                </a:lnTo>
                <a:lnTo>
                  <a:pt x="1283230" y="1829532"/>
                </a:lnTo>
                <a:lnTo>
                  <a:pt x="1286659" y="1846520"/>
                </a:lnTo>
                <a:lnTo>
                  <a:pt x="1283230" y="1863509"/>
                </a:lnTo>
                <a:lnTo>
                  <a:pt x="1273880" y="1877384"/>
                </a:lnTo>
                <a:lnTo>
                  <a:pt x="1260013" y="1886739"/>
                </a:lnTo>
                <a:lnTo>
                  <a:pt x="1243034" y="1890169"/>
                </a:lnTo>
                <a:close/>
              </a:path>
              <a:path w="4318000" h="2476500">
                <a:moveTo>
                  <a:pt x="1545612" y="1892693"/>
                </a:moveTo>
                <a:lnTo>
                  <a:pt x="1527659" y="1889065"/>
                </a:lnTo>
                <a:lnTo>
                  <a:pt x="1512998" y="1879169"/>
                </a:lnTo>
                <a:lnTo>
                  <a:pt x="1503114" y="1864493"/>
                </a:lnTo>
                <a:lnTo>
                  <a:pt x="1499490" y="1846520"/>
                </a:lnTo>
                <a:lnTo>
                  <a:pt x="1503114" y="1828548"/>
                </a:lnTo>
                <a:lnTo>
                  <a:pt x="1512998" y="1813873"/>
                </a:lnTo>
                <a:lnTo>
                  <a:pt x="1527659" y="1803979"/>
                </a:lnTo>
                <a:lnTo>
                  <a:pt x="1545612" y="1800351"/>
                </a:lnTo>
                <a:lnTo>
                  <a:pt x="1563585" y="1803979"/>
                </a:lnTo>
                <a:lnTo>
                  <a:pt x="1578255" y="1813873"/>
                </a:lnTo>
                <a:lnTo>
                  <a:pt x="1588143" y="1828548"/>
                </a:lnTo>
                <a:lnTo>
                  <a:pt x="1591768" y="1846520"/>
                </a:lnTo>
                <a:lnTo>
                  <a:pt x="1588143" y="1864493"/>
                </a:lnTo>
                <a:lnTo>
                  <a:pt x="1578255" y="1879169"/>
                </a:lnTo>
                <a:lnTo>
                  <a:pt x="1563585" y="1889065"/>
                </a:lnTo>
                <a:lnTo>
                  <a:pt x="1545612" y="1892693"/>
                </a:lnTo>
                <a:close/>
              </a:path>
              <a:path w="4318000" h="2476500">
                <a:moveTo>
                  <a:pt x="1848190" y="1895214"/>
                </a:moveTo>
                <a:lnTo>
                  <a:pt x="1829258" y="1891387"/>
                </a:lnTo>
                <a:lnTo>
                  <a:pt x="1813793" y="1880952"/>
                </a:lnTo>
                <a:lnTo>
                  <a:pt x="1803363" y="1865474"/>
                </a:lnTo>
                <a:lnTo>
                  <a:pt x="1799537" y="1846520"/>
                </a:lnTo>
                <a:lnTo>
                  <a:pt x="1803363" y="1827566"/>
                </a:lnTo>
                <a:lnTo>
                  <a:pt x="1813793" y="1812088"/>
                </a:lnTo>
                <a:lnTo>
                  <a:pt x="1829258" y="1801653"/>
                </a:lnTo>
                <a:lnTo>
                  <a:pt x="1848190" y="1797827"/>
                </a:lnTo>
                <a:lnTo>
                  <a:pt x="1867142" y="1801653"/>
                </a:lnTo>
                <a:lnTo>
                  <a:pt x="1882618" y="1812088"/>
                </a:lnTo>
                <a:lnTo>
                  <a:pt x="1893051" y="1827566"/>
                </a:lnTo>
                <a:lnTo>
                  <a:pt x="1896877" y="1846520"/>
                </a:lnTo>
                <a:lnTo>
                  <a:pt x="1893051" y="1865474"/>
                </a:lnTo>
                <a:lnTo>
                  <a:pt x="1882618" y="1880952"/>
                </a:lnTo>
                <a:lnTo>
                  <a:pt x="1867142" y="1891387"/>
                </a:lnTo>
                <a:lnTo>
                  <a:pt x="1848190" y="1895214"/>
                </a:lnTo>
                <a:close/>
              </a:path>
              <a:path w="4318000" h="2476500">
                <a:moveTo>
                  <a:pt x="2150769" y="1897737"/>
                </a:moveTo>
                <a:lnTo>
                  <a:pt x="2130843" y="1893713"/>
                </a:lnTo>
                <a:lnTo>
                  <a:pt x="2114574" y="1882738"/>
                </a:lnTo>
                <a:lnTo>
                  <a:pt x="2103607" y="1866458"/>
                </a:lnTo>
                <a:lnTo>
                  <a:pt x="2099585" y="1846520"/>
                </a:lnTo>
                <a:lnTo>
                  <a:pt x="2103607" y="1826582"/>
                </a:lnTo>
                <a:lnTo>
                  <a:pt x="2114574" y="1810303"/>
                </a:lnTo>
                <a:lnTo>
                  <a:pt x="2130843" y="1799328"/>
                </a:lnTo>
                <a:lnTo>
                  <a:pt x="2150769" y="1795303"/>
                </a:lnTo>
                <a:lnTo>
                  <a:pt x="2170699" y="1799328"/>
                </a:lnTo>
                <a:lnTo>
                  <a:pt x="2186980" y="1810303"/>
                </a:lnTo>
                <a:lnTo>
                  <a:pt x="2197959" y="1826582"/>
                </a:lnTo>
                <a:lnTo>
                  <a:pt x="2201986" y="1846520"/>
                </a:lnTo>
                <a:lnTo>
                  <a:pt x="2197959" y="1866458"/>
                </a:lnTo>
                <a:lnTo>
                  <a:pt x="2186980" y="1882738"/>
                </a:lnTo>
                <a:lnTo>
                  <a:pt x="2170699" y="1893713"/>
                </a:lnTo>
                <a:lnTo>
                  <a:pt x="2150769" y="1897737"/>
                </a:lnTo>
                <a:close/>
              </a:path>
              <a:path w="4318000" h="2476500">
                <a:moveTo>
                  <a:pt x="2453347" y="1901101"/>
                </a:moveTo>
                <a:lnTo>
                  <a:pt x="2432131" y="1896812"/>
                </a:lnTo>
                <a:lnTo>
                  <a:pt x="2414799" y="1885116"/>
                </a:lnTo>
                <a:lnTo>
                  <a:pt x="2403110" y="1867772"/>
                </a:lnTo>
                <a:lnTo>
                  <a:pt x="2398823" y="1846537"/>
                </a:lnTo>
                <a:lnTo>
                  <a:pt x="2403110" y="1825303"/>
                </a:lnTo>
                <a:lnTo>
                  <a:pt x="2414799" y="1807959"/>
                </a:lnTo>
                <a:lnTo>
                  <a:pt x="2432131" y="1796263"/>
                </a:lnTo>
                <a:lnTo>
                  <a:pt x="2453347" y="1791973"/>
                </a:lnTo>
                <a:lnTo>
                  <a:pt x="2474583" y="1796263"/>
                </a:lnTo>
                <a:lnTo>
                  <a:pt x="2491924" y="1807959"/>
                </a:lnTo>
                <a:lnTo>
                  <a:pt x="2503617" y="1825303"/>
                </a:lnTo>
                <a:lnTo>
                  <a:pt x="2507904" y="1846537"/>
                </a:lnTo>
                <a:lnTo>
                  <a:pt x="2503617" y="1867772"/>
                </a:lnTo>
                <a:lnTo>
                  <a:pt x="2491924" y="1885116"/>
                </a:lnTo>
                <a:lnTo>
                  <a:pt x="2474583" y="1896812"/>
                </a:lnTo>
                <a:lnTo>
                  <a:pt x="2453347" y="1901101"/>
                </a:lnTo>
                <a:close/>
              </a:path>
              <a:path w="4318000" h="2476500">
                <a:moveTo>
                  <a:pt x="2755959" y="1903625"/>
                </a:moveTo>
                <a:lnTo>
                  <a:pt x="2733750" y="1899138"/>
                </a:lnTo>
                <a:lnTo>
                  <a:pt x="2715615" y="1886902"/>
                </a:lnTo>
                <a:lnTo>
                  <a:pt x="2703388" y="1868756"/>
                </a:lnTo>
                <a:lnTo>
                  <a:pt x="2698905" y="1846537"/>
                </a:lnTo>
                <a:lnTo>
                  <a:pt x="2703388" y="1824320"/>
                </a:lnTo>
                <a:lnTo>
                  <a:pt x="2715615" y="1806173"/>
                </a:lnTo>
                <a:lnTo>
                  <a:pt x="2733750" y="1793937"/>
                </a:lnTo>
                <a:lnTo>
                  <a:pt x="2755959" y="1789449"/>
                </a:lnTo>
                <a:lnTo>
                  <a:pt x="2778149" y="1793937"/>
                </a:lnTo>
                <a:lnTo>
                  <a:pt x="2796274" y="1806173"/>
                </a:lnTo>
                <a:lnTo>
                  <a:pt x="2808497" y="1824320"/>
                </a:lnTo>
                <a:lnTo>
                  <a:pt x="2812979" y="1846537"/>
                </a:lnTo>
                <a:lnTo>
                  <a:pt x="2808501" y="1868756"/>
                </a:lnTo>
                <a:lnTo>
                  <a:pt x="2796287" y="1886902"/>
                </a:lnTo>
                <a:lnTo>
                  <a:pt x="2778163" y="1899138"/>
                </a:lnTo>
                <a:lnTo>
                  <a:pt x="2755959" y="1903625"/>
                </a:lnTo>
                <a:close/>
              </a:path>
              <a:path w="4318000" h="2476500">
                <a:moveTo>
                  <a:pt x="3058537" y="1906148"/>
                </a:moveTo>
                <a:lnTo>
                  <a:pt x="3035349" y="1901463"/>
                </a:lnTo>
                <a:lnTo>
                  <a:pt x="3016409" y="1888686"/>
                </a:lnTo>
                <a:lnTo>
                  <a:pt x="3003637" y="1869738"/>
                </a:lnTo>
                <a:lnTo>
                  <a:pt x="2998953" y="1846537"/>
                </a:lnTo>
                <a:lnTo>
                  <a:pt x="3003637" y="1823337"/>
                </a:lnTo>
                <a:lnTo>
                  <a:pt x="3016409" y="1804389"/>
                </a:lnTo>
                <a:lnTo>
                  <a:pt x="3035349" y="1791614"/>
                </a:lnTo>
                <a:lnTo>
                  <a:pt x="3058537" y="1786929"/>
                </a:lnTo>
                <a:lnTo>
                  <a:pt x="3081720" y="1791614"/>
                </a:lnTo>
                <a:lnTo>
                  <a:pt x="3100649" y="1804389"/>
                </a:lnTo>
                <a:lnTo>
                  <a:pt x="3113409" y="1823337"/>
                </a:lnTo>
                <a:lnTo>
                  <a:pt x="3118088" y="1846537"/>
                </a:lnTo>
                <a:lnTo>
                  <a:pt x="3113409" y="1869738"/>
                </a:lnTo>
                <a:lnTo>
                  <a:pt x="3100649" y="1888686"/>
                </a:lnTo>
                <a:lnTo>
                  <a:pt x="3081720" y="1901463"/>
                </a:lnTo>
                <a:lnTo>
                  <a:pt x="3058537" y="1906148"/>
                </a:lnTo>
                <a:close/>
              </a:path>
              <a:path w="4318000" h="2476500">
                <a:moveTo>
                  <a:pt x="3361116" y="1908672"/>
                </a:moveTo>
                <a:lnTo>
                  <a:pt x="3336934" y="1903789"/>
                </a:lnTo>
                <a:lnTo>
                  <a:pt x="3317191" y="1890472"/>
                </a:lnTo>
                <a:lnTo>
                  <a:pt x="3303881" y="1870722"/>
                </a:lnTo>
                <a:lnTo>
                  <a:pt x="3299001" y="1846537"/>
                </a:lnTo>
                <a:lnTo>
                  <a:pt x="3303881" y="1822353"/>
                </a:lnTo>
                <a:lnTo>
                  <a:pt x="3317191" y="1802604"/>
                </a:lnTo>
                <a:lnTo>
                  <a:pt x="3336934" y="1789288"/>
                </a:lnTo>
                <a:lnTo>
                  <a:pt x="3361116" y="1784405"/>
                </a:lnTo>
                <a:lnTo>
                  <a:pt x="3385278" y="1789288"/>
                </a:lnTo>
                <a:lnTo>
                  <a:pt x="3405011" y="1802604"/>
                </a:lnTo>
                <a:lnTo>
                  <a:pt x="3418317" y="1822353"/>
                </a:lnTo>
                <a:lnTo>
                  <a:pt x="3423197" y="1846537"/>
                </a:lnTo>
                <a:lnTo>
                  <a:pt x="3418317" y="1870722"/>
                </a:lnTo>
                <a:lnTo>
                  <a:pt x="3405011" y="1890472"/>
                </a:lnTo>
                <a:lnTo>
                  <a:pt x="3385278" y="1903789"/>
                </a:lnTo>
                <a:lnTo>
                  <a:pt x="3361116" y="1908672"/>
                </a:lnTo>
                <a:close/>
              </a:path>
              <a:path w="4318000" h="2476500">
                <a:moveTo>
                  <a:pt x="3663694" y="1894390"/>
                </a:moveTo>
                <a:lnTo>
                  <a:pt x="3645073" y="1890629"/>
                </a:lnTo>
                <a:lnTo>
                  <a:pt x="3629866" y="1880373"/>
                </a:lnTo>
                <a:lnTo>
                  <a:pt x="3619611" y="1865162"/>
                </a:lnTo>
                <a:lnTo>
                  <a:pt x="3615851" y="1846537"/>
                </a:lnTo>
                <a:lnTo>
                  <a:pt x="3619611" y="1827912"/>
                </a:lnTo>
                <a:lnTo>
                  <a:pt x="3629866" y="1812701"/>
                </a:lnTo>
                <a:lnTo>
                  <a:pt x="3645073" y="1802445"/>
                </a:lnTo>
                <a:lnTo>
                  <a:pt x="3663694" y="1798684"/>
                </a:lnTo>
                <a:lnTo>
                  <a:pt x="3682295" y="1802445"/>
                </a:lnTo>
                <a:lnTo>
                  <a:pt x="3697493" y="1812701"/>
                </a:lnTo>
                <a:lnTo>
                  <a:pt x="3707743" y="1827912"/>
                </a:lnTo>
                <a:lnTo>
                  <a:pt x="3711503" y="1846537"/>
                </a:lnTo>
                <a:lnTo>
                  <a:pt x="3707743" y="1865162"/>
                </a:lnTo>
                <a:lnTo>
                  <a:pt x="3697493" y="1880373"/>
                </a:lnTo>
                <a:lnTo>
                  <a:pt x="3682295" y="1890629"/>
                </a:lnTo>
                <a:lnTo>
                  <a:pt x="3663694" y="1894390"/>
                </a:lnTo>
                <a:close/>
              </a:path>
              <a:path w="4318000" h="2476500">
                <a:moveTo>
                  <a:pt x="3972751" y="1858295"/>
                </a:moveTo>
                <a:lnTo>
                  <a:pt x="3959761" y="1858295"/>
                </a:lnTo>
                <a:lnTo>
                  <a:pt x="3954497" y="1853032"/>
                </a:lnTo>
                <a:lnTo>
                  <a:pt x="3954497" y="1840046"/>
                </a:lnTo>
                <a:lnTo>
                  <a:pt x="3959761" y="1834779"/>
                </a:lnTo>
                <a:lnTo>
                  <a:pt x="3972751" y="1834779"/>
                </a:lnTo>
                <a:lnTo>
                  <a:pt x="3978013" y="1840046"/>
                </a:lnTo>
                <a:lnTo>
                  <a:pt x="3978013" y="1853032"/>
                </a:lnTo>
                <a:lnTo>
                  <a:pt x="3972751" y="1858295"/>
                </a:lnTo>
                <a:close/>
              </a:path>
              <a:path w="4318000" h="2476500">
                <a:moveTo>
                  <a:pt x="32727" y="2182066"/>
                </a:moveTo>
                <a:lnTo>
                  <a:pt x="19990" y="2179491"/>
                </a:lnTo>
                <a:lnTo>
                  <a:pt x="9587" y="2172470"/>
                </a:lnTo>
                <a:lnTo>
                  <a:pt x="2572" y="2162060"/>
                </a:lnTo>
                <a:lnTo>
                  <a:pt x="0" y="2149314"/>
                </a:lnTo>
                <a:lnTo>
                  <a:pt x="2572" y="2136570"/>
                </a:lnTo>
                <a:lnTo>
                  <a:pt x="9587" y="2126160"/>
                </a:lnTo>
                <a:lnTo>
                  <a:pt x="19990" y="2119141"/>
                </a:lnTo>
                <a:lnTo>
                  <a:pt x="32727" y="2116567"/>
                </a:lnTo>
                <a:lnTo>
                  <a:pt x="45465" y="2119141"/>
                </a:lnTo>
                <a:lnTo>
                  <a:pt x="55869" y="2126160"/>
                </a:lnTo>
                <a:lnTo>
                  <a:pt x="62885" y="2136570"/>
                </a:lnTo>
                <a:lnTo>
                  <a:pt x="65458" y="2149314"/>
                </a:lnTo>
                <a:lnTo>
                  <a:pt x="62885" y="2162060"/>
                </a:lnTo>
                <a:lnTo>
                  <a:pt x="55869" y="2172470"/>
                </a:lnTo>
                <a:lnTo>
                  <a:pt x="45465" y="2179491"/>
                </a:lnTo>
                <a:lnTo>
                  <a:pt x="32727" y="2182066"/>
                </a:lnTo>
                <a:close/>
              </a:path>
              <a:path w="4318000" h="2476500">
                <a:moveTo>
                  <a:pt x="335305" y="2184586"/>
                </a:moveTo>
                <a:lnTo>
                  <a:pt x="321596" y="2181814"/>
                </a:lnTo>
                <a:lnTo>
                  <a:pt x="310397" y="2174257"/>
                </a:lnTo>
                <a:lnTo>
                  <a:pt x="302844" y="2163050"/>
                </a:lnTo>
                <a:lnTo>
                  <a:pt x="300074" y="2149331"/>
                </a:lnTo>
                <a:lnTo>
                  <a:pt x="302844" y="2135613"/>
                </a:lnTo>
                <a:lnTo>
                  <a:pt x="310397" y="2124406"/>
                </a:lnTo>
                <a:lnTo>
                  <a:pt x="321596" y="2116848"/>
                </a:lnTo>
                <a:lnTo>
                  <a:pt x="335305" y="2114077"/>
                </a:lnTo>
                <a:lnTo>
                  <a:pt x="349017" y="2116848"/>
                </a:lnTo>
                <a:lnTo>
                  <a:pt x="360217" y="2124406"/>
                </a:lnTo>
                <a:lnTo>
                  <a:pt x="367770" y="2135613"/>
                </a:lnTo>
                <a:lnTo>
                  <a:pt x="370540" y="2149331"/>
                </a:lnTo>
                <a:lnTo>
                  <a:pt x="367772" y="2163050"/>
                </a:lnTo>
                <a:lnTo>
                  <a:pt x="360223" y="2174257"/>
                </a:lnTo>
                <a:lnTo>
                  <a:pt x="349024" y="2181814"/>
                </a:lnTo>
                <a:lnTo>
                  <a:pt x="335305" y="2184586"/>
                </a:lnTo>
                <a:close/>
              </a:path>
              <a:path w="4318000" h="2476500">
                <a:moveTo>
                  <a:pt x="637877" y="2187110"/>
                </a:moveTo>
                <a:lnTo>
                  <a:pt x="623181" y="2184140"/>
                </a:lnTo>
                <a:lnTo>
                  <a:pt x="611180" y="2176042"/>
                </a:lnTo>
                <a:lnTo>
                  <a:pt x="603089" y="2164034"/>
                </a:lnTo>
                <a:lnTo>
                  <a:pt x="600122" y="2149331"/>
                </a:lnTo>
                <a:lnTo>
                  <a:pt x="603089" y="2134629"/>
                </a:lnTo>
                <a:lnTo>
                  <a:pt x="611180" y="2122620"/>
                </a:lnTo>
                <a:lnTo>
                  <a:pt x="623181" y="2114523"/>
                </a:lnTo>
                <a:lnTo>
                  <a:pt x="637877" y="2111553"/>
                </a:lnTo>
                <a:lnTo>
                  <a:pt x="652573" y="2114523"/>
                </a:lnTo>
                <a:lnTo>
                  <a:pt x="664574" y="2122620"/>
                </a:lnTo>
                <a:lnTo>
                  <a:pt x="672665" y="2134629"/>
                </a:lnTo>
                <a:lnTo>
                  <a:pt x="675632" y="2149331"/>
                </a:lnTo>
                <a:lnTo>
                  <a:pt x="672665" y="2164034"/>
                </a:lnTo>
                <a:lnTo>
                  <a:pt x="664574" y="2176042"/>
                </a:lnTo>
                <a:lnTo>
                  <a:pt x="652573" y="2184140"/>
                </a:lnTo>
                <a:lnTo>
                  <a:pt x="637877" y="2187110"/>
                </a:lnTo>
                <a:close/>
              </a:path>
              <a:path w="4318000" h="2476500">
                <a:moveTo>
                  <a:pt x="940455" y="2190474"/>
                </a:moveTo>
                <a:lnTo>
                  <a:pt x="924455" y="2187241"/>
                </a:lnTo>
                <a:lnTo>
                  <a:pt x="911393" y="2178424"/>
                </a:lnTo>
                <a:lnTo>
                  <a:pt x="902588" y="2165346"/>
                </a:lnTo>
                <a:lnTo>
                  <a:pt x="899360" y="2149331"/>
                </a:lnTo>
                <a:lnTo>
                  <a:pt x="902588" y="2133316"/>
                </a:lnTo>
                <a:lnTo>
                  <a:pt x="911393" y="2120239"/>
                </a:lnTo>
                <a:lnTo>
                  <a:pt x="924455" y="2111422"/>
                </a:lnTo>
                <a:lnTo>
                  <a:pt x="940455" y="2108189"/>
                </a:lnTo>
                <a:lnTo>
                  <a:pt x="956461" y="2111422"/>
                </a:lnTo>
                <a:lnTo>
                  <a:pt x="969535" y="2120239"/>
                </a:lnTo>
                <a:lnTo>
                  <a:pt x="978351" y="2133316"/>
                </a:lnTo>
                <a:lnTo>
                  <a:pt x="981584" y="2149331"/>
                </a:lnTo>
                <a:lnTo>
                  <a:pt x="978351" y="2165346"/>
                </a:lnTo>
                <a:lnTo>
                  <a:pt x="969535" y="2178424"/>
                </a:lnTo>
                <a:lnTo>
                  <a:pt x="956461" y="2187241"/>
                </a:lnTo>
                <a:lnTo>
                  <a:pt x="940455" y="2190474"/>
                </a:lnTo>
                <a:close/>
              </a:path>
              <a:path w="4318000" h="2476500">
                <a:moveTo>
                  <a:pt x="1243034" y="2192997"/>
                </a:moveTo>
                <a:lnTo>
                  <a:pt x="1226054" y="2189567"/>
                </a:lnTo>
                <a:lnTo>
                  <a:pt x="1212187" y="2180212"/>
                </a:lnTo>
                <a:lnTo>
                  <a:pt x="1202837" y="2166337"/>
                </a:lnTo>
                <a:lnTo>
                  <a:pt x="1199408" y="2149348"/>
                </a:lnTo>
                <a:lnTo>
                  <a:pt x="1202837" y="2132359"/>
                </a:lnTo>
                <a:lnTo>
                  <a:pt x="1212187" y="2118485"/>
                </a:lnTo>
                <a:lnTo>
                  <a:pt x="1226054" y="2109130"/>
                </a:lnTo>
                <a:lnTo>
                  <a:pt x="1243034" y="2105699"/>
                </a:lnTo>
                <a:lnTo>
                  <a:pt x="1260013" y="2109130"/>
                </a:lnTo>
                <a:lnTo>
                  <a:pt x="1273880" y="2118485"/>
                </a:lnTo>
                <a:lnTo>
                  <a:pt x="1283230" y="2132359"/>
                </a:lnTo>
                <a:lnTo>
                  <a:pt x="1286659" y="2149348"/>
                </a:lnTo>
                <a:lnTo>
                  <a:pt x="1283230" y="2166337"/>
                </a:lnTo>
                <a:lnTo>
                  <a:pt x="1273880" y="2180212"/>
                </a:lnTo>
                <a:lnTo>
                  <a:pt x="1260013" y="2189567"/>
                </a:lnTo>
                <a:lnTo>
                  <a:pt x="1243034" y="2192997"/>
                </a:lnTo>
                <a:close/>
              </a:path>
              <a:path w="4318000" h="2476500">
                <a:moveTo>
                  <a:pt x="1545612" y="2195521"/>
                </a:moveTo>
                <a:lnTo>
                  <a:pt x="1527659" y="2191892"/>
                </a:lnTo>
                <a:lnTo>
                  <a:pt x="1512998" y="2181997"/>
                </a:lnTo>
                <a:lnTo>
                  <a:pt x="1503114" y="2167321"/>
                </a:lnTo>
                <a:lnTo>
                  <a:pt x="1499490" y="2149348"/>
                </a:lnTo>
                <a:lnTo>
                  <a:pt x="1503114" y="2131378"/>
                </a:lnTo>
                <a:lnTo>
                  <a:pt x="1512998" y="2116702"/>
                </a:lnTo>
                <a:lnTo>
                  <a:pt x="1527659" y="2106807"/>
                </a:lnTo>
                <a:lnTo>
                  <a:pt x="1545612" y="2103179"/>
                </a:lnTo>
                <a:lnTo>
                  <a:pt x="1563585" y="2106807"/>
                </a:lnTo>
                <a:lnTo>
                  <a:pt x="1578255" y="2116702"/>
                </a:lnTo>
                <a:lnTo>
                  <a:pt x="1588143" y="2131378"/>
                </a:lnTo>
                <a:lnTo>
                  <a:pt x="1591768" y="2149348"/>
                </a:lnTo>
                <a:lnTo>
                  <a:pt x="1588143" y="2167321"/>
                </a:lnTo>
                <a:lnTo>
                  <a:pt x="1578255" y="2181997"/>
                </a:lnTo>
                <a:lnTo>
                  <a:pt x="1563585" y="2191892"/>
                </a:lnTo>
                <a:lnTo>
                  <a:pt x="1545612" y="2195521"/>
                </a:lnTo>
                <a:close/>
              </a:path>
              <a:path w="4318000" h="2476500">
                <a:moveTo>
                  <a:pt x="1848190" y="2198041"/>
                </a:moveTo>
                <a:lnTo>
                  <a:pt x="1829258" y="2194216"/>
                </a:lnTo>
                <a:lnTo>
                  <a:pt x="1813793" y="2183781"/>
                </a:lnTo>
                <a:lnTo>
                  <a:pt x="1803363" y="2168304"/>
                </a:lnTo>
                <a:lnTo>
                  <a:pt x="1799537" y="2149348"/>
                </a:lnTo>
                <a:lnTo>
                  <a:pt x="1803363" y="2130394"/>
                </a:lnTo>
                <a:lnTo>
                  <a:pt x="1813793" y="2114916"/>
                </a:lnTo>
                <a:lnTo>
                  <a:pt x="1829258" y="2104481"/>
                </a:lnTo>
                <a:lnTo>
                  <a:pt x="1848190" y="2100655"/>
                </a:lnTo>
                <a:lnTo>
                  <a:pt x="1867142" y="2104481"/>
                </a:lnTo>
                <a:lnTo>
                  <a:pt x="1882618" y="2114916"/>
                </a:lnTo>
                <a:lnTo>
                  <a:pt x="1893051" y="2130394"/>
                </a:lnTo>
                <a:lnTo>
                  <a:pt x="1896877" y="2149348"/>
                </a:lnTo>
                <a:lnTo>
                  <a:pt x="1893051" y="2168304"/>
                </a:lnTo>
                <a:lnTo>
                  <a:pt x="1882618" y="2183781"/>
                </a:lnTo>
                <a:lnTo>
                  <a:pt x="1867142" y="2194216"/>
                </a:lnTo>
                <a:lnTo>
                  <a:pt x="1848190" y="2198041"/>
                </a:lnTo>
                <a:close/>
              </a:path>
              <a:path w="4318000" h="2476500">
                <a:moveTo>
                  <a:pt x="2150769" y="2200565"/>
                </a:moveTo>
                <a:lnTo>
                  <a:pt x="2130843" y="2196541"/>
                </a:lnTo>
                <a:lnTo>
                  <a:pt x="2114574" y="2185566"/>
                </a:lnTo>
                <a:lnTo>
                  <a:pt x="2103607" y="2169286"/>
                </a:lnTo>
                <a:lnTo>
                  <a:pt x="2099585" y="2149348"/>
                </a:lnTo>
                <a:lnTo>
                  <a:pt x="2103607" y="2129410"/>
                </a:lnTo>
                <a:lnTo>
                  <a:pt x="2114574" y="2113131"/>
                </a:lnTo>
                <a:lnTo>
                  <a:pt x="2130843" y="2102155"/>
                </a:lnTo>
                <a:lnTo>
                  <a:pt x="2150769" y="2098131"/>
                </a:lnTo>
                <a:lnTo>
                  <a:pt x="2170699" y="2102155"/>
                </a:lnTo>
                <a:lnTo>
                  <a:pt x="2186980" y="2113131"/>
                </a:lnTo>
                <a:lnTo>
                  <a:pt x="2197959" y="2129410"/>
                </a:lnTo>
                <a:lnTo>
                  <a:pt x="2201986" y="2149348"/>
                </a:lnTo>
                <a:lnTo>
                  <a:pt x="2197959" y="2169286"/>
                </a:lnTo>
                <a:lnTo>
                  <a:pt x="2186980" y="2185566"/>
                </a:lnTo>
                <a:lnTo>
                  <a:pt x="2170699" y="2196541"/>
                </a:lnTo>
                <a:lnTo>
                  <a:pt x="2150769" y="2200565"/>
                </a:lnTo>
                <a:close/>
              </a:path>
              <a:path w="4318000" h="2476500">
                <a:moveTo>
                  <a:pt x="2453347" y="2200565"/>
                </a:moveTo>
                <a:lnTo>
                  <a:pt x="2433421" y="2196541"/>
                </a:lnTo>
                <a:lnTo>
                  <a:pt x="2417153" y="2185566"/>
                </a:lnTo>
                <a:lnTo>
                  <a:pt x="2406185" y="2169286"/>
                </a:lnTo>
                <a:lnTo>
                  <a:pt x="2402164" y="2149348"/>
                </a:lnTo>
                <a:lnTo>
                  <a:pt x="2406185" y="2129410"/>
                </a:lnTo>
                <a:lnTo>
                  <a:pt x="2417153" y="2113131"/>
                </a:lnTo>
                <a:lnTo>
                  <a:pt x="2433421" y="2102155"/>
                </a:lnTo>
                <a:lnTo>
                  <a:pt x="2453347" y="2098131"/>
                </a:lnTo>
                <a:lnTo>
                  <a:pt x="2473278" y="2102155"/>
                </a:lnTo>
                <a:lnTo>
                  <a:pt x="2489558" y="2113131"/>
                </a:lnTo>
                <a:lnTo>
                  <a:pt x="2500537" y="2129410"/>
                </a:lnTo>
                <a:lnTo>
                  <a:pt x="2504564" y="2149348"/>
                </a:lnTo>
                <a:lnTo>
                  <a:pt x="2500537" y="2169286"/>
                </a:lnTo>
                <a:lnTo>
                  <a:pt x="2489558" y="2185566"/>
                </a:lnTo>
                <a:lnTo>
                  <a:pt x="2473278" y="2196541"/>
                </a:lnTo>
                <a:lnTo>
                  <a:pt x="2453347" y="2200565"/>
                </a:lnTo>
                <a:close/>
              </a:path>
              <a:path w="4318000" h="2476500">
                <a:moveTo>
                  <a:pt x="2755959" y="2194694"/>
                </a:moveTo>
                <a:lnTo>
                  <a:pt x="2738318" y="2191131"/>
                </a:lnTo>
                <a:lnTo>
                  <a:pt x="2723915" y="2181415"/>
                </a:lnTo>
                <a:lnTo>
                  <a:pt x="2714206" y="2167007"/>
                </a:lnTo>
                <a:lnTo>
                  <a:pt x="2710647" y="2149365"/>
                </a:lnTo>
                <a:lnTo>
                  <a:pt x="2714206" y="2131724"/>
                </a:lnTo>
                <a:lnTo>
                  <a:pt x="2723915" y="2117315"/>
                </a:lnTo>
                <a:lnTo>
                  <a:pt x="2738318" y="2107599"/>
                </a:lnTo>
                <a:lnTo>
                  <a:pt x="2755959" y="2104036"/>
                </a:lnTo>
                <a:lnTo>
                  <a:pt x="2773581" y="2107599"/>
                </a:lnTo>
                <a:lnTo>
                  <a:pt x="2787974" y="2117315"/>
                </a:lnTo>
                <a:lnTo>
                  <a:pt x="2797679" y="2131724"/>
                </a:lnTo>
                <a:lnTo>
                  <a:pt x="2801238" y="2149365"/>
                </a:lnTo>
                <a:lnTo>
                  <a:pt x="2797679" y="2167007"/>
                </a:lnTo>
                <a:lnTo>
                  <a:pt x="2787974" y="2181415"/>
                </a:lnTo>
                <a:lnTo>
                  <a:pt x="2773581" y="2191131"/>
                </a:lnTo>
                <a:lnTo>
                  <a:pt x="2755959" y="2194694"/>
                </a:lnTo>
                <a:close/>
              </a:path>
              <a:path w="4318000" h="2476500">
                <a:moveTo>
                  <a:pt x="3058537" y="2180416"/>
                </a:moveTo>
                <a:lnTo>
                  <a:pt x="3046437" y="2177974"/>
                </a:lnTo>
                <a:lnTo>
                  <a:pt x="3036560" y="2171316"/>
                </a:lnTo>
                <a:lnTo>
                  <a:pt x="3029903" y="2161440"/>
                </a:lnTo>
                <a:lnTo>
                  <a:pt x="3027463" y="2149348"/>
                </a:lnTo>
                <a:lnTo>
                  <a:pt x="3029903" y="2137256"/>
                </a:lnTo>
                <a:lnTo>
                  <a:pt x="3036560" y="2127381"/>
                </a:lnTo>
                <a:lnTo>
                  <a:pt x="3046437" y="2120722"/>
                </a:lnTo>
                <a:lnTo>
                  <a:pt x="3058537" y="2118281"/>
                </a:lnTo>
                <a:lnTo>
                  <a:pt x="3070618" y="2120722"/>
                </a:lnTo>
                <a:lnTo>
                  <a:pt x="3080485" y="2127381"/>
                </a:lnTo>
                <a:lnTo>
                  <a:pt x="3087138" y="2137256"/>
                </a:lnTo>
                <a:lnTo>
                  <a:pt x="3089578" y="2149348"/>
                </a:lnTo>
                <a:lnTo>
                  <a:pt x="3087138" y="2161440"/>
                </a:lnTo>
                <a:lnTo>
                  <a:pt x="3080485" y="2171316"/>
                </a:lnTo>
                <a:lnTo>
                  <a:pt x="3070618" y="2177974"/>
                </a:lnTo>
                <a:lnTo>
                  <a:pt x="3058537" y="2180416"/>
                </a:lnTo>
                <a:close/>
              </a:path>
              <a:path w="4318000" h="2476500">
                <a:moveTo>
                  <a:pt x="3368032" y="2161947"/>
                </a:moveTo>
                <a:lnTo>
                  <a:pt x="3354132" y="2161947"/>
                </a:lnTo>
                <a:lnTo>
                  <a:pt x="3348497" y="2156312"/>
                </a:lnTo>
                <a:lnTo>
                  <a:pt x="3348497" y="2142384"/>
                </a:lnTo>
                <a:lnTo>
                  <a:pt x="3354132" y="2136750"/>
                </a:lnTo>
                <a:lnTo>
                  <a:pt x="3368066" y="2136750"/>
                </a:lnTo>
                <a:lnTo>
                  <a:pt x="3373701" y="2142384"/>
                </a:lnTo>
                <a:lnTo>
                  <a:pt x="3373701" y="2156312"/>
                </a:lnTo>
                <a:lnTo>
                  <a:pt x="3368032" y="2161947"/>
                </a:lnTo>
                <a:close/>
              </a:path>
              <a:path w="4318000" h="2476500">
                <a:moveTo>
                  <a:pt x="32727" y="2473135"/>
                </a:moveTo>
                <a:lnTo>
                  <a:pt x="24563" y="2471485"/>
                </a:lnTo>
                <a:lnTo>
                  <a:pt x="17894" y="2466985"/>
                </a:lnTo>
                <a:lnTo>
                  <a:pt x="13397" y="2460312"/>
                </a:lnTo>
                <a:lnTo>
                  <a:pt x="11748" y="2452142"/>
                </a:lnTo>
                <a:lnTo>
                  <a:pt x="13397" y="2443973"/>
                </a:lnTo>
                <a:lnTo>
                  <a:pt x="17894" y="2437302"/>
                </a:lnTo>
                <a:lnTo>
                  <a:pt x="24563" y="2432803"/>
                </a:lnTo>
                <a:lnTo>
                  <a:pt x="32727" y="2431153"/>
                </a:lnTo>
                <a:lnTo>
                  <a:pt x="40892" y="2432803"/>
                </a:lnTo>
                <a:lnTo>
                  <a:pt x="47560" y="2437302"/>
                </a:lnTo>
                <a:lnTo>
                  <a:pt x="52057" y="2443973"/>
                </a:lnTo>
                <a:lnTo>
                  <a:pt x="53707" y="2452142"/>
                </a:lnTo>
                <a:lnTo>
                  <a:pt x="52057" y="2460312"/>
                </a:lnTo>
                <a:lnTo>
                  <a:pt x="47560" y="2466985"/>
                </a:lnTo>
                <a:lnTo>
                  <a:pt x="40892" y="2471485"/>
                </a:lnTo>
                <a:lnTo>
                  <a:pt x="32727" y="2473135"/>
                </a:lnTo>
                <a:close/>
              </a:path>
              <a:path w="4318000" h="2476500">
                <a:moveTo>
                  <a:pt x="335305" y="2474816"/>
                </a:moveTo>
                <a:lnTo>
                  <a:pt x="326483" y="2473035"/>
                </a:lnTo>
                <a:lnTo>
                  <a:pt x="319280" y="2468178"/>
                </a:lnTo>
                <a:lnTo>
                  <a:pt x="314426" y="2460972"/>
                </a:lnTo>
                <a:lnTo>
                  <a:pt x="312646" y="2452142"/>
                </a:lnTo>
                <a:lnTo>
                  <a:pt x="314426" y="2443313"/>
                </a:lnTo>
                <a:lnTo>
                  <a:pt x="319280" y="2436107"/>
                </a:lnTo>
                <a:lnTo>
                  <a:pt x="326483" y="2431250"/>
                </a:lnTo>
                <a:lnTo>
                  <a:pt x="335305" y="2429469"/>
                </a:lnTo>
                <a:lnTo>
                  <a:pt x="344130" y="2431250"/>
                </a:lnTo>
                <a:lnTo>
                  <a:pt x="351333" y="2436107"/>
                </a:lnTo>
                <a:lnTo>
                  <a:pt x="356188" y="2443313"/>
                </a:lnTo>
                <a:lnTo>
                  <a:pt x="357968" y="2452142"/>
                </a:lnTo>
                <a:lnTo>
                  <a:pt x="356186" y="2460972"/>
                </a:lnTo>
                <a:lnTo>
                  <a:pt x="351327" y="2468178"/>
                </a:lnTo>
                <a:lnTo>
                  <a:pt x="344123" y="2473035"/>
                </a:lnTo>
                <a:lnTo>
                  <a:pt x="335305" y="2474816"/>
                </a:lnTo>
                <a:close/>
              </a:path>
              <a:path w="4318000" h="2476500">
                <a:moveTo>
                  <a:pt x="637877" y="2474816"/>
                </a:moveTo>
                <a:lnTo>
                  <a:pt x="629059" y="2473035"/>
                </a:lnTo>
                <a:lnTo>
                  <a:pt x="621863" y="2468178"/>
                </a:lnTo>
                <a:lnTo>
                  <a:pt x="617015" y="2460972"/>
                </a:lnTo>
                <a:lnTo>
                  <a:pt x="615237" y="2452142"/>
                </a:lnTo>
                <a:lnTo>
                  <a:pt x="617015" y="2443313"/>
                </a:lnTo>
                <a:lnTo>
                  <a:pt x="621863" y="2436107"/>
                </a:lnTo>
                <a:lnTo>
                  <a:pt x="629059" y="2431250"/>
                </a:lnTo>
                <a:lnTo>
                  <a:pt x="637877" y="2429469"/>
                </a:lnTo>
                <a:lnTo>
                  <a:pt x="646701" y="2431250"/>
                </a:lnTo>
                <a:lnTo>
                  <a:pt x="653908" y="2436107"/>
                </a:lnTo>
                <a:lnTo>
                  <a:pt x="658768" y="2443313"/>
                </a:lnTo>
                <a:lnTo>
                  <a:pt x="660550" y="2452142"/>
                </a:lnTo>
                <a:lnTo>
                  <a:pt x="658768" y="2460972"/>
                </a:lnTo>
                <a:lnTo>
                  <a:pt x="653908" y="2468178"/>
                </a:lnTo>
                <a:lnTo>
                  <a:pt x="646701" y="2473035"/>
                </a:lnTo>
                <a:lnTo>
                  <a:pt x="637877" y="2474816"/>
                </a:lnTo>
                <a:close/>
              </a:path>
              <a:path w="4318000" h="2476500">
                <a:moveTo>
                  <a:pt x="940455" y="2476499"/>
                </a:moveTo>
                <a:lnTo>
                  <a:pt x="930989" y="2474586"/>
                </a:lnTo>
                <a:lnTo>
                  <a:pt x="923256" y="2469369"/>
                </a:lnTo>
                <a:lnTo>
                  <a:pt x="918042" y="2461632"/>
                </a:lnTo>
                <a:lnTo>
                  <a:pt x="916129" y="2452159"/>
                </a:lnTo>
                <a:lnTo>
                  <a:pt x="918042" y="2442687"/>
                </a:lnTo>
                <a:lnTo>
                  <a:pt x="923256" y="2434952"/>
                </a:lnTo>
                <a:lnTo>
                  <a:pt x="930989" y="2429736"/>
                </a:lnTo>
                <a:lnTo>
                  <a:pt x="940455" y="2427823"/>
                </a:lnTo>
                <a:lnTo>
                  <a:pt x="949921" y="2429736"/>
                </a:lnTo>
                <a:lnTo>
                  <a:pt x="957654" y="2434952"/>
                </a:lnTo>
                <a:lnTo>
                  <a:pt x="962869" y="2442687"/>
                </a:lnTo>
                <a:lnTo>
                  <a:pt x="964782" y="2452159"/>
                </a:lnTo>
                <a:lnTo>
                  <a:pt x="962869" y="2461632"/>
                </a:lnTo>
                <a:lnTo>
                  <a:pt x="957654" y="2469369"/>
                </a:lnTo>
                <a:lnTo>
                  <a:pt x="949921" y="2474586"/>
                </a:lnTo>
                <a:lnTo>
                  <a:pt x="940455" y="2476499"/>
                </a:lnTo>
                <a:close/>
              </a:path>
              <a:path w="4318000" h="2476500">
                <a:moveTo>
                  <a:pt x="1243034" y="2474816"/>
                </a:moveTo>
                <a:lnTo>
                  <a:pt x="1234216" y="2473035"/>
                </a:lnTo>
                <a:lnTo>
                  <a:pt x="1227020" y="2468178"/>
                </a:lnTo>
                <a:lnTo>
                  <a:pt x="1222172" y="2460972"/>
                </a:lnTo>
                <a:lnTo>
                  <a:pt x="1220394" y="2452142"/>
                </a:lnTo>
                <a:lnTo>
                  <a:pt x="1222172" y="2443313"/>
                </a:lnTo>
                <a:lnTo>
                  <a:pt x="1227020" y="2436107"/>
                </a:lnTo>
                <a:lnTo>
                  <a:pt x="1234216" y="2431250"/>
                </a:lnTo>
                <a:lnTo>
                  <a:pt x="1243034" y="2429469"/>
                </a:lnTo>
                <a:lnTo>
                  <a:pt x="1251871" y="2431250"/>
                </a:lnTo>
                <a:lnTo>
                  <a:pt x="1259077" y="2436107"/>
                </a:lnTo>
                <a:lnTo>
                  <a:pt x="1263929" y="2443313"/>
                </a:lnTo>
                <a:lnTo>
                  <a:pt x="1265707" y="2452142"/>
                </a:lnTo>
                <a:lnTo>
                  <a:pt x="1263924" y="2460972"/>
                </a:lnTo>
                <a:lnTo>
                  <a:pt x="1259064" y="2468178"/>
                </a:lnTo>
                <a:lnTo>
                  <a:pt x="1251857" y="2473035"/>
                </a:lnTo>
                <a:lnTo>
                  <a:pt x="1243034" y="2474816"/>
                </a:lnTo>
                <a:close/>
              </a:path>
              <a:path w="4318000" h="2476500">
                <a:moveTo>
                  <a:pt x="1545612" y="2472295"/>
                </a:moveTo>
                <a:lnTo>
                  <a:pt x="1537782" y="2470712"/>
                </a:lnTo>
                <a:lnTo>
                  <a:pt x="1531378" y="2466394"/>
                </a:lnTo>
                <a:lnTo>
                  <a:pt x="1527056" y="2459989"/>
                </a:lnTo>
                <a:lnTo>
                  <a:pt x="1525469" y="2452142"/>
                </a:lnTo>
                <a:lnTo>
                  <a:pt x="1527056" y="2444297"/>
                </a:lnTo>
                <a:lnTo>
                  <a:pt x="1531378" y="2437893"/>
                </a:lnTo>
                <a:lnTo>
                  <a:pt x="1537782" y="2433576"/>
                </a:lnTo>
                <a:lnTo>
                  <a:pt x="1545612" y="2431993"/>
                </a:lnTo>
                <a:lnTo>
                  <a:pt x="1553456" y="2433576"/>
                </a:lnTo>
                <a:lnTo>
                  <a:pt x="1559859" y="2437893"/>
                </a:lnTo>
                <a:lnTo>
                  <a:pt x="1564173" y="2444297"/>
                </a:lnTo>
                <a:lnTo>
                  <a:pt x="1565755" y="2452142"/>
                </a:lnTo>
                <a:lnTo>
                  <a:pt x="1564173" y="2459989"/>
                </a:lnTo>
                <a:lnTo>
                  <a:pt x="1559859" y="2466394"/>
                </a:lnTo>
                <a:lnTo>
                  <a:pt x="1553456" y="2470712"/>
                </a:lnTo>
                <a:lnTo>
                  <a:pt x="1545612" y="2472295"/>
                </a:lnTo>
                <a:close/>
              </a:path>
              <a:path w="4318000" h="2476500">
                <a:moveTo>
                  <a:pt x="1856996" y="2468088"/>
                </a:moveTo>
                <a:lnTo>
                  <a:pt x="1839418" y="2468088"/>
                </a:lnTo>
                <a:lnTo>
                  <a:pt x="1832265" y="2460938"/>
                </a:lnTo>
                <a:lnTo>
                  <a:pt x="1832265" y="2443347"/>
                </a:lnTo>
                <a:lnTo>
                  <a:pt x="1839418" y="2436197"/>
                </a:lnTo>
                <a:lnTo>
                  <a:pt x="1856996" y="2436197"/>
                </a:lnTo>
                <a:lnTo>
                  <a:pt x="1864149" y="2443347"/>
                </a:lnTo>
                <a:lnTo>
                  <a:pt x="1864149" y="2460938"/>
                </a:lnTo>
                <a:lnTo>
                  <a:pt x="1856996" y="2468088"/>
                </a:lnTo>
                <a:close/>
              </a:path>
              <a:path w="4318000" h="2476500">
                <a:moveTo>
                  <a:pt x="2156336" y="2462221"/>
                </a:moveTo>
                <a:lnTo>
                  <a:pt x="2145235" y="2462221"/>
                </a:lnTo>
                <a:lnTo>
                  <a:pt x="2140714" y="2457710"/>
                </a:lnTo>
                <a:lnTo>
                  <a:pt x="2140714" y="2446575"/>
                </a:lnTo>
                <a:lnTo>
                  <a:pt x="2145235" y="2442068"/>
                </a:lnTo>
                <a:lnTo>
                  <a:pt x="2156336" y="2442068"/>
                </a:lnTo>
                <a:lnTo>
                  <a:pt x="2160857" y="2446575"/>
                </a:lnTo>
                <a:lnTo>
                  <a:pt x="2160857" y="2457710"/>
                </a:lnTo>
                <a:lnTo>
                  <a:pt x="2156336" y="2462221"/>
                </a:lnTo>
                <a:close/>
              </a:path>
              <a:path w="4318000" h="2476500">
                <a:moveTo>
                  <a:pt x="2455203" y="2455506"/>
                </a:moveTo>
                <a:lnTo>
                  <a:pt x="2451491" y="2455506"/>
                </a:lnTo>
                <a:lnTo>
                  <a:pt x="2450007" y="2454008"/>
                </a:lnTo>
                <a:lnTo>
                  <a:pt x="2450007" y="2450277"/>
                </a:lnTo>
                <a:lnTo>
                  <a:pt x="2451491" y="2448779"/>
                </a:lnTo>
                <a:lnTo>
                  <a:pt x="2455237" y="2448779"/>
                </a:lnTo>
                <a:lnTo>
                  <a:pt x="2456721" y="2450277"/>
                </a:lnTo>
                <a:lnTo>
                  <a:pt x="2456721" y="2454008"/>
                </a:lnTo>
                <a:lnTo>
                  <a:pt x="2455203" y="2455506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3601836" y="6144582"/>
            <a:ext cx="4585970" cy="2474595"/>
          </a:xfrm>
          <a:custGeom>
            <a:avLst/>
            <a:gdLst/>
            <a:ahLst/>
            <a:cxnLst/>
            <a:rect l="l" t="t" r="r" b="b"/>
            <a:pathLst>
              <a:path w="4585969" h="2474595">
                <a:moveTo>
                  <a:pt x="2119819" y="28493"/>
                </a:moveTo>
                <a:lnTo>
                  <a:pt x="2117970" y="28493"/>
                </a:lnTo>
                <a:lnTo>
                  <a:pt x="2117214" y="27736"/>
                </a:lnTo>
                <a:lnTo>
                  <a:pt x="2117214" y="25885"/>
                </a:lnTo>
                <a:lnTo>
                  <a:pt x="2117970" y="25128"/>
                </a:lnTo>
                <a:lnTo>
                  <a:pt x="2119819" y="25128"/>
                </a:lnTo>
                <a:lnTo>
                  <a:pt x="2120575" y="25885"/>
                </a:lnTo>
                <a:lnTo>
                  <a:pt x="2120575" y="27736"/>
                </a:lnTo>
                <a:lnTo>
                  <a:pt x="2119819" y="28493"/>
                </a:lnTo>
                <a:close/>
              </a:path>
              <a:path w="4585969" h="2474595">
                <a:moveTo>
                  <a:pt x="2424250" y="31856"/>
                </a:moveTo>
                <a:lnTo>
                  <a:pt x="2418700" y="31856"/>
                </a:lnTo>
                <a:lnTo>
                  <a:pt x="2416449" y="29603"/>
                </a:lnTo>
                <a:lnTo>
                  <a:pt x="2416449" y="24052"/>
                </a:lnTo>
                <a:lnTo>
                  <a:pt x="2418700" y="21798"/>
                </a:lnTo>
                <a:lnTo>
                  <a:pt x="2424250" y="21798"/>
                </a:lnTo>
                <a:lnTo>
                  <a:pt x="2426500" y="24052"/>
                </a:lnTo>
                <a:lnTo>
                  <a:pt x="2426500" y="29603"/>
                </a:lnTo>
                <a:lnTo>
                  <a:pt x="2424250" y="31856"/>
                </a:lnTo>
                <a:close/>
              </a:path>
              <a:path w="4585969" h="2474595">
                <a:moveTo>
                  <a:pt x="2728694" y="35221"/>
                </a:moveTo>
                <a:lnTo>
                  <a:pt x="2719416" y="35221"/>
                </a:lnTo>
                <a:lnTo>
                  <a:pt x="2715667" y="31470"/>
                </a:lnTo>
                <a:lnTo>
                  <a:pt x="2715667" y="22185"/>
                </a:lnTo>
                <a:lnTo>
                  <a:pt x="2719416" y="18434"/>
                </a:lnTo>
                <a:lnTo>
                  <a:pt x="2728694" y="18434"/>
                </a:lnTo>
                <a:lnTo>
                  <a:pt x="2732442" y="22185"/>
                </a:lnTo>
                <a:lnTo>
                  <a:pt x="2732442" y="31470"/>
                </a:lnTo>
                <a:lnTo>
                  <a:pt x="2728694" y="35221"/>
                </a:lnTo>
                <a:close/>
              </a:path>
              <a:path w="4585969" h="2474595">
                <a:moveTo>
                  <a:pt x="3033121" y="38585"/>
                </a:moveTo>
                <a:lnTo>
                  <a:pt x="3020145" y="38585"/>
                </a:lnTo>
                <a:lnTo>
                  <a:pt x="3014885" y="33320"/>
                </a:lnTo>
                <a:lnTo>
                  <a:pt x="3014885" y="20335"/>
                </a:lnTo>
                <a:lnTo>
                  <a:pt x="3020145" y="15070"/>
                </a:lnTo>
                <a:lnTo>
                  <a:pt x="3033121" y="15070"/>
                </a:lnTo>
                <a:lnTo>
                  <a:pt x="3038384" y="20335"/>
                </a:lnTo>
                <a:lnTo>
                  <a:pt x="3038384" y="33320"/>
                </a:lnTo>
                <a:lnTo>
                  <a:pt x="3033121" y="38585"/>
                </a:lnTo>
                <a:close/>
              </a:path>
              <a:path w="4585969" h="2474595">
                <a:moveTo>
                  <a:pt x="3337552" y="41949"/>
                </a:moveTo>
                <a:lnTo>
                  <a:pt x="3320874" y="41949"/>
                </a:lnTo>
                <a:lnTo>
                  <a:pt x="3314116" y="35187"/>
                </a:lnTo>
                <a:lnTo>
                  <a:pt x="3314116" y="18502"/>
                </a:lnTo>
                <a:lnTo>
                  <a:pt x="3320874" y="11740"/>
                </a:lnTo>
                <a:lnTo>
                  <a:pt x="3337552" y="11740"/>
                </a:lnTo>
                <a:lnTo>
                  <a:pt x="3344310" y="18502"/>
                </a:lnTo>
                <a:lnTo>
                  <a:pt x="3344310" y="35187"/>
                </a:lnTo>
                <a:lnTo>
                  <a:pt x="3337552" y="41949"/>
                </a:lnTo>
                <a:close/>
              </a:path>
              <a:path w="4585969" h="2474595">
                <a:moveTo>
                  <a:pt x="3631783" y="45313"/>
                </a:moveTo>
                <a:lnTo>
                  <a:pt x="3624601" y="43861"/>
                </a:lnTo>
                <a:lnTo>
                  <a:pt x="3618734" y="39901"/>
                </a:lnTo>
                <a:lnTo>
                  <a:pt x="3614778" y="34030"/>
                </a:lnTo>
                <a:lnTo>
                  <a:pt x="3613327" y="26844"/>
                </a:lnTo>
                <a:lnTo>
                  <a:pt x="3614778" y="19659"/>
                </a:lnTo>
                <a:lnTo>
                  <a:pt x="3618734" y="13788"/>
                </a:lnTo>
                <a:lnTo>
                  <a:pt x="3624601" y="9828"/>
                </a:lnTo>
                <a:lnTo>
                  <a:pt x="3631783" y="8376"/>
                </a:lnTo>
                <a:lnTo>
                  <a:pt x="3638965" y="9828"/>
                </a:lnTo>
                <a:lnTo>
                  <a:pt x="3644832" y="13788"/>
                </a:lnTo>
                <a:lnTo>
                  <a:pt x="3648788" y="19659"/>
                </a:lnTo>
                <a:lnTo>
                  <a:pt x="3650239" y="26844"/>
                </a:lnTo>
                <a:lnTo>
                  <a:pt x="3648788" y="34030"/>
                </a:lnTo>
                <a:lnTo>
                  <a:pt x="3644832" y="39901"/>
                </a:lnTo>
                <a:lnTo>
                  <a:pt x="3638965" y="43861"/>
                </a:lnTo>
                <a:lnTo>
                  <a:pt x="3631783" y="45313"/>
                </a:lnTo>
                <a:close/>
              </a:path>
              <a:path w="4585969" h="2474595">
                <a:moveTo>
                  <a:pt x="3934361" y="49518"/>
                </a:moveTo>
                <a:lnTo>
                  <a:pt x="3925543" y="47737"/>
                </a:lnTo>
                <a:lnTo>
                  <a:pt x="3918348" y="42880"/>
                </a:lnTo>
                <a:lnTo>
                  <a:pt x="3913499" y="35674"/>
                </a:lnTo>
                <a:lnTo>
                  <a:pt x="3911722" y="26844"/>
                </a:lnTo>
                <a:lnTo>
                  <a:pt x="3913499" y="18015"/>
                </a:lnTo>
                <a:lnTo>
                  <a:pt x="3918348" y="10808"/>
                </a:lnTo>
                <a:lnTo>
                  <a:pt x="3925543" y="5951"/>
                </a:lnTo>
                <a:lnTo>
                  <a:pt x="3934361" y="4171"/>
                </a:lnTo>
                <a:lnTo>
                  <a:pt x="3943185" y="5951"/>
                </a:lnTo>
                <a:lnTo>
                  <a:pt x="3950392" y="10808"/>
                </a:lnTo>
                <a:lnTo>
                  <a:pt x="3955252" y="18015"/>
                </a:lnTo>
                <a:lnTo>
                  <a:pt x="3957035" y="26844"/>
                </a:lnTo>
                <a:lnTo>
                  <a:pt x="3955252" y="35674"/>
                </a:lnTo>
                <a:lnTo>
                  <a:pt x="3950392" y="42880"/>
                </a:lnTo>
                <a:lnTo>
                  <a:pt x="3943185" y="47737"/>
                </a:lnTo>
                <a:lnTo>
                  <a:pt x="3934361" y="49518"/>
                </a:lnTo>
                <a:close/>
              </a:path>
              <a:path w="4585969" h="2474595">
                <a:moveTo>
                  <a:pt x="4236940" y="52041"/>
                </a:moveTo>
                <a:lnTo>
                  <a:pt x="4227148" y="50062"/>
                </a:lnTo>
                <a:lnTo>
                  <a:pt x="4219159" y="44667"/>
                </a:lnTo>
                <a:lnTo>
                  <a:pt x="4213776" y="36664"/>
                </a:lnTo>
                <a:lnTo>
                  <a:pt x="4211803" y="26861"/>
                </a:lnTo>
                <a:lnTo>
                  <a:pt x="4213776" y="17058"/>
                </a:lnTo>
                <a:lnTo>
                  <a:pt x="4219159" y="9055"/>
                </a:lnTo>
                <a:lnTo>
                  <a:pt x="4227148" y="3660"/>
                </a:lnTo>
                <a:lnTo>
                  <a:pt x="4236940" y="1682"/>
                </a:lnTo>
                <a:lnTo>
                  <a:pt x="4246737" y="3660"/>
                </a:lnTo>
                <a:lnTo>
                  <a:pt x="4254737" y="9055"/>
                </a:lnTo>
                <a:lnTo>
                  <a:pt x="4260131" y="17058"/>
                </a:lnTo>
                <a:lnTo>
                  <a:pt x="4262109" y="26861"/>
                </a:lnTo>
                <a:lnTo>
                  <a:pt x="4260131" y="36664"/>
                </a:lnTo>
                <a:lnTo>
                  <a:pt x="4254737" y="44667"/>
                </a:lnTo>
                <a:lnTo>
                  <a:pt x="4246737" y="50062"/>
                </a:lnTo>
                <a:lnTo>
                  <a:pt x="4236940" y="52041"/>
                </a:lnTo>
                <a:close/>
              </a:path>
              <a:path w="4585969" h="2474595">
                <a:moveTo>
                  <a:pt x="4539518" y="53723"/>
                </a:moveTo>
                <a:lnTo>
                  <a:pt x="4529078" y="51612"/>
                </a:lnTo>
                <a:lnTo>
                  <a:pt x="4520552" y="45855"/>
                </a:lnTo>
                <a:lnTo>
                  <a:pt x="4514803" y="37317"/>
                </a:lnTo>
                <a:lnTo>
                  <a:pt x="4512695" y="26861"/>
                </a:lnTo>
                <a:lnTo>
                  <a:pt x="4514803" y="16405"/>
                </a:lnTo>
                <a:lnTo>
                  <a:pt x="4520552" y="7867"/>
                </a:lnTo>
                <a:lnTo>
                  <a:pt x="4529078" y="2110"/>
                </a:lnTo>
                <a:lnTo>
                  <a:pt x="4539518" y="0"/>
                </a:lnTo>
                <a:lnTo>
                  <a:pt x="4549977" y="2110"/>
                </a:lnTo>
                <a:lnTo>
                  <a:pt x="4558513" y="7867"/>
                </a:lnTo>
                <a:lnTo>
                  <a:pt x="4564266" y="16405"/>
                </a:lnTo>
                <a:lnTo>
                  <a:pt x="4566375" y="26861"/>
                </a:lnTo>
                <a:lnTo>
                  <a:pt x="4564266" y="37317"/>
                </a:lnTo>
                <a:lnTo>
                  <a:pt x="4558513" y="45855"/>
                </a:lnTo>
                <a:lnTo>
                  <a:pt x="4549977" y="51612"/>
                </a:lnTo>
                <a:lnTo>
                  <a:pt x="4539518" y="53723"/>
                </a:lnTo>
                <a:close/>
              </a:path>
              <a:path w="4585969" h="2474595">
                <a:moveTo>
                  <a:pt x="909971" y="332144"/>
                </a:moveTo>
                <a:lnTo>
                  <a:pt x="907181" y="332144"/>
                </a:lnTo>
                <a:lnTo>
                  <a:pt x="906058" y="331018"/>
                </a:lnTo>
                <a:lnTo>
                  <a:pt x="906058" y="328226"/>
                </a:lnTo>
                <a:lnTo>
                  <a:pt x="907181" y="327099"/>
                </a:lnTo>
                <a:lnTo>
                  <a:pt x="909971" y="327099"/>
                </a:lnTo>
                <a:lnTo>
                  <a:pt x="911098" y="328226"/>
                </a:lnTo>
                <a:lnTo>
                  <a:pt x="911098" y="331018"/>
                </a:lnTo>
                <a:lnTo>
                  <a:pt x="909971" y="332144"/>
                </a:lnTo>
                <a:close/>
              </a:path>
              <a:path w="4585969" h="2474595">
                <a:moveTo>
                  <a:pt x="1215327" y="337175"/>
                </a:moveTo>
                <a:lnTo>
                  <a:pt x="1206989" y="337175"/>
                </a:lnTo>
                <a:lnTo>
                  <a:pt x="1203609" y="333793"/>
                </a:lnTo>
                <a:lnTo>
                  <a:pt x="1203609" y="325450"/>
                </a:lnTo>
                <a:lnTo>
                  <a:pt x="1206989" y="322069"/>
                </a:lnTo>
                <a:lnTo>
                  <a:pt x="1215327" y="322069"/>
                </a:lnTo>
                <a:lnTo>
                  <a:pt x="1218704" y="325450"/>
                </a:lnTo>
                <a:lnTo>
                  <a:pt x="1218704" y="333793"/>
                </a:lnTo>
                <a:lnTo>
                  <a:pt x="1215327" y="337175"/>
                </a:lnTo>
                <a:close/>
              </a:path>
              <a:path w="4585969" h="2474595">
                <a:moveTo>
                  <a:pt x="1520678" y="342203"/>
                </a:moveTo>
                <a:lnTo>
                  <a:pt x="1506778" y="342203"/>
                </a:lnTo>
                <a:lnTo>
                  <a:pt x="1501146" y="336568"/>
                </a:lnTo>
                <a:lnTo>
                  <a:pt x="1501146" y="322642"/>
                </a:lnTo>
                <a:lnTo>
                  <a:pt x="1506778" y="317007"/>
                </a:lnTo>
                <a:lnTo>
                  <a:pt x="1520695" y="317007"/>
                </a:lnTo>
                <a:lnTo>
                  <a:pt x="1526326" y="322642"/>
                </a:lnTo>
                <a:lnTo>
                  <a:pt x="1526326" y="336568"/>
                </a:lnTo>
                <a:lnTo>
                  <a:pt x="1520678" y="342203"/>
                </a:lnTo>
                <a:close/>
              </a:path>
              <a:path w="4585969" h="2474595">
                <a:moveTo>
                  <a:pt x="1826050" y="347233"/>
                </a:moveTo>
                <a:lnTo>
                  <a:pt x="1806582" y="347233"/>
                </a:lnTo>
                <a:lnTo>
                  <a:pt x="1798697" y="339345"/>
                </a:lnTo>
                <a:lnTo>
                  <a:pt x="1798697" y="319867"/>
                </a:lnTo>
                <a:lnTo>
                  <a:pt x="1806582" y="311978"/>
                </a:lnTo>
                <a:lnTo>
                  <a:pt x="1826050" y="311978"/>
                </a:lnTo>
                <a:lnTo>
                  <a:pt x="1833932" y="319867"/>
                </a:lnTo>
                <a:lnTo>
                  <a:pt x="1833932" y="339345"/>
                </a:lnTo>
                <a:lnTo>
                  <a:pt x="1826050" y="347233"/>
                </a:lnTo>
                <a:close/>
              </a:path>
              <a:path w="4585969" h="2474595">
                <a:moveTo>
                  <a:pt x="2118895" y="352260"/>
                </a:moveTo>
                <a:lnTo>
                  <a:pt x="2110070" y="350480"/>
                </a:lnTo>
                <a:lnTo>
                  <a:pt x="2102868" y="345623"/>
                </a:lnTo>
                <a:lnTo>
                  <a:pt x="2098014" y="338417"/>
                </a:lnTo>
                <a:lnTo>
                  <a:pt x="2096235" y="329588"/>
                </a:lnTo>
                <a:lnTo>
                  <a:pt x="2098014" y="320759"/>
                </a:lnTo>
                <a:lnTo>
                  <a:pt x="2102868" y="313552"/>
                </a:lnTo>
                <a:lnTo>
                  <a:pt x="2110070" y="308695"/>
                </a:lnTo>
                <a:lnTo>
                  <a:pt x="2118895" y="306915"/>
                </a:lnTo>
                <a:lnTo>
                  <a:pt x="2127719" y="308695"/>
                </a:lnTo>
                <a:lnTo>
                  <a:pt x="2134921" y="313552"/>
                </a:lnTo>
                <a:lnTo>
                  <a:pt x="2139775" y="320759"/>
                </a:lnTo>
                <a:lnTo>
                  <a:pt x="2141554" y="329588"/>
                </a:lnTo>
                <a:lnTo>
                  <a:pt x="2139773" y="338417"/>
                </a:lnTo>
                <a:lnTo>
                  <a:pt x="2134915" y="345623"/>
                </a:lnTo>
                <a:lnTo>
                  <a:pt x="2127712" y="350480"/>
                </a:lnTo>
                <a:lnTo>
                  <a:pt x="2118895" y="352260"/>
                </a:lnTo>
                <a:close/>
              </a:path>
              <a:path w="4585969" h="2474595">
                <a:moveTo>
                  <a:pt x="2421476" y="355624"/>
                </a:moveTo>
                <a:lnTo>
                  <a:pt x="2411356" y="353579"/>
                </a:lnTo>
                <a:lnTo>
                  <a:pt x="2403089" y="348002"/>
                </a:lnTo>
                <a:lnTo>
                  <a:pt x="2397514" y="339731"/>
                </a:lnTo>
                <a:lnTo>
                  <a:pt x="2395470" y="329605"/>
                </a:lnTo>
                <a:lnTo>
                  <a:pt x="2397514" y="319479"/>
                </a:lnTo>
                <a:lnTo>
                  <a:pt x="2403089" y="311208"/>
                </a:lnTo>
                <a:lnTo>
                  <a:pt x="2411356" y="305630"/>
                </a:lnTo>
                <a:lnTo>
                  <a:pt x="2421476" y="303584"/>
                </a:lnTo>
                <a:lnTo>
                  <a:pt x="2431594" y="305630"/>
                </a:lnTo>
                <a:lnTo>
                  <a:pt x="2439860" y="311208"/>
                </a:lnTo>
                <a:lnTo>
                  <a:pt x="2445435" y="319479"/>
                </a:lnTo>
                <a:lnTo>
                  <a:pt x="2447480" y="329605"/>
                </a:lnTo>
                <a:lnTo>
                  <a:pt x="2445437" y="339731"/>
                </a:lnTo>
                <a:lnTo>
                  <a:pt x="2439867" y="348002"/>
                </a:lnTo>
                <a:lnTo>
                  <a:pt x="2431602" y="353579"/>
                </a:lnTo>
                <a:lnTo>
                  <a:pt x="2421476" y="355624"/>
                </a:lnTo>
                <a:close/>
              </a:path>
              <a:path w="4585969" h="2474595">
                <a:moveTo>
                  <a:pt x="2724055" y="358988"/>
                </a:moveTo>
                <a:lnTo>
                  <a:pt x="2712622" y="356680"/>
                </a:lnTo>
                <a:lnTo>
                  <a:pt x="2703288" y="350383"/>
                </a:lnTo>
                <a:lnTo>
                  <a:pt x="2696995" y="341044"/>
                </a:lnTo>
                <a:lnTo>
                  <a:pt x="2694688" y="329605"/>
                </a:lnTo>
                <a:lnTo>
                  <a:pt x="2696995" y="318166"/>
                </a:lnTo>
                <a:lnTo>
                  <a:pt x="2703288" y="308826"/>
                </a:lnTo>
                <a:lnTo>
                  <a:pt x="2712622" y="302529"/>
                </a:lnTo>
                <a:lnTo>
                  <a:pt x="2724055" y="300221"/>
                </a:lnTo>
                <a:lnTo>
                  <a:pt x="2735487" y="302529"/>
                </a:lnTo>
                <a:lnTo>
                  <a:pt x="2744821" y="308826"/>
                </a:lnTo>
                <a:lnTo>
                  <a:pt x="2751114" y="318166"/>
                </a:lnTo>
                <a:lnTo>
                  <a:pt x="2753422" y="329605"/>
                </a:lnTo>
                <a:lnTo>
                  <a:pt x="2751114" y="341044"/>
                </a:lnTo>
                <a:lnTo>
                  <a:pt x="2744821" y="350383"/>
                </a:lnTo>
                <a:lnTo>
                  <a:pt x="2735487" y="356680"/>
                </a:lnTo>
                <a:lnTo>
                  <a:pt x="2724055" y="358988"/>
                </a:lnTo>
                <a:close/>
              </a:path>
              <a:path w="4585969" h="2474595">
                <a:moveTo>
                  <a:pt x="3026633" y="362352"/>
                </a:moveTo>
                <a:lnTo>
                  <a:pt x="3013896" y="359778"/>
                </a:lnTo>
                <a:lnTo>
                  <a:pt x="3003493" y="352759"/>
                </a:lnTo>
                <a:lnTo>
                  <a:pt x="2996478" y="342349"/>
                </a:lnTo>
                <a:lnTo>
                  <a:pt x="2993905" y="329605"/>
                </a:lnTo>
                <a:lnTo>
                  <a:pt x="2996478" y="316860"/>
                </a:lnTo>
                <a:lnTo>
                  <a:pt x="3003493" y="306450"/>
                </a:lnTo>
                <a:lnTo>
                  <a:pt x="3013896" y="299431"/>
                </a:lnTo>
                <a:lnTo>
                  <a:pt x="3026633" y="296856"/>
                </a:lnTo>
                <a:lnTo>
                  <a:pt x="3039371" y="299431"/>
                </a:lnTo>
                <a:lnTo>
                  <a:pt x="3049775" y="306450"/>
                </a:lnTo>
                <a:lnTo>
                  <a:pt x="3056791" y="316860"/>
                </a:lnTo>
                <a:lnTo>
                  <a:pt x="3059364" y="329605"/>
                </a:lnTo>
                <a:lnTo>
                  <a:pt x="3056791" y="342349"/>
                </a:lnTo>
                <a:lnTo>
                  <a:pt x="3049775" y="352759"/>
                </a:lnTo>
                <a:lnTo>
                  <a:pt x="3039371" y="359778"/>
                </a:lnTo>
                <a:lnTo>
                  <a:pt x="3026633" y="362352"/>
                </a:lnTo>
                <a:close/>
              </a:path>
              <a:path w="4585969" h="2474595">
                <a:moveTo>
                  <a:pt x="3329211" y="364876"/>
                </a:moveTo>
                <a:lnTo>
                  <a:pt x="3315502" y="362104"/>
                </a:lnTo>
                <a:lnTo>
                  <a:pt x="3304303" y="354546"/>
                </a:lnTo>
                <a:lnTo>
                  <a:pt x="3296750" y="343340"/>
                </a:lnTo>
                <a:lnTo>
                  <a:pt x="3293980" y="329622"/>
                </a:lnTo>
                <a:lnTo>
                  <a:pt x="3296750" y="315903"/>
                </a:lnTo>
                <a:lnTo>
                  <a:pt x="3304303" y="304697"/>
                </a:lnTo>
                <a:lnTo>
                  <a:pt x="3315502" y="297139"/>
                </a:lnTo>
                <a:lnTo>
                  <a:pt x="3329211" y="294367"/>
                </a:lnTo>
                <a:lnTo>
                  <a:pt x="3342923" y="297139"/>
                </a:lnTo>
                <a:lnTo>
                  <a:pt x="3354123" y="304697"/>
                </a:lnTo>
                <a:lnTo>
                  <a:pt x="3361676" y="315903"/>
                </a:lnTo>
                <a:lnTo>
                  <a:pt x="3364446" y="329622"/>
                </a:lnTo>
                <a:lnTo>
                  <a:pt x="3361678" y="343340"/>
                </a:lnTo>
                <a:lnTo>
                  <a:pt x="3354129" y="354546"/>
                </a:lnTo>
                <a:lnTo>
                  <a:pt x="3342930" y="362104"/>
                </a:lnTo>
                <a:lnTo>
                  <a:pt x="3329211" y="364876"/>
                </a:lnTo>
                <a:close/>
              </a:path>
              <a:path w="4585969" h="2474595">
                <a:moveTo>
                  <a:pt x="3631783" y="367400"/>
                </a:moveTo>
                <a:lnTo>
                  <a:pt x="3617087" y="364430"/>
                </a:lnTo>
                <a:lnTo>
                  <a:pt x="3605086" y="356332"/>
                </a:lnTo>
                <a:lnTo>
                  <a:pt x="3596995" y="344324"/>
                </a:lnTo>
                <a:lnTo>
                  <a:pt x="3594028" y="329622"/>
                </a:lnTo>
                <a:lnTo>
                  <a:pt x="3596995" y="314920"/>
                </a:lnTo>
                <a:lnTo>
                  <a:pt x="3605086" y="302911"/>
                </a:lnTo>
                <a:lnTo>
                  <a:pt x="3617087" y="294813"/>
                </a:lnTo>
                <a:lnTo>
                  <a:pt x="3631783" y="291844"/>
                </a:lnTo>
                <a:lnTo>
                  <a:pt x="3646479" y="294813"/>
                </a:lnTo>
                <a:lnTo>
                  <a:pt x="3658479" y="302911"/>
                </a:lnTo>
                <a:lnTo>
                  <a:pt x="3666571" y="314920"/>
                </a:lnTo>
                <a:lnTo>
                  <a:pt x="3669538" y="329622"/>
                </a:lnTo>
                <a:lnTo>
                  <a:pt x="3666571" y="344324"/>
                </a:lnTo>
                <a:lnTo>
                  <a:pt x="3658479" y="356332"/>
                </a:lnTo>
                <a:lnTo>
                  <a:pt x="3646479" y="364430"/>
                </a:lnTo>
                <a:lnTo>
                  <a:pt x="3631783" y="367400"/>
                </a:lnTo>
                <a:close/>
              </a:path>
              <a:path w="4585969" h="2474595">
                <a:moveTo>
                  <a:pt x="3934361" y="370763"/>
                </a:moveTo>
                <a:lnTo>
                  <a:pt x="3918361" y="367530"/>
                </a:lnTo>
                <a:lnTo>
                  <a:pt x="3905299" y="358714"/>
                </a:lnTo>
                <a:lnTo>
                  <a:pt x="3896494" y="345636"/>
                </a:lnTo>
                <a:lnTo>
                  <a:pt x="3893266" y="329622"/>
                </a:lnTo>
                <a:lnTo>
                  <a:pt x="3896494" y="313607"/>
                </a:lnTo>
                <a:lnTo>
                  <a:pt x="3905299" y="300529"/>
                </a:lnTo>
                <a:lnTo>
                  <a:pt x="3918361" y="291713"/>
                </a:lnTo>
                <a:lnTo>
                  <a:pt x="3934361" y="288480"/>
                </a:lnTo>
                <a:lnTo>
                  <a:pt x="3950367" y="291713"/>
                </a:lnTo>
                <a:lnTo>
                  <a:pt x="3963441" y="300529"/>
                </a:lnTo>
                <a:lnTo>
                  <a:pt x="3972257" y="313607"/>
                </a:lnTo>
                <a:lnTo>
                  <a:pt x="3975490" y="329622"/>
                </a:lnTo>
                <a:lnTo>
                  <a:pt x="3972257" y="345636"/>
                </a:lnTo>
                <a:lnTo>
                  <a:pt x="3963441" y="358714"/>
                </a:lnTo>
                <a:lnTo>
                  <a:pt x="3950367" y="367530"/>
                </a:lnTo>
                <a:lnTo>
                  <a:pt x="3934361" y="370763"/>
                </a:lnTo>
                <a:close/>
              </a:path>
              <a:path w="4585969" h="2474595">
                <a:moveTo>
                  <a:pt x="4236940" y="373287"/>
                </a:moveTo>
                <a:lnTo>
                  <a:pt x="4219960" y="369857"/>
                </a:lnTo>
                <a:lnTo>
                  <a:pt x="4206093" y="360502"/>
                </a:lnTo>
                <a:lnTo>
                  <a:pt x="4196743" y="346627"/>
                </a:lnTo>
                <a:lnTo>
                  <a:pt x="4193314" y="329639"/>
                </a:lnTo>
                <a:lnTo>
                  <a:pt x="4196743" y="312650"/>
                </a:lnTo>
                <a:lnTo>
                  <a:pt x="4206093" y="298776"/>
                </a:lnTo>
                <a:lnTo>
                  <a:pt x="4219960" y="289421"/>
                </a:lnTo>
                <a:lnTo>
                  <a:pt x="4236940" y="285990"/>
                </a:lnTo>
                <a:lnTo>
                  <a:pt x="4253919" y="289421"/>
                </a:lnTo>
                <a:lnTo>
                  <a:pt x="4267786" y="298776"/>
                </a:lnTo>
                <a:lnTo>
                  <a:pt x="4277136" y="312650"/>
                </a:lnTo>
                <a:lnTo>
                  <a:pt x="4280565" y="329639"/>
                </a:lnTo>
                <a:lnTo>
                  <a:pt x="4277136" y="346627"/>
                </a:lnTo>
                <a:lnTo>
                  <a:pt x="4267786" y="360502"/>
                </a:lnTo>
                <a:lnTo>
                  <a:pt x="4253919" y="369857"/>
                </a:lnTo>
                <a:lnTo>
                  <a:pt x="4236940" y="373287"/>
                </a:lnTo>
                <a:close/>
              </a:path>
              <a:path w="4585969" h="2474595">
                <a:moveTo>
                  <a:pt x="4539518" y="375811"/>
                </a:moveTo>
                <a:lnTo>
                  <a:pt x="4521565" y="372182"/>
                </a:lnTo>
                <a:lnTo>
                  <a:pt x="4506904" y="362287"/>
                </a:lnTo>
                <a:lnTo>
                  <a:pt x="4497020" y="347611"/>
                </a:lnTo>
                <a:lnTo>
                  <a:pt x="4493396" y="329639"/>
                </a:lnTo>
                <a:lnTo>
                  <a:pt x="4497020" y="311667"/>
                </a:lnTo>
                <a:lnTo>
                  <a:pt x="4506904" y="296991"/>
                </a:lnTo>
                <a:lnTo>
                  <a:pt x="4521565" y="287096"/>
                </a:lnTo>
                <a:lnTo>
                  <a:pt x="4539518" y="283468"/>
                </a:lnTo>
                <a:lnTo>
                  <a:pt x="4557491" y="287096"/>
                </a:lnTo>
                <a:lnTo>
                  <a:pt x="4572161" y="296991"/>
                </a:lnTo>
                <a:lnTo>
                  <a:pt x="4582049" y="311667"/>
                </a:lnTo>
                <a:lnTo>
                  <a:pt x="4585674" y="329639"/>
                </a:lnTo>
                <a:lnTo>
                  <a:pt x="4582049" y="347611"/>
                </a:lnTo>
                <a:lnTo>
                  <a:pt x="4572161" y="362287"/>
                </a:lnTo>
                <a:lnTo>
                  <a:pt x="4557491" y="372182"/>
                </a:lnTo>
                <a:lnTo>
                  <a:pt x="4539518" y="375811"/>
                </a:lnTo>
                <a:close/>
              </a:path>
              <a:path w="4585969" h="2474595">
                <a:moveTo>
                  <a:pt x="304344" y="634099"/>
                </a:moveTo>
                <a:lnTo>
                  <a:pt x="302495" y="634099"/>
                </a:lnTo>
                <a:lnTo>
                  <a:pt x="301738" y="633340"/>
                </a:lnTo>
                <a:lnTo>
                  <a:pt x="301738" y="631491"/>
                </a:lnTo>
                <a:lnTo>
                  <a:pt x="302495" y="630735"/>
                </a:lnTo>
                <a:lnTo>
                  <a:pt x="304344" y="630735"/>
                </a:lnTo>
                <a:lnTo>
                  <a:pt x="305100" y="631491"/>
                </a:lnTo>
                <a:lnTo>
                  <a:pt x="305100" y="633340"/>
                </a:lnTo>
                <a:lnTo>
                  <a:pt x="304344" y="634099"/>
                </a:lnTo>
                <a:close/>
              </a:path>
              <a:path w="4585969" h="2474595">
                <a:moveTo>
                  <a:pt x="609242" y="638303"/>
                </a:moveTo>
                <a:lnTo>
                  <a:pt x="602754" y="638303"/>
                </a:lnTo>
                <a:lnTo>
                  <a:pt x="600132" y="635678"/>
                </a:lnTo>
                <a:lnTo>
                  <a:pt x="600132" y="629186"/>
                </a:lnTo>
                <a:lnTo>
                  <a:pt x="602754" y="626562"/>
                </a:lnTo>
                <a:lnTo>
                  <a:pt x="609242" y="626562"/>
                </a:lnTo>
                <a:lnTo>
                  <a:pt x="611867" y="629186"/>
                </a:lnTo>
                <a:lnTo>
                  <a:pt x="611867" y="635678"/>
                </a:lnTo>
                <a:lnTo>
                  <a:pt x="609242" y="638303"/>
                </a:lnTo>
                <a:close/>
              </a:path>
              <a:path w="4585969" h="2474595">
                <a:moveTo>
                  <a:pt x="914142" y="642507"/>
                </a:moveTo>
                <a:lnTo>
                  <a:pt x="903014" y="642507"/>
                </a:lnTo>
                <a:lnTo>
                  <a:pt x="898510" y="637999"/>
                </a:lnTo>
                <a:lnTo>
                  <a:pt x="898510" y="626865"/>
                </a:lnTo>
                <a:lnTo>
                  <a:pt x="903014" y="622357"/>
                </a:lnTo>
                <a:lnTo>
                  <a:pt x="914142" y="622357"/>
                </a:lnTo>
                <a:lnTo>
                  <a:pt x="918646" y="626865"/>
                </a:lnTo>
                <a:lnTo>
                  <a:pt x="918646" y="637999"/>
                </a:lnTo>
                <a:lnTo>
                  <a:pt x="914142" y="642507"/>
                </a:lnTo>
                <a:close/>
              </a:path>
              <a:path w="4585969" h="2474595">
                <a:moveTo>
                  <a:pt x="1218569" y="645871"/>
                </a:moveTo>
                <a:lnTo>
                  <a:pt x="1203744" y="645871"/>
                </a:lnTo>
                <a:lnTo>
                  <a:pt x="1197728" y="639852"/>
                </a:lnTo>
                <a:lnTo>
                  <a:pt x="1197728" y="625016"/>
                </a:lnTo>
                <a:lnTo>
                  <a:pt x="1203744" y="618994"/>
                </a:lnTo>
                <a:lnTo>
                  <a:pt x="1218569" y="618994"/>
                </a:lnTo>
                <a:lnTo>
                  <a:pt x="1224588" y="625016"/>
                </a:lnTo>
                <a:lnTo>
                  <a:pt x="1224588" y="639852"/>
                </a:lnTo>
                <a:lnTo>
                  <a:pt x="1218569" y="645871"/>
                </a:lnTo>
                <a:close/>
              </a:path>
              <a:path w="4585969" h="2474595">
                <a:moveTo>
                  <a:pt x="1523000" y="649238"/>
                </a:moveTo>
                <a:lnTo>
                  <a:pt x="1504473" y="649238"/>
                </a:lnTo>
                <a:lnTo>
                  <a:pt x="1496959" y="641717"/>
                </a:lnTo>
                <a:lnTo>
                  <a:pt x="1496959" y="623181"/>
                </a:lnTo>
                <a:lnTo>
                  <a:pt x="1504473" y="615664"/>
                </a:lnTo>
                <a:lnTo>
                  <a:pt x="1523000" y="615664"/>
                </a:lnTo>
                <a:lnTo>
                  <a:pt x="1530513" y="623181"/>
                </a:lnTo>
                <a:lnTo>
                  <a:pt x="1530513" y="641717"/>
                </a:lnTo>
                <a:lnTo>
                  <a:pt x="1523000" y="649238"/>
                </a:lnTo>
                <a:close/>
              </a:path>
              <a:path w="4585969" h="2474595">
                <a:moveTo>
                  <a:pt x="1816316" y="652599"/>
                </a:moveTo>
                <a:lnTo>
                  <a:pt x="1808475" y="651016"/>
                </a:lnTo>
                <a:lnTo>
                  <a:pt x="1802074" y="646699"/>
                </a:lnTo>
                <a:lnTo>
                  <a:pt x="1797759" y="640295"/>
                </a:lnTo>
                <a:lnTo>
                  <a:pt x="1796177" y="632449"/>
                </a:lnTo>
                <a:lnTo>
                  <a:pt x="1797759" y="624604"/>
                </a:lnTo>
                <a:lnTo>
                  <a:pt x="1802074" y="618199"/>
                </a:lnTo>
                <a:lnTo>
                  <a:pt x="1808475" y="613882"/>
                </a:lnTo>
                <a:lnTo>
                  <a:pt x="1816316" y="612300"/>
                </a:lnTo>
                <a:lnTo>
                  <a:pt x="1824157" y="613882"/>
                </a:lnTo>
                <a:lnTo>
                  <a:pt x="1830559" y="618199"/>
                </a:lnTo>
                <a:lnTo>
                  <a:pt x="1834874" y="624604"/>
                </a:lnTo>
                <a:lnTo>
                  <a:pt x="1836456" y="632449"/>
                </a:lnTo>
                <a:lnTo>
                  <a:pt x="1834874" y="640295"/>
                </a:lnTo>
                <a:lnTo>
                  <a:pt x="1830559" y="646699"/>
                </a:lnTo>
                <a:lnTo>
                  <a:pt x="1824157" y="651016"/>
                </a:lnTo>
                <a:lnTo>
                  <a:pt x="1816316" y="652599"/>
                </a:lnTo>
                <a:close/>
              </a:path>
              <a:path w="4585969" h="2474595">
                <a:moveTo>
                  <a:pt x="2118895" y="655966"/>
                </a:moveTo>
                <a:lnTo>
                  <a:pt x="2109748" y="654117"/>
                </a:lnTo>
                <a:lnTo>
                  <a:pt x="2102279" y="649077"/>
                </a:lnTo>
                <a:lnTo>
                  <a:pt x="2097242" y="641602"/>
                </a:lnTo>
                <a:lnTo>
                  <a:pt x="2095395" y="632449"/>
                </a:lnTo>
                <a:lnTo>
                  <a:pt x="2097242" y="623298"/>
                </a:lnTo>
                <a:lnTo>
                  <a:pt x="2102279" y="615824"/>
                </a:lnTo>
                <a:lnTo>
                  <a:pt x="2109748" y="610784"/>
                </a:lnTo>
                <a:lnTo>
                  <a:pt x="2118895" y="608936"/>
                </a:lnTo>
                <a:lnTo>
                  <a:pt x="2128041" y="610784"/>
                </a:lnTo>
                <a:lnTo>
                  <a:pt x="2135511" y="615824"/>
                </a:lnTo>
                <a:lnTo>
                  <a:pt x="2140547" y="623298"/>
                </a:lnTo>
                <a:lnTo>
                  <a:pt x="2142394" y="632449"/>
                </a:lnTo>
                <a:lnTo>
                  <a:pt x="2140547" y="641602"/>
                </a:lnTo>
                <a:lnTo>
                  <a:pt x="2135511" y="649077"/>
                </a:lnTo>
                <a:lnTo>
                  <a:pt x="2128041" y="654117"/>
                </a:lnTo>
                <a:lnTo>
                  <a:pt x="2118895" y="655966"/>
                </a:lnTo>
                <a:close/>
              </a:path>
              <a:path w="4585969" h="2474595">
                <a:moveTo>
                  <a:pt x="2421476" y="658486"/>
                </a:moveTo>
                <a:lnTo>
                  <a:pt x="2411356" y="656441"/>
                </a:lnTo>
                <a:lnTo>
                  <a:pt x="2403089" y="650863"/>
                </a:lnTo>
                <a:lnTo>
                  <a:pt x="2397514" y="642592"/>
                </a:lnTo>
                <a:lnTo>
                  <a:pt x="2395470" y="632466"/>
                </a:lnTo>
                <a:lnTo>
                  <a:pt x="2397514" y="622341"/>
                </a:lnTo>
                <a:lnTo>
                  <a:pt x="2403089" y="614070"/>
                </a:lnTo>
                <a:lnTo>
                  <a:pt x="2411356" y="608492"/>
                </a:lnTo>
                <a:lnTo>
                  <a:pt x="2421476" y="606446"/>
                </a:lnTo>
                <a:lnTo>
                  <a:pt x="2431594" y="608492"/>
                </a:lnTo>
                <a:lnTo>
                  <a:pt x="2439860" y="614070"/>
                </a:lnTo>
                <a:lnTo>
                  <a:pt x="2445435" y="622341"/>
                </a:lnTo>
                <a:lnTo>
                  <a:pt x="2447480" y="632466"/>
                </a:lnTo>
                <a:lnTo>
                  <a:pt x="2445437" y="642592"/>
                </a:lnTo>
                <a:lnTo>
                  <a:pt x="2439867" y="650863"/>
                </a:lnTo>
                <a:lnTo>
                  <a:pt x="2431602" y="656441"/>
                </a:lnTo>
                <a:lnTo>
                  <a:pt x="2421476" y="658486"/>
                </a:lnTo>
                <a:close/>
              </a:path>
              <a:path w="4585969" h="2474595">
                <a:moveTo>
                  <a:pt x="2724055" y="661850"/>
                </a:moveTo>
                <a:lnTo>
                  <a:pt x="2712622" y="659541"/>
                </a:lnTo>
                <a:lnTo>
                  <a:pt x="2703288" y="653245"/>
                </a:lnTo>
                <a:lnTo>
                  <a:pt x="2696995" y="643905"/>
                </a:lnTo>
                <a:lnTo>
                  <a:pt x="2694688" y="632466"/>
                </a:lnTo>
                <a:lnTo>
                  <a:pt x="2696995" y="621027"/>
                </a:lnTo>
                <a:lnTo>
                  <a:pt x="2703288" y="611687"/>
                </a:lnTo>
                <a:lnTo>
                  <a:pt x="2712622" y="605391"/>
                </a:lnTo>
                <a:lnTo>
                  <a:pt x="2724055" y="603082"/>
                </a:lnTo>
                <a:lnTo>
                  <a:pt x="2735487" y="605391"/>
                </a:lnTo>
                <a:lnTo>
                  <a:pt x="2744821" y="611687"/>
                </a:lnTo>
                <a:lnTo>
                  <a:pt x="2751114" y="621027"/>
                </a:lnTo>
                <a:lnTo>
                  <a:pt x="2753422" y="632466"/>
                </a:lnTo>
                <a:lnTo>
                  <a:pt x="2751114" y="643905"/>
                </a:lnTo>
                <a:lnTo>
                  <a:pt x="2744821" y="653245"/>
                </a:lnTo>
                <a:lnTo>
                  <a:pt x="2735487" y="659541"/>
                </a:lnTo>
                <a:lnTo>
                  <a:pt x="2724055" y="661850"/>
                </a:lnTo>
                <a:close/>
              </a:path>
              <a:path w="4585969" h="2474595">
                <a:moveTo>
                  <a:pt x="3026633" y="665214"/>
                </a:moveTo>
                <a:lnTo>
                  <a:pt x="3013896" y="662640"/>
                </a:lnTo>
                <a:lnTo>
                  <a:pt x="3003493" y="655620"/>
                </a:lnTo>
                <a:lnTo>
                  <a:pt x="2996478" y="645211"/>
                </a:lnTo>
                <a:lnTo>
                  <a:pt x="2993905" y="632466"/>
                </a:lnTo>
                <a:lnTo>
                  <a:pt x="2996478" y="619721"/>
                </a:lnTo>
                <a:lnTo>
                  <a:pt x="3003493" y="609312"/>
                </a:lnTo>
                <a:lnTo>
                  <a:pt x="3013896" y="602292"/>
                </a:lnTo>
                <a:lnTo>
                  <a:pt x="3026633" y="599718"/>
                </a:lnTo>
                <a:lnTo>
                  <a:pt x="3039371" y="602292"/>
                </a:lnTo>
                <a:lnTo>
                  <a:pt x="3049775" y="609312"/>
                </a:lnTo>
                <a:lnTo>
                  <a:pt x="3056791" y="619721"/>
                </a:lnTo>
                <a:lnTo>
                  <a:pt x="3059364" y="632466"/>
                </a:lnTo>
                <a:lnTo>
                  <a:pt x="3056791" y="645211"/>
                </a:lnTo>
                <a:lnTo>
                  <a:pt x="3049775" y="655620"/>
                </a:lnTo>
                <a:lnTo>
                  <a:pt x="3039371" y="662640"/>
                </a:lnTo>
                <a:lnTo>
                  <a:pt x="3026633" y="665214"/>
                </a:lnTo>
                <a:close/>
              </a:path>
              <a:path w="4585969" h="2474595">
                <a:moveTo>
                  <a:pt x="3329211" y="667738"/>
                </a:moveTo>
                <a:lnTo>
                  <a:pt x="3315502" y="664966"/>
                </a:lnTo>
                <a:lnTo>
                  <a:pt x="3304303" y="657408"/>
                </a:lnTo>
                <a:lnTo>
                  <a:pt x="3296750" y="646202"/>
                </a:lnTo>
                <a:lnTo>
                  <a:pt x="3293980" y="632483"/>
                </a:lnTo>
                <a:lnTo>
                  <a:pt x="3296750" y="618764"/>
                </a:lnTo>
                <a:lnTo>
                  <a:pt x="3304303" y="607558"/>
                </a:lnTo>
                <a:lnTo>
                  <a:pt x="3315502" y="600000"/>
                </a:lnTo>
                <a:lnTo>
                  <a:pt x="3329211" y="597228"/>
                </a:lnTo>
                <a:lnTo>
                  <a:pt x="3342923" y="600000"/>
                </a:lnTo>
                <a:lnTo>
                  <a:pt x="3354123" y="607558"/>
                </a:lnTo>
                <a:lnTo>
                  <a:pt x="3361676" y="618764"/>
                </a:lnTo>
                <a:lnTo>
                  <a:pt x="3364446" y="632483"/>
                </a:lnTo>
                <a:lnTo>
                  <a:pt x="3361678" y="646202"/>
                </a:lnTo>
                <a:lnTo>
                  <a:pt x="3354129" y="657408"/>
                </a:lnTo>
                <a:lnTo>
                  <a:pt x="3342930" y="664966"/>
                </a:lnTo>
                <a:lnTo>
                  <a:pt x="3329211" y="667738"/>
                </a:lnTo>
                <a:close/>
              </a:path>
              <a:path w="4585969" h="2474595">
                <a:moveTo>
                  <a:pt x="3631783" y="670261"/>
                </a:moveTo>
                <a:lnTo>
                  <a:pt x="3617087" y="667292"/>
                </a:lnTo>
                <a:lnTo>
                  <a:pt x="3605086" y="659194"/>
                </a:lnTo>
                <a:lnTo>
                  <a:pt x="3596995" y="647185"/>
                </a:lnTo>
                <a:lnTo>
                  <a:pt x="3594028" y="632483"/>
                </a:lnTo>
                <a:lnTo>
                  <a:pt x="3596995" y="617782"/>
                </a:lnTo>
                <a:lnTo>
                  <a:pt x="3605086" y="605773"/>
                </a:lnTo>
                <a:lnTo>
                  <a:pt x="3617087" y="597675"/>
                </a:lnTo>
                <a:lnTo>
                  <a:pt x="3631783" y="594704"/>
                </a:lnTo>
                <a:lnTo>
                  <a:pt x="3646479" y="597675"/>
                </a:lnTo>
                <a:lnTo>
                  <a:pt x="3658479" y="605773"/>
                </a:lnTo>
                <a:lnTo>
                  <a:pt x="3666571" y="617782"/>
                </a:lnTo>
                <a:lnTo>
                  <a:pt x="3669538" y="632483"/>
                </a:lnTo>
                <a:lnTo>
                  <a:pt x="3666571" y="647185"/>
                </a:lnTo>
                <a:lnTo>
                  <a:pt x="3658479" y="659194"/>
                </a:lnTo>
                <a:lnTo>
                  <a:pt x="3646479" y="667292"/>
                </a:lnTo>
                <a:lnTo>
                  <a:pt x="3631783" y="670261"/>
                </a:lnTo>
                <a:close/>
              </a:path>
              <a:path w="4585969" h="2474595">
                <a:moveTo>
                  <a:pt x="3934361" y="673625"/>
                </a:moveTo>
                <a:lnTo>
                  <a:pt x="3918361" y="670392"/>
                </a:lnTo>
                <a:lnTo>
                  <a:pt x="3905299" y="661575"/>
                </a:lnTo>
                <a:lnTo>
                  <a:pt x="3896494" y="648498"/>
                </a:lnTo>
                <a:lnTo>
                  <a:pt x="3893266" y="632483"/>
                </a:lnTo>
                <a:lnTo>
                  <a:pt x="3896494" y="616468"/>
                </a:lnTo>
                <a:lnTo>
                  <a:pt x="3905299" y="603390"/>
                </a:lnTo>
                <a:lnTo>
                  <a:pt x="3918361" y="594574"/>
                </a:lnTo>
                <a:lnTo>
                  <a:pt x="3934361" y="591341"/>
                </a:lnTo>
                <a:lnTo>
                  <a:pt x="3950367" y="594574"/>
                </a:lnTo>
                <a:lnTo>
                  <a:pt x="3963441" y="603390"/>
                </a:lnTo>
                <a:lnTo>
                  <a:pt x="3972257" y="616468"/>
                </a:lnTo>
                <a:lnTo>
                  <a:pt x="3975490" y="632483"/>
                </a:lnTo>
                <a:lnTo>
                  <a:pt x="3972257" y="648498"/>
                </a:lnTo>
                <a:lnTo>
                  <a:pt x="3963441" y="661575"/>
                </a:lnTo>
                <a:lnTo>
                  <a:pt x="3950367" y="670392"/>
                </a:lnTo>
                <a:lnTo>
                  <a:pt x="3934361" y="673625"/>
                </a:lnTo>
                <a:close/>
              </a:path>
              <a:path w="4585969" h="2474595">
                <a:moveTo>
                  <a:pt x="4236940" y="676149"/>
                </a:moveTo>
                <a:lnTo>
                  <a:pt x="4219960" y="672718"/>
                </a:lnTo>
                <a:lnTo>
                  <a:pt x="4206093" y="663363"/>
                </a:lnTo>
                <a:lnTo>
                  <a:pt x="4196743" y="649489"/>
                </a:lnTo>
                <a:lnTo>
                  <a:pt x="4193314" y="632500"/>
                </a:lnTo>
                <a:lnTo>
                  <a:pt x="4196743" y="615511"/>
                </a:lnTo>
                <a:lnTo>
                  <a:pt x="4206093" y="601638"/>
                </a:lnTo>
                <a:lnTo>
                  <a:pt x="4219960" y="592284"/>
                </a:lnTo>
                <a:lnTo>
                  <a:pt x="4236940" y="588854"/>
                </a:lnTo>
                <a:lnTo>
                  <a:pt x="4253919" y="592284"/>
                </a:lnTo>
                <a:lnTo>
                  <a:pt x="4267786" y="601638"/>
                </a:lnTo>
                <a:lnTo>
                  <a:pt x="4277136" y="615511"/>
                </a:lnTo>
                <a:lnTo>
                  <a:pt x="4280565" y="632500"/>
                </a:lnTo>
                <a:lnTo>
                  <a:pt x="4277136" y="649489"/>
                </a:lnTo>
                <a:lnTo>
                  <a:pt x="4267786" y="663363"/>
                </a:lnTo>
                <a:lnTo>
                  <a:pt x="4253919" y="672718"/>
                </a:lnTo>
                <a:lnTo>
                  <a:pt x="4236940" y="676149"/>
                </a:lnTo>
                <a:close/>
              </a:path>
              <a:path w="4585969" h="2474595">
                <a:moveTo>
                  <a:pt x="4539518" y="678673"/>
                </a:moveTo>
                <a:lnTo>
                  <a:pt x="4521565" y="675044"/>
                </a:lnTo>
                <a:lnTo>
                  <a:pt x="4506904" y="665149"/>
                </a:lnTo>
                <a:lnTo>
                  <a:pt x="4497020" y="650472"/>
                </a:lnTo>
                <a:lnTo>
                  <a:pt x="4493396" y="632500"/>
                </a:lnTo>
                <a:lnTo>
                  <a:pt x="4497020" y="614529"/>
                </a:lnTo>
                <a:lnTo>
                  <a:pt x="4506904" y="599854"/>
                </a:lnTo>
                <a:lnTo>
                  <a:pt x="4521565" y="589959"/>
                </a:lnTo>
                <a:lnTo>
                  <a:pt x="4539518" y="586330"/>
                </a:lnTo>
                <a:lnTo>
                  <a:pt x="4557491" y="589959"/>
                </a:lnTo>
                <a:lnTo>
                  <a:pt x="4572161" y="599854"/>
                </a:lnTo>
                <a:lnTo>
                  <a:pt x="4582049" y="614529"/>
                </a:lnTo>
                <a:lnTo>
                  <a:pt x="4585674" y="632500"/>
                </a:lnTo>
                <a:lnTo>
                  <a:pt x="4582049" y="650472"/>
                </a:lnTo>
                <a:lnTo>
                  <a:pt x="4572161" y="665149"/>
                </a:lnTo>
                <a:lnTo>
                  <a:pt x="4557491" y="675044"/>
                </a:lnTo>
                <a:lnTo>
                  <a:pt x="4539518" y="678673"/>
                </a:lnTo>
                <a:close/>
              </a:path>
              <a:path w="4585969" h="2474595">
                <a:moveTo>
                  <a:pt x="1680" y="935766"/>
                </a:moveTo>
                <a:lnTo>
                  <a:pt x="0" y="935766"/>
                </a:lnTo>
                <a:lnTo>
                  <a:pt x="0" y="934825"/>
                </a:lnTo>
                <a:lnTo>
                  <a:pt x="1680" y="934825"/>
                </a:lnTo>
                <a:lnTo>
                  <a:pt x="1680" y="935766"/>
                </a:lnTo>
                <a:close/>
              </a:path>
              <a:path w="4585969" h="2474595">
                <a:moveTo>
                  <a:pt x="305269" y="938658"/>
                </a:moveTo>
                <a:lnTo>
                  <a:pt x="301554" y="938658"/>
                </a:lnTo>
                <a:lnTo>
                  <a:pt x="300057" y="937163"/>
                </a:lnTo>
                <a:lnTo>
                  <a:pt x="300057" y="933428"/>
                </a:lnTo>
                <a:lnTo>
                  <a:pt x="301554" y="931930"/>
                </a:lnTo>
                <a:lnTo>
                  <a:pt x="305285" y="931930"/>
                </a:lnTo>
                <a:lnTo>
                  <a:pt x="306781" y="933428"/>
                </a:lnTo>
                <a:lnTo>
                  <a:pt x="306781" y="937163"/>
                </a:lnTo>
                <a:lnTo>
                  <a:pt x="305269" y="938658"/>
                </a:lnTo>
                <a:close/>
              </a:path>
              <a:path w="4585969" h="2474595">
                <a:moveTo>
                  <a:pt x="609714" y="942022"/>
                </a:moveTo>
                <a:lnTo>
                  <a:pt x="602302" y="942022"/>
                </a:lnTo>
                <a:lnTo>
                  <a:pt x="599292" y="939012"/>
                </a:lnTo>
                <a:lnTo>
                  <a:pt x="599292" y="931613"/>
                </a:lnTo>
                <a:lnTo>
                  <a:pt x="602302" y="928600"/>
                </a:lnTo>
                <a:lnTo>
                  <a:pt x="609697" y="928600"/>
                </a:lnTo>
                <a:lnTo>
                  <a:pt x="612707" y="931613"/>
                </a:lnTo>
                <a:lnTo>
                  <a:pt x="612707" y="939012"/>
                </a:lnTo>
                <a:lnTo>
                  <a:pt x="609714" y="942022"/>
                </a:lnTo>
                <a:close/>
              </a:path>
              <a:path w="4585969" h="2474595">
                <a:moveTo>
                  <a:pt x="914142" y="945385"/>
                </a:moveTo>
                <a:lnTo>
                  <a:pt x="903014" y="945385"/>
                </a:lnTo>
                <a:lnTo>
                  <a:pt x="898510" y="940878"/>
                </a:lnTo>
                <a:lnTo>
                  <a:pt x="898510" y="929744"/>
                </a:lnTo>
                <a:lnTo>
                  <a:pt x="903014" y="925236"/>
                </a:lnTo>
                <a:lnTo>
                  <a:pt x="914142" y="925236"/>
                </a:lnTo>
                <a:lnTo>
                  <a:pt x="918646" y="929744"/>
                </a:lnTo>
                <a:lnTo>
                  <a:pt x="918646" y="940878"/>
                </a:lnTo>
                <a:lnTo>
                  <a:pt x="914142" y="945385"/>
                </a:lnTo>
                <a:close/>
              </a:path>
              <a:path w="4585969" h="2474595">
                <a:moveTo>
                  <a:pt x="1218569" y="948753"/>
                </a:moveTo>
                <a:lnTo>
                  <a:pt x="1203744" y="948753"/>
                </a:lnTo>
                <a:lnTo>
                  <a:pt x="1197728" y="942730"/>
                </a:lnTo>
                <a:lnTo>
                  <a:pt x="1197728" y="927895"/>
                </a:lnTo>
                <a:lnTo>
                  <a:pt x="1203744" y="921872"/>
                </a:lnTo>
                <a:lnTo>
                  <a:pt x="1218569" y="921872"/>
                </a:lnTo>
                <a:lnTo>
                  <a:pt x="1224588" y="927895"/>
                </a:lnTo>
                <a:lnTo>
                  <a:pt x="1224588" y="942730"/>
                </a:lnTo>
                <a:lnTo>
                  <a:pt x="1218569" y="948753"/>
                </a:lnTo>
                <a:close/>
              </a:path>
              <a:path w="4585969" h="2474595">
                <a:moveTo>
                  <a:pt x="1523000" y="952113"/>
                </a:moveTo>
                <a:lnTo>
                  <a:pt x="1504473" y="952113"/>
                </a:lnTo>
                <a:lnTo>
                  <a:pt x="1496959" y="944596"/>
                </a:lnTo>
                <a:lnTo>
                  <a:pt x="1496959" y="926059"/>
                </a:lnTo>
                <a:lnTo>
                  <a:pt x="1504473" y="918542"/>
                </a:lnTo>
                <a:lnTo>
                  <a:pt x="1523000" y="918542"/>
                </a:lnTo>
                <a:lnTo>
                  <a:pt x="1530513" y="926059"/>
                </a:lnTo>
                <a:lnTo>
                  <a:pt x="1530513" y="944596"/>
                </a:lnTo>
                <a:lnTo>
                  <a:pt x="1523000" y="952113"/>
                </a:lnTo>
                <a:close/>
              </a:path>
              <a:path w="4585969" h="2474595">
                <a:moveTo>
                  <a:pt x="1816316" y="955480"/>
                </a:moveTo>
                <a:lnTo>
                  <a:pt x="1808475" y="953897"/>
                </a:lnTo>
                <a:lnTo>
                  <a:pt x="1802074" y="949579"/>
                </a:lnTo>
                <a:lnTo>
                  <a:pt x="1797759" y="943174"/>
                </a:lnTo>
                <a:lnTo>
                  <a:pt x="1796177" y="935328"/>
                </a:lnTo>
                <a:lnTo>
                  <a:pt x="1797759" y="927482"/>
                </a:lnTo>
                <a:lnTo>
                  <a:pt x="1802074" y="921078"/>
                </a:lnTo>
                <a:lnTo>
                  <a:pt x="1808475" y="916761"/>
                </a:lnTo>
                <a:lnTo>
                  <a:pt x="1816316" y="915178"/>
                </a:lnTo>
                <a:lnTo>
                  <a:pt x="1824157" y="916761"/>
                </a:lnTo>
                <a:lnTo>
                  <a:pt x="1830559" y="921078"/>
                </a:lnTo>
                <a:lnTo>
                  <a:pt x="1834874" y="927482"/>
                </a:lnTo>
                <a:lnTo>
                  <a:pt x="1836456" y="935328"/>
                </a:lnTo>
                <a:lnTo>
                  <a:pt x="1834874" y="943174"/>
                </a:lnTo>
                <a:lnTo>
                  <a:pt x="1830559" y="949579"/>
                </a:lnTo>
                <a:lnTo>
                  <a:pt x="1824157" y="953897"/>
                </a:lnTo>
                <a:lnTo>
                  <a:pt x="1816316" y="955480"/>
                </a:lnTo>
                <a:close/>
              </a:path>
              <a:path w="4585969" h="2474595">
                <a:moveTo>
                  <a:pt x="2118895" y="958844"/>
                </a:moveTo>
                <a:lnTo>
                  <a:pt x="2109748" y="956996"/>
                </a:lnTo>
                <a:lnTo>
                  <a:pt x="2102279" y="951956"/>
                </a:lnTo>
                <a:lnTo>
                  <a:pt x="2097242" y="944481"/>
                </a:lnTo>
                <a:lnTo>
                  <a:pt x="2095395" y="935328"/>
                </a:lnTo>
                <a:lnTo>
                  <a:pt x="2097242" y="926177"/>
                </a:lnTo>
                <a:lnTo>
                  <a:pt x="2102279" y="918702"/>
                </a:lnTo>
                <a:lnTo>
                  <a:pt x="2109748" y="913663"/>
                </a:lnTo>
                <a:lnTo>
                  <a:pt x="2118895" y="911814"/>
                </a:lnTo>
                <a:lnTo>
                  <a:pt x="2128041" y="913663"/>
                </a:lnTo>
                <a:lnTo>
                  <a:pt x="2135511" y="918702"/>
                </a:lnTo>
                <a:lnTo>
                  <a:pt x="2140547" y="926177"/>
                </a:lnTo>
                <a:lnTo>
                  <a:pt x="2142394" y="935328"/>
                </a:lnTo>
                <a:lnTo>
                  <a:pt x="2140547" y="944481"/>
                </a:lnTo>
                <a:lnTo>
                  <a:pt x="2135511" y="951956"/>
                </a:lnTo>
                <a:lnTo>
                  <a:pt x="2128041" y="956996"/>
                </a:lnTo>
                <a:lnTo>
                  <a:pt x="2118895" y="958844"/>
                </a:lnTo>
                <a:close/>
              </a:path>
              <a:path w="4585969" h="2474595">
                <a:moveTo>
                  <a:pt x="2421476" y="961365"/>
                </a:moveTo>
                <a:lnTo>
                  <a:pt x="2411356" y="959319"/>
                </a:lnTo>
                <a:lnTo>
                  <a:pt x="2403089" y="953742"/>
                </a:lnTo>
                <a:lnTo>
                  <a:pt x="2397514" y="945471"/>
                </a:lnTo>
                <a:lnTo>
                  <a:pt x="2395470" y="935345"/>
                </a:lnTo>
                <a:lnTo>
                  <a:pt x="2397514" y="925220"/>
                </a:lnTo>
                <a:lnTo>
                  <a:pt x="2403089" y="916948"/>
                </a:lnTo>
                <a:lnTo>
                  <a:pt x="2411356" y="911370"/>
                </a:lnTo>
                <a:lnTo>
                  <a:pt x="2421476" y="909324"/>
                </a:lnTo>
                <a:lnTo>
                  <a:pt x="2431594" y="911370"/>
                </a:lnTo>
                <a:lnTo>
                  <a:pt x="2439860" y="916948"/>
                </a:lnTo>
                <a:lnTo>
                  <a:pt x="2445435" y="925220"/>
                </a:lnTo>
                <a:lnTo>
                  <a:pt x="2447480" y="935345"/>
                </a:lnTo>
                <a:lnTo>
                  <a:pt x="2445437" y="945471"/>
                </a:lnTo>
                <a:lnTo>
                  <a:pt x="2439867" y="953742"/>
                </a:lnTo>
                <a:lnTo>
                  <a:pt x="2431602" y="959319"/>
                </a:lnTo>
                <a:lnTo>
                  <a:pt x="2421476" y="961365"/>
                </a:lnTo>
                <a:close/>
              </a:path>
              <a:path w="4585969" h="2474595">
                <a:moveTo>
                  <a:pt x="2724055" y="964729"/>
                </a:moveTo>
                <a:lnTo>
                  <a:pt x="2712622" y="962420"/>
                </a:lnTo>
                <a:lnTo>
                  <a:pt x="2703288" y="956124"/>
                </a:lnTo>
                <a:lnTo>
                  <a:pt x="2696995" y="946784"/>
                </a:lnTo>
                <a:lnTo>
                  <a:pt x="2694688" y="935345"/>
                </a:lnTo>
                <a:lnTo>
                  <a:pt x="2696995" y="923905"/>
                </a:lnTo>
                <a:lnTo>
                  <a:pt x="2703288" y="914565"/>
                </a:lnTo>
                <a:lnTo>
                  <a:pt x="2712622" y="908269"/>
                </a:lnTo>
                <a:lnTo>
                  <a:pt x="2724055" y="905961"/>
                </a:lnTo>
                <a:lnTo>
                  <a:pt x="2735487" y="908269"/>
                </a:lnTo>
                <a:lnTo>
                  <a:pt x="2744821" y="914565"/>
                </a:lnTo>
                <a:lnTo>
                  <a:pt x="2751114" y="923905"/>
                </a:lnTo>
                <a:lnTo>
                  <a:pt x="2753422" y="935345"/>
                </a:lnTo>
                <a:lnTo>
                  <a:pt x="2751114" y="946784"/>
                </a:lnTo>
                <a:lnTo>
                  <a:pt x="2744821" y="956124"/>
                </a:lnTo>
                <a:lnTo>
                  <a:pt x="2735487" y="962420"/>
                </a:lnTo>
                <a:lnTo>
                  <a:pt x="2724055" y="964729"/>
                </a:lnTo>
                <a:close/>
              </a:path>
              <a:path w="4585969" h="2474595">
                <a:moveTo>
                  <a:pt x="3026633" y="968092"/>
                </a:moveTo>
                <a:lnTo>
                  <a:pt x="3013896" y="965518"/>
                </a:lnTo>
                <a:lnTo>
                  <a:pt x="3003493" y="958499"/>
                </a:lnTo>
                <a:lnTo>
                  <a:pt x="2996478" y="948089"/>
                </a:lnTo>
                <a:lnTo>
                  <a:pt x="2993905" y="935345"/>
                </a:lnTo>
                <a:lnTo>
                  <a:pt x="2996478" y="922600"/>
                </a:lnTo>
                <a:lnTo>
                  <a:pt x="3003493" y="912190"/>
                </a:lnTo>
                <a:lnTo>
                  <a:pt x="3013896" y="905171"/>
                </a:lnTo>
                <a:lnTo>
                  <a:pt x="3026633" y="902597"/>
                </a:lnTo>
                <a:lnTo>
                  <a:pt x="3039371" y="905171"/>
                </a:lnTo>
                <a:lnTo>
                  <a:pt x="3049775" y="912190"/>
                </a:lnTo>
                <a:lnTo>
                  <a:pt x="3056791" y="922600"/>
                </a:lnTo>
                <a:lnTo>
                  <a:pt x="3059364" y="935345"/>
                </a:lnTo>
                <a:lnTo>
                  <a:pt x="3056791" y="948089"/>
                </a:lnTo>
                <a:lnTo>
                  <a:pt x="3049775" y="958499"/>
                </a:lnTo>
                <a:lnTo>
                  <a:pt x="3039371" y="965518"/>
                </a:lnTo>
                <a:lnTo>
                  <a:pt x="3026633" y="968092"/>
                </a:lnTo>
                <a:close/>
              </a:path>
              <a:path w="4585969" h="2474595">
                <a:moveTo>
                  <a:pt x="3329211" y="970616"/>
                </a:moveTo>
                <a:lnTo>
                  <a:pt x="3315502" y="967844"/>
                </a:lnTo>
                <a:lnTo>
                  <a:pt x="3304303" y="960287"/>
                </a:lnTo>
                <a:lnTo>
                  <a:pt x="3296750" y="949080"/>
                </a:lnTo>
                <a:lnTo>
                  <a:pt x="3293980" y="935361"/>
                </a:lnTo>
                <a:lnTo>
                  <a:pt x="3296750" y="921643"/>
                </a:lnTo>
                <a:lnTo>
                  <a:pt x="3304303" y="910436"/>
                </a:lnTo>
                <a:lnTo>
                  <a:pt x="3315502" y="902879"/>
                </a:lnTo>
                <a:lnTo>
                  <a:pt x="3329211" y="900107"/>
                </a:lnTo>
                <a:lnTo>
                  <a:pt x="3342923" y="902879"/>
                </a:lnTo>
                <a:lnTo>
                  <a:pt x="3354123" y="910436"/>
                </a:lnTo>
                <a:lnTo>
                  <a:pt x="3361676" y="921643"/>
                </a:lnTo>
                <a:lnTo>
                  <a:pt x="3364446" y="935361"/>
                </a:lnTo>
                <a:lnTo>
                  <a:pt x="3361678" y="949080"/>
                </a:lnTo>
                <a:lnTo>
                  <a:pt x="3354129" y="960287"/>
                </a:lnTo>
                <a:lnTo>
                  <a:pt x="3342930" y="967844"/>
                </a:lnTo>
                <a:lnTo>
                  <a:pt x="3329211" y="970616"/>
                </a:lnTo>
                <a:close/>
              </a:path>
              <a:path w="4585969" h="2474595">
                <a:moveTo>
                  <a:pt x="3631783" y="973140"/>
                </a:moveTo>
                <a:lnTo>
                  <a:pt x="3617087" y="970170"/>
                </a:lnTo>
                <a:lnTo>
                  <a:pt x="3605086" y="962072"/>
                </a:lnTo>
                <a:lnTo>
                  <a:pt x="3596995" y="950064"/>
                </a:lnTo>
                <a:lnTo>
                  <a:pt x="3594028" y="935361"/>
                </a:lnTo>
                <a:lnTo>
                  <a:pt x="3596995" y="920659"/>
                </a:lnTo>
                <a:lnTo>
                  <a:pt x="3605086" y="908651"/>
                </a:lnTo>
                <a:lnTo>
                  <a:pt x="3617087" y="900553"/>
                </a:lnTo>
                <a:lnTo>
                  <a:pt x="3631783" y="897583"/>
                </a:lnTo>
                <a:lnTo>
                  <a:pt x="3646479" y="900553"/>
                </a:lnTo>
                <a:lnTo>
                  <a:pt x="3658479" y="908651"/>
                </a:lnTo>
                <a:lnTo>
                  <a:pt x="3666571" y="920659"/>
                </a:lnTo>
                <a:lnTo>
                  <a:pt x="3669538" y="935361"/>
                </a:lnTo>
                <a:lnTo>
                  <a:pt x="3666571" y="950064"/>
                </a:lnTo>
                <a:lnTo>
                  <a:pt x="3658479" y="962072"/>
                </a:lnTo>
                <a:lnTo>
                  <a:pt x="3646479" y="970170"/>
                </a:lnTo>
                <a:lnTo>
                  <a:pt x="3631783" y="973140"/>
                </a:lnTo>
                <a:close/>
              </a:path>
              <a:path w="4585969" h="2474595">
                <a:moveTo>
                  <a:pt x="3934361" y="976504"/>
                </a:moveTo>
                <a:lnTo>
                  <a:pt x="3918361" y="973271"/>
                </a:lnTo>
                <a:lnTo>
                  <a:pt x="3905299" y="964454"/>
                </a:lnTo>
                <a:lnTo>
                  <a:pt x="3896494" y="951377"/>
                </a:lnTo>
                <a:lnTo>
                  <a:pt x="3893266" y="935361"/>
                </a:lnTo>
                <a:lnTo>
                  <a:pt x="3896494" y="919346"/>
                </a:lnTo>
                <a:lnTo>
                  <a:pt x="3905299" y="906269"/>
                </a:lnTo>
                <a:lnTo>
                  <a:pt x="3918361" y="897452"/>
                </a:lnTo>
                <a:lnTo>
                  <a:pt x="3934361" y="894219"/>
                </a:lnTo>
                <a:lnTo>
                  <a:pt x="3950367" y="897452"/>
                </a:lnTo>
                <a:lnTo>
                  <a:pt x="3963441" y="906269"/>
                </a:lnTo>
                <a:lnTo>
                  <a:pt x="3972257" y="919346"/>
                </a:lnTo>
                <a:lnTo>
                  <a:pt x="3975490" y="935361"/>
                </a:lnTo>
                <a:lnTo>
                  <a:pt x="3972257" y="951377"/>
                </a:lnTo>
                <a:lnTo>
                  <a:pt x="3963441" y="964454"/>
                </a:lnTo>
                <a:lnTo>
                  <a:pt x="3950367" y="973271"/>
                </a:lnTo>
                <a:lnTo>
                  <a:pt x="3934361" y="976504"/>
                </a:lnTo>
                <a:close/>
              </a:path>
              <a:path w="4585969" h="2474595">
                <a:moveTo>
                  <a:pt x="4236940" y="979027"/>
                </a:moveTo>
                <a:lnTo>
                  <a:pt x="4219960" y="975597"/>
                </a:lnTo>
                <a:lnTo>
                  <a:pt x="4206093" y="966242"/>
                </a:lnTo>
                <a:lnTo>
                  <a:pt x="4196743" y="952367"/>
                </a:lnTo>
                <a:lnTo>
                  <a:pt x="4193314" y="935378"/>
                </a:lnTo>
                <a:lnTo>
                  <a:pt x="4196743" y="918390"/>
                </a:lnTo>
                <a:lnTo>
                  <a:pt x="4206093" y="904517"/>
                </a:lnTo>
                <a:lnTo>
                  <a:pt x="4219960" y="895163"/>
                </a:lnTo>
                <a:lnTo>
                  <a:pt x="4236940" y="891733"/>
                </a:lnTo>
                <a:lnTo>
                  <a:pt x="4253919" y="895163"/>
                </a:lnTo>
                <a:lnTo>
                  <a:pt x="4267786" y="904517"/>
                </a:lnTo>
                <a:lnTo>
                  <a:pt x="4277136" y="918390"/>
                </a:lnTo>
                <a:lnTo>
                  <a:pt x="4280565" y="935378"/>
                </a:lnTo>
                <a:lnTo>
                  <a:pt x="4277136" y="952367"/>
                </a:lnTo>
                <a:lnTo>
                  <a:pt x="4267786" y="966242"/>
                </a:lnTo>
                <a:lnTo>
                  <a:pt x="4253919" y="975597"/>
                </a:lnTo>
                <a:lnTo>
                  <a:pt x="4236940" y="979027"/>
                </a:lnTo>
                <a:close/>
              </a:path>
              <a:path w="4585969" h="2474595">
                <a:moveTo>
                  <a:pt x="4539518" y="981551"/>
                </a:moveTo>
                <a:lnTo>
                  <a:pt x="4521565" y="977923"/>
                </a:lnTo>
                <a:lnTo>
                  <a:pt x="4506904" y="968027"/>
                </a:lnTo>
                <a:lnTo>
                  <a:pt x="4497020" y="953351"/>
                </a:lnTo>
                <a:lnTo>
                  <a:pt x="4493396" y="935378"/>
                </a:lnTo>
                <a:lnTo>
                  <a:pt x="4497020" y="917408"/>
                </a:lnTo>
                <a:lnTo>
                  <a:pt x="4506904" y="902732"/>
                </a:lnTo>
                <a:lnTo>
                  <a:pt x="4521565" y="892837"/>
                </a:lnTo>
                <a:lnTo>
                  <a:pt x="4539518" y="889209"/>
                </a:lnTo>
                <a:lnTo>
                  <a:pt x="4557491" y="892837"/>
                </a:lnTo>
                <a:lnTo>
                  <a:pt x="4572161" y="902732"/>
                </a:lnTo>
                <a:lnTo>
                  <a:pt x="4582049" y="917408"/>
                </a:lnTo>
                <a:lnTo>
                  <a:pt x="4585674" y="935378"/>
                </a:lnTo>
                <a:lnTo>
                  <a:pt x="4582049" y="953351"/>
                </a:lnTo>
                <a:lnTo>
                  <a:pt x="4572161" y="968027"/>
                </a:lnTo>
                <a:lnTo>
                  <a:pt x="4557491" y="977923"/>
                </a:lnTo>
                <a:lnTo>
                  <a:pt x="4539518" y="981551"/>
                </a:lnTo>
                <a:close/>
              </a:path>
              <a:path w="4585969" h="2474595">
                <a:moveTo>
                  <a:pt x="1680" y="1238645"/>
                </a:moveTo>
                <a:lnTo>
                  <a:pt x="0" y="1238645"/>
                </a:lnTo>
                <a:lnTo>
                  <a:pt x="0" y="1237704"/>
                </a:lnTo>
                <a:lnTo>
                  <a:pt x="1680" y="1237704"/>
                </a:lnTo>
                <a:lnTo>
                  <a:pt x="1680" y="1238645"/>
                </a:lnTo>
                <a:close/>
              </a:path>
              <a:path w="4585969" h="2474595">
                <a:moveTo>
                  <a:pt x="305269" y="1241536"/>
                </a:moveTo>
                <a:lnTo>
                  <a:pt x="301554" y="1241536"/>
                </a:lnTo>
                <a:lnTo>
                  <a:pt x="300057" y="1240042"/>
                </a:lnTo>
                <a:lnTo>
                  <a:pt x="300057" y="1236307"/>
                </a:lnTo>
                <a:lnTo>
                  <a:pt x="301554" y="1234809"/>
                </a:lnTo>
                <a:lnTo>
                  <a:pt x="305285" y="1234809"/>
                </a:lnTo>
                <a:lnTo>
                  <a:pt x="306781" y="1236307"/>
                </a:lnTo>
                <a:lnTo>
                  <a:pt x="306781" y="1240042"/>
                </a:lnTo>
                <a:lnTo>
                  <a:pt x="305269" y="1241536"/>
                </a:lnTo>
                <a:close/>
              </a:path>
              <a:path w="4585969" h="2474595">
                <a:moveTo>
                  <a:pt x="609714" y="1244900"/>
                </a:moveTo>
                <a:lnTo>
                  <a:pt x="602302" y="1244900"/>
                </a:lnTo>
                <a:lnTo>
                  <a:pt x="599292" y="1241891"/>
                </a:lnTo>
                <a:lnTo>
                  <a:pt x="599292" y="1234488"/>
                </a:lnTo>
                <a:lnTo>
                  <a:pt x="602302" y="1231479"/>
                </a:lnTo>
                <a:lnTo>
                  <a:pt x="609697" y="1231479"/>
                </a:lnTo>
                <a:lnTo>
                  <a:pt x="612707" y="1234488"/>
                </a:lnTo>
                <a:lnTo>
                  <a:pt x="612707" y="1241891"/>
                </a:lnTo>
                <a:lnTo>
                  <a:pt x="609714" y="1244900"/>
                </a:lnTo>
                <a:close/>
              </a:path>
              <a:path w="4585969" h="2474595">
                <a:moveTo>
                  <a:pt x="914142" y="1248264"/>
                </a:moveTo>
                <a:lnTo>
                  <a:pt x="903014" y="1248264"/>
                </a:lnTo>
                <a:lnTo>
                  <a:pt x="898510" y="1243757"/>
                </a:lnTo>
                <a:lnTo>
                  <a:pt x="898510" y="1232622"/>
                </a:lnTo>
                <a:lnTo>
                  <a:pt x="903014" y="1228115"/>
                </a:lnTo>
                <a:lnTo>
                  <a:pt x="914142" y="1228115"/>
                </a:lnTo>
                <a:lnTo>
                  <a:pt x="918646" y="1232622"/>
                </a:lnTo>
                <a:lnTo>
                  <a:pt x="918646" y="1243757"/>
                </a:lnTo>
                <a:lnTo>
                  <a:pt x="914142" y="1248264"/>
                </a:lnTo>
                <a:close/>
              </a:path>
              <a:path w="4585969" h="2474595">
                <a:moveTo>
                  <a:pt x="1218569" y="1251628"/>
                </a:moveTo>
                <a:lnTo>
                  <a:pt x="1203744" y="1251628"/>
                </a:lnTo>
                <a:lnTo>
                  <a:pt x="1197728" y="1245609"/>
                </a:lnTo>
                <a:lnTo>
                  <a:pt x="1197728" y="1230773"/>
                </a:lnTo>
                <a:lnTo>
                  <a:pt x="1203744" y="1224751"/>
                </a:lnTo>
                <a:lnTo>
                  <a:pt x="1218569" y="1224751"/>
                </a:lnTo>
                <a:lnTo>
                  <a:pt x="1224588" y="1230773"/>
                </a:lnTo>
                <a:lnTo>
                  <a:pt x="1224588" y="1245609"/>
                </a:lnTo>
                <a:lnTo>
                  <a:pt x="1218569" y="1251628"/>
                </a:lnTo>
                <a:close/>
              </a:path>
              <a:path w="4585969" h="2474595">
                <a:moveTo>
                  <a:pt x="1523000" y="1254995"/>
                </a:moveTo>
                <a:lnTo>
                  <a:pt x="1504473" y="1254995"/>
                </a:lnTo>
                <a:lnTo>
                  <a:pt x="1496959" y="1247475"/>
                </a:lnTo>
                <a:lnTo>
                  <a:pt x="1496959" y="1228938"/>
                </a:lnTo>
                <a:lnTo>
                  <a:pt x="1504473" y="1221421"/>
                </a:lnTo>
                <a:lnTo>
                  <a:pt x="1523000" y="1221421"/>
                </a:lnTo>
                <a:lnTo>
                  <a:pt x="1530513" y="1228938"/>
                </a:lnTo>
                <a:lnTo>
                  <a:pt x="1530513" y="1247475"/>
                </a:lnTo>
                <a:lnTo>
                  <a:pt x="1523000" y="1254995"/>
                </a:lnTo>
                <a:close/>
              </a:path>
              <a:path w="4585969" h="2474595">
                <a:moveTo>
                  <a:pt x="1816316" y="1258356"/>
                </a:moveTo>
                <a:lnTo>
                  <a:pt x="1808475" y="1256773"/>
                </a:lnTo>
                <a:lnTo>
                  <a:pt x="1802074" y="1252456"/>
                </a:lnTo>
                <a:lnTo>
                  <a:pt x="1797759" y="1246052"/>
                </a:lnTo>
                <a:lnTo>
                  <a:pt x="1796177" y="1238206"/>
                </a:lnTo>
                <a:lnTo>
                  <a:pt x="1797759" y="1230361"/>
                </a:lnTo>
                <a:lnTo>
                  <a:pt x="1802074" y="1223956"/>
                </a:lnTo>
                <a:lnTo>
                  <a:pt x="1808475" y="1219640"/>
                </a:lnTo>
                <a:lnTo>
                  <a:pt x="1816316" y="1218057"/>
                </a:lnTo>
                <a:lnTo>
                  <a:pt x="1824157" y="1219640"/>
                </a:lnTo>
                <a:lnTo>
                  <a:pt x="1830559" y="1223956"/>
                </a:lnTo>
                <a:lnTo>
                  <a:pt x="1834874" y="1230361"/>
                </a:lnTo>
                <a:lnTo>
                  <a:pt x="1836456" y="1238206"/>
                </a:lnTo>
                <a:lnTo>
                  <a:pt x="1834874" y="1246052"/>
                </a:lnTo>
                <a:lnTo>
                  <a:pt x="1830559" y="1252456"/>
                </a:lnTo>
                <a:lnTo>
                  <a:pt x="1824157" y="1256773"/>
                </a:lnTo>
                <a:lnTo>
                  <a:pt x="1816316" y="1258356"/>
                </a:lnTo>
                <a:close/>
              </a:path>
              <a:path w="4585969" h="2474595">
                <a:moveTo>
                  <a:pt x="2118895" y="1261723"/>
                </a:moveTo>
                <a:lnTo>
                  <a:pt x="2109748" y="1259875"/>
                </a:lnTo>
                <a:lnTo>
                  <a:pt x="2102279" y="1254835"/>
                </a:lnTo>
                <a:lnTo>
                  <a:pt x="2097242" y="1247359"/>
                </a:lnTo>
                <a:lnTo>
                  <a:pt x="2095395" y="1238206"/>
                </a:lnTo>
                <a:lnTo>
                  <a:pt x="2097242" y="1229055"/>
                </a:lnTo>
                <a:lnTo>
                  <a:pt x="2102279" y="1221581"/>
                </a:lnTo>
                <a:lnTo>
                  <a:pt x="2109748" y="1216541"/>
                </a:lnTo>
                <a:lnTo>
                  <a:pt x="2118895" y="1214693"/>
                </a:lnTo>
                <a:lnTo>
                  <a:pt x="2128041" y="1216541"/>
                </a:lnTo>
                <a:lnTo>
                  <a:pt x="2135511" y="1221581"/>
                </a:lnTo>
                <a:lnTo>
                  <a:pt x="2140547" y="1229055"/>
                </a:lnTo>
                <a:lnTo>
                  <a:pt x="2142394" y="1238206"/>
                </a:lnTo>
                <a:lnTo>
                  <a:pt x="2140547" y="1247359"/>
                </a:lnTo>
                <a:lnTo>
                  <a:pt x="2135511" y="1254835"/>
                </a:lnTo>
                <a:lnTo>
                  <a:pt x="2128041" y="1259875"/>
                </a:lnTo>
                <a:lnTo>
                  <a:pt x="2118895" y="1261723"/>
                </a:lnTo>
                <a:close/>
              </a:path>
              <a:path w="4585969" h="2474595">
                <a:moveTo>
                  <a:pt x="2421476" y="1264243"/>
                </a:moveTo>
                <a:lnTo>
                  <a:pt x="2411356" y="1262198"/>
                </a:lnTo>
                <a:lnTo>
                  <a:pt x="2403089" y="1256621"/>
                </a:lnTo>
                <a:lnTo>
                  <a:pt x="2397514" y="1248350"/>
                </a:lnTo>
                <a:lnTo>
                  <a:pt x="2395470" y="1238223"/>
                </a:lnTo>
                <a:lnTo>
                  <a:pt x="2397514" y="1228098"/>
                </a:lnTo>
                <a:lnTo>
                  <a:pt x="2403089" y="1219827"/>
                </a:lnTo>
                <a:lnTo>
                  <a:pt x="2411356" y="1214249"/>
                </a:lnTo>
                <a:lnTo>
                  <a:pt x="2421476" y="1212203"/>
                </a:lnTo>
                <a:lnTo>
                  <a:pt x="2431594" y="1214249"/>
                </a:lnTo>
                <a:lnTo>
                  <a:pt x="2439860" y="1219827"/>
                </a:lnTo>
                <a:lnTo>
                  <a:pt x="2445435" y="1228098"/>
                </a:lnTo>
                <a:lnTo>
                  <a:pt x="2447480" y="1238223"/>
                </a:lnTo>
                <a:lnTo>
                  <a:pt x="2445437" y="1248350"/>
                </a:lnTo>
                <a:lnTo>
                  <a:pt x="2439867" y="1256621"/>
                </a:lnTo>
                <a:lnTo>
                  <a:pt x="2431602" y="1262198"/>
                </a:lnTo>
                <a:lnTo>
                  <a:pt x="2421476" y="1264243"/>
                </a:lnTo>
                <a:close/>
              </a:path>
              <a:path w="4585969" h="2474595">
                <a:moveTo>
                  <a:pt x="2724055" y="1267607"/>
                </a:moveTo>
                <a:lnTo>
                  <a:pt x="2712622" y="1265299"/>
                </a:lnTo>
                <a:lnTo>
                  <a:pt x="2703288" y="1259002"/>
                </a:lnTo>
                <a:lnTo>
                  <a:pt x="2696995" y="1249662"/>
                </a:lnTo>
                <a:lnTo>
                  <a:pt x="2694688" y="1238223"/>
                </a:lnTo>
                <a:lnTo>
                  <a:pt x="2696995" y="1226784"/>
                </a:lnTo>
                <a:lnTo>
                  <a:pt x="2703288" y="1217444"/>
                </a:lnTo>
                <a:lnTo>
                  <a:pt x="2712622" y="1211148"/>
                </a:lnTo>
                <a:lnTo>
                  <a:pt x="2724055" y="1208839"/>
                </a:lnTo>
                <a:lnTo>
                  <a:pt x="2735487" y="1211148"/>
                </a:lnTo>
                <a:lnTo>
                  <a:pt x="2744821" y="1217444"/>
                </a:lnTo>
                <a:lnTo>
                  <a:pt x="2751114" y="1226784"/>
                </a:lnTo>
                <a:lnTo>
                  <a:pt x="2753422" y="1238223"/>
                </a:lnTo>
                <a:lnTo>
                  <a:pt x="2751114" y="1249662"/>
                </a:lnTo>
                <a:lnTo>
                  <a:pt x="2744821" y="1259002"/>
                </a:lnTo>
                <a:lnTo>
                  <a:pt x="2735487" y="1265299"/>
                </a:lnTo>
                <a:lnTo>
                  <a:pt x="2724055" y="1267607"/>
                </a:lnTo>
                <a:close/>
              </a:path>
              <a:path w="4585969" h="2474595">
                <a:moveTo>
                  <a:pt x="3026633" y="1270971"/>
                </a:moveTo>
                <a:lnTo>
                  <a:pt x="3013896" y="1268397"/>
                </a:lnTo>
                <a:lnTo>
                  <a:pt x="3003493" y="1261378"/>
                </a:lnTo>
                <a:lnTo>
                  <a:pt x="2996478" y="1250968"/>
                </a:lnTo>
                <a:lnTo>
                  <a:pt x="2993905" y="1238223"/>
                </a:lnTo>
                <a:lnTo>
                  <a:pt x="2996478" y="1225478"/>
                </a:lnTo>
                <a:lnTo>
                  <a:pt x="3003493" y="1215069"/>
                </a:lnTo>
                <a:lnTo>
                  <a:pt x="3013896" y="1208050"/>
                </a:lnTo>
                <a:lnTo>
                  <a:pt x="3026633" y="1205475"/>
                </a:lnTo>
                <a:lnTo>
                  <a:pt x="3039371" y="1208050"/>
                </a:lnTo>
                <a:lnTo>
                  <a:pt x="3049775" y="1215069"/>
                </a:lnTo>
                <a:lnTo>
                  <a:pt x="3056791" y="1225478"/>
                </a:lnTo>
                <a:lnTo>
                  <a:pt x="3059364" y="1238223"/>
                </a:lnTo>
                <a:lnTo>
                  <a:pt x="3056791" y="1250968"/>
                </a:lnTo>
                <a:lnTo>
                  <a:pt x="3049775" y="1261378"/>
                </a:lnTo>
                <a:lnTo>
                  <a:pt x="3039371" y="1268397"/>
                </a:lnTo>
                <a:lnTo>
                  <a:pt x="3026633" y="1270971"/>
                </a:lnTo>
                <a:close/>
              </a:path>
              <a:path w="4585969" h="2474595">
                <a:moveTo>
                  <a:pt x="3329211" y="1273495"/>
                </a:moveTo>
                <a:lnTo>
                  <a:pt x="3315502" y="1270723"/>
                </a:lnTo>
                <a:lnTo>
                  <a:pt x="3304303" y="1263165"/>
                </a:lnTo>
                <a:lnTo>
                  <a:pt x="3296750" y="1251959"/>
                </a:lnTo>
                <a:lnTo>
                  <a:pt x="3293980" y="1238240"/>
                </a:lnTo>
                <a:lnTo>
                  <a:pt x="3296750" y="1224521"/>
                </a:lnTo>
                <a:lnTo>
                  <a:pt x="3304303" y="1213315"/>
                </a:lnTo>
                <a:lnTo>
                  <a:pt x="3315502" y="1205757"/>
                </a:lnTo>
                <a:lnTo>
                  <a:pt x="3329211" y="1202985"/>
                </a:lnTo>
                <a:lnTo>
                  <a:pt x="3342923" y="1205757"/>
                </a:lnTo>
                <a:lnTo>
                  <a:pt x="3354123" y="1213315"/>
                </a:lnTo>
                <a:lnTo>
                  <a:pt x="3361676" y="1224521"/>
                </a:lnTo>
                <a:lnTo>
                  <a:pt x="3364446" y="1238240"/>
                </a:lnTo>
                <a:lnTo>
                  <a:pt x="3361678" y="1251959"/>
                </a:lnTo>
                <a:lnTo>
                  <a:pt x="3354129" y="1263165"/>
                </a:lnTo>
                <a:lnTo>
                  <a:pt x="3342930" y="1270723"/>
                </a:lnTo>
                <a:lnTo>
                  <a:pt x="3329211" y="1273495"/>
                </a:lnTo>
                <a:close/>
              </a:path>
              <a:path w="4585969" h="2474595">
                <a:moveTo>
                  <a:pt x="3631783" y="1276018"/>
                </a:moveTo>
                <a:lnTo>
                  <a:pt x="3617087" y="1273049"/>
                </a:lnTo>
                <a:lnTo>
                  <a:pt x="3605086" y="1264951"/>
                </a:lnTo>
                <a:lnTo>
                  <a:pt x="3596995" y="1252942"/>
                </a:lnTo>
                <a:lnTo>
                  <a:pt x="3594028" y="1238240"/>
                </a:lnTo>
                <a:lnTo>
                  <a:pt x="3596995" y="1223539"/>
                </a:lnTo>
                <a:lnTo>
                  <a:pt x="3605086" y="1211530"/>
                </a:lnTo>
                <a:lnTo>
                  <a:pt x="3617087" y="1203432"/>
                </a:lnTo>
                <a:lnTo>
                  <a:pt x="3631783" y="1200462"/>
                </a:lnTo>
                <a:lnTo>
                  <a:pt x="3646479" y="1203432"/>
                </a:lnTo>
                <a:lnTo>
                  <a:pt x="3658479" y="1211530"/>
                </a:lnTo>
                <a:lnTo>
                  <a:pt x="3666571" y="1223539"/>
                </a:lnTo>
                <a:lnTo>
                  <a:pt x="3669538" y="1238240"/>
                </a:lnTo>
                <a:lnTo>
                  <a:pt x="3666571" y="1252942"/>
                </a:lnTo>
                <a:lnTo>
                  <a:pt x="3658479" y="1264951"/>
                </a:lnTo>
                <a:lnTo>
                  <a:pt x="3646479" y="1273049"/>
                </a:lnTo>
                <a:lnTo>
                  <a:pt x="3631783" y="1276018"/>
                </a:lnTo>
                <a:close/>
              </a:path>
              <a:path w="4585969" h="2474595">
                <a:moveTo>
                  <a:pt x="3934361" y="1279382"/>
                </a:moveTo>
                <a:lnTo>
                  <a:pt x="3918361" y="1276149"/>
                </a:lnTo>
                <a:lnTo>
                  <a:pt x="3905299" y="1267333"/>
                </a:lnTo>
                <a:lnTo>
                  <a:pt x="3896494" y="1254255"/>
                </a:lnTo>
                <a:lnTo>
                  <a:pt x="3893266" y="1238240"/>
                </a:lnTo>
                <a:lnTo>
                  <a:pt x="3896494" y="1222225"/>
                </a:lnTo>
                <a:lnTo>
                  <a:pt x="3905299" y="1209148"/>
                </a:lnTo>
                <a:lnTo>
                  <a:pt x="3918361" y="1200331"/>
                </a:lnTo>
                <a:lnTo>
                  <a:pt x="3934361" y="1197098"/>
                </a:lnTo>
                <a:lnTo>
                  <a:pt x="3950367" y="1200331"/>
                </a:lnTo>
                <a:lnTo>
                  <a:pt x="3963441" y="1209148"/>
                </a:lnTo>
                <a:lnTo>
                  <a:pt x="3972257" y="1222225"/>
                </a:lnTo>
                <a:lnTo>
                  <a:pt x="3975490" y="1238240"/>
                </a:lnTo>
                <a:lnTo>
                  <a:pt x="3972257" y="1254255"/>
                </a:lnTo>
                <a:lnTo>
                  <a:pt x="3963441" y="1267333"/>
                </a:lnTo>
                <a:lnTo>
                  <a:pt x="3950367" y="1276149"/>
                </a:lnTo>
                <a:lnTo>
                  <a:pt x="3934361" y="1279382"/>
                </a:lnTo>
                <a:close/>
              </a:path>
              <a:path w="4585969" h="2474595">
                <a:moveTo>
                  <a:pt x="4236940" y="1281906"/>
                </a:moveTo>
                <a:lnTo>
                  <a:pt x="4219960" y="1278476"/>
                </a:lnTo>
                <a:lnTo>
                  <a:pt x="4206093" y="1269120"/>
                </a:lnTo>
                <a:lnTo>
                  <a:pt x="4196743" y="1255246"/>
                </a:lnTo>
                <a:lnTo>
                  <a:pt x="4193314" y="1238257"/>
                </a:lnTo>
                <a:lnTo>
                  <a:pt x="4196743" y="1221268"/>
                </a:lnTo>
                <a:lnTo>
                  <a:pt x="4206093" y="1207393"/>
                </a:lnTo>
                <a:lnTo>
                  <a:pt x="4219960" y="1198038"/>
                </a:lnTo>
                <a:lnTo>
                  <a:pt x="4236940" y="1194608"/>
                </a:lnTo>
                <a:lnTo>
                  <a:pt x="4253919" y="1198038"/>
                </a:lnTo>
                <a:lnTo>
                  <a:pt x="4267786" y="1207393"/>
                </a:lnTo>
                <a:lnTo>
                  <a:pt x="4277136" y="1221268"/>
                </a:lnTo>
                <a:lnTo>
                  <a:pt x="4280565" y="1238257"/>
                </a:lnTo>
                <a:lnTo>
                  <a:pt x="4277136" y="1255246"/>
                </a:lnTo>
                <a:lnTo>
                  <a:pt x="4267786" y="1269120"/>
                </a:lnTo>
                <a:lnTo>
                  <a:pt x="4253919" y="1278476"/>
                </a:lnTo>
                <a:lnTo>
                  <a:pt x="4236940" y="1281906"/>
                </a:lnTo>
                <a:close/>
              </a:path>
              <a:path w="4585969" h="2474595">
                <a:moveTo>
                  <a:pt x="4539518" y="1284430"/>
                </a:moveTo>
                <a:lnTo>
                  <a:pt x="4521565" y="1280801"/>
                </a:lnTo>
                <a:lnTo>
                  <a:pt x="4506904" y="1270906"/>
                </a:lnTo>
                <a:lnTo>
                  <a:pt x="4497020" y="1256229"/>
                </a:lnTo>
                <a:lnTo>
                  <a:pt x="4493396" y="1238257"/>
                </a:lnTo>
                <a:lnTo>
                  <a:pt x="4497020" y="1220286"/>
                </a:lnTo>
                <a:lnTo>
                  <a:pt x="4506904" y="1205611"/>
                </a:lnTo>
                <a:lnTo>
                  <a:pt x="4521565" y="1195716"/>
                </a:lnTo>
                <a:lnTo>
                  <a:pt x="4539518" y="1192087"/>
                </a:lnTo>
                <a:lnTo>
                  <a:pt x="4557491" y="1195716"/>
                </a:lnTo>
                <a:lnTo>
                  <a:pt x="4572161" y="1205611"/>
                </a:lnTo>
                <a:lnTo>
                  <a:pt x="4582049" y="1220286"/>
                </a:lnTo>
                <a:lnTo>
                  <a:pt x="4585674" y="1238257"/>
                </a:lnTo>
                <a:lnTo>
                  <a:pt x="4582049" y="1256229"/>
                </a:lnTo>
                <a:lnTo>
                  <a:pt x="4572161" y="1270906"/>
                </a:lnTo>
                <a:lnTo>
                  <a:pt x="4557491" y="1280801"/>
                </a:lnTo>
                <a:lnTo>
                  <a:pt x="4539518" y="1284430"/>
                </a:lnTo>
                <a:close/>
              </a:path>
              <a:path w="4585969" h="2474595">
                <a:moveTo>
                  <a:pt x="1680" y="1541524"/>
                </a:moveTo>
                <a:lnTo>
                  <a:pt x="0" y="1541524"/>
                </a:lnTo>
                <a:lnTo>
                  <a:pt x="0" y="1540582"/>
                </a:lnTo>
                <a:lnTo>
                  <a:pt x="1680" y="1540582"/>
                </a:lnTo>
                <a:lnTo>
                  <a:pt x="1680" y="1541524"/>
                </a:lnTo>
                <a:close/>
              </a:path>
              <a:path w="4585969" h="2474595">
                <a:moveTo>
                  <a:pt x="305269" y="1544415"/>
                </a:moveTo>
                <a:lnTo>
                  <a:pt x="301554" y="1544415"/>
                </a:lnTo>
                <a:lnTo>
                  <a:pt x="300057" y="1542920"/>
                </a:lnTo>
                <a:lnTo>
                  <a:pt x="300057" y="1539185"/>
                </a:lnTo>
                <a:lnTo>
                  <a:pt x="301554" y="1537687"/>
                </a:lnTo>
                <a:lnTo>
                  <a:pt x="305285" y="1537687"/>
                </a:lnTo>
                <a:lnTo>
                  <a:pt x="306781" y="1539185"/>
                </a:lnTo>
                <a:lnTo>
                  <a:pt x="306781" y="1542920"/>
                </a:lnTo>
                <a:lnTo>
                  <a:pt x="305269" y="1544415"/>
                </a:lnTo>
                <a:close/>
              </a:path>
              <a:path w="4585969" h="2474595">
                <a:moveTo>
                  <a:pt x="609714" y="1547779"/>
                </a:moveTo>
                <a:lnTo>
                  <a:pt x="602302" y="1547779"/>
                </a:lnTo>
                <a:lnTo>
                  <a:pt x="599292" y="1544769"/>
                </a:lnTo>
                <a:lnTo>
                  <a:pt x="599292" y="1537370"/>
                </a:lnTo>
                <a:lnTo>
                  <a:pt x="602302" y="1534357"/>
                </a:lnTo>
                <a:lnTo>
                  <a:pt x="609697" y="1534357"/>
                </a:lnTo>
                <a:lnTo>
                  <a:pt x="612707" y="1537370"/>
                </a:lnTo>
                <a:lnTo>
                  <a:pt x="612707" y="1544769"/>
                </a:lnTo>
                <a:lnTo>
                  <a:pt x="609714" y="1547779"/>
                </a:lnTo>
                <a:close/>
              </a:path>
              <a:path w="4585969" h="2474595">
                <a:moveTo>
                  <a:pt x="914142" y="1551143"/>
                </a:moveTo>
                <a:lnTo>
                  <a:pt x="903014" y="1551143"/>
                </a:lnTo>
                <a:lnTo>
                  <a:pt x="898510" y="1546635"/>
                </a:lnTo>
                <a:lnTo>
                  <a:pt x="898510" y="1535501"/>
                </a:lnTo>
                <a:lnTo>
                  <a:pt x="903014" y="1530993"/>
                </a:lnTo>
                <a:lnTo>
                  <a:pt x="914142" y="1530993"/>
                </a:lnTo>
                <a:lnTo>
                  <a:pt x="918646" y="1535501"/>
                </a:lnTo>
                <a:lnTo>
                  <a:pt x="918646" y="1546635"/>
                </a:lnTo>
                <a:lnTo>
                  <a:pt x="914142" y="1551143"/>
                </a:lnTo>
                <a:close/>
              </a:path>
              <a:path w="4585969" h="2474595">
                <a:moveTo>
                  <a:pt x="1218569" y="1554507"/>
                </a:moveTo>
                <a:lnTo>
                  <a:pt x="1203744" y="1554507"/>
                </a:lnTo>
                <a:lnTo>
                  <a:pt x="1197728" y="1548487"/>
                </a:lnTo>
                <a:lnTo>
                  <a:pt x="1197728" y="1533652"/>
                </a:lnTo>
                <a:lnTo>
                  <a:pt x="1203744" y="1527629"/>
                </a:lnTo>
                <a:lnTo>
                  <a:pt x="1218569" y="1527629"/>
                </a:lnTo>
                <a:lnTo>
                  <a:pt x="1224588" y="1533652"/>
                </a:lnTo>
                <a:lnTo>
                  <a:pt x="1224588" y="1548487"/>
                </a:lnTo>
                <a:lnTo>
                  <a:pt x="1218569" y="1554507"/>
                </a:lnTo>
                <a:close/>
              </a:path>
              <a:path w="4585969" h="2474595">
                <a:moveTo>
                  <a:pt x="1523000" y="1557870"/>
                </a:moveTo>
                <a:lnTo>
                  <a:pt x="1504473" y="1557870"/>
                </a:lnTo>
                <a:lnTo>
                  <a:pt x="1496959" y="1550353"/>
                </a:lnTo>
                <a:lnTo>
                  <a:pt x="1496959" y="1531817"/>
                </a:lnTo>
                <a:lnTo>
                  <a:pt x="1504473" y="1524299"/>
                </a:lnTo>
                <a:lnTo>
                  <a:pt x="1523000" y="1524299"/>
                </a:lnTo>
                <a:lnTo>
                  <a:pt x="1530513" y="1531817"/>
                </a:lnTo>
                <a:lnTo>
                  <a:pt x="1530513" y="1550353"/>
                </a:lnTo>
                <a:lnTo>
                  <a:pt x="1523000" y="1557870"/>
                </a:lnTo>
                <a:close/>
              </a:path>
              <a:path w="4585969" h="2474595">
                <a:moveTo>
                  <a:pt x="1816316" y="1561238"/>
                </a:moveTo>
                <a:lnTo>
                  <a:pt x="1808475" y="1559655"/>
                </a:lnTo>
                <a:lnTo>
                  <a:pt x="1802074" y="1555337"/>
                </a:lnTo>
                <a:lnTo>
                  <a:pt x="1797759" y="1548931"/>
                </a:lnTo>
                <a:lnTo>
                  <a:pt x="1796177" y="1541085"/>
                </a:lnTo>
                <a:lnTo>
                  <a:pt x="1797759" y="1533239"/>
                </a:lnTo>
                <a:lnTo>
                  <a:pt x="1802074" y="1526835"/>
                </a:lnTo>
                <a:lnTo>
                  <a:pt x="1808475" y="1522518"/>
                </a:lnTo>
                <a:lnTo>
                  <a:pt x="1816316" y="1520936"/>
                </a:lnTo>
                <a:lnTo>
                  <a:pt x="1824157" y="1522518"/>
                </a:lnTo>
                <a:lnTo>
                  <a:pt x="1830559" y="1526835"/>
                </a:lnTo>
                <a:lnTo>
                  <a:pt x="1834874" y="1533239"/>
                </a:lnTo>
                <a:lnTo>
                  <a:pt x="1836456" y="1541085"/>
                </a:lnTo>
                <a:lnTo>
                  <a:pt x="1834874" y="1548931"/>
                </a:lnTo>
                <a:lnTo>
                  <a:pt x="1830559" y="1555337"/>
                </a:lnTo>
                <a:lnTo>
                  <a:pt x="1824157" y="1559655"/>
                </a:lnTo>
                <a:lnTo>
                  <a:pt x="1816316" y="1561238"/>
                </a:lnTo>
                <a:close/>
              </a:path>
              <a:path w="4585969" h="2474595">
                <a:moveTo>
                  <a:pt x="2118895" y="1564602"/>
                </a:moveTo>
                <a:lnTo>
                  <a:pt x="2109748" y="1562753"/>
                </a:lnTo>
                <a:lnTo>
                  <a:pt x="2102279" y="1557713"/>
                </a:lnTo>
                <a:lnTo>
                  <a:pt x="2097242" y="1550238"/>
                </a:lnTo>
                <a:lnTo>
                  <a:pt x="2095395" y="1541085"/>
                </a:lnTo>
                <a:lnTo>
                  <a:pt x="2097242" y="1531934"/>
                </a:lnTo>
                <a:lnTo>
                  <a:pt x="2102279" y="1524460"/>
                </a:lnTo>
                <a:lnTo>
                  <a:pt x="2109748" y="1519420"/>
                </a:lnTo>
                <a:lnTo>
                  <a:pt x="2118895" y="1517572"/>
                </a:lnTo>
                <a:lnTo>
                  <a:pt x="2128041" y="1519420"/>
                </a:lnTo>
                <a:lnTo>
                  <a:pt x="2135511" y="1524460"/>
                </a:lnTo>
                <a:lnTo>
                  <a:pt x="2140547" y="1531934"/>
                </a:lnTo>
                <a:lnTo>
                  <a:pt x="2142394" y="1541085"/>
                </a:lnTo>
                <a:lnTo>
                  <a:pt x="2140547" y="1550238"/>
                </a:lnTo>
                <a:lnTo>
                  <a:pt x="2135511" y="1557713"/>
                </a:lnTo>
                <a:lnTo>
                  <a:pt x="2128041" y="1562753"/>
                </a:lnTo>
                <a:lnTo>
                  <a:pt x="2118895" y="1564602"/>
                </a:lnTo>
                <a:close/>
              </a:path>
              <a:path w="4585969" h="2474595">
                <a:moveTo>
                  <a:pt x="2421476" y="1567122"/>
                </a:moveTo>
                <a:lnTo>
                  <a:pt x="2411356" y="1565077"/>
                </a:lnTo>
                <a:lnTo>
                  <a:pt x="2403089" y="1559499"/>
                </a:lnTo>
                <a:lnTo>
                  <a:pt x="2397514" y="1551228"/>
                </a:lnTo>
                <a:lnTo>
                  <a:pt x="2395470" y="1541102"/>
                </a:lnTo>
                <a:lnTo>
                  <a:pt x="2397514" y="1530977"/>
                </a:lnTo>
                <a:lnTo>
                  <a:pt x="2403089" y="1522706"/>
                </a:lnTo>
                <a:lnTo>
                  <a:pt x="2411356" y="1517128"/>
                </a:lnTo>
                <a:lnTo>
                  <a:pt x="2421476" y="1515082"/>
                </a:lnTo>
                <a:lnTo>
                  <a:pt x="2431594" y="1517128"/>
                </a:lnTo>
                <a:lnTo>
                  <a:pt x="2439860" y="1522706"/>
                </a:lnTo>
                <a:lnTo>
                  <a:pt x="2445435" y="1530977"/>
                </a:lnTo>
                <a:lnTo>
                  <a:pt x="2447480" y="1541102"/>
                </a:lnTo>
                <a:lnTo>
                  <a:pt x="2445437" y="1551228"/>
                </a:lnTo>
                <a:lnTo>
                  <a:pt x="2439867" y="1559499"/>
                </a:lnTo>
                <a:lnTo>
                  <a:pt x="2431602" y="1565077"/>
                </a:lnTo>
                <a:lnTo>
                  <a:pt x="2421476" y="1567122"/>
                </a:lnTo>
                <a:close/>
              </a:path>
              <a:path w="4585969" h="2474595">
                <a:moveTo>
                  <a:pt x="2724055" y="1570486"/>
                </a:moveTo>
                <a:lnTo>
                  <a:pt x="2712622" y="1568177"/>
                </a:lnTo>
                <a:lnTo>
                  <a:pt x="2703288" y="1561881"/>
                </a:lnTo>
                <a:lnTo>
                  <a:pt x="2696995" y="1552541"/>
                </a:lnTo>
                <a:lnTo>
                  <a:pt x="2694688" y="1541102"/>
                </a:lnTo>
                <a:lnTo>
                  <a:pt x="2696995" y="1529663"/>
                </a:lnTo>
                <a:lnTo>
                  <a:pt x="2703288" y="1520323"/>
                </a:lnTo>
                <a:lnTo>
                  <a:pt x="2712622" y="1514026"/>
                </a:lnTo>
                <a:lnTo>
                  <a:pt x="2724055" y="1511718"/>
                </a:lnTo>
                <a:lnTo>
                  <a:pt x="2735487" y="1514026"/>
                </a:lnTo>
                <a:lnTo>
                  <a:pt x="2744821" y="1520323"/>
                </a:lnTo>
                <a:lnTo>
                  <a:pt x="2751114" y="1529663"/>
                </a:lnTo>
                <a:lnTo>
                  <a:pt x="2753422" y="1541102"/>
                </a:lnTo>
                <a:lnTo>
                  <a:pt x="2751114" y="1552541"/>
                </a:lnTo>
                <a:lnTo>
                  <a:pt x="2744821" y="1561881"/>
                </a:lnTo>
                <a:lnTo>
                  <a:pt x="2735487" y="1568177"/>
                </a:lnTo>
                <a:lnTo>
                  <a:pt x="2724055" y="1570486"/>
                </a:lnTo>
                <a:close/>
              </a:path>
              <a:path w="4585969" h="2474595">
                <a:moveTo>
                  <a:pt x="3026633" y="1573850"/>
                </a:moveTo>
                <a:lnTo>
                  <a:pt x="3013896" y="1571275"/>
                </a:lnTo>
                <a:lnTo>
                  <a:pt x="3003493" y="1564256"/>
                </a:lnTo>
                <a:lnTo>
                  <a:pt x="2996478" y="1553847"/>
                </a:lnTo>
                <a:lnTo>
                  <a:pt x="2993905" y="1541102"/>
                </a:lnTo>
                <a:lnTo>
                  <a:pt x="2996478" y="1528357"/>
                </a:lnTo>
                <a:lnTo>
                  <a:pt x="3003493" y="1517947"/>
                </a:lnTo>
                <a:lnTo>
                  <a:pt x="3013896" y="1510928"/>
                </a:lnTo>
                <a:lnTo>
                  <a:pt x="3026633" y="1508354"/>
                </a:lnTo>
                <a:lnTo>
                  <a:pt x="3039371" y="1510928"/>
                </a:lnTo>
                <a:lnTo>
                  <a:pt x="3049775" y="1517947"/>
                </a:lnTo>
                <a:lnTo>
                  <a:pt x="3056791" y="1528357"/>
                </a:lnTo>
                <a:lnTo>
                  <a:pt x="3059364" y="1541102"/>
                </a:lnTo>
                <a:lnTo>
                  <a:pt x="3056791" y="1553847"/>
                </a:lnTo>
                <a:lnTo>
                  <a:pt x="3049775" y="1564256"/>
                </a:lnTo>
                <a:lnTo>
                  <a:pt x="3039371" y="1571275"/>
                </a:lnTo>
                <a:lnTo>
                  <a:pt x="3026633" y="1573850"/>
                </a:lnTo>
                <a:close/>
              </a:path>
              <a:path w="4585969" h="2474595">
                <a:moveTo>
                  <a:pt x="3329211" y="1576373"/>
                </a:moveTo>
                <a:lnTo>
                  <a:pt x="3315502" y="1573602"/>
                </a:lnTo>
                <a:lnTo>
                  <a:pt x="3304303" y="1566044"/>
                </a:lnTo>
                <a:lnTo>
                  <a:pt x="3296750" y="1554837"/>
                </a:lnTo>
                <a:lnTo>
                  <a:pt x="3293980" y="1541119"/>
                </a:lnTo>
                <a:lnTo>
                  <a:pt x="3296750" y="1527400"/>
                </a:lnTo>
                <a:lnTo>
                  <a:pt x="3304303" y="1516193"/>
                </a:lnTo>
                <a:lnTo>
                  <a:pt x="3315502" y="1508636"/>
                </a:lnTo>
                <a:lnTo>
                  <a:pt x="3329211" y="1505864"/>
                </a:lnTo>
                <a:lnTo>
                  <a:pt x="3342923" y="1508636"/>
                </a:lnTo>
                <a:lnTo>
                  <a:pt x="3354123" y="1516193"/>
                </a:lnTo>
                <a:lnTo>
                  <a:pt x="3361676" y="1527400"/>
                </a:lnTo>
                <a:lnTo>
                  <a:pt x="3364446" y="1541119"/>
                </a:lnTo>
                <a:lnTo>
                  <a:pt x="3361678" y="1554837"/>
                </a:lnTo>
                <a:lnTo>
                  <a:pt x="3354129" y="1566044"/>
                </a:lnTo>
                <a:lnTo>
                  <a:pt x="3342930" y="1573602"/>
                </a:lnTo>
                <a:lnTo>
                  <a:pt x="3329211" y="1576373"/>
                </a:lnTo>
                <a:close/>
              </a:path>
              <a:path w="4585969" h="2474595">
                <a:moveTo>
                  <a:pt x="3631783" y="1578897"/>
                </a:moveTo>
                <a:lnTo>
                  <a:pt x="3617087" y="1575927"/>
                </a:lnTo>
                <a:lnTo>
                  <a:pt x="3605086" y="1567830"/>
                </a:lnTo>
                <a:lnTo>
                  <a:pt x="3596995" y="1555821"/>
                </a:lnTo>
                <a:lnTo>
                  <a:pt x="3594028" y="1541119"/>
                </a:lnTo>
                <a:lnTo>
                  <a:pt x="3596995" y="1526416"/>
                </a:lnTo>
                <a:lnTo>
                  <a:pt x="3605086" y="1514408"/>
                </a:lnTo>
                <a:lnTo>
                  <a:pt x="3617087" y="1506310"/>
                </a:lnTo>
                <a:lnTo>
                  <a:pt x="3631783" y="1503340"/>
                </a:lnTo>
                <a:lnTo>
                  <a:pt x="3646479" y="1506310"/>
                </a:lnTo>
                <a:lnTo>
                  <a:pt x="3658479" y="1514408"/>
                </a:lnTo>
                <a:lnTo>
                  <a:pt x="3666571" y="1526416"/>
                </a:lnTo>
                <a:lnTo>
                  <a:pt x="3669538" y="1541119"/>
                </a:lnTo>
                <a:lnTo>
                  <a:pt x="3666571" y="1555821"/>
                </a:lnTo>
                <a:lnTo>
                  <a:pt x="3658479" y="1567830"/>
                </a:lnTo>
                <a:lnTo>
                  <a:pt x="3646479" y="1575927"/>
                </a:lnTo>
                <a:lnTo>
                  <a:pt x="3631783" y="1578897"/>
                </a:lnTo>
                <a:close/>
              </a:path>
              <a:path w="4585969" h="2474595">
                <a:moveTo>
                  <a:pt x="3934361" y="1582261"/>
                </a:moveTo>
                <a:lnTo>
                  <a:pt x="3918361" y="1579028"/>
                </a:lnTo>
                <a:lnTo>
                  <a:pt x="3905299" y="1570211"/>
                </a:lnTo>
                <a:lnTo>
                  <a:pt x="3896494" y="1557134"/>
                </a:lnTo>
                <a:lnTo>
                  <a:pt x="3893266" y="1541119"/>
                </a:lnTo>
                <a:lnTo>
                  <a:pt x="3896494" y="1525104"/>
                </a:lnTo>
                <a:lnTo>
                  <a:pt x="3905299" y="1512026"/>
                </a:lnTo>
                <a:lnTo>
                  <a:pt x="3918361" y="1503209"/>
                </a:lnTo>
                <a:lnTo>
                  <a:pt x="3934361" y="1499976"/>
                </a:lnTo>
                <a:lnTo>
                  <a:pt x="3950367" y="1503209"/>
                </a:lnTo>
                <a:lnTo>
                  <a:pt x="3963441" y="1512026"/>
                </a:lnTo>
                <a:lnTo>
                  <a:pt x="3972257" y="1525104"/>
                </a:lnTo>
                <a:lnTo>
                  <a:pt x="3975490" y="1541119"/>
                </a:lnTo>
                <a:lnTo>
                  <a:pt x="3972257" y="1557134"/>
                </a:lnTo>
                <a:lnTo>
                  <a:pt x="3963441" y="1570211"/>
                </a:lnTo>
                <a:lnTo>
                  <a:pt x="3950367" y="1579028"/>
                </a:lnTo>
                <a:lnTo>
                  <a:pt x="3934361" y="1582261"/>
                </a:lnTo>
                <a:close/>
              </a:path>
              <a:path w="4585969" h="2474595">
                <a:moveTo>
                  <a:pt x="4236940" y="1584785"/>
                </a:moveTo>
                <a:lnTo>
                  <a:pt x="4219960" y="1581354"/>
                </a:lnTo>
                <a:lnTo>
                  <a:pt x="4206093" y="1571999"/>
                </a:lnTo>
                <a:lnTo>
                  <a:pt x="4196743" y="1558124"/>
                </a:lnTo>
                <a:lnTo>
                  <a:pt x="4193314" y="1541136"/>
                </a:lnTo>
                <a:lnTo>
                  <a:pt x="4196743" y="1524147"/>
                </a:lnTo>
                <a:lnTo>
                  <a:pt x="4206093" y="1510274"/>
                </a:lnTo>
                <a:lnTo>
                  <a:pt x="4219960" y="1500920"/>
                </a:lnTo>
                <a:lnTo>
                  <a:pt x="4236940" y="1497490"/>
                </a:lnTo>
                <a:lnTo>
                  <a:pt x="4253919" y="1500920"/>
                </a:lnTo>
                <a:lnTo>
                  <a:pt x="4267786" y="1510274"/>
                </a:lnTo>
                <a:lnTo>
                  <a:pt x="4277136" y="1524147"/>
                </a:lnTo>
                <a:lnTo>
                  <a:pt x="4280565" y="1541136"/>
                </a:lnTo>
                <a:lnTo>
                  <a:pt x="4277136" y="1558124"/>
                </a:lnTo>
                <a:lnTo>
                  <a:pt x="4267786" y="1571999"/>
                </a:lnTo>
                <a:lnTo>
                  <a:pt x="4253919" y="1581354"/>
                </a:lnTo>
                <a:lnTo>
                  <a:pt x="4236940" y="1584785"/>
                </a:lnTo>
                <a:close/>
              </a:path>
              <a:path w="4585969" h="2474595">
                <a:moveTo>
                  <a:pt x="4539518" y="1587308"/>
                </a:moveTo>
                <a:lnTo>
                  <a:pt x="4521565" y="1583680"/>
                </a:lnTo>
                <a:lnTo>
                  <a:pt x="4506904" y="1573785"/>
                </a:lnTo>
                <a:lnTo>
                  <a:pt x="4497020" y="1559108"/>
                </a:lnTo>
                <a:lnTo>
                  <a:pt x="4493396" y="1541136"/>
                </a:lnTo>
                <a:lnTo>
                  <a:pt x="4497020" y="1523165"/>
                </a:lnTo>
                <a:lnTo>
                  <a:pt x="4506904" y="1508489"/>
                </a:lnTo>
                <a:lnTo>
                  <a:pt x="4521565" y="1498594"/>
                </a:lnTo>
                <a:lnTo>
                  <a:pt x="4539518" y="1494966"/>
                </a:lnTo>
                <a:lnTo>
                  <a:pt x="4557491" y="1498594"/>
                </a:lnTo>
                <a:lnTo>
                  <a:pt x="4572161" y="1508489"/>
                </a:lnTo>
                <a:lnTo>
                  <a:pt x="4582049" y="1523165"/>
                </a:lnTo>
                <a:lnTo>
                  <a:pt x="4585674" y="1541136"/>
                </a:lnTo>
                <a:lnTo>
                  <a:pt x="4582049" y="1559108"/>
                </a:lnTo>
                <a:lnTo>
                  <a:pt x="4572161" y="1573785"/>
                </a:lnTo>
                <a:lnTo>
                  <a:pt x="4557491" y="1583680"/>
                </a:lnTo>
                <a:lnTo>
                  <a:pt x="4539518" y="1587308"/>
                </a:lnTo>
                <a:close/>
              </a:path>
              <a:path w="4585969" h="2474595">
                <a:moveTo>
                  <a:pt x="304815" y="1846437"/>
                </a:moveTo>
                <a:lnTo>
                  <a:pt x="302024" y="1846437"/>
                </a:lnTo>
                <a:lnTo>
                  <a:pt x="300898" y="1845310"/>
                </a:lnTo>
                <a:lnTo>
                  <a:pt x="300898" y="1842516"/>
                </a:lnTo>
                <a:lnTo>
                  <a:pt x="302024" y="1841393"/>
                </a:lnTo>
                <a:lnTo>
                  <a:pt x="304815" y="1841393"/>
                </a:lnTo>
                <a:lnTo>
                  <a:pt x="305941" y="1842516"/>
                </a:lnTo>
                <a:lnTo>
                  <a:pt x="305941" y="1845310"/>
                </a:lnTo>
                <a:lnTo>
                  <a:pt x="304815" y="1846437"/>
                </a:lnTo>
                <a:close/>
              </a:path>
              <a:path w="4585969" h="2474595">
                <a:moveTo>
                  <a:pt x="609714" y="1850641"/>
                </a:moveTo>
                <a:lnTo>
                  <a:pt x="602302" y="1850641"/>
                </a:lnTo>
                <a:lnTo>
                  <a:pt x="599292" y="1847631"/>
                </a:lnTo>
                <a:lnTo>
                  <a:pt x="599292" y="1840232"/>
                </a:lnTo>
                <a:lnTo>
                  <a:pt x="602302" y="1837219"/>
                </a:lnTo>
                <a:lnTo>
                  <a:pt x="609697" y="1837219"/>
                </a:lnTo>
                <a:lnTo>
                  <a:pt x="612707" y="1840232"/>
                </a:lnTo>
                <a:lnTo>
                  <a:pt x="612707" y="1847631"/>
                </a:lnTo>
                <a:lnTo>
                  <a:pt x="609714" y="1850641"/>
                </a:lnTo>
                <a:close/>
              </a:path>
              <a:path w="4585969" h="2474595">
                <a:moveTo>
                  <a:pt x="914142" y="1854005"/>
                </a:moveTo>
                <a:lnTo>
                  <a:pt x="903014" y="1854005"/>
                </a:lnTo>
                <a:lnTo>
                  <a:pt x="898510" y="1849497"/>
                </a:lnTo>
                <a:lnTo>
                  <a:pt x="898510" y="1838363"/>
                </a:lnTo>
                <a:lnTo>
                  <a:pt x="903014" y="1833855"/>
                </a:lnTo>
                <a:lnTo>
                  <a:pt x="914142" y="1833855"/>
                </a:lnTo>
                <a:lnTo>
                  <a:pt x="918646" y="1838363"/>
                </a:lnTo>
                <a:lnTo>
                  <a:pt x="918646" y="1849497"/>
                </a:lnTo>
                <a:lnTo>
                  <a:pt x="914142" y="1854005"/>
                </a:lnTo>
                <a:close/>
              </a:path>
              <a:path w="4585969" h="2474595">
                <a:moveTo>
                  <a:pt x="1218569" y="1857368"/>
                </a:moveTo>
                <a:lnTo>
                  <a:pt x="1203744" y="1857368"/>
                </a:lnTo>
                <a:lnTo>
                  <a:pt x="1197728" y="1851349"/>
                </a:lnTo>
                <a:lnTo>
                  <a:pt x="1197728" y="1836514"/>
                </a:lnTo>
                <a:lnTo>
                  <a:pt x="1203744" y="1830491"/>
                </a:lnTo>
                <a:lnTo>
                  <a:pt x="1218569" y="1830491"/>
                </a:lnTo>
                <a:lnTo>
                  <a:pt x="1224588" y="1836514"/>
                </a:lnTo>
                <a:lnTo>
                  <a:pt x="1224588" y="1851349"/>
                </a:lnTo>
                <a:lnTo>
                  <a:pt x="1218569" y="1857368"/>
                </a:lnTo>
                <a:close/>
              </a:path>
              <a:path w="4585969" h="2474595">
                <a:moveTo>
                  <a:pt x="1523000" y="1860732"/>
                </a:moveTo>
                <a:lnTo>
                  <a:pt x="1504473" y="1860732"/>
                </a:lnTo>
                <a:lnTo>
                  <a:pt x="1496959" y="1853215"/>
                </a:lnTo>
                <a:lnTo>
                  <a:pt x="1496959" y="1834678"/>
                </a:lnTo>
                <a:lnTo>
                  <a:pt x="1504473" y="1827161"/>
                </a:lnTo>
                <a:lnTo>
                  <a:pt x="1523000" y="1827161"/>
                </a:lnTo>
                <a:lnTo>
                  <a:pt x="1530513" y="1834678"/>
                </a:lnTo>
                <a:lnTo>
                  <a:pt x="1530513" y="1853215"/>
                </a:lnTo>
                <a:lnTo>
                  <a:pt x="1523000" y="1860732"/>
                </a:lnTo>
                <a:close/>
              </a:path>
              <a:path w="4585969" h="2474595">
                <a:moveTo>
                  <a:pt x="1816316" y="1864096"/>
                </a:moveTo>
                <a:lnTo>
                  <a:pt x="1808475" y="1862513"/>
                </a:lnTo>
                <a:lnTo>
                  <a:pt x="1802074" y="1858197"/>
                </a:lnTo>
                <a:lnTo>
                  <a:pt x="1797759" y="1851792"/>
                </a:lnTo>
                <a:lnTo>
                  <a:pt x="1796177" y="1843947"/>
                </a:lnTo>
                <a:lnTo>
                  <a:pt x="1797759" y="1836101"/>
                </a:lnTo>
                <a:lnTo>
                  <a:pt x="1802074" y="1829697"/>
                </a:lnTo>
                <a:lnTo>
                  <a:pt x="1808475" y="1825380"/>
                </a:lnTo>
                <a:lnTo>
                  <a:pt x="1816316" y="1823797"/>
                </a:lnTo>
                <a:lnTo>
                  <a:pt x="1824157" y="1825380"/>
                </a:lnTo>
                <a:lnTo>
                  <a:pt x="1830559" y="1829697"/>
                </a:lnTo>
                <a:lnTo>
                  <a:pt x="1834874" y="1836101"/>
                </a:lnTo>
                <a:lnTo>
                  <a:pt x="1836456" y="1843947"/>
                </a:lnTo>
                <a:lnTo>
                  <a:pt x="1834874" y="1851792"/>
                </a:lnTo>
                <a:lnTo>
                  <a:pt x="1830559" y="1858197"/>
                </a:lnTo>
                <a:lnTo>
                  <a:pt x="1824157" y="1862513"/>
                </a:lnTo>
                <a:lnTo>
                  <a:pt x="1816316" y="1864096"/>
                </a:lnTo>
                <a:close/>
              </a:path>
              <a:path w="4585969" h="2474595">
                <a:moveTo>
                  <a:pt x="2118895" y="1867463"/>
                </a:moveTo>
                <a:lnTo>
                  <a:pt x="2109748" y="1865615"/>
                </a:lnTo>
                <a:lnTo>
                  <a:pt x="2102279" y="1860575"/>
                </a:lnTo>
                <a:lnTo>
                  <a:pt x="2097242" y="1853100"/>
                </a:lnTo>
                <a:lnTo>
                  <a:pt x="2095395" y="1843947"/>
                </a:lnTo>
                <a:lnTo>
                  <a:pt x="2097242" y="1834795"/>
                </a:lnTo>
                <a:lnTo>
                  <a:pt x="2102279" y="1827321"/>
                </a:lnTo>
                <a:lnTo>
                  <a:pt x="2109748" y="1822282"/>
                </a:lnTo>
                <a:lnTo>
                  <a:pt x="2118895" y="1820433"/>
                </a:lnTo>
                <a:lnTo>
                  <a:pt x="2128041" y="1822282"/>
                </a:lnTo>
                <a:lnTo>
                  <a:pt x="2135511" y="1827321"/>
                </a:lnTo>
                <a:lnTo>
                  <a:pt x="2140547" y="1834795"/>
                </a:lnTo>
                <a:lnTo>
                  <a:pt x="2142394" y="1843947"/>
                </a:lnTo>
                <a:lnTo>
                  <a:pt x="2140547" y="1853100"/>
                </a:lnTo>
                <a:lnTo>
                  <a:pt x="2135511" y="1860575"/>
                </a:lnTo>
                <a:lnTo>
                  <a:pt x="2128041" y="1865615"/>
                </a:lnTo>
                <a:lnTo>
                  <a:pt x="2118895" y="1867463"/>
                </a:lnTo>
                <a:close/>
              </a:path>
              <a:path w="4585969" h="2474595">
                <a:moveTo>
                  <a:pt x="2421476" y="1869984"/>
                </a:moveTo>
                <a:lnTo>
                  <a:pt x="2411356" y="1867938"/>
                </a:lnTo>
                <a:lnTo>
                  <a:pt x="2403089" y="1862360"/>
                </a:lnTo>
                <a:lnTo>
                  <a:pt x="2397514" y="1854089"/>
                </a:lnTo>
                <a:lnTo>
                  <a:pt x="2395470" y="1843964"/>
                </a:lnTo>
                <a:lnTo>
                  <a:pt x="2397514" y="1833838"/>
                </a:lnTo>
                <a:lnTo>
                  <a:pt x="2403089" y="1825567"/>
                </a:lnTo>
                <a:lnTo>
                  <a:pt x="2411356" y="1819989"/>
                </a:lnTo>
                <a:lnTo>
                  <a:pt x="2421476" y="1817943"/>
                </a:lnTo>
                <a:lnTo>
                  <a:pt x="2431594" y="1819989"/>
                </a:lnTo>
                <a:lnTo>
                  <a:pt x="2439860" y="1825567"/>
                </a:lnTo>
                <a:lnTo>
                  <a:pt x="2445435" y="1833838"/>
                </a:lnTo>
                <a:lnTo>
                  <a:pt x="2447480" y="1843964"/>
                </a:lnTo>
                <a:lnTo>
                  <a:pt x="2445437" y="1854089"/>
                </a:lnTo>
                <a:lnTo>
                  <a:pt x="2439867" y="1862360"/>
                </a:lnTo>
                <a:lnTo>
                  <a:pt x="2431602" y="1867938"/>
                </a:lnTo>
                <a:lnTo>
                  <a:pt x="2421476" y="1869984"/>
                </a:lnTo>
                <a:close/>
              </a:path>
              <a:path w="4585969" h="2474595">
                <a:moveTo>
                  <a:pt x="2724055" y="1873347"/>
                </a:moveTo>
                <a:lnTo>
                  <a:pt x="2712622" y="1871039"/>
                </a:lnTo>
                <a:lnTo>
                  <a:pt x="2703288" y="1864743"/>
                </a:lnTo>
                <a:lnTo>
                  <a:pt x="2696995" y="1855403"/>
                </a:lnTo>
                <a:lnTo>
                  <a:pt x="2694688" y="1843964"/>
                </a:lnTo>
                <a:lnTo>
                  <a:pt x="2696995" y="1832524"/>
                </a:lnTo>
                <a:lnTo>
                  <a:pt x="2703288" y="1823185"/>
                </a:lnTo>
                <a:lnTo>
                  <a:pt x="2712622" y="1816888"/>
                </a:lnTo>
                <a:lnTo>
                  <a:pt x="2724055" y="1814580"/>
                </a:lnTo>
                <a:lnTo>
                  <a:pt x="2735487" y="1816888"/>
                </a:lnTo>
                <a:lnTo>
                  <a:pt x="2744821" y="1823185"/>
                </a:lnTo>
                <a:lnTo>
                  <a:pt x="2751114" y="1832524"/>
                </a:lnTo>
                <a:lnTo>
                  <a:pt x="2753422" y="1843964"/>
                </a:lnTo>
                <a:lnTo>
                  <a:pt x="2751114" y="1855403"/>
                </a:lnTo>
                <a:lnTo>
                  <a:pt x="2744821" y="1864743"/>
                </a:lnTo>
                <a:lnTo>
                  <a:pt x="2735487" y="1871039"/>
                </a:lnTo>
                <a:lnTo>
                  <a:pt x="2724055" y="1873347"/>
                </a:lnTo>
                <a:close/>
              </a:path>
              <a:path w="4585969" h="2474595">
                <a:moveTo>
                  <a:pt x="3026633" y="1876711"/>
                </a:moveTo>
                <a:lnTo>
                  <a:pt x="3013896" y="1874137"/>
                </a:lnTo>
                <a:lnTo>
                  <a:pt x="3003493" y="1867118"/>
                </a:lnTo>
                <a:lnTo>
                  <a:pt x="2996478" y="1856708"/>
                </a:lnTo>
                <a:lnTo>
                  <a:pt x="2993905" y="1843964"/>
                </a:lnTo>
                <a:lnTo>
                  <a:pt x="2996478" y="1831219"/>
                </a:lnTo>
                <a:lnTo>
                  <a:pt x="3003493" y="1820809"/>
                </a:lnTo>
                <a:lnTo>
                  <a:pt x="3013896" y="1813790"/>
                </a:lnTo>
                <a:lnTo>
                  <a:pt x="3026633" y="1811216"/>
                </a:lnTo>
                <a:lnTo>
                  <a:pt x="3039371" y="1813790"/>
                </a:lnTo>
                <a:lnTo>
                  <a:pt x="3049775" y="1820809"/>
                </a:lnTo>
                <a:lnTo>
                  <a:pt x="3056791" y="1831219"/>
                </a:lnTo>
                <a:lnTo>
                  <a:pt x="3059364" y="1843964"/>
                </a:lnTo>
                <a:lnTo>
                  <a:pt x="3056791" y="1856708"/>
                </a:lnTo>
                <a:lnTo>
                  <a:pt x="3049775" y="1867118"/>
                </a:lnTo>
                <a:lnTo>
                  <a:pt x="3039371" y="1874137"/>
                </a:lnTo>
                <a:lnTo>
                  <a:pt x="3026633" y="1876711"/>
                </a:lnTo>
                <a:close/>
              </a:path>
              <a:path w="4585969" h="2474595">
                <a:moveTo>
                  <a:pt x="3329211" y="1879235"/>
                </a:moveTo>
                <a:lnTo>
                  <a:pt x="3315502" y="1876463"/>
                </a:lnTo>
                <a:lnTo>
                  <a:pt x="3304303" y="1868906"/>
                </a:lnTo>
                <a:lnTo>
                  <a:pt x="3296750" y="1857699"/>
                </a:lnTo>
                <a:lnTo>
                  <a:pt x="3293980" y="1843980"/>
                </a:lnTo>
                <a:lnTo>
                  <a:pt x="3296750" y="1830262"/>
                </a:lnTo>
                <a:lnTo>
                  <a:pt x="3304303" y="1819055"/>
                </a:lnTo>
                <a:lnTo>
                  <a:pt x="3315502" y="1811497"/>
                </a:lnTo>
                <a:lnTo>
                  <a:pt x="3329211" y="1808726"/>
                </a:lnTo>
                <a:lnTo>
                  <a:pt x="3342923" y="1811497"/>
                </a:lnTo>
                <a:lnTo>
                  <a:pt x="3354123" y="1819055"/>
                </a:lnTo>
                <a:lnTo>
                  <a:pt x="3361676" y="1830262"/>
                </a:lnTo>
                <a:lnTo>
                  <a:pt x="3364446" y="1843980"/>
                </a:lnTo>
                <a:lnTo>
                  <a:pt x="3361678" y="1857699"/>
                </a:lnTo>
                <a:lnTo>
                  <a:pt x="3354129" y="1868906"/>
                </a:lnTo>
                <a:lnTo>
                  <a:pt x="3342930" y="1876463"/>
                </a:lnTo>
                <a:lnTo>
                  <a:pt x="3329211" y="1879235"/>
                </a:lnTo>
                <a:close/>
              </a:path>
              <a:path w="4585969" h="2474595">
                <a:moveTo>
                  <a:pt x="3631783" y="1881759"/>
                </a:moveTo>
                <a:lnTo>
                  <a:pt x="3617087" y="1878789"/>
                </a:lnTo>
                <a:lnTo>
                  <a:pt x="3605086" y="1870691"/>
                </a:lnTo>
                <a:lnTo>
                  <a:pt x="3596995" y="1858683"/>
                </a:lnTo>
                <a:lnTo>
                  <a:pt x="3594028" y="1843980"/>
                </a:lnTo>
                <a:lnTo>
                  <a:pt x="3596995" y="1829280"/>
                </a:lnTo>
                <a:lnTo>
                  <a:pt x="3605086" y="1817271"/>
                </a:lnTo>
                <a:lnTo>
                  <a:pt x="3617087" y="1809172"/>
                </a:lnTo>
                <a:lnTo>
                  <a:pt x="3631783" y="1806202"/>
                </a:lnTo>
                <a:lnTo>
                  <a:pt x="3646479" y="1809172"/>
                </a:lnTo>
                <a:lnTo>
                  <a:pt x="3658479" y="1817271"/>
                </a:lnTo>
                <a:lnTo>
                  <a:pt x="3666571" y="1829280"/>
                </a:lnTo>
                <a:lnTo>
                  <a:pt x="3669538" y="1843980"/>
                </a:lnTo>
                <a:lnTo>
                  <a:pt x="3666571" y="1858683"/>
                </a:lnTo>
                <a:lnTo>
                  <a:pt x="3658479" y="1870691"/>
                </a:lnTo>
                <a:lnTo>
                  <a:pt x="3646479" y="1878789"/>
                </a:lnTo>
                <a:lnTo>
                  <a:pt x="3631783" y="1881759"/>
                </a:lnTo>
                <a:close/>
              </a:path>
              <a:path w="4585969" h="2474595">
                <a:moveTo>
                  <a:pt x="3934361" y="1885123"/>
                </a:moveTo>
                <a:lnTo>
                  <a:pt x="3918361" y="1881890"/>
                </a:lnTo>
                <a:lnTo>
                  <a:pt x="3905299" y="1873073"/>
                </a:lnTo>
                <a:lnTo>
                  <a:pt x="3896494" y="1859995"/>
                </a:lnTo>
                <a:lnTo>
                  <a:pt x="3893266" y="1843980"/>
                </a:lnTo>
                <a:lnTo>
                  <a:pt x="3896494" y="1827965"/>
                </a:lnTo>
                <a:lnTo>
                  <a:pt x="3905299" y="1814888"/>
                </a:lnTo>
                <a:lnTo>
                  <a:pt x="3918361" y="1806071"/>
                </a:lnTo>
                <a:lnTo>
                  <a:pt x="3934361" y="1802838"/>
                </a:lnTo>
                <a:lnTo>
                  <a:pt x="3950367" y="1806071"/>
                </a:lnTo>
                <a:lnTo>
                  <a:pt x="3963441" y="1814888"/>
                </a:lnTo>
                <a:lnTo>
                  <a:pt x="3972257" y="1827965"/>
                </a:lnTo>
                <a:lnTo>
                  <a:pt x="3975490" y="1843980"/>
                </a:lnTo>
                <a:lnTo>
                  <a:pt x="3972257" y="1859995"/>
                </a:lnTo>
                <a:lnTo>
                  <a:pt x="3963441" y="1873073"/>
                </a:lnTo>
                <a:lnTo>
                  <a:pt x="3950367" y="1881890"/>
                </a:lnTo>
                <a:lnTo>
                  <a:pt x="3934361" y="1885123"/>
                </a:lnTo>
                <a:close/>
              </a:path>
              <a:path w="4585969" h="2474595">
                <a:moveTo>
                  <a:pt x="4236940" y="1887646"/>
                </a:moveTo>
                <a:lnTo>
                  <a:pt x="4219960" y="1884216"/>
                </a:lnTo>
                <a:lnTo>
                  <a:pt x="4206093" y="1874861"/>
                </a:lnTo>
                <a:lnTo>
                  <a:pt x="4196743" y="1860986"/>
                </a:lnTo>
                <a:lnTo>
                  <a:pt x="4193314" y="1843997"/>
                </a:lnTo>
                <a:lnTo>
                  <a:pt x="4196743" y="1827009"/>
                </a:lnTo>
                <a:lnTo>
                  <a:pt x="4206093" y="1813135"/>
                </a:lnTo>
                <a:lnTo>
                  <a:pt x="4219960" y="1803782"/>
                </a:lnTo>
                <a:lnTo>
                  <a:pt x="4236940" y="1800351"/>
                </a:lnTo>
                <a:lnTo>
                  <a:pt x="4253919" y="1803782"/>
                </a:lnTo>
                <a:lnTo>
                  <a:pt x="4267786" y="1813135"/>
                </a:lnTo>
                <a:lnTo>
                  <a:pt x="4277136" y="1827009"/>
                </a:lnTo>
                <a:lnTo>
                  <a:pt x="4280565" y="1843997"/>
                </a:lnTo>
                <a:lnTo>
                  <a:pt x="4277136" y="1860986"/>
                </a:lnTo>
                <a:lnTo>
                  <a:pt x="4267786" y="1874861"/>
                </a:lnTo>
                <a:lnTo>
                  <a:pt x="4253919" y="1884216"/>
                </a:lnTo>
                <a:lnTo>
                  <a:pt x="4236940" y="1887646"/>
                </a:lnTo>
                <a:close/>
              </a:path>
              <a:path w="4585969" h="2474595">
                <a:moveTo>
                  <a:pt x="4539518" y="1890170"/>
                </a:moveTo>
                <a:lnTo>
                  <a:pt x="4521565" y="1886542"/>
                </a:lnTo>
                <a:lnTo>
                  <a:pt x="4506904" y="1876646"/>
                </a:lnTo>
                <a:lnTo>
                  <a:pt x="4497020" y="1861970"/>
                </a:lnTo>
                <a:lnTo>
                  <a:pt x="4493396" y="1843997"/>
                </a:lnTo>
                <a:lnTo>
                  <a:pt x="4497020" y="1826025"/>
                </a:lnTo>
                <a:lnTo>
                  <a:pt x="4506904" y="1811350"/>
                </a:lnTo>
                <a:lnTo>
                  <a:pt x="4521565" y="1801456"/>
                </a:lnTo>
                <a:lnTo>
                  <a:pt x="4539518" y="1797828"/>
                </a:lnTo>
                <a:lnTo>
                  <a:pt x="4557491" y="1801456"/>
                </a:lnTo>
                <a:lnTo>
                  <a:pt x="4572161" y="1811350"/>
                </a:lnTo>
                <a:lnTo>
                  <a:pt x="4582049" y="1826025"/>
                </a:lnTo>
                <a:lnTo>
                  <a:pt x="4585674" y="1843997"/>
                </a:lnTo>
                <a:lnTo>
                  <a:pt x="4582049" y="1861970"/>
                </a:lnTo>
                <a:lnTo>
                  <a:pt x="4572161" y="1876646"/>
                </a:lnTo>
                <a:lnTo>
                  <a:pt x="4557491" y="1886542"/>
                </a:lnTo>
                <a:lnTo>
                  <a:pt x="4539518" y="1890170"/>
                </a:lnTo>
                <a:close/>
              </a:path>
              <a:path w="4585969" h="2474595">
                <a:moveTo>
                  <a:pt x="607393" y="2149298"/>
                </a:moveTo>
                <a:lnTo>
                  <a:pt x="604603" y="2149298"/>
                </a:lnTo>
                <a:lnTo>
                  <a:pt x="603476" y="2148171"/>
                </a:lnTo>
                <a:lnTo>
                  <a:pt x="603476" y="2145381"/>
                </a:lnTo>
                <a:lnTo>
                  <a:pt x="604603" y="2144251"/>
                </a:lnTo>
                <a:lnTo>
                  <a:pt x="607393" y="2144251"/>
                </a:lnTo>
                <a:lnTo>
                  <a:pt x="608520" y="2145381"/>
                </a:lnTo>
                <a:lnTo>
                  <a:pt x="608520" y="2148171"/>
                </a:lnTo>
                <a:lnTo>
                  <a:pt x="607393" y="2149298"/>
                </a:lnTo>
                <a:close/>
              </a:path>
              <a:path w="4585969" h="2474595">
                <a:moveTo>
                  <a:pt x="912748" y="2154329"/>
                </a:moveTo>
                <a:lnTo>
                  <a:pt x="904408" y="2154329"/>
                </a:lnTo>
                <a:lnTo>
                  <a:pt x="901030" y="2150948"/>
                </a:lnTo>
                <a:lnTo>
                  <a:pt x="901030" y="2142604"/>
                </a:lnTo>
                <a:lnTo>
                  <a:pt x="904408" y="2139224"/>
                </a:lnTo>
                <a:lnTo>
                  <a:pt x="912748" y="2139224"/>
                </a:lnTo>
                <a:lnTo>
                  <a:pt x="916126" y="2142604"/>
                </a:lnTo>
                <a:lnTo>
                  <a:pt x="916126" y="2150948"/>
                </a:lnTo>
                <a:lnTo>
                  <a:pt x="912748" y="2154329"/>
                </a:lnTo>
                <a:close/>
              </a:path>
              <a:path w="4585969" h="2474595">
                <a:moveTo>
                  <a:pt x="1218100" y="2159356"/>
                </a:moveTo>
                <a:lnTo>
                  <a:pt x="1204199" y="2159356"/>
                </a:lnTo>
                <a:lnTo>
                  <a:pt x="1198568" y="2153722"/>
                </a:lnTo>
                <a:lnTo>
                  <a:pt x="1198568" y="2139794"/>
                </a:lnTo>
                <a:lnTo>
                  <a:pt x="1204199" y="2134159"/>
                </a:lnTo>
                <a:lnTo>
                  <a:pt x="1218117" y="2134159"/>
                </a:lnTo>
                <a:lnTo>
                  <a:pt x="1223748" y="2139794"/>
                </a:lnTo>
                <a:lnTo>
                  <a:pt x="1223748" y="2153722"/>
                </a:lnTo>
                <a:lnTo>
                  <a:pt x="1218100" y="2159356"/>
                </a:lnTo>
                <a:close/>
              </a:path>
              <a:path w="4585969" h="2474595">
                <a:moveTo>
                  <a:pt x="1523000" y="2163564"/>
                </a:moveTo>
                <a:lnTo>
                  <a:pt x="1504473" y="2163564"/>
                </a:lnTo>
                <a:lnTo>
                  <a:pt x="1496959" y="2156043"/>
                </a:lnTo>
                <a:lnTo>
                  <a:pt x="1496959" y="2137506"/>
                </a:lnTo>
                <a:lnTo>
                  <a:pt x="1504473" y="2129989"/>
                </a:lnTo>
                <a:lnTo>
                  <a:pt x="1523000" y="2129989"/>
                </a:lnTo>
                <a:lnTo>
                  <a:pt x="1530513" y="2137506"/>
                </a:lnTo>
                <a:lnTo>
                  <a:pt x="1530513" y="2156043"/>
                </a:lnTo>
                <a:lnTo>
                  <a:pt x="1523000" y="2163564"/>
                </a:lnTo>
                <a:close/>
              </a:path>
              <a:path w="4585969" h="2474595">
                <a:moveTo>
                  <a:pt x="1816316" y="2166927"/>
                </a:moveTo>
                <a:lnTo>
                  <a:pt x="1808475" y="2165345"/>
                </a:lnTo>
                <a:lnTo>
                  <a:pt x="1802074" y="2161028"/>
                </a:lnTo>
                <a:lnTo>
                  <a:pt x="1797759" y="2154622"/>
                </a:lnTo>
                <a:lnTo>
                  <a:pt x="1796177" y="2146775"/>
                </a:lnTo>
                <a:lnTo>
                  <a:pt x="1797759" y="2138929"/>
                </a:lnTo>
                <a:lnTo>
                  <a:pt x="1802074" y="2132525"/>
                </a:lnTo>
                <a:lnTo>
                  <a:pt x="1808475" y="2128208"/>
                </a:lnTo>
                <a:lnTo>
                  <a:pt x="1816316" y="2126625"/>
                </a:lnTo>
                <a:lnTo>
                  <a:pt x="1824157" y="2128208"/>
                </a:lnTo>
                <a:lnTo>
                  <a:pt x="1830559" y="2132525"/>
                </a:lnTo>
                <a:lnTo>
                  <a:pt x="1834874" y="2138929"/>
                </a:lnTo>
                <a:lnTo>
                  <a:pt x="1836456" y="2146775"/>
                </a:lnTo>
                <a:lnTo>
                  <a:pt x="1834874" y="2154622"/>
                </a:lnTo>
                <a:lnTo>
                  <a:pt x="1830559" y="2161028"/>
                </a:lnTo>
                <a:lnTo>
                  <a:pt x="1824157" y="2165345"/>
                </a:lnTo>
                <a:lnTo>
                  <a:pt x="1816316" y="2166927"/>
                </a:lnTo>
                <a:close/>
              </a:path>
              <a:path w="4585969" h="2474595">
                <a:moveTo>
                  <a:pt x="2118895" y="2170288"/>
                </a:moveTo>
                <a:lnTo>
                  <a:pt x="2109748" y="2168440"/>
                </a:lnTo>
                <a:lnTo>
                  <a:pt x="2102279" y="2163401"/>
                </a:lnTo>
                <a:lnTo>
                  <a:pt x="2097242" y="2155927"/>
                </a:lnTo>
                <a:lnTo>
                  <a:pt x="2095395" y="2146775"/>
                </a:lnTo>
                <a:lnTo>
                  <a:pt x="2097242" y="2137623"/>
                </a:lnTo>
                <a:lnTo>
                  <a:pt x="2102279" y="2130149"/>
                </a:lnTo>
                <a:lnTo>
                  <a:pt x="2109748" y="2125110"/>
                </a:lnTo>
                <a:lnTo>
                  <a:pt x="2118895" y="2123261"/>
                </a:lnTo>
                <a:lnTo>
                  <a:pt x="2128041" y="2125110"/>
                </a:lnTo>
                <a:lnTo>
                  <a:pt x="2135511" y="2130149"/>
                </a:lnTo>
                <a:lnTo>
                  <a:pt x="2140547" y="2137623"/>
                </a:lnTo>
                <a:lnTo>
                  <a:pt x="2142394" y="2146775"/>
                </a:lnTo>
                <a:lnTo>
                  <a:pt x="2140547" y="2155927"/>
                </a:lnTo>
                <a:lnTo>
                  <a:pt x="2135511" y="2163401"/>
                </a:lnTo>
                <a:lnTo>
                  <a:pt x="2128041" y="2168440"/>
                </a:lnTo>
                <a:lnTo>
                  <a:pt x="2118895" y="2170288"/>
                </a:lnTo>
                <a:close/>
              </a:path>
              <a:path w="4585969" h="2474595">
                <a:moveTo>
                  <a:pt x="2421476" y="2172812"/>
                </a:moveTo>
                <a:lnTo>
                  <a:pt x="2411356" y="2170766"/>
                </a:lnTo>
                <a:lnTo>
                  <a:pt x="2403089" y="2165189"/>
                </a:lnTo>
                <a:lnTo>
                  <a:pt x="2397514" y="2156918"/>
                </a:lnTo>
                <a:lnTo>
                  <a:pt x="2395470" y="2146791"/>
                </a:lnTo>
                <a:lnTo>
                  <a:pt x="2397514" y="2136666"/>
                </a:lnTo>
                <a:lnTo>
                  <a:pt x="2403089" y="2128395"/>
                </a:lnTo>
                <a:lnTo>
                  <a:pt x="2411356" y="2122817"/>
                </a:lnTo>
                <a:lnTo>
                  <a:pt x="2421476" y="2120771"/>
                </a:lnTo>
                <a:lnTo>
                  <a:pt x="2431594" y="2122817"/>
                </a:lnTo>
                <a:lnTo>
                  <a:pt x="2439860" y="2128395"/>
                </a:lnTo>
                <a:lnTo>
                  <a:pt x="2445435" y="2136666"/>
                </a:lnTo>
                <a:lnTo>
                  <a:pt x="2447480" y="2146791"/>
                </a:lnTo>
                <a:lnTo>
                  <a:pt x="2445437" y="2156918"/>
                </a:lnTo>
                <a:lnTo>
                  <a:pt x="2439867" y="2165189"/>
                </a:lnTo>
                <a:lnTo>
                  <a:pt x="2431602" y="2170766"/>
                </a:lnTo>
                <a:lnTo>
                  <a:pt x="2421476" y="2172812"/>
                </a:lnTo>
                <a:close/>
              </a:path>
              <a:path w="4585969" h="2474595">
                <a:moveTo>
                  <a:pt x="2724055" y="2176176"/>
                </a:moveTo>
                <a:lnTo>
                  <a:pt x="2712622" y="2173867"/>
                </a:lnTo>
                <a:lnTo>
                  <a:pt x="2703288" y="2167571"/>
                </a:lnTo>
                <a:lnTo>
                  <a:pt x="2696995" y="2158231"/>
                </a:lnTo>
                <a:lnTo>
                  <a:pt x="2694688" y="2146791"/>
                </a:lnTo>
                <a:lnTo>
                  <a:pt x="2696995" y="2135352"/>
                </a:lnTo>
                <a:lnTo>
                  <a:pt x="2703288" y="2126012"/>
                </a:lnTo>
                <a:lnTo>
                  <a:pt x="2712622" y="2119716"/>
                </a:lnTo>
                <a:lnTo>
                  <a:pt x="2724055" y="2117408"/>
                </a:lnTo>
                <a:lnTo>
                  <a:pt x="2735487" y="2119716"/>
                </a:lnTo>
                <a:lnTo>
                  <a:pt x="2744821" y="2126012"/>
                </a:lnTo>
                <a:lnTo>
                  <a:pt x="2751114" y="2135352"/>
                </a:lnTo>
                <a:lnTo>
                  <a:pt x="2753422" y="2146791"/>
                </a:lnTo>
                <a:lnTo>
                  <a:pt x="2751114" y="2158231"/>
                </a:lnTo>
                <a:lnTo>
                  <a:pt x="2744821" y="2167571"/>
                </a:lnTo>
                <a:lnTo>
                  <a:pt x="2735487" y="2173867"/>
                </a:lnTo>
                <a:lnTo>
                  <a:pt x="2724055" y="2176176"/>
                </a:lnTo>
                <a:close/>
              </a:path>
              <a:path w="4585969" h="2474595">
                <a:moveTo>
                  <a:pt x="3026633" y="2179543"/>
                </a:moveTo>
                <a:lnTo>
                  <a:pt x="3013896" y="2176968"/>
                </a:lnTo>
                <a:lnTo>
                  <a:pt x="3003493" y="2169948"/>
                </a:lnTo>
                <a:lnTo>
                  <a:pt x="2996478" y="2159537"/>
                </a:lnTo>
                <a:lnTo>
                  <a:pt x="2993905" y="2146791"/>
                </a:lnTo>
                <a:lnTo>
                  <a:pt x="2996478" y="2134047"/>
                </a:lnTo>
                <a:lnTo>
                  <a:pt x="3003493" y="2123637"/>
                </a:lnTo>
                <a:lnTo>
                  <a:pt x="3013896" y="2116618"/>
                </a:lnTo>
                <a:lnTo>
                  <a:pt x="3026633" y="2114044"/>
                </a:lnTo>
                <a:lnTo>
                  <a:pt x="3039371" y="2116618"/>
                </a:lnTo>
                <a:lnTo>
                  <a:pt x="3049775" y="2123637"/>
                </a:lnTo>
                <a:lnTo>
                  <a:pt x="3056791" y="2134047"/>
                </a:lnTo>
                <a:lnTo>
                  <a:pt x="3059364" y="2146791"/>
                </a:lnTo>
                <a:lnTo>
                  <a:pt x="3056791" y="2159537"/>
                </a:lnTo>
                <a:lnTo>
                  <a:pt x="3049775" y="2169948"/>
                </a:lnTo>
                <a:lnTo>
                  <a:pt x="3039371" y="2176968"/>
                </a:lnTo>
                <a:lnTo>
                  <a:pt x="3026633" y="2179543"/>
                </a:lnTo>
                <a:close/>
              </a:path>
              <a:path w="4585969" h="2474595">
                <a:moveTo>
                  <a:pt x="3329211" y="2182063"/>
                </a:moveTo>
                <a:lnTo>
                  <a:pt x="3315502" y="2179291"/>
                </a:lnTo>
                <a:lnTo>
                  <a:pt x="3304303" y="2171734"/>
                </a:lnTo>
                <a:lnTo>
                  <a:pt x="3296750" y="2160527"/>
                </a:lnTo>
                <a:lnTo>
                  <a:pt x="3293980" y="2146808"/>
                </a:lnTo>
                <a:lnTo>
                  <a:pt x="3296750" y="2133090"/>
                </a:lnTo>
                <a:lnTo>
                  <a:pt x="3304303" y="2121883"/>
                </a:lnTo>
                <a:lnTo>
                  <a:pt x="3315502" y="2114326"/>
                </a:lnTo>
                <a:lnTo>
                  <a:pt x="3329211" y="2111554"/>
                </a:lnTo>
                <a:lnTo>
                  <a:pt x="3342923" y="2114326"/>
                </a:lnTo>
                <a:lnTo>
                  <a:pt x="3354123" y="2121883"/>
                </a:lnTo>
                <a:lnTo>
                  <a:pt x="3361676" y="2133090"/>
                </a:lnTo>
                <a:lnTo>
                  <a:pt x="3364446" y="2146808"/>
                </a:lnTo>
                <a:lnTo>
                  <a:pt x="3361678" y="2160527"/>
                </a:lnTo>
                <a:lnTo>
                  <a:pt x="3354129" y="2171734"/>
                </a:lnTo>
                <a:lnTo>
                  <a:pt x="3342930" y="2179291"/>
                </a:lnTo>
                <a:lnTo>
                  <a:pt x="3329211" y="2182063"/>
                </a:lnTo>
                <a:close/>
              </a:path>
              <a:path w="4585969" h="2474595">
                <a:moveTo>
                  <a:pt x="3631783" y="2184587"/>
                </a:moveTo>
                <a:lnTo>
                  <a:pt x="3617087" y="2181617"/>
                </a:lnTo>
                <a:lnTo>
                  <a:pt x="3605086" y="2173519"/>
                </a:lnTo>
                <a:lnTo>
                  <a:pt x="3596995" y="2161511"/>
                </a:lnTo>
                <a:lnTo>
                  <a:pt x="3594028" y="2146808"/>
                </a:lnTo>
                <a:lnTo>
                  <a:pt x="3596995" y="2132106"/>
                </a:lnTo>
                <a:lnTo>
                  <a:pt x="3605086" y="2120097"/>
                </a:lnTo>
                <a:lnTo>
                  <a:pt x="3617087" y="2112000"/>
                </a:lnTo>
                <a:lnTo>
                  <a:pt x="3631783" y="2109030"/>
                </a:lnTo>
                <a:lnTo>
                  <a:pt x="3646479" y="2112000"/>
                </a:lnTo>
                <a:lnTo>
                  <a:pt x="3658479" y="2120097"/>
                </a:lnTo>
                <a:lnTo>
                  <a:pt x="3666571" y="2132106"/>
                </a:lnTo>
                <a:lnTo>
                  <a:pt x="3669538" y="2146808"/>
                </a:lnTo>
                <a:lnTo>
                  <a:pt x="3666571" y="2161511"/>
                </a:lnTo>
                <a:lnTo>
                  <a:pt x="3658479" y="2173519"/>
                </a:lnTo>
                <a:lnTo>
                  <a:pt x="3646479" y="2181617"/>
                </a:lnTo>
                <a:lnTo>
                  <a:pt x="3631783" y="2184587"/>
                </a:lnTo>
                <a:close/>
              </a:path>
              <a:path w="4585969" h="2474595">
                <a:moveTo>
                  <a:pt x="3934361" y="2187951"/>
                </a:moveTo>
                <a:lnTo>
                  <a:pt x="3918361" y="2184718"/>
                </a:lnTo>
                <a:lnTo>
                  <a:pt x="3905299" y="2175901"/>
                </a:lnTo>
                <a:lnTo>
                  <a:pt x="3896494" y="2162823"/>
                </a:lnTo>
                <a:lnTo>
                  <a:pt x="3893266" y="2146808"/>
                </a:lnTo>
                <a:lnTo>
                  <a:pt x="3896494" y="2130793"/>
                </a:lnTo>
                <a:lnTo>
                  <a:pt x="3905299" y="2117716"/>
                </a:lnTo>
                <a:lnTo>
                  <a:pt x="3918361" y="2108899"/>
                </a:lnTo>
                <a:lnTo>
                  <a:pt x="3934361" y="2105666"/>
                </a:lnTo>
                <a:lnTo>
                  <a:pt x="3950367" y="2108899"/>
                </a:lnTo>
                <a:lnTo>
                  <a:pt x="3963441" y="2117716"/>
                </a:lnTo>
                <a:lnTo>
                  <a:pt x="3972257" y="2130793"/>
                </a:lnTo>
                <a:lnTo>
                  <a:pt x="3975490" y="2146808"/>
                </a:lnTo>
                <a:lnTo>
                  <a:pt x="3972257" y="2162823"/>
                </a:lnTo>
                <a:lnTo>
                  <a:pt x="3963441" y="2175901"/>
                </a:lnTo>
                <a:lnTo>
                  <a:pt x="3950367" y="2184718"/>
                </a:lnTo>
                <a:lnTo>
                  <a:pt x="3934361" y="2187951"/>
                </a:lnTo>
                <a:close/>
              </a:path>
              <a:path w="4585969" h="2474595">
                <a:moveTo>
                  <a:pt x="4236940" y="2190474"/>
                </a:moveTo>
                <a:lnTo>
                  <a:pt x="4219960" y="2187044"/>
                </a:lnTo>
                <a:lnTo>
                  <a:pt x="4206093" y="2177689"/>
                </a:lnTo>
                <a:lnTo>
                  <a:pt x="4196743" y="2163814"/>
                </a:lnTo>
                <a:lnTo>
                  <a:pt x="4193314" y="2146825"/>
                </a:lnTo>
                <a:lnTo>
                  <a:pt x="4196743" y="2129836"/>
                </a:lnTo>
                <a:lnTo>
                  <a:pt x="4206093" y="2115962"/>
                </a:lnTo>
                <a:lnTo>
                  <a:pt x="4219960" y="2106607"/>
                </a:lnTo>
                <a:lnTo>
                  <a:pt x="4236940" y="2103176"/>
                </a:lnTo>
                <a:lnTo>
                  <a:pt x="4253919" y="2106607"/>
                </a:lnTo>
                <a:lnTo>
                  <a:pt x="4267786" y="2115962"/>
                </a:lnTo>
                <a:lnTo>
                  <a:pt x="4277136" y="2129836"/>
                </a:lnTo>
                <a:lnTo>
                  <a:pt x="4280565" y="2146825"/>
                </a:lnTo>
                <a:lnTo>
                  <a:pt x="4277136" y="2163814"/>
                </a:lnTo>
                <a:lnTo>
                  <a:pt x="4267786" y="2177689"/>
                </a:lnTo>
                <a:lnTo>
                  <a:pt x="4253919" y="2187044"/>
                </a:lnTo>
                <a:lnTo>
                  <a:pt x="4236940" y="2190474"/>
                </a:lnTo>
                <a:close/>
              </a:path>
              <a:path w="4585969" h="2474595">
                <a:moveTo>
                  <a:pt x="4539518" y="2192998"/>
                </a:moveTo>
                <a:lnTo>
                  <a:pt x="4521565" y="2189370"/>
                </a:lnTo>
                <a:lnTo>
                  <a:pt x="4506904" y="2179474"/>
                </a:lnTo>
                <a:lnTo>
                  <a:pt x="4497020" y="2164798"/>
                </a:lnTo>
                <a:lnTo>
                  <a:pt x="4493396" y="2146825"/>
                </a:lnTo>
                <a:lnTo>
                  <a:pt x="4497020" y="2128855"/>
                </a:lnTo>
                <a:lnTo>
                  <a:pt x="4506904" y="2114179"/>
                </a:lnTo>
                <a:lnTo>
                  <a:pt x="4521565" y="2104284"/>
                </a:lnTo>
                <a:lnTo>
                  <a:pt x="4539518" y="2100656"/>
                </a:lnTo>
                <a:lnTo>
                  <a:pt x="4557491" y="2104284"/>
                </a:lnTo>
                <a:lnTo>
                  <a:pt x="4572161" y="2114179"/>
                </a:lnTo>
                <a:lnTo>
                  <a:pt x="4582049" y="2128855"/>
                </a:lnTo>
                <a:lnTo>
                  <a:pt x="4585674" y="2146825"/>
                </a:lnTo>
                <a:lnTo>
                  <a:pt x="4582049" y="2164798"/>
                </a:lnTo>
                <a:lnTo>
                  <a:pt x="4572161" y="2179474"/>
                </a:lnTo>
                <a:lnTo>
                  <a:pt x="4557491" y="2189370"/>
                </a:lnTo>
                <a:lnTo>
                  <a:pt x="4539518" y="2192998"/>
                </a:lnTo>
                <a:close/>
              </a:path>
              <a:path w="4585969" h="2474595">
                <a:moveTo>
                  <a:pt x="1211996" y="2450058"/>
                </a:moveTo>
                <a:lnTo>
                  <a:pt x="1210316" y="2450058"/>
                </a:lnTo>
                <a:lnTo>
                  <a:pt x="1210316" y="2449117"/>
                </a:lnTo>
                <a:lnTo>
                  <a:pt x="1211996" y="2449117"/>
                </a:lnTo>
                <a:lnTo>
                  <a:pt x="1211996" y="2450058"/>
                </a:lnTo>
                <a:close/>
              </a:path>
              <a:path w="4585969" h="2474595">
                <a:moveTo>
                  <a:pt x="1515587" y="2452950"/>
                </a:moveTo>
                <a:lnTo>
                  <a:pt x="1511872" y="2452950"/>
                </a:lnTo>
                <a:lnTo>
                  <a:pt x="1510374" y="2451455"/>
                </a:lnTo>
                <a:lnTo>
                  <a:pt x="1510374" y="2447720"/>
                </a:lnTo>
                <a:lnTo>
                  <a:pt x="1511872" y="2446222"/>
                </a:lnTo>
                <a:lnTo>
                  <a:pt x="1515604" y="2446222"/>
                </a:lnTo>
                <a:lnTo>
                  <a:pt x="1517098" y="2447720"/>
                </a:lnTo>
                <a:lnTo>
                  <a:pt x="1517098" y="2451455"/>
                </a:lnTo>
                <a:lnTo>
                  <a:pt x="1515587" y="2452950"/>
                </a:lnTo>
                <a:close/>
              </a:path>
              <a:path w="4585969" h="2474595">
                <a:moveTo>
                  <a:pt x="1820483" y="2457157"/>
                </a:moveTo>
                <a:lnTo>
                  <a:pt x="1812146" y="2457157"/>
                </a:lnTo>
                <a:lnTo>
                  <a:pt x="1808769" y="2453776"/>
                </a:lnTo>
                <a:lnTo>
                  <a:pt x="1808769" y="2445432"/>
                </a:lnTo>
                <a:lnTo>
                  <a:pt x="1812146" y="2442052"/>
                </a:lnTo>
                <a:lnTo>
                  <a:pt x="1820483" y="2442052"/>
                </a:lnTo>
                <a:lnTo>
                  <a:pt x="1823864" y="2445432"/>
                </a:lnTo>
                <a:lnTo>
                  <a:pt x="1823864" y="2453776"/>
                </a:lnTo>
                <a:lnTo>
                  <a:pt x="1820483" y="2457157"/>
                </a:lnTo>
                <a:close/>
              </a:path>
              <a:path w="4585969" h="2474595">
                <a:moveTo>
                  <a:pt x="2124914" y="2460521"/>
                </a:moveTo>
                <a:lnTo>
                  <a:pt x="2112879" y="2460521"/>
                </a:lnTo>
                <a:lnTo>
                  <a:pt x="2107987" y="2455625"/>
                </a:lnTo>
                <a:lnTo>
                  <a:pt x="2107987" y="2443583"/>
                </a:lnTo>
                <a:lnTo>
                  <a:pt x="2112879" y="2438688"/>
                </a:lnTo>
                <a:lnTo>
                  <a:pt x="2124914" y="2438688"/>
                </a:lnTo>
                <a:lnTo>
                  <a:pt x="2129806" y="2443583"/>
                </a:lnTo>
                <a:lnTo>
                  <a:pt x="2129806" y="2455625"/>
                </a:lnTo>
                <a:lnTo>
                  <a:pt x="2124914" y="2460521"/>
                </a:lnTo>
                <a:close/>
              </a:path>
              <a:path w="4585969" h="2474595">
                <a:moveTo>
                  <a:pt x="2429814" y="2464725"/>
                </a:moveTo>
                <a:lnTo>
                  <a:pt x="2413136" y="2464725"/>
                </a:lnTo>
                <a:lnTo>
                  <a:pt x="2406381" y="2457963"/>
                </a:lnTo>
                <a:lnTo>
                  <a:pt x="2406381" y="2441276"/>
                </a:lnTo>
                <a:lnTo>
                  <a:pt x="2413136" y="2434518"/>
                </a:lnTo>
                <a:lnTo>
                  <a:pt x="2429814" y="2434518"/>
                </a:lnTo>
                <a:lnTo>
                  <a:pt x="2436572" y="2441276"/>
                </a:lnTo>
                <a:lnTo>
                  <a:pt x="2436572" y="2457963"/>
                </a:lnTo>
                <a:lnTo>
                  <a:pt x="2429814" y="2464725"/>
                </a:lnTo>
                <a:close/>
              </a:path>
              <a:path w="4585969" h="2474595">
                <a:moveTo>
                  <a:pt x="2733789" y="2467249"/>
                </a:moveTo>
                <a:lnTo>
                  <a:pt x="2714321" y="2467249"/>
                </a:lnTo>
                <a:lnTo>
                  <a:pt x="2706436" y="2459360"/>
                </a:lnTo>
                <a:lnTo>
                  <a:pt x="2706436" y="2439882"/>
                </a:lnTo>
                <a:lnTo>
                  <a:pt x="2714321" y="2431994"/>
                </a:lnTo>
                <a:lnTo>
                  <a:pt x="2733789" y="2431994"/>
                </a:lnTo>
                <a:lnTo>
                  <a:pt x="2741670" y="2439882"/>
                </a:lnTo>
                <a:lnTo>
                  <a:pt x="2741670" y="2459360"/>
                </a:lnTo>
                <a:lnTo>
                  <a:pt x="2733789" y="2467249"/>
                </a:lnTo>
                <a:close/>
              </a:path>
              <a:path w="4585969" h="2474595">
                <a:moveTo>
                  <a:pt x="3026633" y="2470612"/>
                </a:moveTo>
                <a:lnTo>
                  <a:pt x="3018468" y="2468962"/>
                </a:lnTo>
                <a:lnTo>
                  <a:pt x="3011800" y="2464462"/>
                </a:lnTo>
                <a:lnTo>
                  <a:pt x="3007303" y="2457789"/>
                </a:lnTo>
                <a:lnTo>
                  <a:pt x="3005654" y="2449620"/>
                </a:lnTo>
                <a:lnTo>
                  <a:pt x="3007303" y="2441451"/>
                </a:lnTo>
                <a:lnTo>
                  <a:pt x="3011800" y="2434779"/>
                </a:lnTo>
                <a:lnTo>
                  <a:pt x="3018468" y="2430280"/>
                </a:lnTo>
                <a:lnTo>
                  <a:pt x="3026633" y="2428630"/>
                </a:lnTo>
                <a:lnTo>
                  <a:pt x="3034798" y="2430280"/>
                </a:lnTo>
                <a:lnTo>
                  <a:pt x="3041466" y="2434779"/>
                </a:lnTo>
                <a:lnTo>
                  <a:pt x="3045963" y="2441451"/>
                </a:lnTo>
                <a:lnTo>
                  <a:pt x="3047612" y="2449620"/>
                </a:lnTo>
                <a:lnTo>
                  <a:pt x="3045963" y="2457789"/>
                </a:lnTo>
                <a:lnTo>
                  <a:pt x="3041466" y="2464462"/>
                </a:lnTo>
                <a:lnTo>
                  <a:pt x="3034798" y="2468962"/>
                </a:lnTo>
                <a:lnTo>
                  <a:pt x="3026633" y="2470612"/>
                </a:lnTo>
                <a:close/>
              </a:path>
              <a:path w="4585969" h="2474595">
                <a:moveTo>
                  <a:pt x="3329211" y="2472293"/>
                </a:moveTo>
                <a:lnTo>
                  <a:pt x="3320389" y="2470512"/>
                </a:lnTo>
                <a:lnTo>
                  <a:pt x="3313186" y="2465655"/>
                </a:lnTo>
                <a:lnTo>
                  <a:pt x="3308332" y="2458449"/>
                </a:lnTo>
                <a:lnTo>
                  <a:pt x="3306552" y="2449620"/>
                </a:lnTo>
                <a:lnTo>
                  <a:pt x="3308332" y="2440790"/>
                </a:lnTo>
                <a:lnTo>
                  <a:pt x="3313186" y="2433584"/>
                </a:lnTo>
                <a:lnTo>
                  <a:pt x="3320389" y="2428727"/>
                </a:lnTo>
                <a:lnTo>
                  <a:pt x="3329211" y="2426946"/>
                </a:lnTo>
                <a:lnTo>
                  <a:pt x="3338036" y="2428727"/>
                </a:lnTo>
                <a:lnTo>
                  <a:pt x="3345239" y="2433584"/>
                </a:lnTo>
                <a:lnTo>
                  <a:pt x="3350094" y="2440790"/>
                </a:lnTo>
                <a:lnTo>
                  <a:pt x="3351874" y="2449620"/>
                </a:lnTo>
                <a:lnTo>
                  <a:pt x="3350092" y="2458449"/>
                </a:lnTo>
                <a:lnTo>
                  <a:pt x="3345233" y="2465655"/>
                </a:lnTo>
                <a:lnTo>
                  <a:pt x="3338029" y="2470512"/>
                </a:lnTo>
                <a:lnTo>
                  <a:pt x="3329211" y="2472293"/>
                </a:lnTo>
                <a:close/>
              </a:path>
              <a:path w="4585969" h="2474595">
                <a:moveTo>
                  <a:pt x="3631783" y="2472293"/>
                </a:moveTo>
                <a:lnTo>
                  <a:pt x="3622965" y="2470512"/>
                </a:lnTo>
                <a:lnTo>
                  <a:pt x="3615769" y="2465655"/>
                </a:lnTo>
                <a:lnTo>
                  <a:pt x="3610921" y="2458449"/>
                </a:lnTo>
                <a:lnTo>
                  <a:pt x="3609143" y="2449620"/>
                </a:lnTo>
                <a:lnTo>
                  <a:pt x="3610921" y="2440790"/>
                </a:lnTo>
                <a:lnTo>
                  <a:pt x="3615769" y="2433584"/>
                </a:lnTo>
                <a:lnTo>
                  <a:pt x="3622965" y="2428727"/>
                </a:lnTo>
                <a:lnTo>
                  <a:pt x="3631783" y="2426946"/>
                </a:lnTo>
                <a:lnTo>
                  <a:pt x="3640606" y="2428727"/>
                </a:lnTo>
                <a:lnTo>
                  <a:pt x="3647814" y="2433584"/>
                </a:lnTo>
                <a:lnTo>
                  <a:pt x="3652674" y="2440790"/>
                </a:lnTo>
                <a:lnTo>
                  <a:pt x="3654456" y="2449620"/>
                </a:lnTo>
                <a:lnTo>
                  <a:pt x="3652674" y="2458449"/>
                </a:lnTo>
                <a:lnTo>
                  <a:pt x="3647814" y="2465655"/>
                </a:lnTo>
                <a:lnTo>
                  <a:pt x="3640606" y="2470512"/>
                </a:lnTo>
                <a:lnTo>
                  <a:pt x="3631783" y="2472293"/>
                </a:lnTo>
                <a:close/>
              </a:path>
              <a:path w="4585969" h="2474595">
                <a:moveTo>
                  <a:pt x="3934361" y="2473976"/>
                </a:moveTo>
                <a:lnTo>
                  <a:pt x="3924895" y="2472063"/>
                </a:lnTo>
                <a:lnTo>
                  <a:pt x="3917162" y="2466846"/>
                </a:lnTo>
                <a:lnTo>
                  <a:pt x="3911947" y="2459109"/>
                </a:lnTo>
                <a:lnTo>
                  <a:pt x="3910035" y="2449636"/>
                </a:lnTo>
                <a:lnTo>
                  <a:pt x="3911947" y="2440164"/>
                </a:lnTo>
                <a:lnTo>
                  <a:pt x="3917162" y="2432429"/>
                </a:lnTo>
                <a:lnTo>
                  <a:pt x="3924895" y="2427213"/>
                </a:lnTo>
                <a:lnTo>
                  <a:pt x="3934361" y="2425300"/>
                </a:lnTo>
                <a:lnTo>
                  <a:pt x="3943827" y="2427213"/>
                </a:lnTo>
                <a:lnTo>
                  <a:pt x="3951560" y="2432429"/>
                </a:lnTo>
                <a:lnTo>
                  <a:pt x="3956775" y="2440164"/>
                </a:lnTo>
                <a:lnTo>
                  <a:pt x="3958688" y="2449636"/>
                </a:lnTo>
                <a:lnTo>
                  <a:pt x="3956775" y="2459109"/>
                </a:lnTo>
                <a:lnTo>
                  <a:pt x="3951560" y="2466846"/>
                </a:lnTo>
                <a:lnTo>
                  <a:pt x="3943827" y="2472063"/>
                </a:lnTo>
                <a:lnTo>
                  <a:pt x="3934361" y="2473976"/>
                </a:lnTo>
                <a:close/>
              </a:path>
              <a:path w="4585969" h="2474595">
                <a:moveTo>
                  <a:pt x="4236940" y="2472293"/>
                </a:moveTo>
                <a:lnTo>
                  <a:pt x="4228122" y="2470512"/>
                </a:lnTo>
                <a:lnTo>
                  <a:pt x="4220926" y="2465655"/>
                </a:lnTo>
                <a:lnTo>
                  <a:pt x="4216078" y="2458449"/>
                </a:lnTo>
                <a:lnTo>
                  <a:pt x="4214300" y="2449620"/>
                </a:lnTo>
                <a:lnTo>
                  <a:pt x="4216078" y="2440790"/>
                </a:lnTo>
                <a:lnTo>
                  <a:pt x="4220926" y="2433584"/>
                </a:lnTo>
                <a:lnTo>
                  <a:pt x="4228122" y="2428727"/>
                </a:lnTo>
                <a:lnTo>
                  <a:pt x="4236940" y="2426946"/>
                </a:lnTo>
                <a:lnTo>
                  <a:pt x="4245777" y="2428727"/>
                </a:lnTo>
                <a:lnTo>
                  <a:pt x="4252983" y="2433584"/>
                </a:lnTo>
                <a:lnTo>
                  <a:pt x="4257835" y="2440790"/>
                </a:lnTo>
                <a:lnTo>
                  <a:pt x="4259613" y="2449620"/>
                </a:lnTo>
                <a:lnTo>
                  <a:pt x="4257830" y="2458449"/>
                </a:lnTo>
                <a:lnTo>
                  <a:pt x="4252970" y="2465655"/>
                </a:lnTo>
                <a:lnTo>
                  <a:pt x="4245763" y="2470512"/>
                </a:lnTo>
                <a:lnTo>
                  <a:pt x="4236940" y="2472293"/>
                </a:lnTo>
                <a:close/>
              </a:path>
              <a:path w="4585969" h="2474595">
                <a:moveTo>
                  <a:pt x="4539518" y="2469772"/>
                </a:moveTo>
                <a:lnTo>
                  <a:pt x="4531688" y="2468189"/>
                </a:lnTo>
                <a:lnTo>
                  <a:pt x="4525284" y="2463871"/>
                </a:lnTo>
                <a:lnTo>
                  <a:pt x="4520962" y="2457466"/>
                </a:lnTo>
                <a:lnTo>
                  <a:pt x="4519375" y="2449620"/>
                </a:lnTo>
                <a:lnTo>
                  <a:pt x="4520962" y="2441774"/>
                </a:lnTo>
                <a:lnTo>
                  <a:pt x="4525284" y="2435370"/>
                </a:lnTo>
                <a:lnTo>
                  <a:pt x="4531688" y="2431053"/>
                </a:lnTo>
                <a:lnTo>
                  <a:pt x="4539518" y="2429470"/>
                </a:lnTo>
                <a:lnTo>
                  <a:pt x="4547362" y="2431053"/>
                </a:lnTo>
                <a:lnTo>
                  <a:pt x="4553765" y="2435370"/>
                </a:lnTo>
                <a:lnTo>
                  <a:pt x="4558079" y="2441774"/>
                </a:lnTo>
                <a:lnTo>
                  <a:pt x="4559661" y="2449620"/>
                </a:lnTo>
                <a:lnTo>
                  <a:pt x="4558079" y="2457466"/>
                </a:lnTo>
                <a:lnTo>
                  <a:pt x="4553765" y="2463871"/>
                </a:lnTo>
                <a:lnTo>
                  <a:pt x="4547362" y="2468189"/>
                </a:lnTo>
                <a:lnTo>
                  <a:pt x="4539518" y="2469772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5450" y="4089044"/>
            <a:ext cx="142874" cy="142874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5450" y="4917718"/>
            <a:ext cx="142874" cy="142874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5450" y="5746393"/>
            <a:ext cx="142874" cy="142874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5450" y="7403744"/>
            <a:ext cx="142874" cy="142874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2030710" y="3586111"/>
            <a:ext cx="12392025" cy="4168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55270">
              <a:lnSpc>
                <a:spcPct val="115700"/>
              </a:lnSpc>
              <a:spcBef>
                <a:spcPts val="100"/>
              </a:spcBef>
            </a:pPr>
            <a:r>
              <a:rPr dirty="0" sz="4700" spc="175">
                <a:latin typeface="Times New Roman"/>
                <a:cs typeface="Times New Roman"/>
              </a:rPr>
              <a:t>Dataset</a:t>
            </a:r>
            <a:r>
              <a:rPr dirty="0" sz="4700" spc="40">
                <a:latin typeface="Times New Roman"/>
                <a:cs typeface="Times New Roman"/>
              </a:rPr>
              <a:t> </a:t>
            </a:r>
            <a:r>
              <a:rPr dirty="0" sz="4700" spc="105">
                <a:latin typeface="Times New Roman"/>
                <a:cs typeface="Times New Roman"/>
              </a:rPr>
              <a:t>organized</a:t>
            </a:r>
            <a:r>
              <a:rPr dirty="0" sz="4700" spc="40">
                <a:latin typeface="Times New Roman"/>
                <a:cs typeface="Times New Roman"/>
              </a:rPr>
              <a:t> </a:t>
            </a:r>
            <a:r>
              <a:rPr dirty="0" sz="4700" spc="100">
                <a:latin typeface="Times New Roman"/>
                <a:cs typeface="Times New Roman"/>
              </a:rPr>
              <a:t>with</a:t>
            </a:r>
            <a:r>
              <a:rPr dirty="0" sz="4700" spc="45">
                <a:latin typeface="Times New Roman"/>
                <a:cs typeface="Times New Roman"/>
              </a:rPr>
              <a:t> </a:t>
            </a:r>
            <a:r>
              <a:rPr dirty="0" sz="4700">
                <a:latin typeface="Times New Roman"/>
                <a:cs typeface="Times New Roman"/>
              </a:rPr>
              <a:t>class-wise</a:t>
            </a:r>
            <a:r>
              <a:rPr dirty="0" sz="4700" spc="40">
                <a:latin typeface="Times New Roman"/>
                <a:cs typeface="Times New Roman"/>
              </a:rPr>
              <a:t> </a:t>
            </a:r>
            <a:r>
              <a:rPr dirty="0" sz="4700">
                <a:latin typeface="Times New Roman"/>
                <a:cs typeface="Times New Roman"/>
              </a:rPr>
              <a:t>image</a:t>
            </a:r>
            <a:r>
              <a:rPr dirty="0" sz="4700" spc="40">
                <a:latin typeface="Times New Roman"/>
                <a:cs typeface="Times New Roman"/>
              </a:rPr>
              <a:t> </a:t>
            </a:r>
            <a:r>
              <a:rPr dirty="0" sz="4700" spc="-10">
                <a:latin typeface="Times New Roman"/>
                <a:cs typeface="Times New Roman"/>
              </a:rPr>
              <a:t>folders. </a:t>
            </a:r>
            <a:r>
              <a:rPr dirty="0" sz="4700" spc="80">
                <a:latin typeface="Times New Roman"/>
                <a:cs typeface="Times New Roman"/>
              </a:rPr>
              <a:t>Images</a:t>
            </a:r>
            <a:r>
              <a:rPr dirty="0" sz="4700" spc="50">
                <a:latin typeface="Times New Roman"/>
                <a:cs typeface="Times New Roman"/>
              </a:rPr>
              <a:t> </a:t>
            </a:r>
            <a:r>
              <a:rPr dirty="0" sz="4700">
                <a:latin typeface="Times New Roman"/>
                <a:cs typeface="Times New Roman"/>
              </a:rPr>
              <a:t>resized</a:t>
            </a:r>
            <a:r>
              <a:rPr dirty="0" sz="4700" spc="55">
                <a:latin typeface="Times New Roman"/>
                <a:cs typeface="Times New Roman"/>
              </a:rPr>
              <a:t> </a:t>
            </a:r>
            <a:r>
              <a:rPr dirty="0" sz="4700" spc="245">
                <a:latin typeface="Times New Roman"/>
                <a:cs typeface="Times New Roman"/>
              </a:rPr>
              <a:t>to</a:t>
            </a:r>
            <a:r>
              <a:rPr dirty="0" sz="4700" spc="55">
                <a:latin typeface="Times New Roman"/>
                <a:cs typeface="Times New Roman"/>
              </a:rPr>
              <a:t> </a:t>
            </a:r>
            <a:r>
              <a:rPr dirty="0" sz="4700">
                <a:latin typeface="Times New Roman"/>
                <a:cs typeface="Times New Roman"/>
              </a:rPr>
              <a:t>224x224</a:t>
            </a:r>
            <a:r>
              <a:rPr dirty="0" sz="4700" spc="55">
                <a:latin typeface="Times New Roman"/>
                <a:cs typeface="Times New Roman"/>
              </a:rPr>
              <a:t> </a:t>
            </a:r>
            <a:r>
              <a:rPr dirty="0" sz="4700" spc="-10">
                <a:latin typeface="Times New Roman"/>
                <a:cs typeface="Times New Roman"/>
              </a:rPr>
              <a:t>pixels.</a:t>
            </a:r>
            <a:endParaRPr sz="4700">
              <a:latin typeface="Times New Roman"/>
              <a:cs typeface="Times New Roman"/>
            </a:endParaRPr>
          </a:p>
          <a:p>
            <a:pPr marL="12700" marR="5080">
              <a:lnSpc>
                <a:spcPct val="115700"/>
              </a:lnSpc>
            </a:pPr>
            <a:r>
              <a:rPr dirty="0" sz="4700" spc="65">
                <a:latin typeface="Times New Roman"/>
                <a:cs typeface="Times New Roman"/>
              </a:rPr>
              <a:t>Preprocessing</a:t>
            </a:r>
            <a:r>
              <a:rPr dirty="0" sz="4700" spc="25">
                <a:latin typeface="Times New Roman"/>
                <a:cs typeface="Times New Roman"/>
              </a:rPr>
              <a:t> </a:t>
            </a:r>
            <a:r>
              <a:rPr dirty="0" sz="4700" spc="60">
                <a:latin typeface="Times New Roman"/>
                <a:cs typeface="Times New Roman"/>
              </a:rPr>
              <a:t>includes</a:t>
            </a:r>
            <a:r>
              <a:rPr dirty="0" sz="4700" spc="30">
                <a:latin typeface="Times New Roman"/>
                <a:cs typeface="Times New Roman"/>
              </a:rPr>
              <a:t> </a:t>
            </a:r>
            <a:r>
              <a:rPr dirty="0" sz="4700" spc="125">
                <a:latin typeface="Times New Roman"/>
                <a:cs typeface="Times New Roman"/>
              </a:rPr>
              <a:t>normalization</a:t>
            </a:r>
            <a:r>
              <a:rPr dirty="0" sz="4700" spc="30">
                <a:latin typeface="Times New Roman"/>
                <a:cs typeface="Times New Roman"/>
              </a:rPr>
              <a:t> </a:t>
            </a:r>
            <a:r>
              <a:rPr dirty="0" sz="4700" spc="65">
                <a:latin typeface="Times New Roman"/>
                <a:cs typeface="Times New Roman"/>
              </a:rPr>
              <a:t>suitable</a:t>
            </a:r>
            <a:r>
              <a:rPr dirty="0" sz="4700" spc="25">
                <a:latin typeface="Times New Roman"/>
                <a:cs typeface="Times New Roman"/>
              </a:rPr>
              <a:t> </a:t>
            </a:r>
            <a:r>
              <a:rPr dirty="0" sz="4700" spc="65">
                <a:latin typeface="Times New Roman"/>
                <a:cs typeface="Times New Roman"/>
              </a:rPr>
              <a:t>for </a:t>
            </a:r>
            <a:r>
              <a:rPr dirty="0" sz="4700" spc="110">
                <a:latin typeface="Times New Roman"/>
                <a:cs typeface="Times New Roman"/>
              </a:rPr>
              <a:t>MobileNetV2.</a:t>
            </a:r>
            <a:endParaRPr sz="4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dirty="0" sz="4700" spc="55">
                <a:latin typeface="Times New Roman"/>
                <a:cs typeface="Times New Roman"/>
              </a:rPr>
              <a:t>Labels</a:t>
            </a:r>
            <a:r>
              <a:rPr dirty="0" sz="4700" spc="10">
                <a:latin typeface="Times New Roman"/>
                <a:cs typeface="Times New Roman"/>
              </a:rPr>
              <a:t> </a:t>
            </a:r>
            <a:r>
              <a:rPr dirty="0" sz="4700" spc="110">
                <a:latin typeface="Times New Roman"/>
                <a:cs typeface="Times New Roman"/>
              </a:rPr>
              <a:t>encoded</a:t>
            </a:r>
            <a:r>
              <a:rPr dirty="0" sz="4700" spc="15">
                <a:latin typeface="Times New Roman"/>
                <a:cs typeface="Times New Roman"/>
              </a:rPr>
              <a:t> </a:t>
            </a:r>
            <a:r>
              <a:rPr dirty="0" sz="4700" spc="245">
                <a:latin typeface="Times New Roman"/>
                <a:cs typeface="Times New Roman"/>
              </a:rPr>
              <a:t>to</a:t>
            </a:r>
            <a:r>
              <a:rPr dirty="0" sz="4700" spc="10">
                <a:latin typeface="Times New Roman"/>
                <a:cs typeface="Times New Roman"/>
              </a:rPr>
              <a:t> </a:t>
            </a:r>
            <a:r>
              <a:rPr dirty="0" sz="4700" spc="55">
                <a:latin typeface="Times New Roman"/>
                <a:cs typeface="Times New Roman"/>
              </a:rPr>
              <a:t>categorical</a:t>
            </a:r>
            <a:r>
              <a:rPr dirty="0" sz="4700" spc="15">
                <a:latin typeface="Times New Roman"/>
                <a:cs typeface="Times New Roman"/>
              </a:rPr>
              <a:t> </a:t>
            </a:r>
            <a:r>
              <a:rPr dirty="0" sz="4700" spc="130">
                <a:latin typeface="Times New Roman"/>
                <a:cs typeface="Times New Roman"/>
              </a:rPr>
              <a:t>format.</a:t>
            </a:r>
            <a:endParaRPr sz="4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9004121"/>
            <a:ext cx="18288000" cy="132715"/>
          </a:xfrm>
          <a:custGeom>
            <a:avLst/>
            <a:gdLst/>
            <a:ahLst/>
            <a:cxnLst/>
            <a:rect l="l" t="t" r="r" b="b"/>
            <a:pathLst>
              <a:path w="18288000" h="132715">
                <a:moveTo>
                  <a:pt x="11426596" y="0"/>
                </a:moveTo>
                <a:lnTo>
                  <a:pt x="0" y="0"/>
                </a:lnTo>
                <a:lnTo>
                  <a:pt x="0" y="114261"/>
                </a:lnTo>
                <a:lnTo>
                  <a:pt x="11426596" y="114261"/>
                </a:lnTo>
                <a:lnTo>
                  <a:pt x="11426596" y="0"/>
                </a:lnTo>
                <a:close/>
              </a:path>
              <a:path w="18288000" h="132715">
                <a:moveTo>
                  <a:pt x="18287988" y="18389"/>
                </a:moveTo>
                <a:lnTo>
                  <a:pt x="11430318" y="0"/>
                </a:lnTo>
                <a:lnTo>
                  <a:pt x="11430013" y="114300"/>
                </a:lnTo>
                <a:lnTo>
                  <a:pt x="18287988" y="132689"/>
                </a:lnTo>
                <a:lnTo>
                  <a:pt x="18287988" y="18389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2982997" y="5933230"/>
            <a:ext cx="5196205" cy="2476500"/>
          </a:xfrm>
          <a:custGeom>
            <a:avLst/>
            <a:gdLst/>
            <a:ahLst/>
            <a:cxnLst/>
            <a:rect l="l" t="t" r="r" b="b"/>
            <a:pathLst>
              <a:path w="5196205" h="2476500">
                <a:moveTo>
                  <a:pt x="2119819" y="31016"/>
                </a:moveTo>
                <a:lnTo>
                  <a:pt x="2117970" y="31016"/>
                </a:lnTo>
                <a:lnTo>
                  <a:pt x="2117214" y="30259"/>
                </a:lnTo>
                <a:lnTo>
                  <a:pt x="2117214" y="28408"/>
                </a:lnTo>
                <a:lnTo>
                  <a:pt x="2117970" y="27651"/>
                </a:lnTo>
                <a:lnTo>
                  <a:pt x="2119819" y="27651"/>
                </a:lnTo>
                <a:lnTo>
                  <a:pt x="2120575" y="28408"/>
                </a:lnTo>
                <a:lnTo>
                  <a:pt x="2120575" y="30259"/>
                </a:lnTo>
                <a:lnTo>
                  <a:pt x="2119819" y="31016"/>
                </a:lnTo>
                <a:close/>
              </a:path>
              <a:path w="5196205" h="2476500">
                <a:moveTo>
                  <a:pt x="2424250" y="34379"/>
                </a:moveTo>
                <a:lnTo>
                  <a:pt x="2418700" y="34379"/>
                </a:lnTo>
                <a:lnTo>
                  <a:pt x="2416449" y="32126"/>
                </a:lnTo>
                <a:lnTo>
                  <a:pt x="2416449" y="26575"/>
                </a:lnTo>
                <a:lnTo>
                  <a:pt x="2418700" y="24321"/>
                </a:lnTo>
                <a:lnTo>
                  <a:pt x="2424250" y="24321"/>
                </a:lnTo>
                <a:lnTo>
                  <a:pt x="2426500" y="26575"/>
                </a:lnTo>
                <a:lnTo>
                  <a:pt x="2426500" y="32126"/>
                </a:lnTo>
                <a:lnTo>
                  <a:pt x="2424250" y="34379"/>
                </a:lnTo>
                <a:close/>
              </a:path>
              <a:path w="5196205" h="2476500">
                <a:moveTo>
                  <a:pt x="2728694" y="37744"/>
                </a:moveTo>
                <a:lnTo>
                  <a:pt x="2719416" y="37744"/>
                </a:lnTo>
                <a:lnTo>
                  <a:pt x="2715667" y="33993"/>
                </a:lnTo>
                <a:lnTo>
                  <a:pt x="2715667" y="24708"/>
                </a:lnTo>
                <a:lnTo>
                  <a:pt x="2719416" y="20957"/>
                </a:lnTo>
                <a:lnTo>
                  <a:pt x="2728694" y="20957"/>
                </a:lnTo>
                <a:lnTo>
                  <a:pt x="2732442" y="24708"/>
                </a:lnTo>
                <a:lnTo>
                  <a:pt x="2732442" y="33993"/>
                </a:lnTo>
                <a:lnTo>
                  <a:pt x="2728694" y="37744"/>
                </a:lnTo>
                <a:close/>
              </a:path>
              <a:path w="5196205" h="2476500">
                <a:moveTo>
                  <a:pt x="3033121" y="41108"/>
                </a:moveTo>
                <a:lnTo>
                  <a:pt x="3020145" y="41108"/>
                </a:lnTo>
                <a:lnTo>
                  <a:pt x="3014885" y="35843"/>
                </a:lnTo>
                <a:lnTo>
                  <a:pt x="3014885" y="22858"/>
                </a:lnTo>
                <a:lnTo>
                  <a:pt x="3020145" y="17593"/>
                </a:lnTo>
                <a:lnTo>
                  <a:pt x="3033121" y="17593"/>
                </a:lnTo>
                <a:lnTo>
                  <a:pt x="3038384" y="22858"/>
                </a:lnTo>
                <a:lnTo>
                  <a:pt x="3038384" y="35843"/>
                </a:lnTo>
                <a:lnTo>
                  <a:pt x="3033121" y="41108"/>
                </a:lnTo>
                <a:close/>
              </a:path>
              <a:path w="5196205" h="2476500">
                <a:moveTo>
                  <a:pt x="3337552" y="44472"/>
                </a:moveTo>
                <a:lnTo>
                  <a:pt x="3320874" y="44472"/>
                </a:lnTo>
                <a:lnTo>
                  <a:pt x="3314116" y="37710"/>
                </a:lnTo>
                <a:lnTo>
                  <a:pt x="3314116" y="21025"/>
                </a:lnTo>
                <a:lnTo>
                  <a:pt x="3320874" y="14263"/>
                </a:lnTo>
                <a:lnTo>
                  <a:pt x="3337552" y="14263"/>
                </a:lnTo>
                <a:lnTo>
                  <a:pt x="3344310" y="21025"/>
                </a:lnTo>
                <a:lnTo>
                  <a:pt x="3344310" y="37710"/>
                </a:lnTo>
                <a:lnTo>
                  <a:pt x="3337552" y="44472"/>
                </a:lnTo>
                <a:close/>
              </a:path>
              <a:path w="5196205" h="2476500">
                <a:moveTo>
                  <a:pt x="3631783" y="47836"/>
                </a:moveTo>
                <a:lnTo>
                  <a:pt x="3624601" y="46383"/>
                </a:lnTo>
                <a:lnTo>
                  <a:pt x="3618734" y="42424"/>
                </a:lnTo>
                <a:lnTo>
                  <a:pt x="3614778" y="36553"/>
                </a:lnTo>
                <a:lnTo>
                  <a:pt x="3613327" y="29367"/>
                </a:lnTo>
                <a:lnTo>
                  <a:pt x="3614778" y="22181"/>
                </a:lnTo>
                <a:lnTo>
                  <a:pt x="3618734" y="16311"/>
                </a:lnTo>
                <a:lnTo>
                  <a:pt x="3624601" y="12351"/>
                </a:lnTo>
                <a:lnTo>
                  <a:pt x="3631783" y="10899"/>
                </a:lnTo>
                <a:lnTo>
                  <a:pt x="3638965" y="12351"/>
                </a:lnTo>
                <a:lnTo>
                  <a:pt x="3644832" y="16311"/>
                </a:lnTo>
                <a:lnTo>
                  <a:pt x="3648788" y="22181"/>
                </a:lnTo>
                <a:lnTo>
                  <a:pt x="3650239" y="29367"/>
                </a:lnTo>
                <a:lnTo>
                  <a:pt x="3648788" y="36553"/>
                </a:lnTo>
                <a:lnTo>
                  <a:pt x="3644832" y="42424"/>
                </a:lnTo>
                <a:lnTo>
                  <a:pt x="3638965" y="46383"/>
                </a:lnTo>
                <a:lnTo>
                  <a:pt x="3631783" y="47836"/>
                </a:lnTo>
                <a:close/>
              </a:path>
              <a:path w="5196205" h="2476500">
                <a:moveTo>
                  <a:pt x="3934361" y="52041"/>
                </a:moveTo>
                <a:lnTo>
                  <a:pt x="3925543" y="50260"/>
                </a:lnTo>
                <a:lnTo>
                  <a:pt x="3918348" y="45403"/>
                </a:lnTo>
                <a:lnTo>
                  <a:pt x="3913499" y="38197"/>
                </a:lnTo>
                <a:lnTo>
                  <a:pt x="3911722" y="29367"/>
                </a:lnTo>
                <a:lnTo>
                  <a:pt x="3913499" y="20538"/>
                </a:lnTo>
                <a:lnTo>
                  <a:pt x="3918348" y="13331"/>
                </a:lnTo>
                <a:lnTo>
                  <a:pt x="3925543" y="8474"/>
                </a:lnTo>
                <a:lnTo>
                  <a:pt x="3934361" y="6694"/>
                </a:lnTo>
                <a:lnTo>
                  <a:pt x="3943185" y="8474"/>
                </a:lnTo>
                <a:lnTo>
                  <a:pt x="3950392" y="13331"/>
                </a:lnTo>
                <a:lnTo>
                  <a:pt x="3955252" y="20538"/>
                </a:lnTo>
                <a:lnTo>
                  <a:pt x="3957035" y="29367"/>
                </a:lnTo>
                <a:lnTo>
                  <a:pt x="3955252" y="38197"/>
                </a:lnTo>
                <a:lnTo>
                  <a:pt x="3950392" y="45403"/>
                </a:lnTo>
                <a:lnTo>
                  <a:pt x="3943185" y="50260"/>
                </a:lnTo>
                <a:lnTo>
                  <a:pt x="3934361" y="52041"/>
                </a:lnTo>
                <a:close/>
              </a:path>
              <a:path w="5196205" h="2476500">
                <a:moveTo>
                  <a:pt x="4236940" y="54563"/>
                </a:moveTo>
                <a:lnTo>
                  <a:pt x="4227148" y="52585"/>
                </a:lnTo>
                <a:lnTo>
                  <a:pt x="4219159" y="47190"/>
                </a:lnTo>
                <a:lnTo>
                  <a:pt x="4213776" y="39186"/>
                </a:lnTo>
                <a:lnTo>
                  <a:pt x="4211803" y="29384"/>
                </a:lnTo>
                <a:lnTo>
                  <a:pt x="4213776" y="19581"/>
                </a:lnTo>
                <a:lnTo>
                  <a:pt x="4219159" y="11578"/>
                </a:lnTo>
                <a:lnTo>
                  <a:pt x="4227148" y="6183"/>
                </a:lnTo>
                <a:lnTo>
                  <a:pt x="4236940" y="4205"/>
                </a:lnTo>
                <a:lnTo>
                  <a:pt x="4246737" y="6183"/>
                </a:lnTo>
                <a:lnTo>
                  <a:pt x="4254737" y="11578"/>
                </a:lnTo>
                <a:lnTo>
                  <a:pt x="4260131" y="19581"/>
                </a:lnTo>
                <a:lnTo>
                  <a:pt x="4262109" y="29384"/>
                </a:lnTo>
                <a:lnTo>
                  <a:pt x="4260131" y="39186"/>
                </a:lnTo>
                <a:lnTo>
                  <a:pt x="4254737" y="47190"/>
                </a:lnTo>
                <a:lnTo>
                  <a:pt x="4246737" y="52585"/>
                </a:lnTo>
                <a:lnTo>
                  <a:pt x="4236940" y="54563"/>
                </a:lnTo>
                <a:close/>
              </a:path>
              <a:path w="5196205" h="2476500">
                <a:moveTo>
                  <a:pt x="4539518" y="56246"/>
                </a:moveTo>
                <a:lnTo>
                  <a:pt x="4529078" y="54135"/>
                </a:lnTo>
                <a:lnTo>
                  <a:pt x="4520552" y="48378"/>
                </a:lnTo>
                <a:lnTo>
                  <a:pt x="4514803" y="39840"/>
                </a:lnTo>
                <a:lnTo>
                  <a:pt x="4512695" y="29384"/>
                </a:lnTo>
                <a:lnTo>
                  <a:pt x="4514803" y="18928"/>
                </a:lnTo>
                <a:lnTo>
                  <a:pt x="4520552" y="10390"/>
                </a:lnTo>
                <a:lnTo>
                  <a:pt x="4529078" y="4633"/>
                </a:lnTo>
                <a:lnTo>
                  <a:pt x="4539518" y="2522"/>
                </a:lnTo>
                <a:lnTo>
                  <a:pt x="4549977" y="4633"/>
                </a:lnTo>
                <a:lnTo>
                  <a:pt x="4558513" y="10390"/>
                </a:lnTo>
                <a:lnTo>
                  <a:pt x="4564266" y="18928"/>
                </a:lnTo>
                <a:lnTo>
                  <a:pt x="4566375" y="29384"/>
                </a:lnTo>
                <a:lnTo>
                  <a:pt x="4564266" y="39840"/>
                </a:lnTo>
                <a:lnTo>
                  <a:pt x="4558513" y="48378"/>
                </a:lnTo>
                <a:lnTo>
                  <a:pt x="4549977" y="54135"/>
                </a:lnTo>
                <a:lnTo>
                  <a:pt x="4539518" y="56246"/>
                </a:lnTo>
                <a:close/>
              </a:path>
              <a:path w="5196205" h="2476500">
                <a:moveTo>
                  <a:pt x="4842096" y="57087"/>
                </a:moveTo>
                <a:lnTo>
                  <a:pt x="4831325" y="54910"/>
                </a:lnTo>
                <a:lnTo>
                  <a:pt x="4822531" y="48975"/>
                </a:lnTo>
                <a:lnTo>
                  <a:pt x="4816603" y="40170"/>
                </a:lnTo>
                <a:lnTo>
                  <a:pt x="4814430" y="29384"/>
                </a:lnTo>
                <a:lnTo>
                  <a:pt x="4816603" y="18598"/>
                </a:lnTo>
                <a:lnTo>
                  <a:pt x="4822531" y="9793"/>
                </a:lnTo>
                <a:lnTo>
                  <a:pt x="4831325" y="3857"/>
                </a:lnTo>
                <a:lnTo>
                  <a:pt x="4842096" y="1681"/>
                </a:lnTo>
                <a:lnTo>
                  <a:pt x="4852887" y="3857"/>
                </a:lnTo>
                <a:lnTo>
                  <a:pt x="4861691" y="9793"/>
                </a:lnTo>
                <a:lnTo>
                  <a:pt x="4867622" y="18598"/>
                </a:lnTo>
                <a:lnTo>
                  <a:pt x="4869796" y="29384"/>
                </a:lnTo>
                <a:lnTo>
                  <a:pt x="4867622" y="40170"/>
                </a:lnTo>
                <a:lnTo>
                  <a:pt x="4861691" y="48975"/>
                </a:lnTo>
                <a:lnTo>
                  <a:pt x="4852887" y="54910"/>
                </a:lnTo>
                <a:lnTo>
                  <a:pt x="4842096" y="57087"/>
                </a:lnTo>
                <a:close/>
              </a:path>
              <a:path w="5196205" h="2476500">
                <a:moveTo>
                  <a:pt x="5144675" y="58768"/>
                </a:moveTo>
                <a:lnTo>
                  <a:pt x="5133256" y="56460"/>
                </a:lnTo>
                <a:lnTo>
                  <a:pt x="5123925" y="50163"/>
                </a:lnTo>
                <a:lnTo>
                  <a:pt x="5117630" y="40823"/>
                </a:lnTo>
                <a:lnTo>
                  <a:pt x="5115321" y="29384"/>
                </a:lnTo>
                <a:lnTo>
                  <a:pt x="5117630" y="17945"/>
                </a:lnTo>
                <a:lnTo>
                  <a:pt x="5123925" y="8605"/>
                </a:lnTo>
                <a:lnTo>
                  <a:pt x="5133256" y="2308"/>
                </a:lnTo>
                <a:lnTo>
                  <a:pt x="5144675" y="0"/>
                </a:lnTo>
                <a:lnTo>
                  <a:pt x="5156113" y="2308"/>
                </a:lnTo>
                <a:lnTo>
                  <a:pt x="5165454" y="8605"/>
                </a:lnTo>
                <a:lnTo>
                  <a:pt x="5171752" y="17945"/>
                </a:lnTo>
                <a:lnTo>
                  <a:pt x="5174062" y="29384"/>
                </a:lnTo>
                <a:lnTo>
                  <a:pt x="5171752" y="40823"/>
                </a:lnTo>
                <a:lnTo>
                  <a:pt x="5165454" y="50163"/>
                </a:lnTo>
                <a:lnTo>
                  <a:pt x="5156113" y="56460"/>
                </a:lnTo>
                <a:lnTo>
                  <a:pt x="5144675" y="58768"/>
                </a:lnTo>
                <a:close/>
              </a:path>
              <a:path w="5196205" h="2476500">
                <a:moveTo>
                  <a:pt x="909971" y="334667"/>
                </a:moveTo>
                <a:lnTo>
                  <a:pt x="907181" y="334667"/>
                </a:lnTo>
                <a:lnTo>
                  <a:pt x="906058" y="333540"/>
                </a:lnTo>
                <a:lnTo>
                  <a:pt x="906058" y="330749"/>
                </a:lnTo>
                <a:lnTo>
                  <a:pt x="907181" y="329622"/>
                </a:lnTo>
                <a:lnTo>
                  <a:pt x="909971" y="329622"/>
                </a:lnTo>
                <a:lnTo>
                  <a:pt x="911098" y="330749"/>
                </a:lnTo>
                <a:lnTo>
                  <a:pt x="911098" y="333540"/>
                </a:lnTo>
                <a:lnTo>
                  <a:pt x="909971" y="334667"/>
                </a:lnTo>
                <a:close/>
              </a:path>
              <a:path w="5196205" h="2476500">
                <a:moveTo>
                  <a:pt x="1215327" y="339698"/>
                </a:moveTo>
                <a:lnTo>
                  <a:pt x="1206989" y="339698"/>
                </a:lnTo>
                <a:lnTo>
                  <a:pt x="1203609" y="336316"/>
                </a:lnTo>
                <a:lnTo>
                  <a:pt x="1203609" y="327973"/>
                </a:lnTo>
                <a:lnTo>
                  <a:pt x="1206989" y="324592"/>
                </a:lnTo>
                <a:lnTo>
                  <a:pt x="1215327" y="324592"/>
                </a:lnTo>
                <a:lnTo>
                  <a:pt x="1218704" y="327973"/>
                </a:lnTo>
                <a:lnTo>
                  <a:pt x="1218704" y="336316"/>
                </a:lnTo>
                <a:lnTo>
                  <a:pt x="1215327" y="339698"/>
                </a:lnTo>
                <a:close/>
              </a:path>
              <a:path w="5196205" h="2476500">
                <a:moveTo>
                  <a:pt x="1520678" y="344726"/>
                </a:moveTo>
                <a:lnTo>
                  <a:pt x="1506778" y="344726"/>
                </a:lnTo>
                <a:lnTo>
                  <a:pt x="1501146" y="339091"/>
                </a:lnTo>
                <a:lnTo>
                  <a:pt x="1501146" y="325165"/>
                </a:lnTo>
                <a:lnTo>
                  <a:pt x="1506778" y="319530"/>
                </a:lnTo>
                <a:lnTo>
                  <a:pt x="1520695" y="319530"/>
                </a:lnTo>
                <a:lnTo>
                  <a:pt x="1526326" y="325165"/>
                </a:lnTo>
                <a:lnTo>
                  <a:pt x="1526326" y="339091"/>
                </a:lnTo>
                <a:lnTo>
                  <a:pt x="1520678" y="344726"/>
                </a:lnTo>
                <a:close/>
              </a:path>
              <a:path w="5196205" h="2476500">
                <a:moveTo>
                  <a:pt x="1826050" y="349756"/>
                </a:moveTo>
                <a:lnTo>
                  <a:pt x="1806582" y="349756"/>
                </a:lnTo>
                <a:lnTo>
                  <a:pt x="1798697" y="341868"/>
                </a:lnTo>
                <a:lnTo>
                  <a:pt x="1798697" y="322389"/>
                </a:lnTo>
                <a:lnTo>
                  <a:pt x="1806582" y="314501"/>
                </a:lnTo>
                <a:lnTo>
                  <a:pt x="1826050" y="314501"/>
                </a:lnTo>
                <a:lnTo>
                  <a:pt x="1833932" y="322389"/>
                </a:lnTo>
                <a:lnTo>
                  <a:pt x="1833932" y="341868"/>
                </a:lnTo>
                <a:lnTo>
                  <a:pt x="1826050" y="349756"/>
                </a:lnTo>
                <a:close/>
              </a:path>
              <a:path w="5196205" h="2476500">
                <a:moveTo>
                  <a:pt x="2118895" y="354783"/>
                </a:moveTo>
                <a:lnTo>
                  <a:pt x="2110070" y="353003"/>
                </a:lnTo>
                <a:lnTo>
                  <a:pt x="2102868" y="348146"/>
                </a:lnTo>
                <a:lnTo>
                  <a:pt x="2098014" y="340940"/>
                </a:lnTo>
                <a:lnTo>
                  <a:pt x="2096235" y="332111"/>
                </a:lnTo>
                <a:lnTo>
                  <a:pt x="2098014" y="323282"/>
                </a:lnTo>
                <a:lnTo>
                  <a:pt x="2102868" y="316075"/>
                </a:lnTo>
                <a:lnTo>
                  <a:pt x="2110070" y="311218"/>
                </a:lnTo>
                <a:lnTo>
                  <a:pt x="2118895" y="309437"/>
                </a:lnTo>
                <a:lnTo>
                  <a:pt x="2127719" y="311218"/>
                </a:lnTo>
                <a:lnTo>
                  <a:pt x="2134921" y="316075"/>
                </a:lnTo>
                <a:lnTo>
                  <a:pt x="2139775" y="323282"/>
                </a:lnTo>
                <a:lnTo>
                  <a:pt x="2141554" y="332111"/>
                </a:lnTo>
                <a:lnTo>
                  <a:pt x="2139773" y="340940"/>
                </a:lnTo>
                <a:lnTo>
                  <a:pt x="2134915" y="348146"/>
                </a:lnTo>
                <a:lnTo>
                  <a:pt x="2127712" y="353003"/>
                </a:lnTo>
                <a:lnTo>
                  <a:pt x="2118895" y="354783"/>
                </a:lnTo>
                <a:close/>
              </a:path>
              <a:path w="5196205" h="2476500">
                <a:moveTo>
                  <a:pt x="2421476" y="358147"/>
                </a:moveTo>
                <a:lnTo>
                  <a:pt x="2411356" y="356102"/>
                </a:lnTo>
                <a:lnTo>
                  <a:pt x="2403089" y="350525"/>
                </a:lnTo>
                <a:lnTo>
                  <a:pt x="2397514" y="342254"/>
                </a:lnTo>
                <a:lnTo>
                  <a:pt x="2395470" y="332128"/>
                </a:lnTo>
                <a:lnTo>
                  <a:pt x="2397514" y="322002"/>
                </a:lnTo>
                <a:lnTo>
                  <a:pt x="2403089" y="313731"/>
                </a:lnTo>
                <a:lnTo>
                  <a:pt x="2411356" y="308153"/>
                </a:lnTo>
                <a:lnTo>
                  <a:pt x="2421476" y="306107"/>
                </a:lnTo>
                <a:lnTo>
                  <a:pt x="2431594" y="308153"/>
                </a:lnTo>
                <a:lnTo>
                  <a:pt x="2439860" y="313731"/>
                </a:lnTo>
                <a:lnTo>
                  <a:pt x="2445435" y="322002"/>
                </a:lnTo>
                <a:lnTo>
                  <a:pt x="2447480" y="332128"/>
                </a:lnTo>
                <a:lnTo>
                  <a:pt x="2445437" y="342254"/>
                </a:lnTo>
                <a:lnTo>
                  <a:pt x="2439867" y="350525"/>
                </a:lnTo>
                <a:lnTo>
                  <a:pt x="2431602" y="356102"/>
                </a:lnTo>
                <a:lnTo>
                  <a:pt x="2421476" y="358147"/>
                </a:lnTo>
                <a:close/>
              </a:path>
              <a:path w="5196205" h="2476500">
                <a:moveTo>
                  <a:pt x="2724055" y="361511"/>
                </a:moveTo>
                <a:lnTo>
                  <a:pt x="2712622" y="359203"/>
                </a:lnTo>
                <a:lnTo>
                  <a:pt x="2703288" y="352906"/>
                </a:lnTo>
                <a:lnTo>
                  <a:pt x="2696995" y="343567"/>
                </a:lnTo>
                <a:lnTo>
                  <a:pt x="2694688" y="332128"/>
                </a:lnTo>
                <a:lnTo>
                  <a:pt x="2696995" y="320689"/>
                </a:lnTo>
                <a:lnTo>
                  <a:pt x="2703288" y="311349"/>
                </a:lnTo>
                <a:lnTo>
                  <a:pt x="2712622" y="305052"/>
                </a:lnTo>
                <a:lnTo>
                  <a:pt x="2724055" y="302744"/>
                </a:lnTo>
                <a:lnTo>
                  <a:pt x="2735487" y="305052"/>
                </a:lnTo>
                <a:lnTo>
                  <a:pt x="2744821" y="311349"/>
                </a:lnTo>
                <a:lnTo>
                  <a:pt x="2751114" y="320689"/>
                </a:lnTo>
                <a:lnTo>
                  <a:pt x="2753422" y="332128"/>
                </a:lnTo>
                <a:lnTo>
                  <a:pt x="2751114" y="343567"/>
                </a:lnTo>
                <a:lnTo>
                  <a:pt x="2744821" y="352906"/>
                </a:lnTo>
                <a:lnTo>
                  <a:pt x="2735487" y="359203"/>
                </a:lnTo>
                <a:lnTo>
                  <a:pt x="2724055" y="361511"/>
                </a:lnTo>
                <a:close/>
              </a:path>
              <a:path w="5196205" h="2476500">
                <a:moveTo>
                  <a:pt x="3026633" y="364875"/>
                </a:moveTo>
                <a:lnTo>
                  <a:pt x="3013896" y="362301"/>
                </a:lnTo>
                <a:lnTo>
                  <a:pt x="3003493" y="355282"/>
                </a:lnTo>
                <a:lnTo>
                  <a:pt x="2996478" y="344872"/>
                </a:lnTo>
                <a:lnTo>
                  <a:pt x="2993905" y="332128"/>
                </a:lnTo>
                <a:lnTo>
                  <a:pt x="2996478" y="319383"/>
                </a:lnTo>
                <a:lnTo>
                  <a:pt x="3003493" y="308973"/>
                </a:lnTo>
                <a:lnTo>
                  <a:pt x="3013896" y="301954"/>
                </a:lnTo>
                <a:lnTo>
                  <a:pt x="3026633" y="299379"/>
                </a:lnTo>
                <a:lnTo>
                  <a:pt x="3039371" y="301954"/>
                </a:lnTo>
                <a:lnTo>
                  <a:pt x="3049775" y="308973"/>
                </a:lnTo>
                <a:lnTo>
                  <a:pt x="3056791" y="319383"/>
                </a:lnTo>
                <a:lnTo>
                  <a:pt x="3059364" y="332128"/>
                </a:lnTo>
                <a:lnTo>
                  <a:pt x="3056791" y="344872"/>
                </a:lnTo>
                <a:lnTo>
                  <a:pt x="3049775" y="355282"/>
                </a:lnTo>
                <a:lnTo>
                  <a:pt x="3039371" y="362301"/>
                </a:lnTo>
                <a:lnTo>
                  <a:pt x="3026633" y="364875"/>
                </a:lnTo>
                <a:close/>
              </a:path>
              <a:path w="5196205" h="2476500">
                <a:moveTo>
                  <a:pt x="3329211" y="367399"/>
                </a:moveTo>
                <a:lnTo>
                  <a:pt x="3315502" y="364627"/>
                </a:lnTo>
                <a:lnTo>
                  <a:pt x="3304303" y="357069"/>
                </a:lnTo>
                <a:lnTo>
                  <a:pt x="3296750" y="345863"/>
                </a:lnTo>
                <a:lnTo>
                  <a:pt x="3293980" y="332145"/>
                </a:lnTo>
                <a:lnTo>
                  <a:pt x="3296750" y="318426"/>
                </a:lnTo>
                <a:lnTo>
                  <a:pt x="3304303" y="307220"/>
                </a:lnTo>
                <a:lnTo>
                  <a:pt x="3315502" y="299662"/>
                </a:lnTo>
                <a:lnTo>
                  <a:pt x="3329211" y="296890"/>
                </a:lnTo>
                <a:lnTo>
                  <a:pt x="3342923" y="299662"/>
                </a:lnTo>
                <a:lnTo>
                  <a:pt x="3354123" y="307220"/>
                </a:lnTo>
                <a:lnTo>
                  <a:pt x="3361676" y="318426"/>
                </a:lnTo>
                <a:lnTo>
                  <a:pt x="3364446" y="332145"/>
                </a:lnTo>
                <a:lnTo>
                  <a:pt x="3361678" y="345863"/>
                </a:lnTo>
                <a:lnTo>
                  <a:pt x="3354129" y="357069"/>
                </a:lnTo>
                <a:lnTo>
                  <a:pt x="3342930" y="364627"/>
                </a:lnTo>
                <a:lnTo>
                  <a:pt x="3329211" y="367399"/>
                </a:lnTo>
                <a:close/>
              </a:path>
              <a:path w="5196205" h="2476500">
                <a:moveTo>
                  <a:pt x="3631783" y="369922"/>
                </a:moveTo>
                <a:lnTo>
                  <a:pt x="3617087" y="366953"/>
                </a:lnTo>
                <a:lnTo>
                  <a:pt x="3605086" y="358855"/>
                </a:lnTo>
                <a:lnTo>
                  <a:pt x="3596995" y="346847"/>
                </a:lnTo>
                <a:lnTo>
                  <a:pt x="3594028" y="332145"/>
                </a:lnTo>
                <a:lnTo>
                  <a:pt x="3596995" y="317443"/>
                </a:lnTo>
                <a:lnTo>
                  <a:pt x="3605086" y="305434"/>
                </a:lnTo>
                <a:lnTo>
                  <a:pt x="3617087" y="297336"/>
                </a:lnTo>
                <a:lnTo>
                  <a:pt x="3631783" y="294367"/>
                </a:lnTo>
                <a:lnTo>
                  <a:pt x="3646479" y="297336"/>
                </a:lnTo>
                <a:lnTo>
                  <a:pt x="3658479" y="305434"/>
                </a:lnTo>
                <a:lnTo>
                  <a:pt x="3666571" y="317443"/>
                </a:lnTo>
                <a:lnTo>
                  <a:pt x="3669538" y="332145"/>
                </a:lnTo>
                <a:lnTo>
                  <a:pt x="3666571" y="346847"/>
                </a:lnTo>
                <a:lnTo>
                  <a:pt x="3658479" y="358855"/>
                </a:lnTo>
                <a:lnTo>
                  <a:pt x="3646479" y="366953"/>
                </a:lnTo>
                <a:lnTo>
                  <a:pt x="3631783" y="369922"/>
                </a:lnTo>
                <a:close/>
              </a:path>
              <a:path w="5196205" h="2476500">
                <a:moveTo>
                  <a:pt x="3934361" y="373286"/>
                </a:moveTo>
                <a:lnTo>
                  <a:pt x="3918361" y="370053"/>
                </a:lnTo>
                <a:lnTo>
                  <a:pt x="3905299" y="361237"/>
                </a:lnTo>
                <a:lnTo>
                  <a:pt x="3896494" y="348159"/>
                </a:lnTo>
                <a:lnTo>
                  <a:pt x="3893266" y="332145"/>
                </a:lnTo>
                <a:lnTo>
                  <a:pt x="3896494" y="316130"/>
                </a:lnTo>
                <a:lnTo>
                  <a:pt x="3905299" y="303052"/>
                </a:lnTo>
                <a:lnTo>
                  <a:pt x="3918361" y="294236"/>
                </a:lnTo>
                <a:lnTo>
                  <a:pt x="3934361" y="291003"/>
                </a:lnTo>
                <a:lnTo>
                  <a:pt x="3950367" y="294236"/>
                </a:lnTo>
                <a:lnTo>
                  <a:pt x="3963441" y="303052"/>
                </a:lnTo>
                <a:lnTo>
                  <a:pt x="3972257" y="316130"/>
                </a:lnTo>
                <a:lnTo>
                  <a:pt x="3975490" y="332145"/>
                </a:lnTo>
                <a:lnTo>
                  <a:pt x="3972257" y="348159"/>
                </a:lnTo>
                <a:lnTo>
                  <a:pt x="3963441" y="361237"/>
                </a:lnTo>
                <a:lnTo>
                  <a:pt x="3950367" y="370053"/>
                </a:lnTo>
                <a:lnTo>
                  <a:pt x="3934361" y="373286"/>
                </a:lnTo>
                <a:close/>
              </a:path>
              <a:path w="5196205" h="2476500">
                <a:moveTo>
                  <a:pt x="4236940" y="375810"/>
                </a:moveTo>
                <a:lnTo>
                  <a:pt x="4219960" y="372379"/>
                </a:lnTo>
                <a:lnTo>
                  <a:pt x="4206093" y="363024"/>
                </a:lnTo>
                <a:lnTo>
                  <a:pt x="4196743" y="349150"/>
                </a:lnTo>
                <a:lnTo>
                  <a:pt x="4193314" y="332162"/>
                </a:lnTo>
                <a:lnTo>
                  <a:pt x="4196743" y="315173"/>
                </a:lnTo>
                <a:lnTo>
                  <a:pt x="4206093" y="301299"/>
                </a:lnTo>
                <a:lnTo>
                  <a:pt x="4219960" y="291944"/>
                </a:lnTo>
                <a:lnTo>
                  <a:pt x="4236940" y="288513"/>
                </a:lnTo>
                <a:lnTo>
                  <a:pt x="4253919" y="291944"/>
                </a:lnTo>
                <a:lnTo>
                  <a:pt x="4267786" y="301299"/>
                </a:lnTo>
                <a:lnTo>
                  <a:pt x="4277136" y="315173"/>
                </a:lnTo>
                <a:lnTo>
                  <a:pt x="4280565" y="332162"/>
                </a:lnTo>
                <a:lnTo>
                  <a:pt x="4277136" y="349150"/>
                </a:lnTo>
                <a:lnTo>
                  <a:pt x="4267786" y="363024"/>
                </a:lnTo>
                <a:lnTo>
                  <a:pt x="4253919" y="372379"/>
                </a:lnTo>
                <a:lnTo>
                  <a:pt x="4236940" y="375810"/>
                </a:lnTo>
                <a:close/>
              </a:path>
              <a:path w="5196205" h="2476500">
                <a:moveTo>
                  <a:pt x="4539518" y="378334"/>
                </a:moveTo>
                <a:lnTo>
                  <a:pt x="4521565" y="374705"/>
                </a:lnTo>
                <a:lnTo>
                  <a:pt x="4506904" y="364810"/>
                </a:lnTo>
                <a:lnTo>
                  <a:pt x="4497020" y="350134"/>
                </a:lnTo>
                <a:lnTo>
                  <a:pt x="4493396" y="332162"/>
                </a:lnTo>
                <a:lnTo>
                  <a:pt x="4497020" y="314190"/>
                </a:lnTo>
                <a:lnTo>
                  <a:pt x="4506904" y="299514"/>
                </a:lnTo>
                <a:lnTo>
                  <a:pt x="4521565" y="289619"/>
                </a:lnTo>
                <a:lnTo>
                  <a:pt x="4539518" y="285991"/>
                </a:lnTo>
                <a:lnTo>
                  <a:pt x="4557491" y="289619"/>
                </a:lnTo>
                <a:lnTo>
                  <a:pt x="4572161" y="299514"/>
                </a:lnTo>
                <a:lnTo>
                  <a:pt x="4582049" y="314190"/>
                </a:lnTo>
                <a:lnTo>
                  <a:pt x="4585674" y="332162"/>
                </a:lnTo>
                <a:lnTo>
                  <a:pt x="4582049" y="350134"/>
                </a:lnTo>
                <a:lnTo>
                  <a:pt x="4572161" y="364810"/>
                </a:lnTo>
                <a:lnTo>
                  <a:pt x="4557491" y="374705"/>
                </a:lnTo>
                <a:lnTo>
                  <a:pt x="4539518" y="378334"/>
                </a:lnTo>
                <a:close/>
              </a:path>
              <a:path w="5196205" h="2476500">
                <a:moveTo>
                  <a:pt x="4842096" y="380854"/>
                </a:moveTo>
                <a:lnTo>
                  <a:pt x="4823164" y="377028"/>
                </a:lnTo>
                <a:lnTo>
                  <a:pt x="4807699" y="366594"/>
                </a:lnTo>
                <a:lnTo>
                  <a:pt x="4797269" y="351117"/>
                </a:lnTo>
                <a:lnTo>
                  <a:pt x="4793443" y="332162"/>
                </a:lnTo>
                <a:lnTo>
                  <a:pt x="4797269" y="313207"/>
                </a:lnTo>
                <a:lnTo>
                  <a:pt x="4807699" y="297729"/>
                </a:lnTo>
                <a:lnTo>
                  <a:pt x="4823164" y="287294"/>
                </a:lnTo>
                <a:lnTo>
                  <a:pt x="4842096" y="283468"/>
                </a:lnTo>
                <a:lnTo>
                  <a:pt x="4861048" y="287294"/>
                </a:lnTo>
                <a:lnTo>
                  <a:pt x="4876524" y="297729"/>
                </a:lnTo>
                <a:lnTo>
                  <a:pt x="4886957" y="313207"/>
                </a:lnTo>
                <a:lnTo>
                  <a:pt x="4890783" y="332162"/>
                </a:lnTo>
                <a:lnTo>
                  <a:pt x="4886957" y="351117"/>
                </a:lnTo>
                <a:lnTo>
                  <a:pt x="4876524" y="366594"/>
                </a:lnTo>
                <a:lnTo>
                  <a:pt x="4861048" y="377028"/>
                </a:lnTo>
                <a:lnTo>
                  <a:pt x="4842096" y="380854"/>
                </a:lnTo>
                <a:close/>
              </a:path>
              <a:path w="5196205" h="2476500">
                <a:moveTo>
                  <a:pt x="5144675" y="383378"/>
                </a:moveTo>
                <a:lnTo>
                  <a:pt x="5124749" y="379354"/>
                </a:lnTo>
                <a:lnTo>
                  <a:pt x="5108480" y="368378"/>
                </a:lnTo>
                <a:lnTo>
                  <a:pt x="5097513" y="352099"/>
                </a:lnTo>
                <a:lnTo>
                  <a:pt x="5093491" y="332162"/>
                </a:lnTo>
                <a:lnTo>
                  <a:pt x="5097513" y="312223"/>
                </a:lnTo>
                <a:lnTo>
                  <a:pt x="5108480" y="295944"/>
                </a:lnTo>
                <a:lnTo>
                  <a:pt x="5124749" y="284968"/>
                </a:lnTo>
                <a:lnTo>
                  <a:pt x="5144675" y="280944"/>
                </a:lnTo>
                <a:lnTo>
                  <a:pt x="5164605" y="284968"/>
                </a:lnTo>
                <a:lnTo>
                  <a:pt x="5180886" y="295944"/>
                </a:lnTo>
                <a:lnTo>
                  <a:pt x="5191865" y="312223"/>
                </a:lnTo>
                <a:lnTo>
                  <a:pt x="5195892" y="332162"/>
                </a:lnTo>
                <a:lnTo>
                  <a:pt x="5191865" y="352099"/>
                </a:lnTo>
                <a:lnTo>
                  <a:pt x="5180886" y="368378"/>
                </a:lnTo>
                <a:lnTo>
                  <a:pt x="5164605" y="379354"/>
                </a:lnTo>
                <a:lnTo>
                  <a:pt x="5144675" y="383378"/>
                </a:lnTo>
                <a:close/>
              </a:path>
              <a:path w="5196205" h="2476500">
                <a:moveTo>
                  <a:pt x="304344" y="636622"/>
                </a:moveTo>
                <a:lnTo>
                  <a:pt x="302495" y="636622"/>
                </a:lnTo>
                <a:lnTo>
                  <a:pt x="301738" y="635863"/>
                </a:lnTo>
                <a:lnTo>
                  <a:pt x="301738" y="634014"/>
                </a:lnTo>
                <a:lnTo>
                  <a:pt x="302495" y="633258"/>
                </a:lnTo>
                <a:lnTo>
                  <a:pt x="304344" y="633258"/>
                </a:lnTo>
                <a:lnTo>
                  <a:pt x="305100" y="634014"/>
                </a:lnTo>
                <a:lnTo>
                  <a:pt x="305100" y="635863"/>
                </a:lnTo>
                <a:lnTo>
                  <a:pt x="304344" y="636622"/>
                </a:lnTo>
                <a:close/>
              </a:path>
              <a:path w="5196205" h="2476500">
                <a:moveTo>
                  <a:pt x="609242" y="640826"/>
                </a:moveTo>
                <a:lnTo>
                  <a:pt x="602754" y="640826"/>
                </a:lnTo>
                <a:lnTo>
                  <a:pt x="600132" y="638201"/>
                </a:lnTo>
                <a:lnTo>
                  <a:pt x="600132" y="631709"/>
                </a:lnTo>
                <a:lnTo>
                  <a:pt x="602754" y="629084"/>
                </a:lnTo>
                <a:lnTo>
                  <a:pt x="609242" y="629084"/>
                </a:lnTo>
                <a:lnTo>
                  <a:pt x="611867" y="631709"/>
                </a:lnTo>
                <a:lnTo>
                  <a:pt x="611867" y="638201"/>
                </a:lnTo>
                <a:lnTo>
                  <a:pt x="609242" y="640826"/>
                </a:lnTo>
                <a:close/>
              </a:path>
              <a:path w="5196205" h="2476500">
                <a:moveTo>
                  <a:pt x="914142" y="645030"/>
                </a:moveTo>
                <a:lnTo>
                  <a:pt x="903014" y="645030"/>
                </a:lnTo>
                <a:lnTo>
                  <a:pt x="898510" y="640522"/>
                </a:lnTo>
                <a:lnTo>
                  <a:pt x="898510" y="629388"/>
                </a:lnTo>
                <a:lnTo>
                  <a:pt x="903014" y="624880"/>
                </a:lnTo>
                <a:lnTo>
                  <a:pt x="914142" y="624880"/>
                </a:lnTo>
                <a:lnTo>
                  <a:pt x="918646" y="629388"/>
                </a:lnTo>
                <a:lnTo>
                  <a:pt x="918646" y="640522"/>
                </a:lnTo>
                <a:lnTo>
                  <a:pt x="914142" y="645030"/>
                </a:lnTo>
                <a:close/>
              </a:path>
              <a:path w="5196205" h="2476500">
                <a:moveTo>
                  <a:pt x="1218569" y="648394"/>
                </a:moveTo>
                <a:lnTo>
                  <a:pt x="1203744" y="648394"/>
                </a:lnTo>
                <a:lnTo>
                  <a:pt x="1197728" y="642375"/>
                </a:lnTo>
                <a:lnTo>
                  <a:pt x="1197728" y="627539"/>
                </a:lnTo>
                <a:lnTo>
                  <a:pt x="1203744" y="621517"/>
                </a:lnTo>
                <a:lnTo>
                  <a:pt x="1218569" y="621517"/>
                </a:lnTo>
                <a:lnTo>
                  <a:pt x="1224588" y="627539"/>
                </a:lnTo>
                <a:lnTo>
                  <a:pt x="1224588" y="642375"/>
                </a:lnTo>
                <a:lnTo>
                  <a:pt x="1218569" y="648394"/>
                </a:lnTo>
                <a:close/>
              </a:path>
              <a:path w="5196205" h="2476500">
                <a:moveTo>
                  <a:pt x="1523000" y="651761"/>
                </a:moveTo>
                <a:lnTo>
                  <a:pt x="1504473" y="651761"/>
                </a:lnTo>
                <a:lnTo>
                  <a:pt x="1496959" y="644240"/>
                </a:lnTo>
                <a:lnTo>
                  <a:pt x="1496959" y="625704"/>
                </a:lnTo>
                <a:lnTo>
                  <a:pt x="1504473" y="618186"/>
                </a:lnTo>
                <a:lnTo>
                  <a:pt x="1523000" y="618186"/>
                </a:lnTo>
                <a:lnTo>
                  <a:pt x="1530513" y="625704"/>
                </a:lnTo>
                <a:lnTo>
                  <a:pt x="1530513" y="644240"/>
                </a:lnTo>
                <a:lnTo>
                  <a:pt x="1523000" y="651761"/>
                </a:lnTo>
                <a:close/>
              </a:path>
              <a:path w="5196205" h="2476500">
                <a:moveTo>
                  <a:pt x="1816316" y="655121"/>
                </a:moveTo>
                <a:lnTo>
                  <a:pt x="1808475" y="653539"/>
                </a:lnTo>
                <a:lnTo>
                  <a:pt x="1802074" y="649222"/>
                </a:lnTo>
                <a:lnTo>
                  <a:pt x="1797759" y="642818"/>
                </a:lnTo>
                <a:lnTo>
                  <a:pt x="1796177" y="634972"/>
                </a:lnTo>
                <a:lnTo>
                  <a:pt x="1797759" y="627126"/>
                </a:lnTo>
                <a:lnTo>
                  <a:pt x="1802074" y="620722"/>
                </a:lnTo>
                <a:lnTo>
                  <a:pt x="1808475" y="616405"/>
                </a:lnTo>
                <a:lnTo>
                  <a:pt x="1816316" y="614823"/>
                </a:lnTo>
                <a:lnTo>
                  <a:pt x="1824157" y="616405"/>
                </a:lnTo>
                <a:lnTo>
                  <a:pt x="1830559" y="620722"/>
                </a:lnTo>
                <a:lnTo>
                  <a:pt x="1834874" y="627126"/>
                </a:lnTo>
                <a:lnTo>
                  <a:pt x="1836456" y="634972"/>
                </a:lnTo>
                <a:lnTo>
                  <a:pt x="1834874" y="642818"/>
                </a:lnTo>
                <a:lnTo>
                  <a:pt x="1830559" y="649222"/>
                </a:lnTo>
                <a:lnTo>
                  <a:pt x="1824157" y="653539"/>
                </a:lnTo>
                <a:lnTo>
                  <a:pt x="1816316" y="655121"/>
                </a:lnTo>
                <a:close/>
              </a:path>
              <a:path w="5196205" h="2476500">
                <a:moveTo>
                  <a:pt x="2118895" y="658489"/>
                </a:moveTo>
                <a:lnTo>
                  <a:pt x="2109748" y="656640"/>
                </a:lnTo>
                <a:lnTo>
                  <a:pt x="2102279" y="651600"/>
                </a:lnTo>
                <a:lnTo>
                  <a:pt x="2097242" y="644125"/>
                </a:lnTo>
                <a:lnTo>
                  <a:pt x="2095395" y="634972"/>
                </a:lnTo>
                <a:lnTo>
                  <a:pt x="2097242" y="625821"/>
                </a:lnTo>
                <a:lnTo>
                  <a:pt x="2102279" y="618347"/>
                </a:lnTo>
                <a:lnTo>
                  <a:pt x="2109748" y="613307"/>
                </a:lnTo>
                <a:lnTo>
                  <a:pt x="2118895" y="611459"/>
                </a:lnTo>
                <a:lnTo>
                  <a:pt x="2128041" y="613307"/>
                </a:lnTo>
                <a:lnTo>
                  <a:pt x="2135511" y="618347"/>
                </a:lnTo>
                <a:lnTo>
                  <a:pt x="2140547" y="625821"/>
                </a:lnTo>
                <a:lnTo>
                  <a:pt x="2142394" y="634972"/>
                </a:lnTo>
                <a:lnTo>
                  <a:pt x="2140547" y="644125"/>
                </a:lnTo>
                <a:lnTo>
                  <a:pt x="2135511" y="651600"/>
                </a:lnTo>
                <a:lnTo>
                  <a:pt x="2128041" y="656640"/>
                </a:lnTo>
                <a:lnTo>
                  <a:pt x="2118895" y="658489"/>
                </a:lnTo>
                <a:close/>
              </a:path>
              <a:path w="5196205" h="2476500">
                <a:moveTo>
                  <a:pt x="2421476" y="661009"/>
                </a:moveTo>
                <a:lnTo>
                  <a:pt x="2411356" y="658964"/>
                </a:lnTo>
                <a:lnTo>
                  <a:pt x="2403089" y="653386"/>
                </a:lnTo>
                <a:lnTo>
                  <a:pt x="2397514" y="645115"/>
                </a:lnTo>
                <a:lnTo>
                  <a:pt x="2395470" y="634989"/>
                </a:lnTo>
                <a:lnTo>
                  <a:pt x="2397514" y="624864"/>
                </a:lnTo>
                <a:lnTo>
                  <a:pt x="2403089" y="616593"/>
                </a:lnTo>
                <a:lnTo>
                  <a:pt x="2411356" y="611015"/>
                </a:lnTo>
                <a:lnTo>
                  <a:pt x="2421476" y="608969"/>
                </a:lnTo>
                <a:lnTo>
                  <a:pt x="2431594" y="611015"/>
                </a:lnTo>
                <a:lnTo>
                  <a:pt x="2439860" y="616593"/>
                </a:lnTo>
                <a:lnTo>
                  <a:pt x="2445435" y="624864"/>
                </a:lnTo>
                <a:lnTo>
                  <a:pt x="2447480" y="634989"/>
                </a:lnTo>
                <a:lnTo>
                  <a:pt x="2445437" y="645115"/>
                </a:lnTo>
                <a:lnTo>
                  <a:pt x="2439867" y="653386"/>
                </a:lnTo>
                <a:lnTo>
                  <a:pt x="2431602" y="658964"/>
                </a:lnTo>
                <a:lnTo>
                  <a:pt x="2421476" y="661009"/>
                </a:lnTo>
                <a:close/>
              </a:path>
              <a:path w="5196205" h="2476500">
                <a:moveTo>
                  <a:pt x="2724055" y="664373"/>
                </a:moveTo>
                <a:lnTo>
                  <a:pt x="2712622" y="662064"/>
                </a:lnTo>
                <a:lnTo>
                  <a:pt x="2703288" y="655768"/>
                </a:lnTo>
                <a:lnTo>
                  <a:pt x="2696995" y="646428"/>
                </a:lnTo>
                <a:lnTo>
                  <a:pt x="2694688" y="634989"/>
                </a:lnTo>
                <a:lnTo>
                  <a:pt x="2696995" y="623550"/>
                </a:lnTo>
                <a:lnTo>
                  <a:pt x="2703288" y="614210"/>
                </a:lnTo>
                <a:lnTo>
                  <a:pt x="2712622" y="607913"/>
                </a:lnTo>
                <a:lnTo>
                  <a:pt x="2724055" y="605605"/>
                </a:lnTo>
                <a:lnTo>
                  <a:pt x="2735487" y="607913"/>
                </a:lnTo>
                <a:lnTo>
                  <a:pt x="2744821" y="614210"/>
                </a:lnTo>
                <a:lnTo>
                  <a:pt x="2751114" y="623550"/>
                </a:lnTo>
                <a:lnTo>
                  <a:pt x="2753422" y="634989"/>
                </a:lnTo>
                <a:lnTo>
                  <a:pt x="2751114" y="646428"/>
                </a:lnTo>
                <a:lnTo>
                  <a:pt x="2744821" y="655768"/>
                </a:lnTo>
                <a:lnTo>
                  <a:pt x="2735487" y="662064"/>
                </a:lnTo>
                <a:lnTo>
                  <a:pt x="2724055" y="664373"/>
                </a:lnTo>
                <a:close/>
              </a:path>
              <a:path w="5196205" h="2476500">
                <a:moveTo>
                  <a:pt x="3026633" y="667737"/>
                </a:moveTo>
                <a:lnTo>
                  <a:pt x="3013896" y="665163"/>
                </a:lnTo>
                <a:lnTo>
                  <a:pt x="3003493" y="658143"/>
                </a:lnTo>
                <a:lnTo>
                  <a:pt x="2996478" y="647734"/>
                </a:lnTo>
                <a:lnTo>
                  <a:pt x="2993905" y="634989"/>
                </a:lnTo>
                <a:lnTo>
                  <a:pt x="2996478" y="622244"/>
                </a:lnTo>
                <a:lnTo>
                  <a:pt x="3003493" y="611835"/>
                </a:lnTo>
                <a:lnTo>
                  <a:pt x="3013896" y="604815"/>
                </a:lnTo>
                <a:lnTo>
                  <a:pt x="3026633" y="602241"/>
                </a:lnTo>
                <a:lnTo>
                  <a:pt x="3039371" y="604815"/>
                </a:lnTo>
                <a:lnTo>
                  <a:pt x="3049775" y="611835"/>
                </a:lnTo>
                <a:lnTo>
                  <a:pt x="3056791" y="622244"/>
                </a:lnTo>
                <a:lnTo>
                  <a:pt x="3059364" y="634989"/>
                </a:lnTo>
                <a:lnTo>
                  <a:pt x="3056791" y="647734"/>
                </a:lnTo>
                <a:lnTo>
                  <a:pt x="3049775" y="658143"/>
                </a:lnTo>
                <a:lnTo>
                  <a:pt x="3039371" y="665163"/>
                </a:lnTo>
                <a:lnTo>
                  <a:pt x="3026633" y="667737"/>
                </a:lnTo>
                <a:close/>
              </a:path>
              <a:path w="5196205" h="2476500">
                <a:moveTo>
                  <a:pt x="3329211" y="670260"/>
                </a:moveTo>
                <a:lnTo>
                  <a:pt x="3315502" y="667489"/>
                </a:lnTo>
                <a:lnTo>
                  <a:pt x="3304303" y="659931"/>
                </a:lnTo>
                <a:lnTo>
                  <a:pt x="3296750" y="648724"/>
                </a:lnTo>
                <a:lnTo>
                  <a:pt x="3293980" y="635006"/>
                </a:lnTo>
                <a:lnTo>
                  <a:pt x="3296750" y="621287"/>
                </a:lnTo>
                <a:lnTo>
                  <a:pt x="3304303" y="610080"/>
                </a:lnTo>
                <a:lnTo>
                  <a:pt x="3315502" y="602523"/>
                </a:lnTo>
                <a:lnTo>
                  <a:pt x="3329211" y="599751"/>
                </a:lnTo>
                <a:lnTo>
                  <a:pt x="3342923" y="602523"/>
                </a:lnTo>
                <a:lnTo>
                  <a:pt x="3354123" y="610080"/>
                </a:lnTo>
                <a:lnTo>
                  <a:pt x="3361676" y="621287"/>
                </a:lnTo>
                <a:lnTo>
                  <a:pt x="3364446" y="635006"/>
                </a:lnTo>
                <a:lnTo>
                  <a:pt x="3361678" y="648724"/>
                </a:lnTo>
                <a:lnTo>
                  <a:pt x="3354129" y="659931"/>
                </a:lnTo>
                <a:lnTo>
                  <a:pt x="3342930" y="667489"/>
                </a:lnTo>
                <a:lnTo>
                  <a:pt x="3329211" y="670260"/>
                </a:lnTo>
                <a:close/>
              </a:path>
              <a:path w="5196205" h="2476500">
                <a:moveTo>
                  <a:pt x="3631783" y="672784"/>
                </a:moveTo>
                <a:lnTo>
                  <a:pt x="3617087" y="669814"/>
                </a:lnTo>
                <a:lnTo>
                  <a:pt x="3605086" y="661717"/>
                </a:lnTo>
                <a:lnTo>
                  <a:pt x="3596995" y="649708"/>
                </a:lnTo>
                <a:lnTo>
                  <a:pt x="3594028" y="635006"/>
                </a:lnTo>
                <a:lnTo>
                  <a:pt x="3596995" y="620305"/>
                </a:lnTo>
                <a:lnTo>
                  <a:pt x="3605086" y="608296"/>
                </a:lnTo>
                <a:lnTo>
                  <a:pt x="3617087" y="600197"/>
                </a:lnTo>
                <a:lnTo>
                  <a:pt x="3631783" y="597227"/>
                </a:lnTo>
                <a:lnTo>
                  <a:pt x="3646479" y="600197"/>
                </a:lnTo>
                <a:lnTo>
                  <a:pt x="3658479" y="608296"/>
                </a:lnTo>
                <a:lnTo>
                  <a:pt x="3666571" y="620305"/>
                </a:lnTo>
                <a:lnTo>
                  <a:pt x="3669538" y="635006"/>
                </a:lnTo>
                <a:lnTo>
                  <a:pt x="3666571" y="649708"/>
                </a:lnTo>
                <a:lnTo>
                  <a:pt x="3658479" y="661717"/>
                </a:lnTo>
                <a:lnTo>
                  <a:pt x="3646479" y="669814"/>
                </a:lnTo>
                <a:lnTo>
                  <a:pt x="3631783" y="672784"/>
                </a:lnTo>
                <a:close/>
              </a:path>
              <a:path w="5196205" h="2476500">
                <a:moveTo>
                  <a:pt x="3934361" y="676148"/>
                </a:moveTo>
                <a:lnTo>
                  <a:pt x="3918361" y="672915"/>
                </a:lnTo>
                <a:lnTo>
                  <a:pt x="3905299" y="664098"/>
                </a:lnTo>
                <a:lnTo>
                  <a:pt x="3896494" y="651021"/>
                </a:lnTo>
                <a:lnTo>
                  <a:pt x="3893266" y="635006"/>
                </a:lnTo>
                <a:lnTo>
                  <a:pt x="3896494" y="618991"/>
                </a:lnTo>
                <a:lnTo>
                  <a:pt x="3905299" y="605913"/>
                </a:lnTo>
                <a:lnTo>
                  <a:pt x="3918361" y="597096"/>
                </a:lnTo>
                <a:lnTo>
                  <a:pt x="3934361" y="593863"/>
                </a:lnTo>
                <a:lnTo>
                  <a:pt x="3950367" y="597096"/>
                </a:lnTo>
                <a:lnTo>
                  <a:pt x="3963441" y="605913"/>
                </a:lnTo>
                <a:lnTo>
                  <a:pt x="3972257" y="618991"/>
                </a:lnTo>
                <a:lnTo>
                  <a:pt x="3975490" y="635006"/>
                </a:lnTo>
                <a:lnTo>
                  <a:pt x="3972257" y="651021"/>
                </a:lnTo>
                <a:lnTo>
                  <a:pt x="3963441" y="664098"/>
                </a:lnTo>
                <a:lnTo>
                  <a:pt x="3950367" y="672915"/>
                </a:lnTo>
                <a:lnTo>
                  <a:pt x="3934361" y="676148"/>
                </a:lnTo>
                <a:close/>
              </a:path>
              <a:path w="5196205" h="2476500">
                <a:moveTo>
                  <a:pt x="4236940" y="678672"/>
                </a:moveTo>
                <a:lnTo>
                  <a:pt x="4219960" y="675241"/>
                </a:lnTo>
                <a:lnTo>
                  <a:pt x="4206093" y="665886"/>
                </a:lnTo>
                <a:lnTo>
                  <a:pt x="4196743" y="652012"/>
                </a:lnTo>
                <a:lnTo>
                  <a:pt x="4193314" y="635023"/>
                </a:lnTo>
                <a:lnTo>
                  <a:pt x="4196743" y="618034"/>
                </a:lnTo>
                <a:lnTo>
                  <a:pt x="4206093" y="604161"/>
                </a:lnTo>
                <a:lnTo>
                  <a:pt x="4219960" y="594807"/>
                </a:lnTo>
                <a:lnTo>
                  <a:pt x="4236940" y="591377"/>
                </a:lnTo>
                <a:lnTo>
                  <a:pt x="4253919" y="594807"/>
                </a:lnTo>
                <a:lnTo>
                  <a:pt x="4267786" y="604161"/>
                </a:lnTo>
                <a:lnTo>
                  <a:pt x="4277136" y="618034"/>
                </a:lnTo>
                <a:lnTo>
                  <a:pt x="4280565" y="635023"/>
                </a:lnTo>
                <a:lnTo>
                  <a:pt x="4277136" y="652012"/>
                </a:lnTo>
                <a:lnTo>
                  <a:pt x="4267786" y="665886"/>
                </a:lnTo>
                <a:lnTo>
                  <a:pt x="4253919" y="675241"/>
                </a:lnTo>
                <a:lnTo>
                  <a:pt x="4236940" y="678672"/>
                </a:lnTo>
                <a:close/>
              </a:path>
              <a:path w="5196205" h="2476500">
                <a:moveTo>
                  <a:pt x="4539518" y="681195"/>
                </a:moveTo>
                <a:lnTo>
                  <a:pt x="4521565" y="677567"/>
                </a:lnTo>
                <a:lnTo>
                  <a:pt x="4506904" y="667672"/>
                </a:lnTo>
                <a:lnTo>
                  <a:pt x="4497020" y="652995"/>
                </a:lnTo>
                <a:lnTo>
                  <a:pt x="4493396" y="635023"/>
                </a:lnTo>
                <a:lnTo>
                  <a:pt x="4497020" y="617052"/>
                </a:lnTo>
                <a:lnTo>
                  <a:pt x="4506904" y="602376"/>
                </a:lnTo>
                <a:lnTo>
                  <a:pt x="4521565" y="592482"/>
                </a:lnTo>
                <a:lnTo>
                  <a:pt x="4539518" y="588853"/>
                </a:lnTo>
                <a:lnTo>
                  <a:pt x="4557491" y="592482"/>
                </a:lnTo>
                <a:lnTo>
                  <a:pt x="4572161" y="602376"/>
                </a:lnTo>
                <a:lnTo>
                  <a:pt x="4582049" y="617052"/>
                </a:lnTo>
                <a:lnTo>
                  <a:pt x="4585674" y="635023"/>
                </a:lnTo>
                <a:lnTo>
                  <a:pt x="4582049" y="652995"/>
                </a:lnTo>
                <a:lnTo>
                  <a:pt x="4572161" y="667672"/>
                </a:lnTo>
                <a:lnTo>
                  <a:pt x="4557491" y="677567"/>
                </a:lnTo>
                <a:lnTo>
                  <a:pt x="4539518" y="681195"/>
                </a:lnTo>
                <a:close/>
              </a:path>
              <a:path w="5196205" h="2476500">
                <a:moveTo>
                  <a:pt x="4842096" y="683716"/>
                </a:moveTo>
                <a:lnTo>
                  <a:pt x="4823164" y="679890"/>
                </a:lnTo>
                <a:lnTo>
                  <a:pt x="4807699" y="669456"/>
                </a:lnTo>
                <a:lnTo>
                  <a:pt x="4797269" y="653978"/>
                </a:lnTo>
                <a:lnTo>
                  <a:pt x="4793443" y="635023"/>
                </a:lnTo>
                <a:lnTo>
                  <a:pt x="4797269" y="616068"/>
                </a:lnTo>
                <a:lnTo>
                  <a:pt x="4807699" y="600591"/>
                </a:lnTo>
                <a:lnTo>
                  <a:pt x="4823164" y="590156"/>
                </a:lnTo>
                <a:lnTo>
                  <a:pt x="4842096" y="586329"/>
                </a:lnTo>
                <a:lnTo>
                  <a:pt x="4861048" y="590156"/>
                </a:lnTo>
                <a:lnTo>
                  <a:pt x="4876524" y="600591"/>
                </a:lnTo>
                <a:lnTo>
                  <a:pt x="4886957" y="616068"/>
                </a:lnTo>
                <a:lnTo>
                  <a:pt x="4890783" y="635023"/>
                </a:lnTo>
                <a:lnTo>
                  <a:pt x="4886957" y="653978"/>
                </a:lnTo>
                <a:lnTo>
                  <a:pt x="4876524" y="669456"/>
                </a:lnTo>
                <a:lnTo>
                  <a:pt x="4861048" y="679890"/>
                </a:lnTo>
                <a:lnTo>
                  <a:pt x="4842096" y="683716"/>
                </a:lnTo>
                <a:close/>
              </a:path>
              <a:path w="5196205" h="2476500">
                <a:moveTo>
                  <a:pt x="5144675" y="686240"/>
                </a:moveTo>
                <a:lnTo>
                  <a:pt x="5124749" y="682215"/>
                </a:lnTo>
                <a:lnTo>
                  <a:pt x="5108480" y="671240"/>
                </a:lnTo>
                <a:lnTo>
                  <a:pt x="5097513" y="654960"/>
                </a:lnTo>
                <a:lnTo>
                  <a:pt x="5093491" y="635023"/>
                </a:lnTo>
                <a:lnTo>
                  <a:pt x="5097513" y="615085"/>
                </a:lnTo>
                <a:lnTo>
                  <a:pt x="5108480" y="598805"/>
                </a:lnTo>
                <a:lnTo>
                  <a:pt x="5124749" y="587830"/>
                </a:lnTo>
                <a:lnTo>
                  <a:pt x="5144675" y="583806"/>
                </a:lnTo>
                <a:lnTo>
                  <a:pt x="5164605" y="587830"/>
                </a:lnTo>
                <a:lnTo>
                  <a:pt x="5180886" y="598805"/>
                </a:lnTo>
                <a:lnTo>
                  <a:pt x="5191865" y="615085"/>
                </a:lnTo>
                <a:lnTo>
                  <a:pt x="5195892" y="635023"/>
                </a:lnTo>
                <a:lnTo>
                  <a:pt x="5191865" y="654960"/>
                </a:lnTo>
                <a:lnTo>
                  <a:pt x="5180886" y="671240"/>
                </a:lnTo>
                <a:lnTo>
                  <a:pt x="5164605" y="682215"/>
                </a:lnTo>
                <a:lnTo>
                  <a:pt x="5144675" y="686240"/>
                </a:lnTo>
                <a:close/>
              </a:path>
              <a:path w="5196205" h="2476500">
                <a:moveTo>
                  <a:pt x="1680" y="938289"/>
                </a:moveTo>
                <a:lnTo>
                  <a:pt x="0" y="938289"/>
                </a:lnTo>
                <a:lnTo>
                  <a:pt x="0" y="937348"/>
                </a:lnTo>
                <a:lnTo>
                  <a:pt x="1680" y="937348"/>
                </a:lnTo>
                <a:lnTo>
                  <a:pt x="1680" y="938289"/>
                </a:lnTo>
                <a:close/>
              </a:path>
              <a:path w="5196205" h="2476500">
                <a:moveTo>
                  <a:pt x="305269" y="941181"/>
                </a:moveTo>
                <a:lnTo>
                  <a:pt x="301554" y="941181"/>
                </a:lnTo>
                <a:lnTo>
                  <a:pt x="300057" y="939686"/>
                </a:lnTo>
                <a:lnTo>
                  <a:pt x="300057" y="935951"/>
                </a:lnTo>
                <a:lnTo>
                  <a:pt x="301554" y="934453"/>
                </a:lnTo>
                <a:lnTo>
                  <a:pt x="305285" y="934453"/>
                </a:lnTo>
                <a:lnTo>
                  <a:pt x="306781" y="935951"/>
                </a:lnTo>
                <a:lnTo>
                  <a:pt x="306781" y="939686"/>
                </a:lnTo>
                <a:lnTo>
                  <a:pt x="305269" y="941181"/>
                </a:lnTo>
                <a:close/>
              </a:path>
              <a:path w="5196205" h="2476500">
                <a:moveTo>
                  <a:pt x="609714" y="944545"/>
                </a:moveTo>
                <a:lnTo>
                  <a:pt x="602302" y="944545"/>
                </a:lnTo>
                <a:lnTo>
                  <a:pt x="599292" y="941535"/>
                </a:lnTo>
                <a:lnTo>
                  <a:pt x="599292" y="934136"/>
                </a:lnTo>
                <a:lnTo>
                  <a:pt x="602302" y="931123"/>
                </a:lnTo>
                <a:lnTo>
                  <a:pt x="609697" y="931123"/>
                </a:lnTo>
                <a:lnTo>
                  <a:pt x="612707" y="934136"/>
                </a:lnTo>
                <a:lnTo>
                  <a:pt x="612707" y="941535"/>
                </a:lnTo>
                <a:lnTo>
                  <a:pt x="609714" y="944545"/>
                </a:lnTo>
                <a:close/>
              </a:path>
              <a:path w="5196205" h="2476500">
                <a:moveTo>
                  <a:pt x="914142" y="947908"/>
                </a:moveTo>
                <a:lnTo>
                  <a:pt x="903014" y="947908"/>
                </a:lnTo>
                <a:lnTo>
                  <a:pt x="898510" y="943401"/>
                </a:lnTo>
                <a:lnTo>
                  <a:pt x="898510" y="932267"/>
                </a:lnTo>
                <a:lnTo>
                  <a:pt x="903014" y="927759"/>
                </a:lnTo>
                <a:lnTo>
                  <a:pt x="914142" y="927759"/>
                </a:lnTo>
                <a:lnTo>
                  <a:pt x="918646" y="932267"/>
                </a:lnTo>
                <a:lnTo>
                  <a:pt x="918646" y="943401"/>
                </a:lnTo>
                <a:lnTo>
                  <a:pt x="914142" y="947908"/>
                </a:lnTo>
                <a:close/>
              </a:path>
              <a:path w="5196205" h="2476500">
                <a:moveTo>
                  <a:pt x="1218569" y="951276"/>
                </a:moveTo>
                <a:lnTo>
                  <a:pt x="1203744" y="951276"/>
                </a:lnTo>
                <a:lnTo>
                  <a:pt x="1197728" y="945253"/>
                </a:lnTo>
                <a:lnTo>
                  <a:pt x="1197728" y="930418"/>
                </a:lnTo>
                <a:lnTo>
                  <a:pt x="1203744" y="924395"/>
                </a:lnTo>
                <a:lnTo>
                  <a:pt x="1218569" y="924395"/>
                </a:lnTo>
                <a:lnTo>
                  <a:pt x="1224588" y="930418"/>
                </a:lnTo>
                <a:lnTo>
                  <a:pt x="1224588" y="945253"/>
                </a:lnTo>
                <a:lnTo>
                  <a:pt x="1218569" y="951276"/>
                </a:lnTo>
                <a:close/>
              </a:path>
              <a:path w="5196205" h="2476500">
                <a:moveTo>
                  <a:pt x="1523000" y="954636"/>
                </a:moveTo>
                <a:lnTo>
                  <a:pt x="1504473" y="954636"/>
                </a:lnTo>
                <a:lnTo>
                  <a:pt x="1496959" y="947119"/>
                </a:lnTo>
                <a:lnTo>
                  <a:pt x="1496959" y="928582"/>
                </a:lnTo>
                <a:lnTo>
                  <a:pt x="1504473" y="921065"/>
                </a:lnTo>
                <a:lnTo>
                  <a:pt x="1523000" y="921065"/>
                </a:lnTo>
                <a:lnTo>
                  <a:pt x="1530513" y="928582"/>
                </a:lnTo>
                <a:lnTo>
                  <a:pt x="1530513" y="947119"/>
                </a:lnTo>
                <a:lnTo>
                  <a:pt x="1523000" y="954636"/>
                </a:lnTo>
                <a:close/>
              </a:path>
              <a:path w="5196205" h="2476500">
                <a:moveTo>
                  <a:pt x="1816316" y="958003"/>
                </a:moveTo>
                <a:lnTo>
                  <a:pt x="1808475" y="956420"/>
                </a:lnTo>
                <a:lnTo>
                  <a:pt x="1802074" y="952102"/>
                </a:lnTo>
                <a:lnTo>
                  <a:pt x="1797759" y="945697"/>
                </a:lnTo>
                <a:lnTo>
                  <a:pt x="1796177" y="937851"/>
                </a:lnTo>
                <a:lnTo>
                  <a:pt x="1797759" y="930005"/>
                </a:lnTo>
                <a:lnTo>
                  <a:pt x="1802074" y="923601"/>
                </a:lnTo>
                <a:lnTo>
                  <a:pt x="1808475" y="919284"/>
                </a:lnTo>
                <a:lnTo>
                  <a:pt x="1816316" y="917701"/>
                </a:lnTo>
                <a:lnTo>
                  <a:pt x="1824157" y="919284"/>
                </a:lnTo>
                <a:lnTo>
                  <a:pt x="1830559" y="923601"/>
                </a:lnTo>
                <a:lnTo>
                  <a:pt x="1834874" y="930005"/>
                </a:lnTo>
                <a:lnTo>
                  <a:pt x="1836456" y="937851"/>
                </a:lnTo>
                <a:lnTo>
                  <a:pt x="1834874" y="945697"/>
                </a:lnTo>
                <a:lnTo>
                  <a:pt x="1830559" y="952102"/>
                </a:lnTo>
                <a:lnTo>
                  <a:pt x="1824157" y="956420"/>
                </a:lnTo>
                <a:lnTo>
                  <a:pt x="1816316" y="958003"/>
                </a:lnTo>
                <a:close/>
              </a:path>
              <a:path w="5196205" h="2476500">
                <a:moveTo>
                  <a:pt x="2118895" y="961367"/>
                </a:moveTo>
                <a:lnTo>
                  <a:pt x="2109748" y="959519"/>
                </a:lnTo>
                <a:lnTo>
                  <a:pt x="2102279" y="954479"/>
                </a:lnTo>
                <a:lnTo>
                  <a:pt x="2097242" y="947004"/>
                </a:lnTo>
                <a:lnTo>
                  <a:pt x="2095395" y="937851"/>
                </a:lnTo>
                <a:lnTo>
                  <a:pt x="2097242" y="928699"/>
                </a:lnTo>
                <a:lnTo>
                  <a:pt x="2102279" y="921225"/>
                </a:lnTo>
                <a:lnTo>
                  <a:pt x="2109748" y="916186"/>
                </a:lnTo>
                <a:lnTo>
                  <a:pt x="2118895" y="914337"/>
                </a:lnTo>
                <a:lnTo>
                  <a:pt x="2128041" y="916186"/>
                </a:lnTo>
                <a:lnTo>
                  <a:pt x="2135511" y="921225"/>
                </a:lnTo>
                <a:lnTo>
                  <a:pt x="2140547" y="928699"/>
                </a:lnTo>
                <a:lnTo>
                  <a:pt x="2142394" y="937851"/>
                </a:lnTo>
                <a:lnTo>
                  <a:pt x="2140547" y="947004"/>
                </a:lnTo>
                <a:lnTo>
                  <a:pt x="2135511" y="954479"/>
                </a:lnTo>
                <a:lnTo>
                  <a:pt x="2128041" y="959519"/>
                </a:lnTo>
                <a:lnTo>
                  <a:pt x="2118895" y="961367"/>
                </a:lnTo>
                <a:close/>
              </a:path>
              <a:path w="5196205" h="2476500">
                <a:moveTo>
                  <a:pt x="2421476" y="963888"/>
                </a:moveTo>
                <a:lnTo>
                  <a:pt x="2411356" y="961842"/>
                </a:lnTo>
                <a:lnTo>
                  <a:pt x="2403089" y="956265"/>
                </a:lnTo>
                <a:lnTo>
                  <a:pt x="2397514" y="947994"/>
                </a:lnTo>
                <a:lnTo>
                  <a:pt x="2395470" y="937868"/>
                </a:lnTo>
                <a:lnTo>
                  <a:pt x="2397514" y="927742"/>
                </a:lnTo>
                <a:lnTo>
                  <a:pt x="2403089" y="919471"/>
                </a:lnTo>
                <a:lnTo>
                  <a:pt x="2411356" y="913893"/>
                </a:lnTo>
                <a:lnTo>
                  <a:pt x="2421476" y="911847"/>
                </a:lnTo>
                <a:lnTo>
                  <a:pt x="2431594" y="913893"/>
                </a:lnTo>
                <a:lnTo>
                  <a:pt x="2439860" y="919471"/>
                </a:lnTo>
                <a:lnTo>
                  <a:pt x="2445435" y="927742"/>
                </a:lnTo>
                <a:lnTo>
                  <a:pt x="2447480" y="937868"/>
                </a:lnTo>
                <a:lnTo>
                  <a:pt x="2445437" y="947994"/>
                </a:lnTo>
                <a:lnTo>
                  <a:pt x="2439867" y="956265"/>
                </a:lnTo>
                <a:lnTo>
                  <a:pt x="2431602" y="961842"/>
                </a:lnTo>
                <a:lnTo>
                  <a:pt x="2421476" y="963888"/>
                </a:lnTo>
                <a:close/>
              </a:path>
              <a:path w="5196205" h="2476500">
                <a:moveTo>
                  <a:pt x="2724055" y="967251"/>
                </a:moveTo>
                <a:lnTo>
                  <a:pt x="2712622" y="964943"/>
                </a:lnTo>
                <a:lnTo>
                  <a:pt x="2703288" y="958647"/>
                </a:lnTo>
                <a:lnTo>
                  <a:pt x="2696995" y="949307"/>
                </a:lnTo>
                <a:lnTo>
                  <a:pt x="2694688" y="937868"/>
                </a:lnTo>
                <a:lnTo>
                  <a:pt x="2696995" y="926428"/>
                </a:lnTo>
                <a:lnTo>
                  <a:pt x="2703288" y="917088"/>
                </a:lnTo>
                <a:lnTo>
                  <a:pt x="2712622" y="910792"/>
                </a:lnTo>
                <a:lnTo>
                  <a:pt x="2724055" y="908483"/>
                </a:lnTo>
                <a:lnTo>
                  <a:pt x="2735487" y="910792"/>
                </a:lnTo>
                <a:lnTo>
                  <a:pt x="2744821" y="917088"/>
                </a:lnTo>
                <a:lnTo>
                  <a:pt x="2751114" y="926428"/>
                </a:lnTo>
                <a:lnTo>
                  <a:pt x="2753422" y="937868"/>
                </a:lnTo>
                <a:lnTo>
                  <a:pt x="2751114" y="949307"/>
                </a:lnTo>
                <a:lnTo>
                  <a:pt x="2744821" y="958647"/>
                </a:lnTo>
                <a:lnTo>
                  <a:pt x="2735487" y="964943"/>
                </a:lnTo>
                <a:lnTo>
                  <a:pt x="2724055" y="967251"/>
                </a:lnTo>
                <a:close/>
              </a:path>
              <a:path w="5196205" h="2476500">
                <a:moveTo>
                  <a:pt x="3026633" y="970615"/>
                </a:moveTo>
                <a:lnTo>
                  <a:pt x="3013896" y="968041"/>
                </a:lnTo>
                <a:lnTo>
                  <a:pt x="3003493" y="961022"/>
                </a:lnTo>
                <a:lnTo>
                  <a:pt x="2996478" y="950612"/>
                </a:lnTo>
                <a:lnTo>
                  <a:pt x="2993905" y="937868"/>
                </a:lnTo>
                <a:lnTo>
                  <a:pt x="2996478" y="925123"/>
                </a:lnTo>
                <a:lnTo>
                  <a:pt x="3003493" y="914713"/>
                </a:lnTo>
                <a:lnTo>
                  <a:pt x="3013896" y="907694"/>
                </a:lnTo>
                <a:lnTo>
                  <a:pt x="3026633" y="905120"/>
                </a:lnTo>
                <a:lnTo>
                  <a:pt x="3039371" y="907694"/>
                </a:lnTo>
                <a:lnTo>
                  <a:pt x="3049775" y="914713"/>
                </a:lnTo>
                <a:lnTo>
                  <a:pt x="3056791" y="925123"/>
                </a:lnTo>
                <a:lnTo>
                  <a:pt x="3059364" y="937868"/>
                </a:lnTo>
                <a:lnTo>
                  <a:pt x="3056791" y="950612"/>
                </a:lnTo>
                <a:lnTo>
                  <a:pt x="3049775" y="961022"/>
                </a:lnTo>
                <a:lnTo>
                  <a:pt x="3039371" y="968041"/>
                </a:lnTo>
                <a:lnTo>
                  <a:pt x="3026633" y="970615"/>
                </a:lnTo>
                <a:close/>
              </a:path>
              <a:path w="5196205" h="2476500">
                <a:moveTo>
                  <a:pt x="3329211" y="973139"/>
                </a:moveTo>
                <a:lnTo>
                  <a:pt x="3315502" y="970367"/>
                </a:lnTo>
                <a:lnTo>
                  <a:pt x="3304303" y="962810"/>
                </a:lnTo>
                <a:lnTo>
                  <a:pt x="3296750" y="951603"/>
                </a:lnTo>
                <a:lnTo>
                  <a:pt x="3293980" y="937884"/>
                </a:lnTo>
                <a:lnTo>
                  <a:pt x="3296750" y="924166"/>
                </a:lnTo>
                <a:lnTo>
                  <a:pt x="3304303" y="912959"/>
                </a:lnTo>
                <a:lnTo>
                  <a:pt x="3315502" y="905402"/>
                </a:lnTo>
                <a:lnTo>
                  <a:pt x="3329211" y="902630"/>
                </a:lnTo>
                <a:lnTo>
                  <a:pt x="3342923" y="905402"/>
                </a:lnTo>
                <a:lnTo>
                  <a:pt x="3354123" y="912959"/>
                </a:lnTo>
                <a:lnTo>
                  <a:pt x="3361676" y="924166"/>
                </a:lnTo>
                <a:lnTo>
                  <a:pt x="3364446" y="937884"/>
                </a:lnTo>
                <a:lnTo>
                  <a:pt x="3361678" y="951603"/>
                </a:lnTo>
                <a:lnTo>
                  <a:pt x="3354129" y="962810"/>
                </a:lnTo>
                <a:lnTo>
                  <a:pt x="3342930" y="970367"/>
                </a:lnTo>
                <a:lnTo>
                  <a:pt x="3329211" y="973139"/>
                </a:lnTo>
                <a:close/>
              </a:path>
              <a:path w="5196205" h="2476500">
                <a:moveTo>
                  <a:pt x="3631783" y="975663"/>
                </a:moveTo>
                <a:lnTo>
                  <a:pt x="3617087" y="972693"/>
                </a:lnTo>
                <a:lnTo>
                  <a:pt x="3605086" y="964595"/>
                </a:lnTo>
                <a:lnTo>
                  <a:pt x="3596995" y="952587"/>
                </a:lnTo>
                <a:lnTo>
                  <a:pt x="3594028" y="937884"/>
                </a:lnTo>
                <a:lnTo>
                  <a:pt x="3596995" y="923182"/>
                </a:lnTo>
                <a:lnTo>
                  <a:pt x="3605086" y="911173"/>
                </a:lnTo>
                <a:lnTo>
                  <a:pt x="3617087" y="903076"/>
                </a:lnTo>
                <a:lnTo>
                  <a:pt x="3631783" y="900106"/>
                </a:lnTo>
                <a:lnTo>
                  <a:pt x="3646479" y="903076"/>
                </a:lnTo>
                <a:lnTo>
                  <a:pt x="3658479" y="911173"/>
                </a:lnTo>
                <a:lnTo>
                  <a:pt x="3666571" y="923182"/>
                </a:lnTo>
                <a:lnTo>
                  <a:pt x="3669538" y="937884"/>
                </a:lnTo>
                <a:lnTo>
                  <a:pt x="3666571" y="952587"/>
                </a:lnTo>
                <a:lnTo>
                  <a:pt x="3658479" y="964595"/>
                </a:lnTo>
                <a:lnTo>
                  <a:pt x="3646479" y="972693"/>
                </a:lnTo>
                <a:lnTo>
                  <a:pt x="3631783" y="975663"/>
                </a:lnTo>
                <a:close/>
              </a:path>
              <a:path w="5196205" h="2476500">
                <a:moveTo>
                  <a:pt x="3934361" y="979027"/>
                </a:moveTo>
                <a:lnTo>
                  <a:pt x="3918361" y="975794"/>
                </a:lnTo>
                <a:lnTo>
                  <a:pt x="3905299" y="966977"/>
                </a:lnTo>
                <a:lnTo>
                  <a:pt x="3896494" y="953899"/>
                </a:lnTo>
                <a:lnTo>
                  <a:pt x="3893266" y="937884"/>
                </a:lnTo>
                <a:lnTo>
                  <a:pt x="3896494" y="921869"/>
                </a:lnTo>
                <a:lnTo>
                  <a:pt x="3905299" y="908792"/>
                </a:lnTo>
                <a:lnTo>
                  <a:pt x="3918361" y="899975"/>
                </a:lnTo>
                <a:lnTo>
                  <a:pt x="3934361" y="896742"/>
                </a:lnTo>
                <a:lnTo>
                  <a:pt x="3950367" y="899975"/>
                </a:lnTo>
                <a:lnTo>
                  <a:pt x="3963441" y="908792"/>
                </a:lnTo>
                <a:lnTo>
                  <a:pt x="3972257" y="921869"/>
                </a:lnTo>
                <a:lnTo>
                  <a:pt x="3975490" y="937884"/>
                </a:lnTo>
                <a:lnTo>
                  <a:pt x="3972257" y="953899"/>
                </a:lnTo>
                <a:lnTo>
                  <a:pt x="3963441" y="966977"/>
                </a:lnTo>
                <a:lnTo>
                  <a:pt x="3950367" y="975794"/>
                </a:lnTo>
                <a:lnTo>
                  <a:pt x="3934361" y="979027"/>
                </a:lnTo>
                <a:close/>
              </a:path>
              <a:path w="5196205" h="2476500">
                <a:moveTo>
                  <a:pt x="4236940" y="981550"/>
                </a:moveTo>
                <a:lnTo>
                  <a:pt x="4219960" y="978120"/>
                </a:lnTo>
                <a:lnTo>
                  <a:pt x="4206093" y="968765"/>
                </a:lnTo>
                <a:lnTo>
                  <a:pt x="4196743" y="954890"/>
                </a:lnTo>
                <a:lnTo>
                  <a:pt x="4193314" y="937901"/>
                </a:lnTo>
                <a:lnTo>
                  <a:pt x="4196743" y="920913"/>
                </a:lnTo>
                <a:lnTo>
                  <a:pt x="4206093" y="907039"/>
                </a:lnTo>
                <a:lnTo>
                  <a:pt x="4219960" y="897686"/>
                </a:lnTo>
                <a:lnTo>
                  <a:pt x="4236940" y="894255"/>
                </a:lnTo>
                <a:lnTo>
                  <a:pt x="4253919" y="897686"/>
                </a:lnTo>
                <a:lnTo>
                  <a:pt x="4267786" y="907039"/>
                </a:lnTo>
                <a:lnTo>
                  <a:pt x="4277136" y="920913"/>
                </a:lnTo>
                <a:lnTo>
                  <a:pt x="4280565" y="937901"/>
                </a:lnTo>
                <a:lnTo>
                  <a:pt x="4277136" y="954890"/>
                </a:lnTo>
                <a:lnTo>
                  <a:pt x="4267786" y="968765"/>
                </a:lnTo>
                <a:lnTo>
                  <a:pt x="4253919" y="978120"/>
                </a:lnTo>
                <a:lnTo>
                  <a:pt x="4236940" y="981550"/>
                </a:lnTo>
                <a:close/>
              </a:path>
              <a:path w="5196205" h="2476500">
                <a:moveTo>
                  <a:pt x="4539518" y="984074"/>
                </a:moveTo>
                <a:lnTo>
                  <a:pt x="4521565" y="980446"/>
                </a:lnTo>
                <a:lnTo>
                  <a:pt x="4506904" y="970550"/>
                </a:lnTo>
                <a:lnTo>
                  <a:pt x="4497020" y="955874"/>
                </a:lnTo>
                <a:lnTo>
                  <a:pt x="4493396" y="937901"/>
                </a:lnTo>
                <a:lnTo>
                  <a:pt x="4497020" y="919931"/>
                </a:lnTo>
                <a:lnTo>
                  <a:pt x="4506904" y="905255"/>
                </a:lnTo>
                <a:lnTo>
                  <a:pt x="4521565" y="895360"/>
                </a:lnTo>
                <a:lnTo>
                  <a:pt x="4539518" y="891732"/>
                </a:lnTo>
                <a:lnTo>
                  <a:pt x="4557491" y="895360"/>
                </a:lnTo>
                <a:lnTo>
                  <a:pt x="4572161" y="905255"/>
                </a:lnTo>
                <a:lnTo>
                  <a:pt x="4582049" y="919931"/>
                </a:lnTo>
                <a:lnTo>
                  <a:pt x="4585674" y="937901"/>
                </a:lnTo>
                <a:lnTo>
                  <a:pt x="4582049" y="955874"/>
                </a:lnTo>
                <a:lnTo>
                  <a:pt x="4572161" y="970550"/>
                </a:lnTo>
                <a:lnTo>
                  <a:pt x="4557491" y="980446"/>
                </a:lnTo>
                <a:lnTo>
                  <a:pt x="4539518" y="984074"/>
                </a:lnTo>
                <a:close/>
              </a:path>
              <a:path w="5196205" h="2476500">
                <a:moveTo>
                  <a:pt x="4842096" y="986594"/>
                </a:moveTo>
                <a:lnTo>
                  <a:pt x="4823164" y="982769"/>
                </a:lnTo>
                <a:lnTo>
                  <a:pt x="4807699" y="972334"/>
                </a:lnTo>
                <a:lnTo>
                  <a:pt x="4797269" y="956857"/>
                </a:lnTo>
                <a:lnTo>
                  <a:pt x="4793443" y="937901"/>
                </a:lnTo>
                <a:lnTo>
                  <a:pt x="4797269" y="918947"/>
                </a:lnTo>
                <a:lnTo>
                  <a:pt x="4807699" y="903469"/>
                </a:lnTo>
                <a:lnTo>
                  <a:pt x="4823164" y="893034"/>
                </a:lnTo>
                <a:lnTo>
                  <a:pt x="4842096" y="889208"/>
                </a:lnTo>
                <a:lnTo>
                  <a:pt x="4861048" y="893034"/>
                </a:lnTo>
                <a:lnTo>
                  <a:pt x="4876524" y="903469"/>
                </a:lnTo>
                <a:lnTo>
                  <a:pt x="4886957" y="918947"/>
                </a:lnTo>
                <a:lnTo>
                  <a:pt x="4890783" y="937901"/>
                </a:lnTo>
                <a:lnTo>
                  <a:pt x="4886957" y="956857"/>
                </a:lnTo>
                <a:lnTo>
                  <a:pt x="4876524" y="972334"/>
                </a:lnTo>
                <a:lnTo>
                  <a:pt x="4861048" y="982769"/>
                </a:lnTo>
                <a:lnTo>
                  <a:pt x="4842096" y="986594"/>
                </a:lnTo>
                <a:close/>
              </a:path>
              <a:path w="5196205" h="2476500">
                <a:moveTo>
                  <a:pt x="5144675" y="989118"/>
                </a:moveTo>
                <a:lnTo>
                  <a:pt x="5124749" y="985094"/>
                </a:lnTo>
                <a:lnTo>
                  <a:pt x="5108480" y="974119"/>
                </a:lnTo>
                <a:lnTo>
                  <a:pt x="5097513" y="957839"/>
                </a:lnTo>
                <a:lnTo>
                  <a:pt x="5093491" y="937901"/>
                </a:lnTo>
                <a:lnTo>
                  <a:pt x="5097513" y="917963"/>
                </a:lnTo>
                <a:lnTo>
                  <a:pt x="5108480" y="901684"/>
                </a:lnTo>
                <a:lnTo>
                  <a:pt x="5124749" y="890708"/>
                </a:lnTo>
                <a:lnTo>
                  <a:pt x="5144675" y="886684"/>
                </a:lnTo>
                <a:lnTo>
                  <a:pt x="5164605" y="890708"/>
                </a:lnTo>
                <a:lnTo>
                  <a:pt x="5180886" y="901684"/>
                </a:lnTo>
                <a:lnTo>
                  <a:pt x="5191865" y="917963"/>
                </a:lnTo>
                <a:lnTo>
                  <a:pt x="5195892" y="937901"/>
                </a:lnTo>
                <a:lnTo>
                  <a:pt x="5191865" y="957839"/>
                </a:lnTo>
                <a:lnTo>
                  <a:pt x="5180886" y="974119"/>
                </a:lnTo>
                <a:lnTo>
                  <a:pt x="5164605" y="985094"/>
                </a:lnTo>
                <a:lnTo>
                  <a:pt x="5144675" y="989118"/>
                </a:lnTo>
                <a:close/>
              </a:path>
              <a:path w="5196205" h="2476500">
                <a:moveTo>
                  <a:pt x="1680" y="1241168"/>
                </a:moveTo>
                <a:lnTo>
                  <a:pt x="0" y="1241168"/>
                </a:lnTo>
                <a:lnTo>
                  <a:pt x="0" y="1240226"/>
                </a:lnTo>
                <a:lnTo>
                  <a:pt x="1680" y="1240226"/>
                </a:lnTo>
                <a:lnTo>
                  <a:pt x="1680" y="1241168"/>
                </a:lnTo>
                <a:close/>
              </a:path>
              <a:path w="5196205" h="2476500">
                <a:moveTo>
                  <a:pt x="305269" y="1244059"/>
                </a:moveTo>
                <a:lnTo>
                  <a:pt x="301554" y="1244059"/>
                </a:lnTo>
                <a:lnTo>
                  <a:pt x="300057" y="1242565"/>
                </a:lnTo>
                <a:lnTo>
                  <a:pt x="300057" y="1238830"/>
                </a:lnTo>
                <a:lnTo>
                  <a:pt x="301554" y="1237332"/>
                </a:lnTo>
                <a:lnTo>
                  <a:pt x="305285" y="1237332"/>
                </a:lnTo>
                <a:lnTo>
                  <a:pt x="306781" y="1238830"/>
                </a:lnTo>
                <a:lnTo>
                  <a:pt x="306781" y="1242565"/>
                </a:lnTo>
                <a:lnTo>
                  <a:pt x="305269" y="1244059"/>
                </a:lnTo>
                <a:close/>
              </a:path>
              <a:path w="5196205" h="2476500">
                <a:moveTo>
                  <a:pt x="609714" y="1247423"/>
                </a:moveTo>
                <a:lnTo>
                  <a:pt x="602302" y="1247423"/>
                </a:lnTo>
                <a:lnTo>
                  <a:pt x="599292" y="1244414"/>
                </a:lnTo>
                <a:lnTo>
                  <a:pt x="599292" y="1237011"/>
                </a:lnTo>
                <a:lnTo>
                  <a:pt x="602302" y="1234002"/>
                </a:lnTo>
                <a:lnTo>
                  <a:pt x="609697" y="1234002"/>
                </a:lnTo>
                <a:lnTo>
                  <a:pt x="612707" y="1237011"/>
                </a:lnTo>
                <a:lnTo>
                  <a:pt x="612707" y="1244414"/>
                </a:lnTo>
                <a:lnTo>
                  <a:pt x="609714" y="1247423"/>
                </a:lnTo>
                <a:close/>
              </a:path>
              <a:path w="5196205" h="2476500">
                <a:moveTo>
                  <a:pt x="914142" y="1250787"/>
                </a:moveTo>
                <a:lnTo>
                  <a:pt x="903014" y="1250787"/>
                </a:lnTo>
                <a:lnTo>
                  <a:pt x="898510" y="1246279"/>
                </a:lnTo>
                <a:lnTo>
                  <a:pt x="898510" y="1235145"/>
                </a:lnTo>
                <a:lnTo>
                  <a:pt x="903014" y="1230638"/>
                </a:lnTo>
                <a:lnTo>
                  <a:pt x="914142" y="1230638"/>
                </a:lnTo>
                <a:lnTo>
                  <a:pt x="918646" y="1235145"/>
                </a:lnTo>
                <a:lnTo>
                  <a:pt x="918646" y="1246279"/>
                </a:lnTo>
                <a:lnTo>
                  <a:pt x="914142" y="1250787"/>
                </a:lnTo>
                <a:close/>
              </a:path>
              <a:path w="5196205" h="2476500">
                <a:moveTo>
                  <a:pt x="1218569" y="1254151"/>
                </a:moveTo>
                <a:lnTo>
                  <a:pt x="1203744" y="1254151"/>
                </a:lnTo>
                <a:lnTo>
                  <a:pt x="1197728" y="1248132"/>
                </a:lnTo>
                <a:lnTo>
                  <a:pt x="1197728" y="1233296"/>
                </a:lnTo>
                <a:lnTo>
                  <a:pt x="1203744" y="1227274"/>
                </a:lnTo>
                <a:lnTo>
                  <a:pt x="1218569" y="1227274"/>
                </a:lnTo>
                <a:lnTo>
                  <a:pt x="1224588" y="1233296"/>
                </a:lnTo>
                <a:lnTo>
                  <a:pt x="1224588" y="1248132"/>
                </a:lnTo>
                <a:lnTo>
                  <a:pt x="1218569" y="1254151"/>
                </a:lnTo>
                <a:close/>
              </a:path>
              <a:path w="5196205" h="2476500">
                <a:moveTo>
                  <a:pt x="1523000" y="1257518"/>
                </a:moveTo>
                <a:lnTo>
                  <a:pt x="1504473" y="1257518"/>
                </a:lnTo>
                <a:lnTo>
                  <a:pt x="1496959" y="1249998"/>
                </a:lnTo>
                <a:lnTo>
                  <a:pt x="1496959" y="1231461"/>
                </a:lnTo>
                <a:lnTo>
                  <a:pt x="1504473" y="1223944"/>
                </a:lnTo>
                <a:lnTo>
                  <a:pt x="1523000" y="1223944"/>
                </a:lnTo>
                <a:lnTo>
                  <a:pt x="1530513" y="1231461"/>
                </a:lnTo>
                <a:lnTo>
                  <a:pt x="1530513" y="1249998"/>
                </a:lnTo>
                <a:lnTo>
                  <a:pt x="1523000" y="1257518"/>
                </a:lnTo>
                <a:close/>
              </a:path>
              <a:path w="5196205" h="2476500">
                <a:moveTo>
                  <a:pt x="1816316" y="1260879"/>
                </a:moveTo>
                <a:lnTo>
                  <a:pt x="1808475" y="1259296"/>
                </a:lnTo>
                <a:lnTo>
                  <a:pt x="1802074" y="1254979"/>
                </a:lnTo>
                <a:lnTo>
                  <a:pt x="1797759" y="1248575"/>
                </a:lnTo>
                <a:lnTo>
                  <a:pt x="1796177" y="1240729"/>
                </a:lnTo>
                <a:lnTo>
                  <a:pt x="1797759" y="1232884"/>
                </a:lnTo>
                <a:lnTo>
                  <a:pt x="1802074" y="1226479"/>
                </a:lnTo>
                <a:lnTo>
                  <a:pt x="1808475" y="1222162"/>
                </a:lnTo>
                <a:lnTo>
                  <a:pt x="1816316" y="1220580"/>
                </a:lnTo>
                <a:lnTo>
                  <a:pt x="1824157" y="1222162"/>
                </a:lnTo>
                <a:lnTo>
                  <a:pt x="1830559" y="1226479"/>
                </a:lnTo>
                <a:lnTo>
                  <a:pt x="1834874" y="1232884"/>
                </a:lnTo>
                <a:lnTo>
                  <a:pt x="1836456" y="1240729"/>
                </a:lnTo>
                <a:lnTo>
                  <a:pt x="1834874" y="1248575"/>
                </a:lnTo>
                <a:lnTo>
                  <a:pt x="1830559" y="1254979"/>
                </a:lnTo>
                <a:lnTo>
                  <a:pt x="1824157" y="1259296"/>
                </a:lnTo>
                <a:lnTo>
                  <a:pt x="1816316" y="1260879"/>
                </a:lnTo>
                <a:close/>
              </a:path>
              <a:path w="5196205" h="2476500">
                <a:moveTo>
                  <a:pt x="2118895" y="1264246"/>
                </a:moveTo>
                <a:lnTo>
                  <a:pt x="2109748" y="1262398"/>
                </a:lnTo>
                <a:lnTo>
                  <a:pt x="2102279" y="1257357"/>
                </a:lnTo>
                <a:lnTo>
                  <a:pt x="2097242" y="1249882"/>
                </a:lnTo>
                <a:lnTo>
                  <a:pt x="2095395" y="1240729"/>
                </a:lnTo>
                <a:lnTo>
                  <a:pt x="2097242" y="1231578"/>
                </a:lnTo>
                <a:lnTo>
                  <a:pt x="2102279" y="1224104"/>
                </a:lnTo>
                <a:lnTo>
                  <a:pt x="2109748" y="1219064"/>
                </a:lnTo>
                <a:lnTo>
                  <a:pt x="2118895" y="1217216"/>
                </a:lnTo>
                <a:lnTo>
                  <a:pt x="2128041" y="1219064"/>
                </a:lnTo>
                <a:lnTo>
                  <a:pt x="2135511" y="1224104"/>
                </a:lnTo>
                <a:lnTo>
                  <a:pt x="2140547" y="1231578"/>
                </a:lnTo>
                <a:lnTo>
                  <a:pt x="2142394" y="1240729"/>
                </a:lnTo>
                <a:lnTo>
                  <a:pt x="2140547" y="1249882"/>
                </a:lnTo>
                <a:lnTo>
                  <a:pt x="2135511" y="1257357"/>
                </a:lnTo>
                <a:lnTo>
                  <a:pt x="2128041" y="1262398"/>
                </a:lnTo>
                <a:lnTo>
                  <a:pt x="2118895" y="1264246"/>
                </a:lnTo>
                <a:close/>
              </a:path>
              <a:path w="5196205" h="2476500">
                <a:moveTo>
                  <a:pt x="2421476" y="1266766"/>
                </a:moveTo>
                <a:lnTo>
                  <a:pt x="2411356" y="1264721"/>
                </a:lnTo>
                <a:lnTo>
                  <a:pt x="2403089" y="1259144"/>
                </a:lnTo>
                <a:lnTo>
                  <a:pt x="2397514" y="1250873"/>
                </a:lnTo>
                <a:lnTo>
                  <a:pt x="2395470" y="1240746"/>
                </a:lnTo>
                <a:lnTo>
                  <a:pt x="2397514" y="1230621"/>
                </a:lnTo>
                <a:lnTo>
                  <a:pt x="2403089" y="1222350"/>
                </a:lnTo>
                <a:lnTo>
                  <a:pt x="2411356" y="1216772"/>
                </a:lnTo>
                <a:lnTo>
                  <a:pt x="2421476" y="1214726"/>
                </a:lnTo>
                <a:lnTo>
                  <a:pt x="2431594" y="1216772"/>
                </a:lnTo>
                <a:lnTo>
                  <a:pt x="2439860" y="1222350"/>
                </a:lnTo>
                <a:lnTo>
                  <a:pt x="2445435" y="1230621"/>
                </a:lnTo>
                <a:lnTo>
                  <a:pt x="2447480" y="1240746"/>
                </a:lnTo>
                <a:lnTo>
                  <a:pt x="2445437" y="1250873"/>
                </a:lnTo>
                <a:lnTo>
                  <a:pt x="2439867" y="1259144"/>
                </a:lnTo>
                <a:lnTo>
                  <a:pt x="2431602" y="1264721"/>
                </a:lnTo>
                <a:lnTo>
                  <a:pt x="2421476" y="1266766"/>
                </a:lnTo>
                <a:close/>
              </a:path>
              <a:path w="5196205" h="2476500">
                <a:moveTo>
                  <a:pt x="2724055" y="1270130"/>
                </a:moveTo>
                <a:lnTo>
                  <a:pt x="2712622" y="1267821"/>
                </a:lnTo>
                <a:lnTo>
                  <a:pt x="2703288" y="1261525"/>
                </a:lnTo>
                <a:lnTo>
                  <a:pt x="2696995" y="1252185"/>
                </a:lnTo>
                <a:lnTo>
                  <a:pt x="2694688" y="1240746"/>
                </a:lnTo>
                <a:lnTo>
                  <a:pt x="2696995" y="1229307"/>
                </a:lnTo>
                <a:lnTo>
                  <a:pt x="2703288" y="1219967"/>
                </a:lnTo>
                <a:lnTo>
                  <a:pt x="2712622" y="1213671"/>
                </a:lnTo>
                <a:lnTo>
                  <a:pt x="2724055" y="1211362"/>
                </a:lnTo>
                <a:lnTo>
                  <a:pt x="2735487" y="1213671"/>
                </a:lnTo>
                <a:lnTo>
                  <a:pt x="2744821" y="1219967"/>
                </a:lnTo>
                <a:lnTo>
                  <a:pt x="2751114" y="1229307"/>
                </a:lnTo>
                <a:lnTo>
                  <a:pt x="2753422" y="1240746"/>
                </a:lnTo>
                <a:lnTo>
                  <a:pt x="2751114" y="1252185"/>
                </a:lnTo>
                <a:lnTo>
                  <a:pt x="2744821" y="1261525"/>
                </a:lnTo>
                <a:lnTo>
                  <a:pt x="2735487" y="1267821"/>
                </a:lnTo>
                <a:lnTo>
                  <a:pt x="2724055" y="1270130"/>
                </a:lnTo>
                <a:close/>
              </a:path>
              <a:path w="5196205" h="2476500">
                <a:moveTo>
                  <a:pt x="3026633" y="1273494"/>
                </a:moveTo>
                <a:lnTo>
                  <a:pt x="3013896" y="1270920"/>
                </a:lnTo>
                <a:lnTo>
                  <a:pt x="3003493" y="1263900"/>
                </a:lnTo>
                <a:lnTo>
                  <a:pt x="2996478" y="1253491"/>
                </a:lnTo>
                <a:lnTo>
                  <a:pt x="2993905" y="1240746"/>
                </a:lnTo>
                <a:lnTo>
                  <a:pt x="2996478" y="1228001"/>
                </a:lnTo>
                <a:lnTo>
                  <a:pt x="3003493" y="1217592"/>
                </a:lnTo>
                <a:lnTo>
                  <a:pt x="3013896" y="1210572"/>
                </a:lnTo>
                <a:lnTo>
                  <a:pt x="3026633" y="1207998"/>
                </a:lnTo>
                <a:lnTo>
                  <a:pt x="3039371" y="1210572"/>
                </a:lnTo>
                <a:lnTo>
                  <a:pt x="3049775" y="1217592"/>
                </a:lnTo>
                <a:lnTo>
                  <a:pt x="3056791" y="1228001"/>
                </a:lnTo>
                <a:lnTo>
                  <a:pt x="3059364" y="1240746"/>
                </a:lnTo>
                <a:lnTo>
                  <a:pt x="3056791" y="1253491"/>
                </a:lnTo>
                <a:lnTo>
                  <a:pt x="3049775" y="1263900"/>
                </a:lnTo>
                <a:lnTo>
                  <a:pt x="3039371" y="1270920"/>
                </a:lnTo>
                <a:lnTo>
                  <a:pt x="3026633" y="1273494"/>
                </a:lnTo>
                <a:close/>
              </a:path>
              <a:path w="5196205" h="2476500">
                <a:moveTo>
                  <a:pt x="3329211" y="1276018"/>
                </a:moveTo>
                <a:lnTo>
                  <a:pt x="3315502" y="1273246"/>
                </a:lnTo>
                <a:lnTo>
                  <a:pt x="3304303" y="1265688"/>
                </a:lnTo>
                <a:lnTo>
                  <a:pt x="3296750" y="1254482"/>
                </a:lnTo>
                <a:lnTo>
                  <a:pt x="3293980" y="1240763"/>
                </a:lnTo>
                <a:lnTo>
                  <a:pt x="3296750" y="1227044"/>
                </a:lnTo>
                <a:lnTo>
                  <a:pt x="3304303" y="1215838"/>
                </a:lnTo>
                <a:lnTo>
                  <a:pt x="3315502" y="1208280"/>
                </a:lnTo>
                <a:lnTo>
                  <a:pt x="3329211" y="1205508"/>
                </a:lnTo>
                <a:lnTo>
                  <a:pt x="3342923" y="1208280"/>
                </a:lnTo>
                <a:lnTo>
                  <a:pt x="3354123" y="1215838"/>
                </a:lnTo>
                <a:lnTo>
                  <a:pt x="3361676" y="1227044"/>
                </a:lnTo>
                <a:lnTo>
                  <a:pt x="3364446" y="1240763"/>
                </a:lnTo>
                <a:lnTo>
                  <a:pt x="3361678" y="1254482"/>
                </a:lnTo>
                <a:lnTo>
                  <a:pt x="3354129" y="1265688"/>
                </a:lnTo>
                <a:lnTo>
                  <a:pt x="3342930" y="1273246"/>
                </a:lnTo>
                <a:lnTo>
                  <a:pt x="3329211" y="1276018"/>
                </a:lnTo>
                <a:close/>
              </a:path>
              <a:path w="5196205" h="2476500">
                <a:moveTo>
                  <a:pt x="3631783" y="1278541"/>
                </a:moveTo>
                <a:lnTo>
                  <a:pt x="3617087" y="1275572"/>
                </a:lnTo>
                <a:lnTo>
                  <a:pt x="3605086" y="1267474"/>
                </a:lnTo>
                <a:lnTo>
                  <a:pt x="3596995" y="1255465"/>
                </a:lnTo>
                <a:lnTo>
                  <a:pt x="3594028" y="1240763"/>
                </a:lnTo>
                <a:lnTo>
                  <a:pt x="3596995" y="1226062"/>
                </a:lnTo>
                <a:lnTo>
                  <a:pt x="3605086" y="1214053"/>
                </a:lnTo>
                <a:lnTo>
                  <a:pt x="3617087" y="1205955"/>
                </a:lnTo>
                <a:lnTo>
                  <a:pt x="3631783" y="1202985"/>
                </a:lnTo>
                <a:lnTo>
                  <a:pt x="3646479" y="1205955"/>
                </a:lnTo>
                <a:lnTo>
                  <a:pt x="3658479" y="1214053"/>
                </a:lnTo>
                <a:lnTo>
                  <a:pt x="3666571" y="1226062"/>
                </a:lnTo>
                <a:lnTo>
                  <a:pt x="3669538" y="1240763"/>
                </a:lnTo>
                <a:lnTo>
                  <a:pt x="3666571" y="1255465"/>
                </a:lnTo>
                <a:lnTo>
                  <a:pt x="3658479" y="1267474"/>
                </a:lnTo>
                <a:lnTo>
                  <a:pt x="3646479" y="1275572"/>
                </a:lnTo>
                <a:lnTo>
                  <a:pt x="3631783" y="1278541"/>
                </a:lnTo>
                <a:close/>
              </a:path>
              <a:path w="5196205" h="2476500">
                <a:moveTo>
                  <a:pt x="3934361" y="1281905"/>
                </a:moveTo>
                <a:lnTo>
                  <a:pt x="3918361" y="1278672"/>
                </a:lnTo>
                <a:lnTo>
                  <a:pt x="3905299" y="1269856"/>
                </a:lnTo>
                <a:lnTo>
                  <a:pt x="3896494" y="1256778"/>
                </a:lnTo>
                <a:lnTo>
                  <a:pt x="3893266" y="1240763"/>
                </a:lnTo>
                <a:lnTo>
                  <a:pt x="3896494" y="1224748"/>
                </a:lnTo>
                <a:lnTo>
                  <a:pt x="3905299" y="1211670"/>
                </a:lnTo>
                <a:lnTo>
                  <a:pt x="3918361" y="1202854"/>
                </a:lnTo>
                <a:lnTo>
                  <a:pt x="3934361" y="1199621"/>
                </a:lnTo>
                <a:lnTo>
                  <a:pt x="3950367" y="1202854"/>
                </a:lnTo>
                <a:lnTo>
                  <a:pt x="3963441" y="1211670"/>
                </a:lnTo>
                <a:lnTo>
                  <a:pt x="3972257" y="1224748"/>
                </a:lnTo>
                <a:lnTo>
                  <a:pt x="3975490" y="1240763"/>
                </a:lnTo>
                <a:lnTo>
                  <a:pt x="3972257" y="1256778"/>
                </a:lnTo>
                <a:lnTo>
                  <a:pt x="3963441" y="1269856"/>
                </a:lnTo>
                <a:lnTo>
                  <a:pt x="3950367" y="1278672"/>
                </a:lnTo>
                <a:lnTo>
                  <a:pt x="3934361" y="1281905"/>
                </a:lnTo>
                <a:close/>
              </a:path>
              <a:path w="5196205" h="2476500">
                <a:moveTo>
                  <a:pt x="4236940" y="1284429"/>
                </a:moveTo>
                <a:lnTo>
                  <a:pt x="4219960" y="1280998"/>
                </a:lnTo>
                <a:lnTo>
                  <a:pt x="4206093" y="1271643"/>
                </a:lnTo>
                <a:lnTo>
                  <a:pt x="4196743" y="1257769"/>
                </a:lnTo>
                <a:lnTo>
                  <a:pt x="4193314" y="1240780"/>
                </a:lnTo>
                <a:lnTo>
                  <a:pt x="4196743" y="1223791"/>
                </a:lnTo>
                <a:lnTo>
                  <a:pt x="4206093" y="1209916"/>
                </a:lnTo>
                <a:lnTo>
                  <a:pt x="4219960" y="1200561"/>
                </a:lnTo>
                <a:lnTo>
                  <a:pt x="4236940" y="1197131"/>
                </a:lnTo>
                <a:lnTo>
                  <a:pt x="4253919" y="1200561"/>
                </a:lnTo>
                <a:lnTo>
                  <a:pt x="4267786" y="1209916"/>
                </a:lnTo>
                <a:lnTo>
                  <a:pt x="4277136" y="1223791"/>
                </a:lnTo>
                <a:lnTo>
                  <a:pt x="4280565" y="1240780"/>
                </a:lnTo>
                <a:lnTo>
                  <a:pt x="4277136" y="1257769"/>
                </a:lnTo>
                <a:lnTo>
                  <a:pt x="4267786" y="1271643"/>
                </a:lnTo>
                <a:lnTo>
                  <a:pt x="4253919" y="1280998"/>
                </a:lnTo>
                <a:lnTo>
                  <a:pt x="4236940" y="1284429"/>
                </a:lnTo>
                <a:close/>
              </a:path>
              <a:path w="5196205" h="2476500">
                <a:moveTo>
                  <a:pt x="4539518" y="1286953"/>
                </a:moveTo>
                <a:lnTo>
                  <a:pt x="4521565" y="1283324"/>
                </a:lnTo>
                <a:lnTo>
                  <a:pt x="4506904" y="1273429"/>
                </a:lnTo>
                <a:lnTo>
                  <a:pt x="4497020" y="1258752"/>
                </a:lnTo>
                <a:lnTo>
                  <a:pt x="4493396" y="1240780"/>
                </a:lnTo>
                <a:lnTo>
                  <a:pt x="4497020" y="1222809"/>
                </a:lnTo>
                <a:lnTo>
                  <a:pt x="4506904" y="1208134"/>
                </a:lnTo>
                <a:lnTo>
                  <a:pt x="4521565" y="1198239"/>
                </a:lnTo>
                <a:lnTo>
                  <a:pt x="4539518" y="1194610"/>
                </a:lnTo>
                <a:lnTo>
                  <a:pt x="4557491" y="1198239"/>
                </a:lnTo>
                <a:lnTo>
                  <a:pt x="4572161" y="1208134"/>
                </a:lnTo>
                <a:lnTo>
                  <a:pt x="4582049" y="1222809"/>
                </a:lnTo>
                <a:lnTo>
                  <a:pt x="4585674" y="1240780"/>
                </a:lnTo>
                <a:lnTo>
                  <a:pt x="4582049" y="1258752"/>
                </a:lnTo>
                <a:lnTo>
                  <a:pt x="4572161" y="1273429"/>
                </a:lnTo>
                <a:lnTo>
                  <a:pt x="4557491" y="1283324"/>
                </a:lnTo>
                <a:lnTo>
                  <a:pt x="4539518" y="1286953"/>
                </a:lnTo>
                <a:close/>
              </a:path>
              <a:path w="5196205" h="2476500">
                <a:moveTo>
                  <a:pt x="4842096" y="1289473"/>
                </a:moveTo>
                <a:lnTo>
                  <a:pt x="4823164" y="1285647"/>
                </a:lnTo>
                <a:lnTo>
                  <a:pt x="4807699" y="1275212"/>
                </a:lnTo>
                <a:lnTo>
                  <a:pt x="4797269" y="1259734"/>
                </a:lnTo>
                <a:lnTo>
                  <a:pt x="4793443" y="1240780"/>
                </a:lnTo>
                <a:lnTo>
                  <a:pt x="4797269" y="1221826"/>
                </a:lnTo>
                <a:lnTo>
                  <a:pt x="4807699" y="1206348"/>
                </a:lnTo>
                <a:lnTo>
                  <a:pt x="4823164" y="1195913"/>
                </a:lnTo>
                <a:lnTo>
                  <a:pt x="4842096" y="1192087"/>
                </a:lnTo>
                <a:lnTo>
                  <a:pt x="4861048" y="1195913"/>
                </a:lnTo>
                <a:lnTo>
                  <a:pt x="4876524" y="1206348"/>
                </a:lnTo>
                <a:lnTo>
                  <a:pt x="4886957" y="1221826"/>
                </a:lnTo>
                <a:lnTo>
                  <a:pt x="4890783" y="1240780"/>
                </a:lnTo>
                <a:lnTo>
                  <a:pt x="4886957" y="1259734"/>
                </a:lnTo>
                <a:lnTo>
                  <a:pt x="4876524" y="1275212"/>
                </a:lnTo>
                <a:lnTo>
                  <a:pt x="4861048" y="1285647"/>
                </a:lnTo>
                <a:lnTo>
                  <a:pt x="4842096" y="1289473"/>
                </a:lnTo>
                <a:close/>
              </a:path>
              <a:path w="5196205" h="2476500">
                <a:moveTo>
                  <a:pt x="5144675" y="1291997"/>
                </a:moveTo>
                <a:lnTo>
                  <a:pt x="5124749" y="1287973"/>
                </a:lnTo>
                <a:lnTo>
                  <a:pt x="5108480" y="1276997"/>
                </a:lnTo>
                <a:lnTo>
                  <a:pt x="5097513" y="1260718"/>
                </a:lnTo>
                <a:lnTo>
                  <a:pt x="5093491" y="1240780"/>
                </a:lnTo>
                <a:lnTo>
                  <a:pt x="5097513" y="1220842"/>
                </a:lnTo>
                <a:lnTo>
                  <a:pt x="5108480" y="1204562"/>
                </a:lnTo>
                <a:lnTo>
                  <a:pt x="5124749" y="1193587"/>
                </a:lnTo>
                <a:lnTo>
                  <a:pt x="5144675" y="1189563"/>
                </a:lnTo>
                <a:lnTo>
                  <a:pt x="5164605" y="1193587"/>
                </a:lnTo>
                <a:lnTo>
                  <a:pt x="5180886" y="1204562"/>
                </a:lnTo>
                <a:lnTo>
                  <a:pt x="5191865" y="1220842"/>
                </a:lnTo>
                <a:lnTo>
                  <a:pt x="5195892" y="1240780"/>
                </a:lnTo>
                <a:lnTo>
                  <a:pt x="5191865" y="1260718"/>
                </a:lnTo>
                <a:lnTo>
                  <a:pt x="5180886" y="1276997"/>
                </a:lnTo>
                <a:lnTo>
                  <a:pt x="5164605" y="1287973"/>
                </a:lnTo>
                <a:lnTo>
                  <a:pt x="5144675" y="1291997"/>
                </a:lnTo>
                <a:close/>
              </a:path>
              <a:path w="5196205" h="2476500">
                <a:moveTo>
                  <a:pt x="1680" y="1544046"/>
                </a:moveTo>
                <a:lnTo>
                  <a:pt x="0" y="1544046"/>
                </a:lnTo>
                <a:lnTo>
                  <a:pt x="0" y="1543105"/>
                </a:lnTo>
                <a:lnTo>
                  <a:pt x="1680" y="1543105"/>
                </a:lnTo>
                <a:lnTo>
                  <a:pt x="1680" y="1544046"/>
                </a:lnTo>
                <a:close/>
              </a:path>
              <a:path w="5196205" h="2476500">
                <a:moveTo>
                  <a:pt x="305269" y="1546938"/>
                </a:moveTo>
                <a:lnTo>
                  <a:pt x="301554" y="1546938"/>
                </a:lnTo>
                <a:lnTo>
                  <a:pt x="300057" y="1545443"/>
                </a:lnTo>
                <a:lnTo>
                  <a:pt x="300057" y="1541708"/>
                </a:lnTo>
                <a:lnTo>
                  <a:pt x="301554" y="1540210"/>
                </a:lnTo>
                <a:lnTo>
                  <a:pt x="305285" y="1540210"/>
                </a:lnTo>
                <a:lnTo>
                  <a:pt x="306781" y="1541708"/>
                </a:lnTo>
                <a:lnTo>
                  <a:pt x="306781" y="1545443"/>
                </a:lnTo>
                <a:lnTo>
                  <a:pt x="305269" y="1546938"/>
                </a:lnTo>
                <a:close/>
              </a:path>
              <a:path w="5196205" h="2476500">
                <a:moveTo>
                  <a:pt x="609714" y="1550302"/>
                </a:moveTo>
                <a:lnTo>
                  <a:pt x="602302" y="1550302"/>
                </a:lnTo>
                <a:lnTo>
                  <a:pt x="599292" y="1547292"/>
                </a:lnTo>
                <a:lnTo>
                  <a:pt x="599292" y="1539893"/>
                </a:lnTo>
                <a:lnTo>
                  <a:pt x="602302" y="1536880"/>
                </a:lnTo>
                <a:lnTo>
                  <a:pt x="609697" y="1536880"/>
                </a:lnTo>
                <a:lnTo>
                  <a:pt x="612707" y="1539893"/>
                </a:lnTo>
                <a:lnTo>
                  <a:pt x="612707" y="1547292"/>
                </a:lnTo>
                <a:lnTo>
                  <a:pt x="609714" y="1550302"/>
                </a:lnTo>
                <a:close/>
              </a:path>
              <a:path w="5196205" h="2476500">
                <a:moveTo>
                  <a:pt x="914142" y="1553666"/>
                </a:moveTo>
                <a:lnTo>
                  <a:pt x="903014" y="1553666"/>
                </a:lnTo>
                <a:lnTo>
                  <a:pt x="898510" y="1549158"/>
                </a:lnTo>
                <a:lnTo>
                  <a:pt x="898510" y="1538024"/>
                </a:lnTo>
                <a:lnTo>
                  <a:pt x="903014" y="1533516"/>
                </a:lnTo>
                <a:lnTo>
                  <a:pt x="914142" y="1533516"/>
                </a:lnTo>
                <a:lnTo>
                  <a:pt x="918646" y="1538024"/>
                </a:lnTo>
                <a:lnTo>
                  <a:pt x="918646" y="1549158"/>
                </a:lnTo>
                <a:lnTo>
                  <a:pt x="914142" y="1553666"/>
                </a:lnTo>
                <a:close/>
              </a:path>
              <a:path w="5196205" h="2476500">
                <a:moveTo>
                  <a:pt x="1218569" y="1557029"/>
                </a:moveTo>
                <a:lnTo>
                  <a:pt x="1203744" y="1557029"/>
                </a:lnTo>
                <a:lnTo>
                  <a:pt x="1197728" y="1551010"/>
                </a:lnTo>
                <a:lnTo>
                  <a:pt x="1197728" y="1536175"/>
                </a:lnTo>
                <a:lnTo>
                  <a:pt x="1203744" y="1530152"/>
                </a:lnTo>
                <a:lnTo>
                  <a:pt x="1218569" y="1530152"/>
                </a:lnTo>
                <a:lnTo>
                  <a:pt x="1224588" y="1536175"/>
                </a:lnTo>
                <a:lnTo>
                  <a:pt x="1224588" y="1551010"/>
                </a:lnTo>
                <a:lnTo>
                  <a:pt x="1218569" y="1557029"/>
                </a:lnTo>
                <a:close/>
              </a:path>
              <a:path w="5196205" h="2476500">
                <a:moveTo>
                  <a:pt x="1523000" y="1560393"/>
                </a:moveTo>
                <a:lnTo>
                  <a:pt x="1504473" y="1560393"/>
                </a:lnTo>
                <a:lnTo>
                  <a:pt x="1496959" y="1552876"/>
                </a:lnTo>
                <a:lnTo>
                  <a:pt x="1496959" y="1534339"/>
                </a:lnTo>
                <a:lnTo>
                  <a:pt x="1504473" y="1526822"/>
                </a:lnTo>
                <a:lnTo>
                  <a:pt x="1523000" y="1526822"/>
                </a:lnTo>
                <a:lnTo>
                  <a:pt x="1530513" y="1534339"/>
                </a:lnTo>
                <a:lnTo>
                  <a:pt x="1530513" y="1552876"/>
                </a:lnTo>
                <a:lnTo>
                  <a:pt x="1523000" y="1560393"/>
                </a:lnTo>
                <a:close/>
              </a:path>
              <a:path w="5196205" h="2476500">
                <a:moveTo>
                  <a:pt x="1816316" y="1563761"/>
                </a:moveTo>
                <a:lnTo>
                  <a:pt x="1808475" y="1562177"/>
                </a:lnTo>
                <a:lnTo>
                  <a:pt x="1802074" y="1557859"/>
                </a:lnTo>
                <a:lnTo>
                  <a:pt x="1797759" y="1551454"/>
                </a:lnTo>
                <a:lnTo>
                  <a:pt x="1796177" y="1543608"/>
                </a:lnTo>
                <a:lnTo>
                  <a:pt x="1797759" y="1535762"/>
                </a:lnTo>
                <a:lnTo>
                  <a:pt x="1802074" y="1529358"/>
                </a:lnTo>
                <a:lnTo>
                  <a:pt x="1808475" y="1525041"/>
                </a:lnTo>
                <a:lnTo>
                  <a:pt x="1816316" y="1523458"/>
                </a:lnTo>
                <a:lnTo>
                  <a:pt x="1824157" y="1525041"/>
                </a:lnTo>
                <a:lnTo>
                  <a:pt x="1830559" y="1529358"/>
                </a:lnTo>
                <a:lnTo>
                  <a:pt x="1834874" y="1535762"/>
                </a:lnTo>
                <a:lnTo>
                  <a:pt x="1836456" y="1543608"/>
                </a:lnTo>
                <a:lnTo>
                  <a:pt x="1834874" y="1551454"/>
                </a:lnTo>
                <a:lnTo>
                  <a:pt x="1830559" y="1557859"/>
                </a:lnTo>
                <a:lnTo>
                  <a:pt x="1824157" y="1562177"/>
                </a:lnTo>
                <a:lnTo>
                  <a:pt x="1816316" y="1563761"/>
                </a:lnTo>
                <a:close/>
              </a:path>
              <a:path w="5196205" h="2476500">
                <a:moveTo>
                  <a:pt x="2118895" y="1567124"/>
                </a:moveTo>
                <a:lnTo>
                  <a:pt x="2109748" y="1565276"/>
                </a:lnTo>
                <a:lnTo>
                  <a:pt x="2102279" y="1560236"/>
                </a:lnTo>
                <a:lnTo>
                  <a:pt x="2097242" y="1552761"/>
                </a:lnTo>
                <a:lnTo>
                  <a:pt x="2095395" y="1543608"/>
                </a:lnTo>
                <a:lnTo>
                  <a:pt x="2097242" y="1534457"/>
                </a:lnTo>
                <a:lnTo>
                  <a:pt x="2102279" y="1526983"/>
                </a:lnTo>
                <a:lnTo>
                  <a:pt x="2109748" y="1521943"/>
                </a:lnTo>
                <a:lnTo>
                  <a:pt x="2118895" y="1520095"/>
                </a:lnTo>
                <a:lnTo>
                  <a:pt x="2128041" y="1521943"/>
                </a:lnTo>
                <a:lnTo>
                  <a:pt x="2135511" y="1526983"/>
                </a:lnTo>
                <a:lnTo>
                  <a:pt x="2140547" y="1534457"/>
                </a:lnTo>
                <a:lnTo>
                  <a:pt x="2142394" y="1543608"/>
                </a:lnTo>
                <a:lnTo>
                  <a:pt x="2140547" y="1552761"/>
                </a:lnTo>
                <a:lnTo>
                  <a:pt x="2135511" y="1560236"/>
                </a:lnTo>
                <a:lnTo>
                  <a:pt x="2128041" y="1565276"/>
                </a:lnTo>
                <a:lnTo>
                  <a:pt x="2118895" y="1567124"/>
                </a:lnTo>
                <a:close/>
              </a:path>
              <a:path w="5196205" h="2476500">
                <a:moveTo>
                  <a:pt x="2421476" y="1569645"/>
                </a:moveTo>
                <a:lnTo>
                  <a:pt x="2411356" y="1567599"/>
                </a:lnTo>
                <a:lnTo>
                  <a:pt x="2403089" y="1562022"/>
                </a:lnTo>
                <a:lnTo>
                  <a:pt x="2397514" y="1553751"/>
                </a:lnTo>
                <a:lnTo>
                  <a:pt x="2395470" y="1543625"/>
                </a:lnTo>
                <a:lnTo>
                  <a:pt x="2397514" y="1533500"/>
                </a:lnTo>
                <a:lnTo>
                  <a:pt x="2403089" y="1525229"/>
                </a:lnTo>
                <a:lnTo>
                  <a:pt x="2411356" y="1519650"/>
                </a:lnTo>
                <a:lnTo>
                  <a:pt x="2421476" y="1517605"/>
                </a:lnTo>
                <a:lnTo>
                  <a:pt x="2431594" y="1519650"/>
                </a:lnTo>
                <a:lnTo>
                  <a:pt x="2439860" y="1525229"/>
                </a:lnTo>
                <a:lnTo>
                  <a:pt x="2445435" y="1533500"/>
                </a:lnTo>
                <a:lnTo>
                  <a:pt x="2447480" y="1543625"/>
                </a:lnTo>
                <a:lnTo>
                  <a:pt x="2445437" y="1553751"/>
                </a:lnTo>
                <a:lnTo>
                  <a:pt x="2439867" y="1562022"/>
                </a:lnTo>
                <a:lnTo>
                  <a:pt x="2431602" y="1567599"/>
                </a:lnTo>
                <a:lnTo>
                  <a:pt x="2421476" y="1569645"/>
                </a:lnTo>
                <a:close/>
              </a:path>
              <a:path w="5196205" h="2476500">
                <a:moveTo>
                  <a:pt x="2724055" y="1573009"/>
                </a:moveTo>
                <a:lnTo>
                  <a:pt x="2712622" y="1570700"/>
                </a:lnTo>
                <a:lnTo>
                  <a:pt x="2703288" y="1564404"/>
                </a:lnTo>
                <a:lnTo>
                  <a:pt x="2696995" y="1555064"/>
                </a:lnTo>
                <a:lnTo>
                  <a:pt x="2694688" y="1543625"/>
                </a:lnTo>
                <a:lnTo>
                  <a:pt x="2696995" y="1532185"/>
                </a:lnTo>
                <a:lnTo>
                  <a:pt x="2703288" y="1522846"/>
                </a:lnTo>
                <a:lnTo>
                  <a:pt x="2712622" y="1516549"/>
                </a:lnTo>
                <a:lnTo>
                  <a:pt x="2724055" y="1514241"/>
                </a:lnTo>
                <a:lnTo>
                  <a:pt x="2735487" y="1516549"/>
                </a:lnTo>
                <a:lnTo>
                  <a:pt x="2744821" y="1522846"/>
                </a:lnTo>
                <a:lnTo>
                  <a:pt x="2751114" y="1532185"/>
                </a:lnTo>
                <a:lnTo>
                  <a:pt x="2753422" y="1543625"/>
                </a:lnTo>
                <a:lnTo>
                  <a:pt x="2751114" y="1555064"/>
                </a:lnTo>
                <a:lnTo>
                  <a:pt x="2744821" y="1564404"/>
                </a:lnTo>
                <a:lnTo>
                  <a:pt x="2735487" y="1570700"/>
                </a:lnTo>
                <a:lnTo>
                  <a:pt x="2724055" y="1573009"/>
                </a:lnTo>
                <a:close/>
              </a:path>
              <a:path w="5196205" h="2476500">
                <a:moveTo>
                  <a:pt x="3026633" y="1576373"/>
                </a:moveTo>
                <a:lnTo>
                  <a:pt x="3013896" y="1573798"/>
                </a:lnTo>
                <a:lnTo>
                  <a:pt x="3003493" y="1566779"/>
                </a:lnTo>
                <a:lnTo>
                  <a:pt x="2996478" y="1556370"/>
                </a:lnTo>
                <a:lnTo>
                  <a:pt x="2993905" y="1543625"/>
                </a:lnTo>
                <a:lnTo>
                  <a:pt x="2996478" y="1530880"/>
                </a:lnTo>
                <a:lnTo>
                  <a:pt x="3003493" y="1520470"/>
                </a:lnTo>
                <a:lnTo>
                  <a:pt x="3013896" y="1513451"/>
                </a:lnTo>
                <a:lnTo>
                  <a:pt x="3026633" y="1510877"/>
                </a:lnTo>
                <a:lnTo>
                  <a:pt x="3039371" y="1513451"/>
                </a:lnTo>
                <a:lnTo>
                  <a:pt x="3049775" y="1520470"/>
                </a:lnTo>
                <a:lnTo>
                  <a:pt x="3056791" y="1530880"/>
                </a:lnTo>
                <a:lnTo>
                  <a:pt x="3059364" y="1543625"/>
                </a:lnTo>
                <a:lnTo>
                  <a:pt x="3056791" y="1556370"/>
                </a:lnTo>
                <a:lnTo>
                  <a:pt x="3049775" y="1566779"/>
                </a:lnTo>
                <a:lnTo>
                  <a:pt x="3039371" y="1573798"/>
                </a:lnTo>
                <a:lnTo>
                  <a:pt x="3026633" y="1576373"/>
                </a:lnTo>
                <a:close/>
              </a:path>
              <a:path w="5196205" h="2476500">
                <a:moveTo>
                  <a:pt x="3329211" y="1578896"/>
                </a:moveTo>
                <a:lnTo>
                  <a:pt x="3315502" y="1576124"/>
                </a:lnTo>
                <a:lnTo>
                  <a:pt x="3304303" y="1568567"/>
                </a:lnTo>
                <a:lnTo>
                  <a:pt x="3296750" y="1557360"/>
                </a:lnTo>
                <a:lnTo>
                  <a:pt x="3293980" y="1543642"/>
                </a:lnTo>
                <a:lnTo>
                  <a:pt x="3296750" y="1529923"/>
                </a:lnTo>
                <a:lnTo>
                  <a:pt x="3304303" y="1518716"/>
                </a:lnTo>
                <a:lnTo>
                  <a:pt x="3315502" y="1511159"/>
                </a:lnTo>
                <a:lnTo>
                  <a:pt x="3329211" y="1508387"/>
                </a:lnTo>
                <a:lnTo>
                  <a:pt x="3342923" y="1511159"/>
                </a:lnTo>
                <a:lnTo>
                  <a:pt x="3354123" y="1518716"/>
                </a:lnTo>
                <a:lnTo>
                  <a:pt x="3361676" y="1529923"/>
                </a:lnTo>
                <a:lnTo>
                  <a:pt x="3364446" y="1543642"/>
                </a:lnTo>
                <a:lnTo>
                  <a:pt x="3361678" y="1557360"/>
                </a:lnTo>
                <a:lnTo>
                  <a:pt x="3354129" y="1568567"/>
                </a:lnTo>
                <a:lnTo>
                  <a:pt x="3342930" y="1576124"/>
                </a:lnTo>
                <a:lnTo>
                  <a:pt x="3329211" y="1578896"/>
                </a:lnTo>
                <a:close/>
              </a:path>
              <a:path w="5196205" h="2476500">
                <a:moveTo>
                  <a:pt x="3631783" y="1581420"/>
                </a:moveTo>
                <a:lnTo>
                  <a:pt x="3617087" y="1578450"/>
                </a:lnTo>
                <a:lnTo>
                  <a:pt x="3605086" y="1570353"/>
                </a:lnTo>
                <a:lnTo>
                  <a:pt x="3596995" y="1558344"/>
                </a:lnTo>
                <a:lnTo>
                  <a:pt x="3594028" y="1543642"/>
                </a:lnTo>
                <a:lnTo>
                  <a:pt x="3596995" y="1528939"/>
                </a:lnTo>
                <a:lnTo>
                  <a:pt x="3605086" y="1516931"/>
                </a:lnTo>
                <a:lnTo>
                  <a:pt x="3617087" y="1508833"/>
                </a:lnTo>
                <a:lnTo>
                  <a:pt x="3631783" y="1505863"/>
                </a:lnTo>
                <a:lnTo>
                  <a:pt x="3646479" y="1508833"/>
                </a:lnTo>
                <a:lnTo>
                  <a:pt x="3658479" y="1516931"/>
                </a:lnTo>
                <a:lnTo>
                  <a:pt x="3666571" y="1528939"/>
                </a:lnTo>
                <a:lnTo>
                  <a:pt x="3669538" y="1543642"/>
                </a:lnTo>
                <a:lnTo>
                  <a:pt x="3666571" y="1558344"/>
                </a:lnTo>
                <a:lnTo>
                  <a:pt x="3658479" y="1570353"/>
                </a:lnTo>
                <a:lnTo>
                  <a:pt x="3646479" y="1578450"/>
                </a:lnTo>
                <a:lnTo>
                  <a:pt x="3631783" y="1581420"/>
                </a:lnTo>
                <a:close/>
              </a:path>
              <a:path w="5196205" h="2476500">
                <a:moveTo>
                  <a:pt x="3934361" y="1584784"/>
                </a:moveTo>
                <a:lnTo>
                  <a:pt x="3918361" y="1581551"/>
                </a:lnTo>
                <a:lnTo>
                  <a:pt x="3905299" y="1572734"/>
                </a:lnTo>
                <a:lnTo>
                  <a:pt x="3896494" y="1559657"/>
                </a:lnTo>
                <a:lnTo>
                  <a:pt x="3893266" y="1543642"/>
                </a:lnTo>
                <a:lnTo>
                  <a:pt x="3896494" y="1527627"/>
                </a:lnTo>
                <a:lnTo>
                  <a:pt x="3905299" y="1514549"/>
                </a:lnTo>
                <a:lnTo>
                  <a:pt x="3918361" y="1505732"/>
                </a:lnTo>
                <a:lnTo>
                  <a:pt x="3934361" y="1502499"/>
                </a:lnTo>
                <a:lnTo>
                  <a:pt x="3950367" y="1505732"/>
                </a:lnTo>
                <a:lnTo>
                  <a:pt x="3963441" y="1514549"/>
                </a:lnTo>
                <a:lnTo>
                  <a:pt x="3972257" y="1527627"/>
                </a:lnTo>
                <a:lnTo>
                  <a:pt x="3975490" y="1543642"/>
                </a:lnTo>
                <a:lnTo>
                  <a:pt x="3972257" y="1559657"/>
                </a:lnTo>
                <a:lnTo>
                  <a:pt x="3963441" y="1572734"/>
                </a:lnTo>
                <a:lnTo>
                  <a:pt x="3950367" y="1581551"/>
                </a:lnTo>
                <a:lnTo>
                  <a:pt x="3934361" y="1584784"/>
                </a:lnTo>
                <a:close/>
              </a:path>
              <a:path w="5196205" h="2476500">
                <a:moveTo>
                  <a:pt x="4236940" y="1587308"/>
                </a:moveTo>
                <a:lnTo>
                  <a:pt x="4219960" y="1583877"/>
                </a:lnTo>
                <a:lnTo>
                  <a:pt x="4206093" y="1574522"/>
                </a:lnTo>
                <a:lnTo>
                  <a:pt x="4196743" y="1560647"/>
                </a:lnTo>
                <a:lnTo>
                  <a:pt x="4193314" y="1543658"/>
                </a:lnTo>
                <a:lnTo>
                  <a:pt x="4196743" y="1526670"/>
                </a:lnTo>
                <a:lnTo>
                  <a:pt x="4206093" y="1512797"/>
                </a:lnTo>
                <a:lnTo>
                  <a:pt x="4219960" y="1503443"/>
                </a:lnTo>
                <a:lnTo>
                  <a:pt x="4236940" y="1500013"/>
                </a:lnTo>
                <a:lnTo>
                  <a:pt x="4253919" y="1503443"/>
                </a:lnTo>
                <a:lnTo>
                  <a:pt x="4267786" y="1512797"/>
                </a:lnTo>
                <a:lnTo>
                  <a:pt x="4277136" y="1526670"/>
                </a:lnTo>
                <a:lnTo>
                  <a:pt x="4280565" y="1543658"/>
                </a:lnTo>
                <a:lnTo>
                  <a:pt x="4277136" y="1560647"/>
                </a:lnTo>
                <a:lnTo>
                  <a:pt x="4267786" y="1574522"/>
                </a:lnTo>
                <a:lnTo>
                  <a:pt x="4253919" y="1583877"/>
                </a:lnTo>
                <a:lnTo>
                  <a:pt x="4236940" y="1587308"/>
                </a:lnTo>
                <a:close/>
              </a:path>
              <a:path w="5196205" h="2476500">
                <a:moveTo>
                  <a:pt x="4539518" y="1589831"/>
                </a:moveTo>
                <a:lnTo>
                  <a:pt x="4521565" y="1586203"/>
                </a:lnTo>
                <a:lnTo>
                  <a:pt x="4506904" y="1576308"/>
                </a:lnTo>
                <a:lnTo>
                  <a:pt x="4497020" y="1561631"/>
                </a:lnTo>
                <a:lnTo>
                  <a:pt x="4493396" y="1543658"/>
                </a:lnTo>
                <a:lnTo>
                  <a:pt x="4497020" y="1525688"/>
                </a:lnTo>
                <a:lnTo>
                  <a:pt x="4506904" y="1511012"/>
                </a:lnTo>
                <a:lnTo>
                  <a:pt x="4521565" y="1501117"/>
                </a:lnTo>
                <a:lnTo>
                  <a:pt x="4539518" y="1497489"/>
                </a:lnTo>
                <a:lnTo>
                  <a:pt x="4557491" y="1501117"/>
                </a:lnTo>
                <a:lnTo>
                  <a:pt x="4572161" y="1511012"/>
                </a:lnTo>
                <a:lnTo>
                  <a:pt x="4582049" y="1525688"/>
                </a:lnTo>
                <a:lnTo>
                  <a:pt x="4585674" y="1543658"/>
                </a:lnTo>
                <a:lnTo>
                  <a:pt x="4582049" y="1561631"/>
                </a:lnTo>
                <a:lnTo>
                  <a:pt x="4572161" y="1576308"/>
                </a:lnTo>
                <a:lnTo>
                  <a:pt x="4557491" y="1586203"/>
                </a:lnTo>
                <a:lnTo>
                  <a:pt x="4539518" y="1589831"/>
                </a:lnTo>
                <a:close/>
              </a:path>
              <a:path w="5196205" h="2476500">
                <a:moveTo>
                  <a:pt x="4842096" y="1592352"/>
                </a:moveTo>
                <a:lnTo>
                  <a:pt x="4823164" y="1588526"/>
                </a:lnTo>
                <a:lnTo>
                  <a:pt x="4807699" y="1578092"/>
                </a:lnTo>
                <a:lnTo>
                  <a:pt x="4797269" y="1562614"/>
                </a:lnTo>
                <a:lnTo>
                  <a:pt x="4793443" y="1543658"/>
                </a:lnTo>
                <a:lnTo>
                  <a:pt x="4797269" y="1524704"/>
                </a:lnTo>
                <a:lnTo>
                  <a:pt x="4807699" y="1509227"/>
                </a:lnTo>
                <a:lnTo>
                  <a:pt x="4823164" y="1498792"/>
                </a:lnTo>
                <a:lnTo>
                  <a:pt x="4842096" y="1494965"/>
                </a:lnTo>
                <a:lnTo>
                  <a:pt x="4861048" y="1498792"/>
                </a:lnTo>
                <a:lnTo>
                  <a:pt x="4876524" y="1509227"/>
                </a:lnTo>
                <a:lnTo>
                  <a:pt x="4886957" y="1524704"/>
                </a:lnTo>
                <a:lnTo>
                  <a:pt x="4890783" y="1543658"/>
                </a:lnTo>
                <a:lnTo>
                  <a:pt x="4886957" y="1562614"/>
                </a:lnTo>
                <a:lnTo>
                  <a:pt x="4876524" y="1578092"/>
                </a:lnTo>
                <a:lnTo>
                  <a:pt x="4861048" y="1588526"/>
                </a:lnTo>
                <a:lnTo>
                  <a:pt x="4842096" y="1592352"/>
                </a:lnTo>
                <a:close/>
              </a:path>
              <a:path w="5196205" h="2476500">
                <a:moveTo>
                  <a:pt x="5144675" y="1594875"/>
                </a:moveTo>
                <a:lnTo>
                  <a:pt x="5124749" y="1590851"/>
                </a:lnTo>
                <a:lnTo>
                  <a:pt x="5108480" y="1579876"/>
                </a:lnTo>
                <a:lnTo>
                  <a:pt x="5097513" y="1563596"/>
                </a:lnTo>
                <a:lnTo>
                  <a:pt x="5093491" y="1543658"/>
                </a:lnTo>
                <a:lnTo>
                  <a:pt x="5097513" y="1523721"/>
                </a:lnTo>
                <a:lnTo>
                  <a:pt x="5108480" y="1507441"/>
                </a:lnTo>
                <a:lnTo>
                  <a:pt x="5124749" y="1496466"/>
                </a:lnTo>
                <a:lnTo>
                  <a:pt x="5144675" y="1492441"/>
                </a:lnTo>
                <a:lnTo>
                  <a:pt x="5164605" y="1496466"/>
                </a:lnTo>
                <a:lnTo>
                  <a:pt x="5180886" y="1507441"/>
                </a:lnTo>
                <a:lnTo>
                  <a:pt x="5191865" y="1523721"/>
                </a:lnTo>
                <a:lnTo>
                  <a:pt x="5195892" y="1543658"/>
                </a:lnTo>
                <a:lnTo>
                  <a:pt x="5191865" y="1563596"/>
                </a:lnTo>
                <a:lnTo>
                  <a:pt x="5180886" y="1579876"/>
                </a:lnTo>
                <a:lnTo>
                  <a:pt x="5164605" y="1590851"/>
                </a:lnTo>
                <a:lnTo>
                  <a:pt x="5144675" y="1594875"/>
                </a:lnTo>
                <a:close/>
              </a:path>
              <a:path w="5196205" h="2476500">
                <a:moveTo>
                  <a:pt x="304815" y="1848960"/>
                </a:moveTo>
                <a:lnTo>
                  <a:pt x="302024" y="1848960"/>
                </a:lnTo>
                <a:lnTo>
                  <a:pt x="300898" y="1847833"/>
                </a:lnTo>
                <a:lnTo>
                  <a:pt x="300898" y="1845039"/>
                </a:lnTo>
                <a:lnTo>
                  <a:pt x="302024" y="1843915"/>
                </a:lnTo>
                <a:lnTo>
                  <a:pt x="304815" y="1843915"/>
                </a:lnTo>
                <a:lnTo>
                  <a:pt x="305941" y="1845039"/>
                </a:lnTo>
                <a:lnTo>
                  <a:pt x="305941" y="1847833"/>
                </a:lnTo>
                <a:lnTo>
                  <a:pt x="304815" y="1848960"/>
                </a:lnTo>
                <a:close/>
              </a:path>
              <a:path w="5196205" h="2476500">
                <a:moveTo>
                  <a:pt x="609714" y="1853164"/>
                </a:moveTo>
                <a:lnTo>
                  <a:pt x="602302" y="1853164"/>
                </a:lnTo>
                <a:lnTo>
                  <a:pt x="599292" y="1850154"/>
                </a:lnTo>
                <a:lnTo>
                  <a:pt x="599292" y="1842755"/>
                </a:lnTo>
                <a:lnTo>
                  <a:pt x="602302" y="1839742"/>
                </a:lnTo>
                <a:lnTo>
                  <a:pt x="609697" y="1839742"/>
                </a:lnTo>
                <a:lnTo>
                  <a:pt x="612707" y="1842755"/>
                </a:lnTo>
                <a:lnTo>
                  <a:pt x="612707" y="1850154"/>
                </a:lnTo>
                <a:lnTo>
                  <a:pt x="609714" y="1853164"/>
                </a:lnTo>
                <a:close/>
              </a:path>
              <a:path w="5196205" h="2476500">
                <a:moveTo>
                  <a:pt x="914142" y="1856527"/>
                </a:moveTo>
                <a:lnTo>
                  <a:pt x="903014" y="1856527"/>
                </a:lnTo>
                <a:lnTo>
                  <a:pt x="898510" y="1852020"/>
                </a:lnTo>
                <a:lnTo>
                  <a:pt x="898510" y="1840886"/>
                </a:lnTo>
                <a:lnTo>
                  <a:pt x="903014" y="1836378"/>
                </a:lnTo>
                <a:lnTo>
                  <a:pt x="914142" y="1836378"/>
                </a:lnTo>
                <a:lnTo>
                  <a:pt x="918646" y="1840886"/>
                </a:lnTo>
                <a:lnTo>
                  <a:pt x="918646" y="1852020"/>
                </a:lnTo>
                <a:lnTo>
                  <a:pt x="914142" y="1856527"/>
                </a:lnTo>
                <a:close/>
              </a:path>
              <a:path w="5196205" h="2476500">
                <a:moveTo>
                  <a:pt x="1218569" y="1859891"/>
                </a:moveTo>
                <a:lnTo>
                  <a:pt x="1203744" y="1859891"/>
                </a:lnTo>
                <a:lnTo>
                  <a:pt x="1197728" y="1853872"/>
                </a:lnTo>
                <a:lnTo>
                  <a:pt x="1197728" y="1839037"/>
                </a:lnTo>
                <a:lnTo>
                  <a:pt x="1203744" y="1833014"/>
                </a:lnTo>
                <a:lnTo>
                  <a:pt x="1218569" y="1833014"/>
                </a:lnTo>
                <a:lnTo>
                  <a:pt x="1224588" y="1839037"/>
                </a:lnTo>
                <a:lnTo>
                  <a:pt x="1224588" y="1853872"/>
                </a:lnTo>
                <a:lnTo>
                  <a:pt x="1218569" y="1859891"/>
                </a:lnTo>
                <a:close/>
              </a:path>
              <a:path w="5196205" h="2476500">
                <a:moveTo>
                  <a:pt x="1523000" y="1863255"/>
                </a:moveTo>
                <a:lnTo>
                  <a:pt x="1504473" y="1863255"/>
                </a:lnTo>
                <a:lnTo>
                  <a:pt x="1496959" y="1855738"/>
                </a:lnTo>
                <a:lnTo>
                  <a:pt x="1496959" y="1837201"/>
                </a:lnTo>
                <a:lnTo>
                  <a:pt x="1504473" y="1829684"/>
                </a:lnTo>
                <a:lnTo>
                  <a:pt x="1523000" y="1829684"/>
                </a:lnTo>
                <a:lnTo>
                  <a:pt x="1530513" y="1837201"/>
                </a:lnTo>
                <a:lnTo>
                  <a:pt x="1530513" y="1855738"/>
                </a:lnTo>
                <a:lnTo>
                  <a:pt x="1523000" y="1863255"/>
                </a:lnTo>
                <a:close/>
              </a:path>
              <a:path w="5196205" h="2476500">
                <a:moveTo>
                  <a:pt x="1816316" y="1866619"/>
                </a:moveTo>
                <a:lnTo>
                  <a:pt x="1808475" y="1865036"/>
                </a:lnTo>
                <a:lnTo>
                  <a:pt x="1802074" y="1860720"/>
                </a:lnTo>
                <a:lnTo>
                  <a:pt x="1797759" y="1854315"/>
                </a:lnTo>
                <a:lnTo>
                  <a:pt x="1796177" y="1846470"/>
                </a:lnTo>
                <a:lnTo>
                  <a:pt x="1797759" y="1838624"/>
                </a:lnTo>
                <a:lnTo>
                  <a:pt x="1802074" y="1832220"/>
                </a:lnTo>
                <a:lnTo>
                  <a:pt x="1808475" y="1827903"/>
                </a:lnTo>
                <a:lnTo>
                  <a:pt x="1816316" y="1826320"/>
                </a:lnTo>
                <a:lnTo>
                  <a:pt x="1824157" y="1827903"/>
                </a:lnTo>
                <a:lnTo>
                  <a:pt x="1830559" y="1832220"/>
                </a:lnTo>
                <a:lnTo>
                  <a:pt x="1834874" y="1838624"/>
                </a:lnTo>
                <a:lnTo>
                  <a:pt x="1836456" y="1846470"/>
                </a:lnTo>
                <a:lnTo>
                  <a:pt x="1834874" y="1854315"/>
                </a:lnTo>
                <a:lnTo>
                  <a:pt x="1830559" y="1860720"/>
                </a:lnTo>
                <a:lnTo>
                  <a:pt x="1824157" y="1865036"/>
                </a:lnTo>
                <a:lnTo>
                  <a:pt x="1816316" y="1866619"/>
                </a:lnTo>
                <a:close/>
              </a:path>
              <a:path w="5196205" h="2476500">
                <a:moveTo>
                  <a:pt x="2118895" y="1869986"/>
                </a:moveTo>
                <a:lnTo>
                  <a:pt x="2109748" y="1868138"/>
                </a:lnTo>
                <a:lnTo>
                  <a:pt x="2102279" y="1863098"/>
                </a:lnTo>
                <a:lnTo>
                  <a:pt x="2097242" y="1855623"/>
                </a:lnTo>
                <a:lnTo>
                  <a:pt x="2095395" y="1846470"/>
                </a:lnTo>
                <a:lnTo>
                  <a:pt x="2097242" y="1837318"/>
                </a:lnTo>
                <a:lnTo>
                  <a:pt x="2102279" y="1829844"/>
                </a:lnTo>
                <a:lnTo>
                  <a:pt x="2109748" y="1824805"/>
                </a:lnTo>
                <a:lnTo>
                  <a:pt x="2118895" y="1822956"/>
                </a:lnTo>
                <a:lnTo>
                  <a:pt x="2128041" y="1824805"/>
                </a:lnTo>
                <a:lnTo>
                  <a:pt x="2135511" y="1829844"/>
                </a:lnTo>
                <a:lnTo>
                  <a:pt x="2140547" y="1837318"/>
                </a:lnTo>
                <a:lnTo>
                  <a:pt x="2142394" y="1846470"/>
                </a:lnTo>
                <a:lnTo>
                  <a:pt x="2140547" y="1855623"/>
                </a:lnTo>
                <a:lnTo>
                  <a:pt x="2135511" y="1863098"/>
                </a:lnTo>
                <a:lnTo>
                  <a:pt x="2128041" y="1868138"/>
                </a:lnTo>
                <a:lnTo>
                  <a:pt x="2118895" y="1869986"/>
                </a:lnTo>
                <a:close/>
              </a:path>
              <a:path w="5196205" h="2476500">
                <a:moveTo>
                  <a:pt x="2421476" y="1872507"/>
                </a:moveTo>
                <a:lnTo>
                  <a:pt x="2411356" y="1870461"/>
                </a:lnTo>
                <a:lnTo>
                  <a:pt x="2403089" y="1864883"/>
                </a:lnTo>
                <a:lnTo>
                  <a:pt x="2397514" y="1856612"/>
                </a:lnTo>
                <a:lnTo>
                  <a:pt x="2395470" y="1846486"/>
                </a:lnTo>
                <a:lnTo>
                  <a:pt x="2397514" y="1836361"/>
                </a:lnTo>
                <a:lnTo>
                  <a:pt x="2403089" y="1828090"/>
                </a:lnTo>
                <a:lnTo>
                  <a:pt x="2411356" y="1822512"/>
                </a:lnTo>
                <a:lnTo>
                  <a:pt x="2421476" y="1820466"/>
                </a:lnTo>
                <a:lnTo>
                  <a:pt x="2431594" y="1822512"/>
                </a:lnTo>
                <a:lnTo>
                  <a:pt x="2439860" y="1828090"/>
                </a:lnTo>
                <a:lnTo>
                  <a:pt x="2445435" y="1836361"/>
                </a:lnTo>
                <a:lnTo>
                  <a:pt x="2447480" y="1846486"/>
                </a:lnTo>
                <a:lnTo>
                  <a:pt x="2445437" y="1856612"/>
                </a:lnTo>
                <a:lnTo>
                  <a:pt x="2439867" y="1864883"/>
                </a:lnTo>
                <a:lnTo>
                  <a:pt x="2431602" y="1870461"/>
                </a:lnTo>
                <a:lnTo>
                  <a:pt x="2421476" y="1872507"/>
                </a:lnTo>
                <a:close/>
              </a:path>
              <a:path w="5196205" h="2476500">
                <a:moveTo>
                  <a:pt x="2724055" y="1875870"/>
                </a:moveTo>
                <a:lnTo>
                  <a:pt x="2712622" y="1873562"/>
                </a:lnTo>
                <a:lnTo>
                  <a:pt x="2703288" y="1867265"/>
                </a:lnTo>
                <a:lnTo>
                  <a:pt x="2696995" y="1857926"/>
                </a:lnTo>
                <a:lnTo>
                  <a:pt x="2694688" y="1846486"/>
                </a:lnTo>
                <a:lnTo>
                  <a:pt x="2696995" y="1835047"/>
                </a:lnTo>
                <a:lnTo>
                  <a:pt x="2703288" y="1825707"/>
                </a:lnTo>
                <a:lnTo>
                  <a:pt x="2712622" y="1819411"/>
                </a:lnTo>
                <a:lnTo>
                  <a:pt x="2724055" y="1817103"/>
                </a:lnTo>
                <a:lnTo>
                  <a:pt x="2735487" y="1819411"/>
                </a:lnTo>
                <a:lnTo>
                  <a:pt x="2744821" y="1825707"/>
                </a:lnTo>
                <a:lnTo>
                  <a:pt x="2751114" y="1835047"/>
                </a:lnTo>
                <a:lnTo>
                  <a:pt x="2753422" y="1846486"/>
                </a:lnTo>
                <a:lnTo>
                  <a:pt x="2751114" y="1857926"/>
                </a:lnTo>
                <a:lnTo>
                  <a:pt x="2744821" y="1867265"/>
                </a:lnTo>
                <a:lnTo>
                  <a:pt x="2735487" y="1873562"/>
                </a:lnTo>
                <a:lnTo>
                  <a:pt x="2724055" y="1875870"/>
                </a:lnTo>
                <a:close/>
              </a:path>
              <a:path w="5196205" h="2476500">
                <a:moveTo>
                  <a:pt x="3026633" y="1879234"/>
                </a:moveTo>
                <a:lnTo>
                  <a:pt x="3013896" y="1876660"/>
                </a:lnTo>
                <a:lnTo>
                  <a:pt x="3003493" y="1869641"/>
                </a:lnTo>
                <a:lnTo>
                  <a:pt x="2996478" y="1859231"/>
                </a:lnTo>
                <a:lnTo>
                  <a:pt x="2993905" y="1846486"/>
                </a:lnTo>
                <a:lnTo>
                  <a:pt x="2996478" y="1833742"/>
                </a:lnTo>
                <a:lnTo>
                  <a:pt x="3003493" y="1823332"/>
                </a:lnTo>
                <a:lnTo>
                  <a:pt x="3013896" y="1816313"/>
                </a:lnTo>
                <a:lnTo>
                  <a:pt x="3026633" y="1813739"/>
                </a:lnTo>
                <a:lnTo>
                  <a:pt x="3039371" y="1816313"/>
                </a:lnTo>
                <a:lnTo>
                  <a:pt x="3049775" y="1823332"/>
                </a:lnTo>
                <a:lnTo>
                  <a:pt x="3056791" y="1833742"/>
                </a:lnTo>
                <a:lnTo>
                  <a:pt x="3059364" y="1846486"/>
                </a:lnTo>
                <a:lnTo>
                  <a:pt x="3056791" y="1859231"/>
                </a:lnTo>
                <a:lnTo>
                  <a:pt x="3049775" y="1869641"/>
                </a:lnTo>
                <a:lnTo>
                  <a:pt x="3039371" y="1876660"/>
                </a:lnTo>
                <a:lnTo>
                  <a:pt x="3026633" y="1879234"/>
                </a:lnTo>
                <a:close/>
              </a:path>
              <a:path w="5196205" h="2476500">
                <a:moveTo>
                  <a:pt x="3329211" y="1881758"/>
                </a:moveTo>
                <a:lnTo>
                  <a:pt x="3315502" y="1878986"/>
                </a:lnTo>
                <a:lnTo>
                  <a:pt x="3304303" y="1871429"/>
                </a:lnTo>
                <a:lnTo>
                  <a:pt x="3296750" y="1860222"/>
                </a:lnTo>
                <a:lnTo>
                  <a:pt x="3293980" y="1846503"/>
                </a:lnTo>
                <a:lnTo>
                  <a:pt x="3296750" y="1832785"/>
                </a:lnTo>
                <a:lnTo>
                  <a:pt x="3304303" y="1821578"/>
                </a:lnTo>
                <a:lnTo>
                  <a:pt x="3315502" y="1814020"/>
                </a:lnTo>
                <a:lnTo>
                  <a:pt x="3329211" y="1811249"/>
                </a:lnTo>
                <a:lnTo>
                  <a:pt x="3342923" y="1814020"/>
                </a:lnTo>
                <a:lnTo>
                  <a:pt x="3354123" y="1821578"/>
                </a:lnTo>
                <a:lnTo>
                  <a:pt x="3361676" y="1832785"/>
                </a:lnTo>
                <a:lnTo>
                  <a:pt x="3364446" y="1846503"/>
                </a:lnTo>
                <a:lnTo>
                  <a:pt x="3361678" y="1860222"/>
                </a:lnTo>
                <a:lnTo>
                  <a:pt x="3354129" y="1871429"/>
                </a:lnTo>
                <a:lnTo>
                  <a:pt x="3342930" y="1878986"/>
                </a:lnTo>
                <a:lnTo>
                  <a:pt x="3329211" y="1881758"/>
                </a:lnTo>
                <a:close/>
              </a:path>
              <a:path w="5196205" h="2476500">
                <a:moveTo>
                  <a:pt x="3631783" y="1884282"/>
                </a:moveTo>
                <a:lnTo>
                  <a:pt x="3617087" y="1881312"/>
                </a:lnTo>
                <a:lnTo>
                  <a:pt x="3605086" y="1873214"/>
                </a:lnTo>
                <a:lnTo>
                  <a:pt x="3596995" y="1861206"/>
                </a:lnTo>
                <a:lnTo>
                  <a:pt x="3594028" y="1846503"/>
                </a:lnTo>
                <a:lnTo>
                  <a:pt x="3596995" y="1831802"/>
                </a:lnTo>
                <a:lnTo>
                  <a:pt x="3605086" y="1819794"/>
                </a:lnTo>
                <a:lnTo>
                  <a:pt x="3617087" y="1811695"/>
                </a:lnTo>
                <a:lnTo>
                  <a:pt x="3631783" y="1808725"/>
                </a:lnTo>
                <a:lnTo>
                  <a:pt x="3646479" y="1811695"/>
                </a:lnTo>
                <a:lnTo>
                  <a:pt x="3658479" y="1819794"/>
                </a:lnTo>
                <a:lnTo>
                  <a:pt x="3666571" y="1831802"/>
                </a:lnTo>
                <a:lnTo>
                  <a:pt x="3669538" y="1846503"/>
                </a:lnTo>
                <a:lnTo>
                  <a:pt x="3666571" y="1861206"/>
                </a:lnTo>
                <a:lnTo>
                  <a:pt x="3658479" y="1873214"/>
                </a:lnTo>
                <a:lnTo>
                  <a:pt x="3646479" y="1881312"/>
                </a:lnTo>
                <a:lnTo>
                  <a:pt x="3631783" y="1884282"/>
                </a:lnTo>
                <a:close/>
              </a:path>
              <a:path w="5196205" h="2476500">
                <a:moveTo>
                  <a:pt x="3934361" y="1887646"/>
                </a:moveTo>
                <a:lnTo>
                  <a:pt x="3918361" y="1884413"/>
                </a:lnTo>
                <a:lnTo>
                  <a:pt x="3905299" y="1875596"/>
                </a:lnTo>
                <a:lnTo>
                  <a:pt x="3896494" y="1862518"/>
                </a:lnTo>
                <a:lnTo>
                  <a:pt x="3893266" y="1846503"/>
                </a:lnTo>
                <a:lnTo>
                  <a:pt x="3896494" y="1830488"/>
                </a:lnTo>
                <a:lnTo>
                  <a:pt x="3905299" y="1817411"/>
                </a:lnTo>
                <a:lnTo>
                  <a:pt x="3918361" y="1808594"/>
                </a:lnTo>
                <a:lnTo>
                  <a:pt x="3934361" y="1805361"/>
                </a:lnTo>
                <a:lnTo>
                  <a:pt x="3950367" y="1808594"/>
                </a:lnTo>
                <a:lnTo>
                  <a:pt x="3963441" y="1817411"/>
                </a:lnTo>
                <a:lnTo>
                  <a:pt x="3972257" y="1830488"/>
                </a:lnTo>
                <a:lnTo>
                  <a:pt x="3975490" y="1846503"/>
                </a:lnTo>
                <a:lnTo>
                  <a:pt x="3972257" y="1862518"/>
                </a:lnTo>
                <a:lnTo>
                  <a:pt x="3963441" y="1875596"/>
                </a:lnTo>
                <a:lnTo>
                  <a:pt x="3950367" y="1884413"/>
                </a:lnTo>
                <a:lnTo>
                  <a:pt x="3934361" y="1887646"/>
                </a:lnTo>
                <a:close/>
              </a:path>
              <a:path w="5196205" h="2476500">
                <a:moveTo>
                  <a:pt x="4236940" y="1890169"/>
                </a:moveTo>
                <a:lnTo>
                  <a:pt x="4219960" y="1886739"/>
                </a:lnTo>
                <a:lnTo>
                  <a:pt x="4206093" y="1877384"/>
                </a:lnTo>
                <a:lnTo>
                  <a:pt x="4196743" y="1863509"/>
                </a:lnTo>
                <a:lnTo>
                  <a:pt x="4193314" y="1846520"/>
                </a:lnTo>
                <a:lnTo>
                  <a:pt x="4196743" y="1829532"/>
                </a:lnTo>
                <a:lnTo>
                  <a:pt x="4206093" y="1815658"/>
                </a:lnTo>
                <a:lnTo>
                  <a:pt x="4219960" y="1806304"/>
                </a:lnTo>
                <a:lnTo>
                  <a:pt x="4236940" y="1802874"/>
                </a:lnTo>
                <a:lnTo>
                  <a:pt x="4253919" y="1806304"/>
                </a:lnTo>
                <a:lnTo>
                  <a:pt x="4267786" y="1815658"/>
                </a:lnTo>
                <a:lnTo>
                  <a:pt x="4277136" y="1829532"/>
                </a:lnTo>
                <a:lnTo>
                  <a:pt x="4280565" y="1846520"/>
                </a:lnTo>
                <a:lnTo>
                  <a:pt x="4277136" y="1863509"/>
                </a:lnTo>
                <a:lnTo>
                  <a:pt x="4267786" y="1877384"/>
                </a:lnTo>
                <a:lnTo>
                  <a:pt x="4253919" y="1886739"/>
                </a:lnTo>
                <a:lnTo>
                  <a:pt x="4236940" y="1890169"/>
                </a:lnTo>
                <a:close/>
              </a:path>
              <a:path w="5196205" h="2476500">
                <a:moveTo>
                  <a:pt x="4539518" y="1892693"/>
                </a:moveTo>
                <a:lnTo>
                  <a:pt x="4521565" y="1889065"/>
                </a:lnTo>
                <a:lnTo>
                  <a:pt x="4506904" y="1879169"/>
                </a:lnTo>
                <a:lnTo>
                  <a:pt x="4497020" y="1864493"/>
                </a:lnTo>
                <a:lnTo>
                  <a:pt x="4493396" y="1846520"/>
                </a:lnTo>
                <a:lnTo>
                  <a:pt x="4497020" y="1828548"/>
                </a:lnTo>
                <a:lnTo>
                  <a:pt x="4506904" y="1813873"/>
                </a:lnTo>
                <a:lnTo>
                  <a:pt x="4521565" y="1803979"/>
                </a:lnTo>
                <a:lnTo>
                  <a:pt x="4539518" y="1800351"/>
                </a:lnTo>
                <a:lnTo>
                  <a:pt x="4557491" y="1803979"/>
                </a:lnTo>
                <a:lnTo>
                  <a:pt x="4572161" y="1813873"/>
                </a:lnTo>
                <a:lnTo>
                  <a:pt x="4582049" y="1828548"/>
                </a:lnTo>
                <a:lnTo>
                  <a:pt x="4585674" y="1846520"/>
                </a:lnTo>
                <a:lnTo>
                  <a:pt x="4582049" y="1864493"/>
                </a:lnTo>
                <a:lnTo>
                  <a:pt x="4572161" y="1879169"/>
                </a:lnTo>
                <a:lnTo>
                  <a:pt x="4557491" y="1889065"/>
                </a:lnTo>
                <a:lnTo>
                  <a:pt x="4539518" y="1892693"/>
                </a:lnTo>
                <a:close/>
              </a:path>
              <a:path w="5196205" h="2476500">
                <a:moveTo>
                  <a:pt x="4842096" y="1895214"/>
                </a:moveTo>
                <a:lnTo>
                  <a:pt x="4823164" y="1891387"/>
                </a:lnTo>
                <a:lnTo>
                  <a:pt x="4807699" y="1880952"/>
                </a:lnTo>
                <a:lnTo>
                  <a:pt x="4797269" y="1865474"/>
                </a:lnTo>
                <a:lnTo>
                  <a:pt x="4793443" y="1846520"/>
                </a:lnTo>
                <a:lnTo>
                  <a:pt x="4797269" y="1827566"/>
                </a:lnTo>
                <a:lnTo>
                  <a:pt x="4807699" y="1812088"/>
                </a:lnTo>
                <a:lnTo>
                  <a:pt x="4823164" y="1801653"/>
                </a:lnTo>
                <a:lnTo>
                  <a:pt x="4842096" y="1797827"/>
                </a:lnTo>
                <a:lnTo>
                  <a:pt x="4861048" y="1801653"/>
                </a:lnTo>
                <a:lnTo>
                  <a:pt x="4876524" y="1812088"/>
                </a:lnTo>
                <a:lnTo>
                  <a:pt x="4886957" y="1827566"/>
                </a:lnTo>
                <a:lnTo>
                  <a:pt x="4890783" y="1846520"/>
                </a:lnTo>
                <a:lnTo>
                  <a:pt x="4886957" y="1865474"/>
                </a:lnTo>
                <a:lnTo>
                  <a:pt x="4876524" y="1880952"/>
                </a:lnTo>
                <a:lnTo>
                  <a:pt x="4861048" y="1891387"/>
                </a:lnTo>
                <a:lnTo>
                  <a:pt x="4842096" y="1895214"/>
                </a:lnTo>
                <a:close/>
              </a:path>
              <a:path w="5196205" h="2476500">
                <a:moveTo>
                  <a:pt x="5144675" y="1897737"/>
                </a:moveTo>
                <a:lnTo>
                  <a:pt x="5124749" y="1893713"/>
                </a:lnTo>
                <a:lnTo>
                  <a:pt x="5108480" y="1882738"/>
                </a:lnTo>
                <a:lnTo>
                  <a:pt x="5097513" y="1866458"/>
                </a:lnTo>
                <a:lnTo>
                  <a:pt x="5093491" y="1846520"/>
                </a:lnTo>
                <a:lnTo>
                  <a:pt x="5097513" y="1826582"/>
                </a:lnTo>
                <a:lnTo>
                  <a:pt x="5108480" y="1810303"/>
                </a:lnTo>
                <a:lnTo>
                  <a:pt x="5124749" y="1799328"/>
                </a:lnTo>
                <a:lnTo>
                  <a:pt x="5144675" y="1795303"/>
                </a:lnTo>
                <a:lnTo>
                  <a:pt x="5164605" y="1799328"/>
                </a:lnTo>
                <a:lnTo>
                  <a:pt x="5180886" y="1810303"/>
                </a:lnTo>
                <a:lnTo>
                  <a:pt x="5191865" y="1826582"/>
                </a:lnTo>
                <a:lnTo>
                  <a:pt x="5195892" y="1846520"/>
                </a:lnTo>
                <a:lnTo>
                  <a:pt x="5191865" y="1866458"/>
                </a:lnTo>
                <a:lnTo>
                  <a:pt x="5180886" y="1882738"/>
                </a:lnTo>
                <a:lnTo>
                  <a:pt x="5164605" y="1893713"/>
                </a:lnTo>
                <a:lnTo>
                  <a:pt x="5144675" y="1897737"/>
                </a:lnTo>
                <a:close/>
              </a:path>
              <a:path w="5196205" h="2476500">
                <a:moveTo>
                  <a:pt x="607393" y="2151821"/>
                </a:moveTo>
                <a:lnTo>
                  <a:pt x="604603" y="2151821"/>
                </a:lnTo>
                <a:lnTo>
                  <a:pt x="603476" y="2150694"/>
                </a:lnTo>
                <a:lnTo>
                  <a:pt x="603476" y="2147904"/>
                </a:lnTo>
                <a:lnTo>
                  <a:pt x="604603" y="2146774"/>
                </a:lnTo>
                <a:lnTo>
                  <a:pt x="607393" y="2146774"/>
                </a:lnTo>
                <a:lnTo>
                  <a:pt x="608520" y="2147904"/>
                </a:lnTo>
                <a:lnTo>
                  <a:pt x="608520" y="2150694"/>
                </a:lnTo>
                <a:lnTo>
                  <a:pt x="607393" y="2151821"/>
                </a:lnTo>
                <a:close/>
              </a:path>
              <a:path w="5196205" h="2476500">
                <a:moveTo>
                  <a:pt x="912748" y="2156852"/>
                </a:moveTo>
                <a:lnTo>
                  <a:pt x="904408" y="2156852"/>
                </a:lnTo>
                <a:lnTo>
                  <a:pt x="901030" y="2153471"/>
                </a:lnTo>
                <a:lnTo>
                  <a:pt x="901030" y="2145127"/>
                </a:lnTo>
                <a:lnTo>
                  <a:pt x="904408" y="2141747"/>
                </a:lnTo>
                <a:lnTo>
                  <a:pt x="912748" y="2141747"/>
                </a:lnTo>
                <a:lnTo>
                  <a:pt x="916126" y="2145127"/>
                </a:lnTo>
                <a:lnTo>
                  <a:pt x="916126" y="2153471"/>
                </a:lnTo>
                <a:lnTo>
                  <a:pt x="912748" y="2156852"/>
                </a:lnTo>
                <a:close/>
              </a:path>
              <a:path w="5196205" h="2476500">
                <a:moveTo>
                  <a:pt x="1218100" y="2161879"/>
                </a:moveTo>
                <a:lnTo>
                  <a:pt x="1204199" y="2161879"/>
                </a:lnTo>
                <a:lnTo>
                  <a:pt x="1198568" y="2156245"/>
                </a:lnTo>
                <a:lnTo>
                  <a:pt x="1198568" y="2142317"/>
                </a:lnTo>
                <a:lnTo>
                  <a:pt x="1204199" y="2136682"/>
                </a:lnTo>
                <a:lnTo>
                  <a:pt x="1218117" y="2136682"/>
                </a:lnTo>
                <a:lnTo>
                  <a:pt x="1223748" y="2142317"/>
                </a:lnTo>
                <a:lnTo>
                  <a:pt x="1223748" y="2156245"/>
                </a:lnTo>
                <a:lnTo>
                  <a:pt x="1218100" y="2161879"/>
                </a:lnTo>
                <a:close/>
              </a:path>
              <a:path w="5196205" h="2476500">
                <a:moveTo>
                  <a:pt x="1523000" y="2166086"/>
                </a:moveTo>
                <a:lnTo>
                  <a:pt x="1504473" y="2166086"/>
                </a:lnTo>
                <a:lnTo>
                  <a:pt x="1496959" y="2158566"/>
                </a:lnTo>
                <a:lnTo>
                  <a:pt x="1496959" y="2140029"/>
                </a:lnTo>
                <a:lnTo>
                  <a:pt x="1504473" y="2132512"/>
                </a:lnTo>
                <a:lnTo>
                  <a:pt x="1523000" y="2132512"/>
                </a:lnTo>
                <a:lnTo>
                  <a:pt x="1530513" y="2140029"/>
                </a:lnTo>
                <a:lnTo>
                  <a:pt x="1530513" y="2158566"/>
                </a:lnTo>
                <a:lnTo>
                  <a:pt x="1523000" y="2166086"/>
                </a:lnTo>
                <a:close/>
              </a:path>
              <a:path w="5196205" h="2476500">
                <a:moveTo>
                  <a:pt x="1816316" y="2169450"/>
                </a:moveTo>
                <a:lnTo>
                  <a:pt x="1808475" y="2167868"/>
                </a:lnTo>
                <a:lnTo>
                  <a:pt x="1802074" y="2163551"/>
                </a:lnTo>
                <a:lnTo>
                  <a:pt x="1797759" y="2157145"/>
                </a:lnTo>
                <a:lnTo>
                  <a:pt x="1796177" y="2149297"/>
                </a:lnTo>
                <a:lnTo>
                  <a:pt x="1797759" y="2141452"/>
                </a:lnTo>
                <a:lnTo>
                  <a:pt x="1802074" y="2135048"/>
                </a:lnTo>
                <a:lnTo>
                  <a:pt x="1808475" y="2130731"/>
                </a:lnTo>
                <a:lnTo>
                  <a:pt x="1816316" y="2129148"/>
                </a:lnTo>
                <a:lnTo>
                  <a:pt x="1824157" y="2130731"/>
                </a:lnTo>
                <a:lnTo>
                  <a:pt x="1830559" y="2135048"/>
                </a:lnTo>
                <a:lnTo>
                  <a:pt x="1834874" y="2141452"/>
                </a:lnTo>
                <a:lnTo>
                  <a:pt x="1836456" y="2149297"/>
                </a:lnTo>
                <a:lnTo>
                  <a:pt x="1834874" y="2157145"/>
                </a:lnTo>
                <a:lnTo>
                  <a:pt x="1830559" y="2163551"/>
                </a:lnTo>
                <a:lnTo>
                  <a:pt x="1824157" y="2167868"/>
                </a:lnTo>
                <a:lnTo>
                  <a:pt x="1816316" y="2169450"/>
                </a:lnTo>
                <a:close/>
              </a:path>
              <a:path w="5196205" h="2476500">
                <a:moveTo>
                  <a:pt x="2118895" y="2172811"/>
                </a:moveTo>
                <a:lnTo>
                  <a:pt x="2109748" y="2170963"/>
                </a:lnTo>
                <a:lnTo>
                  <a:pt x="2102279" y="2165924"/>
                </a:lnTo>
                <a:lnTo>
                  <a:pt x="2097242" y="2158450"/>
                </a:lnTo>
                <a:lnTo>
                  <a:pt x="2095395" y="2149297"/>
                </a:lnTo>
                <a:lnTo>
                  <a:pt x="2097242" y="2140146"/>
                </a:lnTo>
                <a:lnTo>
                  <a:pt x="2102279" y="2132672"/>
                </a:lnTo>
                <a:lnTo>
                  <a:pt x="2109748" y="2127632"/>
                </a:lnTo>
                <a:lnTo>
                  <a:pt x="2118895" y="2125784"/>
                </a:lnTo>
                <a:lnTo>
                  <a:pt x="2128041" y="2127632"/>
                </a:lnTo>
                <a:lnTo>
                  <a:pt x="2135511" y="2132672"/>
                </a:lnTo>
                <a:lnTo>
                  <a:pt x="2140547" y="2140146"/>
                </a:lnTo>
                <a:lnTo>
                  <a:pt x="2142394" y="2149297"/>
                </a:lnTo>
                <a:lnTo>
                  <a:pt x="2140547" y="2158450"/>
                </a:lnTo>
                <a:lnTo>
                  <a:pt x="2135511" y="2165924"/>
                </a:lnTo>
                <a:lnTo>
                  <a:pt x="2128041" y="2170963"/>
                </a:lnTo>
                <a:lnTo>
                  <a:pt x="2118895" y="2172811"/>
                </a:lnTo>
                <a:close/>
              </a:path>
              <a:path w="5196205" h="2476500">
                <a:moveTo>
                  <a:pt x="2421476" y="2175335"/>
                </a:moveTo>
                <a:lnTo>
                  <a:pt x="2411356" y="2173289"/>
                </a:lnTo>
                <a:lnTo>
                  <a:pt x="2403089" y="2167712"/>
                </a:lnTo>
                <a:lnTo>
                  <a:pt x="2397514" y="2159441"/>
                </a:lnTo>
                <a:lnTo>
                  <a:pt x="2395470" y="2149314"/>
                </a:lnTo>
                <a:lnTo>
                  <a:pt x="2397514" y="2139189"/>
                </a:lnTo>
                <a:lnTo>
                  <a:pt x="2403089" y="2130918"/>
                </a:lnTo>
                <a:lnTo>
                  <a:pt x="2411356" y="2125340"/>
                </a:lnTo>
                <a:lnTo>
                  <a:pt x="2421476" y="2123294"/>
                </a:lnTo>
                <a:lnTo>
                  <a:pt x="2431594" y="2125340"/>
                </a:lnTo>
                <a:lnTo>
                  <a:pt x="2439860" y="2130918"/>
                </a:lnTo>
                <a:lnTo>
                  <a:pt x="2445435" y="2139189"/>
                </a:lnTo>
                <a:lnTo>
                  <a:pt x="2447480" y="2149314"/>
                </a:lnTo>
                <a:lnTo>
                  <a:pt x="2445437" y="2159441"/>
                </a:lnTo>
                <a:lnTo>
                  <a:pt x="2439867" y="2167712"/>
                </a:lnTo>
                <a:lnTo>
                  <a:pt x="2431602" y="2173289"/>
                </a:lnTo>
                <a:lnTo>
                  <a:pt x="2421476" y="2175335"/>
                </a:lnTo>
                <a:close/>
              </a:path>
              <a:path w="5196205" h="2476500">
                <a:moveTo>
                  <a:pt x="2724055" y="2178698"/>
                </a:moveTo>
                <a:lnTo>
                  <a:pt x="2712622" y="2176390"/>
                </a:lnTo>
                <a:lnTo>
                  <a:pt x="2703288" y="2170094"/>
                </a:lnTo>
                <a:lnTo>
                  <a:pt x="2696995" y="2160754"/>
                </a:lnTo>
                <a:lnTo>
                  <a:pt x="2694688" y="2149314"/>
                </a:lnTo>
                <a:lnTo>
                  <a:pt x="2696995" y="2137875"/>
                </a:lnTo>
                <a:lnTo>
                  <a:pt x="2703288" y="2128535"/>
                </a:lnTo>
                <a:lnTo>
                  <a:pt x="2712622" y="2122239"/>
                </a:lnTo>
                <a:lnTo>
                  <a:pt x="2724055" y="2119930"/>
                </a:lnTo>
                <a:lnTo>
                  <a:pt x="2735487" y="2122239"/>
                </a:lnTo>
                <a:lnTo>
                  <a:pt x="2744821" y="2128535"/>
                </a:lnTo>
                <a:lnTo>
                  <a:pt x="2751114" y="2137875"/>
                </a:lnTo>
                <a:lnTo>
                  <a:pt x="2753422" y="2149314"/>
                </a:lnTo>
                <a:lnTo>
                  <a:pt x="2751114" y="2160754"/>
                </a:lnTo>
                <a:lnTo>
                  <a:pt x="2744821" y="2170094"/>
                </a:lnTo>
                <a:lnTo>
                  <a:pt x="2735487" y="2176390"/>
                </a:lnTo>
                <a:lnTo>
                  <a:pt x="2724055" y="2178698"/>
                </a:lnTo>
                <a:close/>
              </a:path>
              <a:path w="5196205" h="2476500">
                <a:moveTo>
                  <a:pt x="3026633" y="2182066"/>
                </a:moveTo>
                <a:lnTo>
                  <a:pt x="3013896" y="2179491"/>
                </a:lnTo>
                <a:lnTo>
                  <a:pt x="3003493" y="2172470"/>
                </a:lnTo>
                <a:lnTo>
                  <a:pt x="2996478" y="2162060"/>
                </a:lnTo>
                <a:lnTo>
                  <a:pt x="2993905" y="2149314"/>
                </a:lnTo>
                <a:lnTo>
                  <a:pt x="2996478" y="2136570"/>
                </a:lnTo>
                <a:lnTo>
                  <a:pt x="3003493" y="2126160"/>
                </a:lnTo>
                <a:lnTo>
                  <a:pt x="3013896" y="2119141"/>
                </a:lnTo>
                <a:lnTo>
                  <a:pt x="3026633" y="2116567"/>
                </a:lnTo>
                <a:lnTo>
                  <a:pt x="3039371" y="2119141"/>
                </a:lnTo>
                <a:lnTo>
                  <a:pt x="3049775" y="2126160"/>
                </a:lnTo>
                <a:lnTo>
                  <a:pt x="3056791" y="2136570"/>
                </a:lnTo>
                <a:lnTo>
                  <a:pt x="3059364" y="2149314"/>
                </a:lnTo>
                <a:lnTo>
                  <a:pt x="3056791" y="2162060"/>
                </a:lnTo>
                <a:lnTo>
                  <a:pt x="3049775" y="2172470"/>
                </a:lnTo>
                <a:lnTo>
                  <a:pt x="3039371" y="2179491"/>
                </a:lnTo>
                <a:lnTo>
                  <a:pt x="3026633" y="2182066"/>
                </a:lnTo>
                <a:close/>
              </a:path>
              <a:path w="5196205" h="2476500">
                <a:moveTo>
                  <a:pt x="3329211" y="2184586"/>
                </a:moveTo>
                <a:lnTo>
                  <a:pt x="3315502" y="2181814"/>
                </a:lnTo>
                <a:lnTo>
                  <a:pt x="3304303" y="2174257"/>
                </a:lnTo>
                <a:lnTo>
                  <a:pt x="3296750" y="2163050"/>
                </a:lnTo>
                <a:lnTo>
                  <a:pt x="3293980" y="2149331"/>
                </a:lnTo>
                <a:lnTo>
                  <a:pt x="3296750" y="2135613"/>
                </a:lnTo>
                <a:lnTo>
                  <a:pt x="3304303" y="2124406"/>
                </a:lnTo>
                <a:lnTo>
                  <a:pt x="3315502" y="2116848"/>
                </a:lnTo>
                <a:lnTo>
                  <a:pt x="3329211" y="2114077"/>
                </a:lnTo>
                <a:lnTo>
                  <a:pt x="3342923" y="2116848"/>
                </a:lnTo>
                <a:lnTo>
                  <a:pt x="3354123" y="2124406"/>
                </a:lnTo>
                <a:lnTo>
                  <a:pt x="3361676" y="2135613"/>
                </a:lnTo>
                <a:lnTo>
                  <a:pt x="3364446" y="2149331"/>
                </a:lnTo>
                <a:lnTo>
                  <a:pt x="3361678" y="2163050"/>
                </a:lnTo>
                <a:lnTo>
                  <a:pt x="3354129" y="2174257"/>
                </a:lnTo>
                <a:lnTo>
                  <a:pt x="3342930" y="2181814"/>
                </a:lnTo>
                <a:lnTo>
                  <a:pt x="3329211" y="2184586"/>
                </a:lnTo>
                <a:close/>
              </a:path>
              <a:path w="5196205" h="2476500">
                <a:moveTo>
                  <a:pt x="3631783" y="2187110"/>
                </a:moveTo>
                <a:lnTo>
                  <a:pt x="3617087" y="2184140"/>
                </a:lnTo>
                <a:lnTo>
                  <a:pt x="3605086" y="2176042"/>
                </a:lnTo>
                <a:lnTo>
                  <a:pt x="3596995" y="2164034"/>
                </a:lnTo>
                <a:lnTo>
                  <a:pt x="3594028" y="2149331"/>
                </a:lnTo>
                <a:lnTo>
                  <a:pt x="3596995" y="2134629"/>
                </a:lnTo>
                <a:lnTo>
                  <a:pt x="3605086" y="2122620"/>
                </a:lnTo>
                <a:lnTo>
                  <a:pt x="3617087" y="2114523"/>
                </a:lnTo>
                <a:lnTo>
                  <a:pt x="3631783" y="2111553"/>
                </a:lnTo>
                <a:lnTo>
                  <a:pt x="3646479" y="2114523"/>
                </a:lnTo>
                <a:lnTo>
                  <a:pt x="3658479" y="2122620"/>
                </a:lnTo>
                <a:lnTo>
                  <a:pt x="3666571" y="2134629"/>
                </a:lnTo>
                <a:lnTo>
                  <a:pt x="3669538" y="2149331"/>
                </a:lnTo>
                <a:lnTo>
                  <a:pt x="3666571" y="2164034"/>
                </a:lnTo>
                <a:lnTo>
                  <a:pt x="3658479" y="2176042"/>
                </a:lnTo>
                <a:lnTo>
                  <a:pt x="3646479" y="2184140"/>
                </a:lnTo>
                <a:lnTo>
                  <a:pt x="3631783" y="2187110"/>
                </a:lnTo>
                <a:close/>
              </a:path>
              <a:path w="5196205" h="2476500">
                <a:moveTo>
                  <a:pt x="3934361" y="2190474"/>
                </a:moveTo>
                <a:lnTo>
                  <a:pt x="3918361" y="2187241"/>
                </a:lnTo>
                <a:lnTo>
                  <a:pt x="3905299" y="2178424"/>
                </a:lnTo>
                <a:lnTo>
                  <a:pt x="3896494" y="2165346"/>
                </a:lnTo>
                <a:lnTo>
                  <a:pt x="3893266" y="2149331"/>
                </a:lnTo>
                <a:lnTo>
                  <a:pt x="3896494" y="2133316"/>
                </a:lnTo>
                <a:lnTo>
                  <a:pt x="3905299" y="2120239"/>
                </a:lnTo>
                <a:lnTo>
                  <a:pt x="3918361" y="2111422"/>
                </a:lnTo>
                <a:lnTo>
                  <a:pt x="3934361" y="2108189"/>
                </a:lnTo>
                <a:lnTo>
                  <a:pt x="3950367" y="2111422"/>
                </a:lnTo>
                <a:lnTo>
                  <a:pt x="3963441" y="2120239"/>
                </a:lnTo>
                <a:lnTo>
                  <a:pt x="3972257" y="2133316"/>
                </a:lnTo>
                <a:lnTo>
                  <a:pt x="3975490" y="2149331"/>
                </a:lnTo>
                <a:lnTo>
                  <a:pt x="3972257" y="2165346"/>
                </a:lnTo>
                <a:lnTo>
                  <a:pt x="3963441" y="2178424"/>
                </a:lnTo>
                <a:lnTo>
                  <a:pt x="3950367" y="2187241"/>
                </a:lnTo>
                <a:lnTo>
                  <a:pt x="3934361" y="2190474"/>
                </a:lnTo>
                <a:close/>
              </a:path>
              <a:path w="5196205" h="2476500">
                <a:moveTo>
                  <a:pt x="4236940" y="2192997"/>
                </a:moveTo>
                <a:lnTo>
                  <a:pt x="4219960" y="2189567"/>
                </a:lnTo>
                <a:lnTo>
                  <a:pt x="4206093" y="2180212"/>
                </a:lnTo>
                <a:lnTo>
                  <a:pt x="4196743" y="2166337"/>
                </a:lnTo>
                <a:lnTo>
                  <a:pt x="4193314" y="2149348"/>
                </a:lnTo>
                <a:lnTo>
                  <a:pt x="4196743" y="2132359"/>
                </a:lnTo>
                <a:lnTo>
                  <a:pt x="4206093" y="2118485"/>
                </a:lnTo>
                <a:lnTo>
                  <a:pt x="4219960" y="2109130"/>
                </a:lnTo>
                <a:lnTo>
                  <a:pt x="4236940" y="2105699"/>
                </a:lnTo>
                <a:lnTo>
                  <a:pt x="4253919" y="2109130"/>
                </a:lnTo>
                <a:lnTo>
                  <a:pt x="4267786" y="2118485"/>
                </a:lnTo>
                <a:lnTo>
                  <a:pt x="4277136" y="2132359"/>
                </a:lnTo>
                <a:lnTo>
                  <a:pt x="4280565" y="2149348"/>
                </a:lnTo>
                <a:lnTo>
                  <a:pt x="4277136" y="2166337"/>
                </a:lnTo>
                <a:lnTo>
                  <a:pt x="4267786" y="2180212"/>
                </a:lnTo>
                <a:lnTo>
                  <a:pt x="4253919" y="2189567"/>
                </a:lnTo>
                <a:lnTo>
                  <a:pt x="4236940" y="2192997"/>
                </a:lnTo>
                <a:close/>
              </a:path>
              <a:path w="5196205" h="2476500">
                <a:moveTo>
                  <a:pt x="4539518" y="2195521"/>
                </a:moveTo>
                <a:lnTo>
                  <a:pt x="4521565" y="2191892"/>
                </a:lnTo>
                <a:lnTo>
                  <a:pt x="4506904" y="2181997"/>
                </a:lnTo>
                <a:lnTo>
                  <a:pt x="4497020" y="2167321"/>
                </a:lnTo>
                <a:lnTo>
                  <a:pt x="4493396" y="2149348"/>
                </a:lnTo>
                <a:lnTo>
                  <a:pt x="4497020" y="2131378"/>
                </a:lnTo>
                <a:lnTo>
                  <a:pt x="4506904" y="2116702"/>
                </a:lnTo>
                <a:lnTo>
                  <a:pt x="4521565" y="2106807"/>
                </a:lnTo>
                <a:lnTo>
                  <a:pt x="4539518" y="2103179"/>
                </a:lnTo>
                <a:lnTo>
                  <a:pt x="4557491" y="2106807"/>
                </a:lnTo>
                <a:lnTo>
                  <a:pt x="4572161" y="2116702"/>
                </a:lnTo>
                <a:lnTo>
                  <a:pt x="4582049" y="2131378"/>
                </a:lnTo>
                <a:lnTo>
                  <a:pt x="4585674" y="2149348"/>
                </a:lnTo>
                <a:lnTo>
                  <a:pt x="4582049" y="2167321"/>
                </a:lnTo>
                <a:lnTo>
                  <a:pt x="4572161" y="2181997"/>
                </a:lnTo>
                <a:lnTo>
                  <a:pt x="4557491" y="2191892"/>
                </a:lnTo>
                <a:lnTo>
                  <a:pt x="4539518" y="2195521"/>
                </a:lnTo>
                <a:close/>
              </a:path>
              <a:path w="5196205" h="2476500">
                <a:moveTo>
                  <a:pt x="4842096" y="2198041"/>
                </a:moveTo>
                <a:lnTo>
                  <a:pt x="4823164" y="2194216"/>
                </a:lnTo>
                <a:lnTo>
                  <a:pt x="4807699" y="2183781"/>
                </a:lnTo>
                <a:lnTo>
                  <a:pt x="4797269" y="2168304"/>
                </a:lnTo>
                <a:lnTo>
                  <a:pt x="4793443" y="2149348"/>
                </a:lnTo>
                <a:lnTo>
                  <a:pt x="4797269" y="2130394"/>
                </a:lnTo>
                <a:lnTo>
                  <a:pt x="4807699" y="2114916"/>
                </a:lnTo>
                <a:lnTo>
                  <a:pt x="4823164" y="2104481"/>
                </a:lnTo>
                <a:lnTo>
                  <a:pt x="4842096" y="2100655"/>
                </a:lnTo>
                <a:lnTo>
                  <a:pt x="4861048" y="2104481"/>
                </a:lnTo>
                <a:lnTo>
                  <a:pt x="4876524" y="2114916"/>
                </a:lnTo>
                <a:lnTo>
                  <a:pt x="4886957" y="2130394"/>
                </a:lnTo>
                <a:lnTo>
                  <a:pt x="4890783" y="2149348"/>
                </a:lnTo>
                <a:lnTo>
                  <a:pt x="4886957" y="2168304"/>
                </a:lnTo>
                <a:lnTo>
                  <a:pt x="4876524" y="2183781"/>
                </a:lnTo>
                <a:lnTo>
                  <a:pt x="4861048" y="2194216"/>
                </a:lnTo>
                <a:lnTo>
                  <a:pt x="4842096" y="2198041"/>
                </a:lnTo>
                <a:close/>
              </a:path>
              <a:path w="5196205" h="2476500">
                <a:moveTo>
                  <a:pt x="5144675" y="2200565"/>
                </a:moveTo>
                <a:lnTo>
                  <a:pt x="5124749" y="2196541"/>
                </a:lnTo>
                <a:lnTo>
                  <a:pt x="5108480" y="2185566"/>
                </a:lnTo>
                <a:lnTo>
                  <a:pt x="5097513" y="2169286"/>
                </a:lnTo>
                <a:lnTo>
                  <a:pt x="5093491" y="2149348"/>
                </a:lnTo>
                <a:lnTo>
                  <a:pt x="5097513" y="2129410"/>
                </a:lnTo>
                <a:lnTo>
                  <a:pt x="5108480" y="2113131"/>
                </a:lnTo>
                <a:lnTo>
                  <a:pt x="5124749" y="2102155"/>
                </a:lnTo>
                <a:lnTo>
                  <a:pt x="5144675" y="2098131"/>
                </a:lnTo>
                <a:lnTo>
                  <a:pt x="5164605" y="2102155"/>
                </a:lnTo>
                <a:lnTo>
                  <a:pt x="5180886" y="2113131"/>
                </a:lnTo>
                <a:lnTo>
                  <a:pt x="5191865" y="2129410"/>
                </a:lnTo>
                <a:lnTo>
                  <a:pt x="5195892" y="2149348"/>
                </a:lnTo>
                <a:lnTo>
                  <a:pt x="5191865" y="2169286"/>
                </a:lnTo>
                <a:lnTo>
                  <a:pt x="5180886" y="2185566"/>
                </a:lnTo>
                <a:lnTo>
                  <a:pt x="5164605" y="2196541"/>
                </a:lnTo>
                <a:lnTo>
                  <a:pt x="5144675" y="2200565"/>
                </a:lnTo>
                <a:close/>
              </a:path>
              <a:path w="5196205" h="2476500">
                <a:moveTo>
                  <a:pt x="1211996" y="2452581"/>
                </a:moveTo>
                <a:lnTo>
                  <a:pt x="1210316" y="2452581"/>
                </a:lnTo>
                <a:lnTo>
                  <a:pt x="1210316" y="2451640"/>
                </a:lnTo>
                <a:lnTo>
                  <a:pt x="1211996" y="2451640"/>
                </a:lnTo>
                <a:lnTo>
                  <a:pt x="1211996" y="2452581"/>
                </a:lnTo>
                <a:close/>
              </a:path>
              <a:path w="5196205" h="2476500">
                <a:moveTo>
                  <a:pt x="1515587" y="2455473"/>
                </a:moveTo>
                <a:lnTo>
                  <a:pt x="1511872" y="2455473"/>
                </a:lnTo>
                <a:lnTo>
                  <a:pt x="1510374" y="2453978"/>
                </a:lnTo>
                <a:lnTo>
                  <a:pt x="1510374" y="2450243"/>
                </a:lnTo>
                <a:lnTo>
                  <a:pt x="1511872" y="2448745"/>
                </a:lnTo>
                <a:lnTo>
                  <a:pt x="1515604" y="2448745"/>
                </a:lnTo>
                <a:lnTo>
                  <a:pt x="1517098" y="2450243"/>
                </a:lnTo>
                <a:lnTo>
                  <a:pt x="1517098" y="2453978"/>
                </a:lnTo>
                <a:lnTo>
                  <a:pt x="1515587" y="2455473"/>
                </a:lnTo>
                <a:close/>
              </a:path>
              <a:path w="5196205" h="2476500">
                <a:moveTo>
                  <a:pt x="1820483" y="2459680"/>
                </a:moveTo>
                <a:lnTo>
                  <a:pt x="1812146" y="2459680"/>
                </a:lnTo>
                <a:lnTo>
                  <a:pt x="1808769" y="2456299"/>
                </a:lnTo>
                <a:lnTo>
                  <a:pt x="1808769" y="2447955"/>
                </a:lnTo>
                <a:lnTo>
                  <a:pt x="1812146" y="2444575"/>
                </a:lnTo>
                <a:lnTo>
                  <a:pt x="1820483" y="2444575"/>
                </a:lnTo>
                <a:lnTo>
                  <a:pt x="1823864" y="2447955"/>
                </a:lnTo>
                <a:lnTo>
                  <a:pt x="1823864" y="2456299"/>
                </a:lnTo>
                <a:lnTo>
                  <a:pt x="1820483" y="2459680"/>
                </a:lnTo>
                <a:close/>
              </a:path>
              <a:path w="5196205" h="2476500">
                <a:moveTo>
                  <a:pt x="2124914" y="2463044"/>
                </a:moveTo>
                <a:lnTo>
                  <a:pt x="2112879" y="2463044"/>
                </a:lnTo>
                <a:lnTo>
                  <a:pt x="2107987" y="2458148"/>
                </a:lnTo>
                <a:lnTo>
                  <a:pt x="2107987" y="2446106"/>
                </a:lnTo>
                <a:lnTo>
                  <a:pt x="2112879" y="2441211"/>
                </a:lnTo>
                <a:lnTo>
                  <a:pt x="2124914" y="2441211"/>
                </a:lnTo>
                <a:lnTo>
                  <a:pt x="2129806" y="2446106"/>
                </a:lnTo>
                <a:lnTo>
                  <a:pt x="2129806" y="2458148"/>
                </a:lnTo>
                <a:lnTo>
                  <a:pt x="2124914" y="2463044"/>
                </a:lnTo>
                <a:close/>
              </a:path>
              <a:path w="5196205" h="2476500">
                <a:moveTo>
                  <a:pt x="2429814" y="2467248"/>
                </a:moveTo>
                <a:lnTo>
                  <a:pt x="2413136" y="2467248"/>
                </a:lnTo>
                <a:lnTo>
                  <a:pt x="2406381" y="2460486"/>
                </a:lnTo>
                <a:lnTo>
                  <a:pt x="2406381" y="2443799"/>
                </a:lnTo>
                <a:lnTo>
                  <a:pt x="2413136" y="2437040"/>
                </a:lnTo>
                <a:lnTo>
                  <a:pt x="2429814" y="2437040"/>
                </a:lnTo>
                <a:lnTo>
                  <a:pt x="2436572" y="2443799"/>
                </a:lnTo>
                <a:lnTo>
                  <a:pt x="2436572" y="2460486"/>
                </a:lnTo>
                <a:lnTo>
                  <a:pt x="2429814" y="2467248"/>
                </a:lnTo>
                <a:close/>
              </a:path>
              <a:path w="5196205" h="2476500">
                <a:moveTo>
                  <a:pt x="2733789" y="2469771"/>
                </a:moveTo>
                <a:lnTo>
                  <a:pt x="2714321" y="2469771"/>
                </a:lnTo>
                <a:lnTo>
                  <a:pt x="2706436" y="2461883"/>
                </a:lnTo>
                <a:lnTo>
                  <a:pt x="2706436" y="2442405"/>
                </a:lnTo>
                <a:lnTo>
                  <a:pt x="2714321" y="2434517"/>
                </a:lnTo>
                <a:lnTo>
                  <a:pt x="2733789" y="2434517"/>
                </a:lnTo>
                <a:lnTo>
                  <a:pt x="2741670" y="2442405"/>
                </a:lnTo>
                <a:lnTo>
                  <a:pt x="2741670" y="2461883"/>
                </a:lnTo>
                <a:lnTo>
                  <a:pt x="2733789" y="2469771"/>
                </a:lnTo>
                <a:close/>
              </a:path>
              <a:path w="5196205" h="2476500">
                <a:moveTo>
                  <a:pt x="3026633" y="2473135"/>
                </a:moveTo>
                <a:lnTo>
                  <a:pt x="3018468" y="2471485"/>
                </a:lnTo>
                <a:lnTo>
                  <a:pt x="3011800" y="2466985"/>
                </a:lnTo>
                <a:lnTo>
                  <a:pt x="3007303" y="2460312"/>
                </a:lnTo>
                <a:lnTo>
                  <a:pt x="3005654" y="2452142"/>
                </a:lnTo>
                <a:lnTo>
                  <a:pt x="3007303" y="2443973"/>
                </a:lnTo>
                <a:lnTo>
                  <a:pt x="3011800" y="2437302"/>
                </a:lnTo>
                <a:lnTo>
                  <a:pt x="3018468" y="2432803"/>
                </a:lnTo>
                <a:lnTo>
                  <a:pt x="3026633" y="2431153"/>
                </a:lnTo>
                <a:lnTo>
                  <a:pt x="3034798" y="2432803"/>
                </a:lnTo>
                <a:lnTo>
                  <a:pt x="3041466" y="2437302"/>
                </a:lnTo>
                <a:lnTo>
                  <a:pt x="3045963" y="2443973"/>
                </a:lnTo>
                <a:lnTo>
                  <a:pt x="3047612" y="2452142"/>
                </a:lnTo>
                <a:lnTo>
                  <a:pt x="3045963" y="2460312"/>
                </a:lnTo>
                <a:lnTo>
                  <a:pt x="3041466" y="2466985"/>
                </a:lnTo>
                <a:lnTo>
                  <a:pt x="3034798" y="2471485"/>
                </a:lnTo>
                <a:lnTo>
                  <a:pt x="3026633" y="2473135"/>
                </a:lnTo>
                <a:close/>
              </a:path>
              <a:path w="5196205" h="2476500">
                <a:moveTo>
                  <a:pt x="3329211" y="2474816"/>
                </a:moveTo>
                <a:lnTo>
                  <a:pt x="3320389" y="2473035"/>
                </a:lnTo>
                <a:lnTo>
                  <a:pt x="3313186" y="2468178"/>
                </a:lnTo>
                <a:lnTo>
                  <a:pt x="3308332" y="2460972"/>
                </a:lnTo>
                <a:lnTo>
                  <a:pt x="3306552" y="2452142"/>
                </a:lnTo>
                <a:lnTo>
                  <a:pt x="3308332" y="2443313"/>
                </a:lnTo>
                <a:lnTo>
                  <a:pt x="3313186" y="2436107"/>
                </a:lnTo>
                <a:lnTo>
                  <a:pt x="3320389" y="2431250"/>
                </a:lnTo>
                <a:lnTo>
                  <a:pt x="3329211" y="2429469"/>
                </a:lnTo>
                <a:lnTo>
                  <a:pt x="3338036" y="2431250"/>
                </a:lnTo>
                <a:lnTo>
                  <a:pt x="3345239" y="2436107"/>
                </a:lnTo>
                <a:lnTo>
                  <a:pt x="3350094" y="2443313"/>
                </a:lnTo>
                <a:lnTo>
                  <a:pt x="3351874" y="2452142"/>
                </a:lnTo>
                <a:lnTo>
                  <a:pt x="3350092" y="2460972"/>
                </a:lnTo>
                <a:lnTo>
                  <a:pt x="3345233" y="2468178"/>
                </a:lnTo>
                <a:lnTo>
                  <a:pt x="3338029" y="2473035"/>
                </a:lnTo>
                <a:lnTo>
                  <a:pt x="3329211" y="2474816"/>
                </a:lnTo>
                <a:close/>
              </a:path>
              <a:path w="5196205" h="2476500">
                <a:moveTo>
                  <a:pt x="3631783" y="2474816"/>
                </a:moveTo>
                <a:lnTo>
                  <a:pt x="3622965" y="2473035"/>
                </a:lnTo>
                <a:lnTo>
                  <a:pt x="3615769" y="2468178"/>
                </a:lnTo>
                <a:lnTo>
                  <a:pt x="3610921" y="2460972"/>
                </a:lnTo>
                <a:lnTo>
                  <a:pt x="3609143" y="2452142"/>
                </a:lnTo>
                <a:lnTo>
                  <a:pt x="3610921" y="2443313"/>
                </a:lnTo>
                <a:lnTo>
                  <a:pt x="3615769" y="2436107"/>
                </a:lnTo>
                <a:lnTo>
                  <a:pt x="3622965" y="2431250"/>
                </a:lnTo>
                <a:lnTo>
                  <a:pt x="3631783" y="2429469"/>
                </a:lnTo>
                <a:lnTo>
                  <a:pt x="3640606" y="2431250"/>
                </a:lnTo>
                <a:lnTo>
                  <a:pt x="3647814" y="2436107"/>
                </a:lnTo>
                <a:lnTo>
                  <a:pt x="3652674" y="2443313"/>
                </a:lnTo>
                <a:lnTo>
                  <a:pt x="3654456" y="2452142"/>
                </a:lnTo>
                <a:lnTo>
                  <a:pt x="3652674" y="2460972"/>
                </a:lnTo>
                <a:lnTo>
                  <a:pt x="3647814" y="2468178"/>
                </a:lnTo>
                <a:lnTo>
                  <a:pt x="3640606" y="2473035"/>
                </a:lnTo>
                <a:lnTo>
                  <a:pt x="3631783" y="2474816"/>
                </a:lnTo>
                <a:close/>
              </a:path>
              <a:path w="5196205" h="2476500">
                <a:moveTo>
                  <a:pt x="3934361" y="2476499"/>
                </a:moveTo>
                <a:lnTo>
                  <a:pt x="3924895" y="2474586"/>
                </a:lnTo>
                <a:lnTo>
                  <a:pt x="3917162" y="2469369"/>
                </a:lnTo>
                <a:lnTo>
                  <a:pt x="3911947" y="2461632"/>
                </a:lnTo>
                <a:lnTo>
                  <a:pt x="3910035" y="2452159"/>
                </a:lnTo>
                <a:lnTo>
                  <a:pt x="3911947" y="2442687"/>
                </a:lnTo>
                <a:lnTo>
                  <a:pt x="3917162" y="2434952"/>
                </a:lnTo>
                <a:lnTo>
                  <a:pt x="3924895" y="2429736"/>
                </a:lnTo>
                <a:lnTo>
                  <a:pt x="3934361" y="2427823"/>
                </a:lnTo>
                <a:lnTo>
                  <a:pt x="3943827" y="2429736"/>
                </a:lnTo>
                <a:lnTo>
                  <a:pt x="3951560" y="2434952"/>
                </a:lnTo>
                <a:lnTo>
                  <a:pt x="3956775" y="2442687"/>
                </a:lnTo>
                <a:lnTo>
                  <a:pt x="3958688" y="2452159"/>
                </a:lnTo>
                <a:lnTo>
                  <a:pt x="3956775" y="2461632"/>
                </a:lnTo>
                <a:lnTo>
                  <a:pt x="3951560" y="2469369"/>
                </a:lnTo>
                <a:lnTo>
                  <a:pt x="3943827" y="2474586"/>
                </a:lnTo>
                <a:lnTo>
                  <a:pt x="3934361" y="2476499"/>
                </a:lnTo>
                <a:close/>
              </a:path>
              <a:path w="5196205" h="2476500">
                <a:moveTo>
                  <a:pt x="4236940" y="2474816"/>
                </a:moveTo>
                <a:lnTo>
                  <a:pt x="4228122" y="2473035"/>
                </a:lnTo>
                <a:lnTo>
                  <a:pt x="4220926" y="2468178"/>
                </a:lnTo>
                <a:lnTo>
                  <a:pt x="4216078" y="2460972"/>
                </a:lnTo>
                <a:lnTo>
                  <a:pt x="4214300" y="2452142"/>
                </a:lnTo>
                <a:lnTo>
                  <a:pt x="4216078" y="2443313"/>
                </a:lnTo>
                <a:lnTo>
                  <a:pt x="4220926" y="2436107"/>
                </a:lnTo>
                <a:lnTo>
                  <a:pt x="4228122" y="2431250"/>
                </a:lnTo>
                <a:lnTo>
                  <a:pt x="4236940" y="2429469"/>
                </a:lnTo>
                <a:lnTo>
                  <a:pt x="4245777" y="2431250"/>
                </a:lnTo>
                <a:lnTo>
                  <a:pt x="4252983" y="2436107"/>
                </a:lnTo>
                <a:lnTo>
                  <a:pt x="4257835" y="2443313"/>
                </a:lnTo>
                <a:lnTo>
                  <a:pt x="4259613" y="2452142"/>
                </a:lnTo>
                <a:lnTo>
                  <a:pt x="4257830" y="2460972"/>
                </a:lnTo>
                <a:lnTo>
                  <a:pt x="4252970" y="2468178"/>
                </a:lnTo>
                <a:lnTo>
                  <a:pt x="4245763" y="2473035"/>
                </a:lnTo>
                <a:lnTo>
                  <a:pt x="4236940" y="2474816"/>
                </a:lnTo>
                <a:close/>
              </a:path>
              <a:path w="5196205" h="2476500">
                <a:moveTo>
                  <a:pt x="4539518" y="2472295"/>
                </a:moveTo>
                <a:lnTo>
                  <a:pt x="4531688" y="2470712"/>
                </a:lnTo>
                <a:lnTo>
                  <a:pt x="4525284" y="2466394"/>
                </a:lnTo>
                <a:lnTo>
                  <a:pt x="4520962" y="2459989"/>
                </a:lnTo>
                <a:lnTo>
                  <a:pt x="4519375" y="2452142"/>
                </a:lnTo>
                <a:lnTo>
                  <a:pt x="4520962" y="2444297"/>
                </a:lnTo>
                <a:lnTo>
                  <a:pt x="4525284" y="2437893"/>
                </a:lnTo>
                <a:lnTo>
                  <a:pt x="4531688" y="2433576"/>
                </a:lnTo>
                <a:lnTo>
                  <a:pt x="4539518" y="2431993"/>
                </a:lnTo>
                <a:lnTo>
                  <a:pt x="4547362" y="2433576"/>
                </a:lnTo>
                <a:lnTo>
                  <a:pt x="4553765" y="2437893"/>
                </a:lnTo>
                <a:lnTo>
                  <a:pt x="4558079" y="2444297"/>
                </a:lnTo>
                <a:lnTo>
                  <a:pt x="4559661" y="2452142"/>
                </a:lnTo>
                <a:lnTo>
                  <a:pt x="4558079" y="2459989"/>
                </a:lnTo>
                <a:lnTo>
                  <a:pt x="4553765" y="2466394"/>
                </a:lnTo>
                <a:lnTo>
                  <a:pt x="4547362" y="2470712"/>
                </a:lnTo>
                <a:lnTo>
                  <a:pt x="4539518" y="2472295"/>
                </a:lnTo>
                <a:close/>
              </a:path>
              <a:path w="5196205" h="2476500">
                <a:moveTo>
                  <a:pt x="4850902" y="2468088"/>
                </a:moveTo>
                <a:lnTo>
                  <a:pt x="4833324" y="2468088"/>
                </a:lnTo>
                <a:lnTo>
                  <a:pt x="4826171" y="2460938"/>
                </a:lnTo>
                <a:lnTo>
                  <a:pt x="4826171" y="2443347"/>
                </a:lnTo>
                <a:lnTo>
                  <a:pt x="4833324" y="2436197"/>
                </a:lnTo>
                <a:lnTo>
                  <a:pt x="4850902" y="2436197"/>
                </a:lnTo>
                <a:lnTo>
                  <a:pt x="4858055" y="2443347"/>
                </a:lnTo>
                <a:lnTo>
                  <a:pt x="4858055" y="2460938"/>
                </a:lnTo>
                <a:lnTo>
                  <a:pt x="4850902" y="2468088"/>
                </a:lnTo>
                <a:close/>
              </a:path>
              <a:path w="5196205" h="2476500">
                <a:moveTo>
                  <a:pt x="5150241" y="2462221"/>
                </a:moveTo>
                <a:lnTo>
                  <a:pt x="5139141" y="2462221"/>
                </a:lnTo>
                <a:lnTo>
                  <a:pt x="5134620" y="2457710"/>
                </a:lnTo>
                <a:lnTo>
                  <a:pt x="5134620" y="2446575"/>
                </a:lnTo>
                <a:lnTo>
                  <a:pt x="5139141" y="2442068"/>
                </a:lnTo>
                <a:lnTo>
                  <a:pt x="5150241" y="2442068"/>
                </a:lnTo>
                <a:lnTo>
                  <a:pt x="5154763" y="2446575"/>
                </a:lnTo>
                <a:lnTo>
                  <a:pt x="5154763" y="2457710"/>
                </a:lnTo>
                <a:lnTo>
                  <a:pt x="5150241" y="2462221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430206" y="800131"/>
            <a:ext cx="9427845" cy="1320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86454" algn="l"/>
              </a:tabLst>
            </a:pPr>
            <a:r>
              <a:rPr dirty="0" sz="8500" spc="-20" b="1">
                <a:latin typeface="Times New Roman"/>
                <a:cs typeface="Times New Roman"/>
              </a:rPr>
              <a:t>DATA</a:t>
            </a:r>
            <a:r>
              <a:rPr dirty="0" sz="8500" b="1">
                <a:latin typeface="Times New Roman"/>
                <a:cs typeface="Times New Roman"/>
              </a:rPr>
              <a:t>	</a:t>
            </a:r>
            <a:r>
              <a:rPr dirty="0" sz="8500" spc="75" b="1">
                <a:latin typeface="Times New Roman"/>
                <a:cs typeface="Times New Roman"/>
              </a:rPr>
              <a:t>SPLITTING</a:t>
            </a:r>
            <a:endParaRPr sz="85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5915854" y="0"/>
            <a:ext cx="1449705" cy="1673225"/>
          </a:xfrm>
          <a:custGeom>
            <a:avLst/>
            <a:gdLst/>
            <a:ahLst/>
            <a:cxnLst/>
            <a:rect l="l" t="t" r="r" b="b"/>
            <a:pathLst>
              <a:path w="1449705" h="1673225">
                <a:moveTo>
                  <a:pt x="724996" y="1673225"/>
                </a:moveTo>
                <a:lnTo>
                  <a:pt x="675162" y="1671418"/>
                </a:lnTo>
                <a:lnTo>
                  <a:pt x="625515" y="1666233"/>
                </a:lnTo>
                <a:lnTo>
                  <a:pt x="576618" y="1658027"/>
                </a:lnTo>
                <a:lnTo>
                  <a:pt x="529036" y="1647154"/>
                </a:lnTo>
                <a:lnTo>
                  <a:pt x="483331" y="1633970"/>
                </a:lnTo>
                <a:lnTo>
                  <a:pt x="437548" y="1617097"/>
                </a:lnTo>
                <a:lnTo>
                  <a:pt x="393532" y="1597501"/>
                </a:lnTo>
                <a:lnTo>
                  <a:pt x="350853" y="1575053"/>
                </a:lnTo>
                <a:lnTo>
                  <a:pt x="310183" y="1550115"/>
                </a:lnTo>
                <a:lnTo>
                  <a:pt x="271458" y="1522722"/>
                </a:lnTo>
                <a:lnTo>
                  <a:pt x="234800" y="1492990"/>
                </a:lnTo>
                <a:lnTo>
                  <a:pt x="200328" y="1461036"/>
                </a:lnTo>
                <a:lnTo>
                  <a:pt x="168164" y="1426977"/>
                </a:lnTo>
                <a:lnTo>
                  <a:pt x="138429" y="1390929"/>
                </a:lnTo>
                <a:lnTo>
                  <a:pt x="111242" y="1353008"/>
                </a:lnTo>
                <a:lnTo>
                  <a:pt x="86726" y="1313332"/>
                </a:lnTo>
                <a:lnTo>
                  <a:pt x="64999" y="1272016"/>
                </a:lnTo>
                <a:lnTo>
                  <a:pt x="46184" y="1229178"/>
                </a:lnTo>
                <a:lnTo>
                  <a:pt x="30287" y="1184523"/>
                </a:lnTo>
                <a:lnTo>
                  <a:pt x="17733" y="1139216"/>
                </a:lnTo>
                <a:lnTo>
                  <a:pt x="8429" y="1092778"/>
                </a:lnTo>
                <a:lnTo>
                  <a:pt x="2449" y="1044934"/>
                </a:lnTo>
                <a:lnTo>
                  <a:pt x="37" y="996973"/>
                </a:lnTo>
                <a:lnTo>
                  <a:pt x="0" y="0"/>
                </a:lnTo>
                <a:lnTo>
                  <a:pt x="1449212" y="0"/>
                </a:lnTo>
                <a:lnTo>
                  <a:pt x="1449212" y="996973"/>
                </a:lnTo>
                <a:lnTo>
                  <a:pt x="1446735" y="1045324"/>
                </a:lnTo>
                <a:lnTo>
                  <a:pt x="1440696" y="1092778"/>
                </a:lnTo>
                <a:lnTo>
                  <a:pt x="1431172" y="1139402"/>
                </a:lnTo>
                <a:lnTo>
                  <a:pt x="1418450" y="1184523"/>
                </a:lnTo>
                <a:lnTo>
                  <a:pt x="1402504" y="1228582"/>
                </a:lnTo>
                <a:lnTo>
                  <a:pt x="1383517" y="1271276"/>
                </a:lnTo>
                <a:lnTo>
                  <a:pt x="1361618" y="1312488"/>
                </a:lnTo>
                <a:lnTo>
                  <a:pt x="1336939" y="1352103"/>
                </a:lnTo>
                <a:lnTo>
                  <a:pt x="1309609" y="1390003"/>
                </a:lnTo>
                <a:lnTo>
                  <a:pt x="1279759" y="1426071"/>
                </a:lnTo>
                <a:lnTo>
                  <a:pt x="1247520" y="1460192"/>
                </a:lnTo>
                <a:lnTo>
                  <a:pt x="1213021" y="1492249"/>
                </a:lnTo>
                <a:lnTo>
                  <a:pt x="1176393" y="1522125"/>
                </a:lnTo>
                <a:lnTo>
                  <a:pt x="1137767" y="1549703"/>
                </a:lnTo>
                <a:lnTo>
                  <a:pt x="1097272" y="1574867"/>
                </a:lnTo>
                <a:lnTo>
                  <a:pt x="1055039" y="1597501"/>
                </a:lnTo>
                <a:lnTo>
                  <a:pt x="1011198" y="1617487"/>
                </a:lnTo>
                <a:lnTo>
                  <a:pt x="965881" y="1634709"/>
                </a:lnTo>
                <a:lnTo>
                  <a:pt x="964317" y="1635449"/>
                </a:lnTo>
                <a:lnTo>
                  <a:pt x="962754" y="1635449"/>
                </a:lnTo>
                <a:lnTo>
                  <a:pt x="961187" y="1636189"/>
                </a:lnTo>
                <a:lnTo>
                  <a:pt x="916352" y="1649142"/>
                </a:lnTo>
                <a:lnTo>
                  <a:pt x="870166" y="1659465"/>
                </a:lnTo>
                <a:lnTo>
                  <a:pt x="822778" y="1667015"/>
                </a:lnTo>
                <a:lnTo>
                  <a:pt x="774338" y="1671649"/>
                </a:lnTo>
                <a:lnTo>
                  <a:pt x="724996" y="1673225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425636" y="390090"/>
            <a:ext cx="429895" cy="87503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550" spc="-65">
                <a:latin typeface="Microsoft JhengHei"/>
                <a:cs typeface="Microsoft JhengHei"/>
              </a:rPr>
              <a:t>3</a:t>
            </a:r>
            <a:endParaRPr sz="5550">
              <a:latin typeface="Microsoft JhengHei"/>
              <a:cs typeface="Microsoft JhengHei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111484" y="62376"/>
            <a:ext cx="3717925" cy="2204085"/>
          </a:xfrm>
          <a:custGeom>
            <a:avLst/>
            <a:gdLst/>
            <a:ahLst/>
            <a:cxnLst/>
            <a:rect l="l" t="t" r="r" b="b"/>
            <a:pathLst>
              <a:path w="3717925" h="2204085">
                <a:moveTo>
                  <a:pt x="37755" y="97354"/>
                </a:moveTo>
                <a:lnTo>
                  <a:pt x="23059" y="94384"/>
                </a:lnTo>
                <a:lnTo>
                  <a:pt x="11058" y="86287"/>
                </a:lnTo>
                <a:lnTo>
                  <a:pt x="2966" y="74278"/>
                </a:lnTo>
                <a:lnTo>
                  <a:pt x="0" y="59576"/>
                </a:lnTo>
                <a:lnTo>
                  <a:pt x="2966" y="44874"/>
                </a:lnTo>
                <a:lnTo>
                  <a:pt x="11058" y="32866"/>
                </a:lnTo>
                <a:lnTo>
                  <a:pt x="23059" y="24768"/>
                </a:lnTo>
                <a:lnTo>
                  <a:pt x="37755" y="21798"/>
                </a:lnTo>
                <a:lnTo>
                  <a:pt x="52450" y="24768"/>
                </a:lnTo>
                <a:lnTo>
                  <a:pt x="64451" y="32866"/>
                </a:lnTo>
                <a:lnTo>
                  <a:pt x="72542" y="44874"/>
                </a:lnTo>
                <a:lnTo>
                  <a:pt x="75509" y="59576"/>
                </a:lnTo>
                <a:lnTo>
                  <a:pt x="72542" y="74278"/>
                </a:lnTo>
                <a:lnTo>
                  <a:pt x="64451" y="86287"/>
                </a:lnTo>
                <a:lnTo>
                  <a:pt x="52450" y="94384"/>
                </a:lnTo>
                <a:lnTo>
                  <a:pt x="37755" y="97354"/>
                </a:lnTo>
                <a:close/>
              </a:path>
              <a:path w="3717925" h="2204085">
                <a:moveTo>
                  <a:pt x="340333" y="100718"/>
                </a:moveTo>
                <a:lnTo>
                  <a:pt x="324332" y="97485"/>
                </a:lnTo>
                <a:lnTo>
                  <a:pt x="311270" y="88668"/>
                </a:lnTo>
                <a:lnTo>
                  <a:pt x="302466" y="75591"/>
                </a:lnTo>
                <a:lnTo>
                  <a:pt x="299238" y="59576"/>
                </a:lnTo>
                <a:lnTo>
                  <a:pt x="302466" y="43561"/>
                </a:lnTo>
                <a:lnTo>
                  <a:pt x="311270" y="30484"/>
                </a:lnTo>
                <a:lnTo>
                  <a:pt x="324332" y="21667"/>
                </a:lnTo>
                <a:lnTo>
                  <a:pt x="340333" y="18435"/>
                </a:lnTo>
                <a:lnTo>
                  <a:pt x="356338" y="21667"/>
                </a:lnTo>
                <a:lnTo>
                  <a:pt x="369412" y="30484"/>
                </a:lnTo>
                <a:lnTo>
                  <a:pt x="378228" y="43561"/>
                </a:lnTo>
                <a:lnTo>
                  <a:pt x="381462" y="59576"/>
                </a:lnTo>
                <a:lnTo>
                  <a:pt x="378228" y="75591"/>
                </a:lnTo>
                <a:lnTo>
                  <a:pt x="369412" y="88668"/>
                </a:lnTo>
                <a:lnTo>
                  <a:pt x="356338" y="97485"/>
                </a:lnTo>
                <a:lnTo>
                  <a:pt x="340333" y="100718"/>
                </a:lnTo>
                <a:close/>
              </a:path>
              <a:path w="3717925" h="2204085">
                <a:moveTo>
                  <a:pt x="642911" y="103242"/>
                </a:moveTo>
                <a:lnTo>
                  <a:pt x="625932" y="99811"/>
                </a:lnTo>
                <a:lnTo>
                  <a:pt x="612064" y="90456"/>
                </a:lnTo>
                <a:lnTo>
                  <a:pt x="602714" y="76582"/>
                </a:lnTo>
                <a:lnTo>
                  <a:pt x="599285" y="59593"/>
                </a:lnTo>
                <a:lnTo>
                  <a:pt x="602714" y="42605"/>
                </a:lnTo>
                <a:lnTo>
                  <a:pt x="612064" y="28730"/>
                </a:lnTo>
                <a:lnTo>
                  <a:pt x="625932" y="19375"/>
                </a:lnTo>
                <a:lnTo>
                  <a:pt x="642911" y="15945"/>
                </a:lnTo>
                <a:lnTo>
                  <a:pt x="659891" y="19375"/>
                </a:lnTo>
                <a:lnTo>
                  <a:pt x="673758" y="28730"/>
                </a:lnTo>
                <a:lnTo>
                  <a:pt x="683108" y="42605"/>
                </a:lnTo>
                <a:lnTo>
                  <a:pt x="686536" y="59593"/>
                </a:lnTo>
                <a:lnTo>
                  <a:pt x="683108" y="76582"/>
                </a:lnTo>
                <a:lnTo>
                  <a:pt x="673758" y="90456"/>
                </a:lnTo>
                <a:lnTo>
                  <a:pt x="659891" y="99811"/>
                </a:lnTo>
                <a:lnTo>
                  <a:pt x="642911" y="103242"/>
                </a:lnTo>
                <a:close/>
              </a:path>
              <a:path w="3717925" h="2204085">
                <a:moveTo>
                  <a:pt x="945489" y="105765"/>
                </a:moveTo>
                <a:lnTo>
                  <a:pt x="927536" y="102137"/>
                </a:lnTo>
                <a:lnTo>
                  <a:pt x="912876" y="92242"/>
                </a:lnTo>
                <a:lnTo>
                  <a:pt x="902992" y="77565"/>
                </a:lnTo>
                <a:lnTo>
                  <a:pt x="899367" y="59593"/>
                </a:lnTo>
                <a:lnTo>
                  <a:pt x="902992" y="41621"/>
                </a:lnTo>
                <a:lnTo>
                  <a:pt x="912876" y="26945"/>
                </a:lnTo>
                <a:lnTo>
                  <a:pt x="927536" y="17051"/>
                </a:lnTo>
                <a:lnTo>
                  <a:pt x="945489" y="13422"/>
                </a:lnTo>
                <a:lnTo>
                  <a:pt x="963462" y="17051"/>
                </a:lnTo>
                <a:lnTo>
                  <a:pt x="978133" y="26945"/>
                </a:lnTo>
                <a:lnTo>
                  <a:pt x="988020" y="41621"/>
                </a:lnTo>
                <a:lnTo>
                  <a:pt x="991645" y="59593"/>
                </a:lnTo>
                <a:lnTo>
                  <a:pt x="988020" y="77565"/>
                </a:lnTo>
                <a:lnTo>
                  <a:pt x="978133" y="92242"/>
                </a:lnTo>
                <a:lnTo>
                  <a:pt x="963462" y="102137"/>
                </a:lnTo>
                <a:lnTo>
                  <a:pt x="945489" y="105765"/>
                </a:lnTo>
                <a:close/>
              </a:path>
              <a:path w="3717925" h="2204085">
                <a:moveTo>
                  <a:pt x="1248068" y="108286"/>
                </a:moveTo>
                <a:lnTo>
                  <a:pt x="1229136" y="104460"/>
                </a:lnTo>
                <a:lnTo>
                  <a:pt x="1213670" y="94026"/>
                </a:lnTo>
                <a:lnTo>
                  <a:pt x="1203240" y="78548"/>
                </a:lnTo>
                <a:lnTo>
                  <a:pt x="1199415" y="59593"/>
                </a:lnTo>
                <a:lnTo>
                  <a:pt x="1203240" y="40638"/>
                </a:lnTo>
                <a:lnTo>
                  <a:pt x="1213670" y="25160"/>
                </a:lnTo>
                <a:lnTo>
                  <a:pt x="1229136" y="14725"/>
                </a:lnTo>
                <a:lnTo>
                  <a:pt x="1248068" y="10899"/>
                </a:lnTo>
                <a:lnTo>
                  <a:pt x="1267019" y="14725"/>
                </a:lnTo>
                <a:lnTo>
                  <a:pt x="1282495" y="25160"/>
                </a:lnTo>
                <a:lnTo>
                  <a:pt x="1292929" y="40638"/>
                </a:lnTo>
                <a:lnTo>
                  <a:pt x="1296754" y="59593"/>
                </a:lnTo>
                <a:lnTo>
                  <a:pt x="1292929" y="78548"/>
                </a:lnTo>
                <a:lnTo>
                  <a:pt x="1282495" y="94026"/>
                </a:lnTo>
                <a:lnTo>
                  <a:pt x="1267019" y="104460"/>
                </a:lnTo>
                <a:lnTo>
                  <a:pt x="1248068" y="108286"/>
                </a:lnTo>
                <a:close/>
              </a:path>
              <a:path w="3717925" h="2204085">
                <a:moveTo>
                  <a:pt x="1550646" y="110809"/>
                </a:moveTo>
                <a:lnTo>
                  <a:pt x="1530721" y="106785"/>
                </a:lnTo>
                <a:lnTo>
                  <a:pt x="1514452" y="95810"/>
                </a:lnTo>
                <a:lnTo>
                  <a:pt x="1503484" y="79530"/>
                </a:lnTo>
                <a:lnTo>
                  <a:pt x="1499463" y="59593"/>
                </a:lnTo>
                <a:lnTo>
                  <a:pt x="1503484" y="39655"/>
                </a:lnTo>
                <a:lnTo>
                  <a:pt x="1514452" y="23375"/>
                </a:lnTo>
                <a:lnTo>
                  <a:pt x="1530721" y="12400"/>
                </a:lnTo>
                <a:lnTo>
                  <a:pt x="1550646" y="8376"/>
                </a:lnTo>
                <a:lnTo>
                  <a:pt x="1570577" y="12400"/>
                </a:lnTo>
                <a:lnTo>
                  <a:pt x="1586857" y="23375"/>
                </a:lnTo>
                <a:lnTo>
                  <a:pt x="1597836" y="39655"/>
                </a:lnTo>
                <a:lnTo>
                  <a:pt x="1601863" y="59593"/>
                </a:lnTo>
                <a:lnTo>
                  <a:pt x="1597836" y="79530"/>
                </a:lnTo>
                <a:lnTo>
                  <a:pt x="1586857" y="95810"/>
                </a:lnTo>
                <a:lnTo>
                  <a:pt x="1570577" y="106785"/>
                </a:lnTo>
                <a:lnTo>
                  <a:pt x="1550646" y="110809"/>
                </a:lnTo>
                <a:close/>
              </a:path>
              <a:path w="3717925" h="2204085">
                <a:moveTo>
                  <a:pt x="1853224" y="114173"/>
                </a:moveTo>
                <a:lnTo>
                  <a:pt x="1832008" y="109884"/>
                </a:lnTo>
                <a:lnTo>
                  <a:pt x="1814677" y="98189"/>
                </a:lnTo>
                <a:lnTo>
                  <a:pt x="1802988" y="80845"/>
                </a:lnTo>
                <a:lnTo>
                  <a:pt x="1798701" y="59610"/>
                </a:lnTo>
                <a:lnTo>
                  <a:pt x="1802988" y="38375"/>
                </a:lnTo>
                <a:lnTo>
                  <a:pt x="1814677" y="21031"/>
                </a:lnTo>
                <a:lnTo>
                  <a:pt x="1832008" y="9335"/>
                </a:lnTo>
                <a:lnTo>
                  <a:pt x="1853224" y="5045"/>
                </a:lnTo>
                <a:lnTo>
                  <a:pt x="1874460" y="9335"/>
                </a:lnTo>
                <a:lnTo>
                  <a:pt x="1891802" y="21031"/>
                </a:lnTo>
                <a:lnTo>
                  <a:pt x="1903494" y="38375"/>
                </a:lnTo>
                <a:lnTo>
                  <a:pt x="1907782" y="59610"/>
                </a:lnTo>
                <a:lnTo>
                  <a:pt x="1903494" y="80845"/>
                </a:lnTo>
                <a:lnTo>
                  <a:pt x="1891802" y="98189"/>
                </a:lnTo>
                <a:lnTo>
                  <a:pt x="1874460" y="109884"/>
                </a:lnTo>
                <a:lnTo>
                  <a:pt x="1853224" y="114173"/>
                </a:lnTo>
                <a:close/>
              </a:path>
              <a:path w="3717925" h="2204085">
                <a:moveTo>
                  <a:pt x="2155837" y="116697"/>
                </a:moveTo>
                <a:lnTo>
                  <a:pt x="2133627" y="112210"/>
                </a:lnTo>
                <a:lnTo>
                  <a:pt x="2115492" y="99974"/>
                </a:lnTo>
                <a:lnTo>
                  <a:pt x="2103266" y="81828"/>
                </a:lnTo>
                <a:lnTo>
                  <a:pt x="2098782" y="59610"/>
                </a:lnTo>
                <a:lnTo>
                  <a:pt x="2103266" y="37392"/>
                </a:lnTo>
                <a:lnTo>
                  <a:pt x="2115492" y="19246"/>
                </a:lnTo>
                <a:lnTo>
                  <a:pt x="2133627" y="7010"/>
                </a:lnTo>
                <a:lnTo>
                  <a:pt x="2155837" y="2523"/>
                </a:lnTo>
                <a:lnTo>
                  <a:pt x="2178026" y="7010"/>
                </a:lnTo>
                <a:lnTo>
                  <a:pt x="2196151" y="19246"/>
                </a:lnTo>
                <a:lnTo>
                  <a:pt x="2208374" y="37392"/>
                </a:lnTo>
                <a:lnTo>
                  <a:pt x="2212857" y="59610"/>
                </a:lnTo>
                <a:lnTo>
                  <a:pt x="2208379" y="81828"/>
                </a:lnTo>
                <a:lnTo>
                  <a:pt x="2196164" y="99974"/>
                </a:lnTo>
                <a:lnTo>
                  <a:pt x="2178041" y="112210"/>
                </a:lnTo>
                <a:lnTo>
                  <a:pt x="2155837" y="116697"/>
                </a:lnTo>
                <a:close/>
              </a:path>
              <a:path w="3717925" h="2204085">
                <a:moveTo>
                  <a:pt x="2458415" y="119221"/>
                </a:moveTo>
                <a:lnTo>
                  <a:pt x="2435227" y="114535"/>
                </a:lnTo>
                <a:lnTo>
                  <a:pt x="2416286" y="101759"/>
                </a:lnTo>
                <a:lnTo>
                  <a:pt x="2403514" y="82810"/>
                </a:lnTo>
                <a:lnTo>
                  <a:pt x="2398830" y="59610"/>
                </a:lnTo>
                <a:lnTo>
                  <a:pt x="2403514" y="36409"/>
                </a:lnTo>
                <a:lnTo>
                  <a:pt x="2416286" y="17461"/>
                </a:lnTo>
                <a:lnTo>
                  <a:pt x="2435227" y="4685"/>
                </a:lnTo>
                <a:lnTo>
                  <a:pt x="2458415" y="0"/>
                </a:lnTo>
                <a:lnTo>
                  <a:pt x="2481598" y="4685"/>
                </a:lnTo>
                <a:lnTo>
                  <a:pt x="2500526" y="17461"/>
                </a:lnTo>
                <a:lnTo>
                  <a:pt x="2513287" y="36409"/>
                </a:lnTo>
                <a:lnTo>
                  <a:pt x="2517965" y="59610"/>
                </a:lnTo>
                <a:lnTo>
                  <a:pt x="2513287" y="82810"/>
                </a:lnTo>
                <a:lnTo>
                  <a:pt x="2500526" y="101759"/>
                </a:lnTo>
                <a:lnTo>
                  <a:pt x="2481598" y="114535"/>
                </a:lnTo>
                <a:lnTo>
                  <a:pt x="2458415" y="119221"/>
                </a:lnTo>
                <a:close/>
              </a:path>
              <a:path w="3717925" h="2204085">
                <a:moveTo>
                  <a:pt x="2760993" y="119221"/>
                </a:moveTo>
                <a:lnTo>
                  <a:pt x="2737805" y="114535"/>
                </a:lnTo>
                <a:lnTo>
                  <a:pt x="2718865" y="101759"/>
                </a:lnTo>
                <a:lnTo>
                  <a:pt x="2706093" y="82810"/>
                </a:lnTo>
                <a:lnTo>
                  <a:pt x="2701409" y="59610"/>
                </a:lnTo>
                <a:lnTo>
                  <a:pt x="2706093" y="36409"/>
                </a:lnTo>
                <a:lnTo>
                  <a:pt x="2718865" y="17461"/>
                </a:lnTo>
                <a:lnTo>
                  <a:pt x="2737805" y="4685"/>
                </a:lnTo>
                <a:lnTo>
                  <a:pt x="2760993" y="0"/>
                </a:lnTo>
                <a:lnTo>
                  <a:pt x="2784176" y="4685"/>
                </a:lnTo>
                <a:lnTo>
                  <a:pt x="2803104" y="17461"/>
                </a:lnTo>
                <a:lnTo>
                  <a:pt x="2815865" y="36409"/>
                </a:lnTo>
                <a:lnTo>
                  <a:pt x="2820543" y="59610"/>
                </a:lnTo>
                <a:lnTo>
                  <a:pt x="2815865" y="82810"/>
                </a:lnTo>
                <a:lnTo>
                  <a:pt x="2803104" y="101759"/>
                </a:lnTo>
                <a:lnTo>
                  <a:pt x="2784176" y="114535"/>
                </a:lnTo>
                <a:lnTo>
                  <a:pt x="2760993" y="119221"/>
                </a:lnTo>
                <a:close/>
              </a:path>
              <a:path w="3717925" h="2204085">
                <a:moveTo>
                  <a:pt x="3063571" y="104115"/>
                </a:moveTo>
                <a:lnTo>
                  <a:pt x="3046261" y="100620"/>
                </a:lnTo>
                <a:lnTo>
                  <a:pt x="3032126" y="91087"/>
                </a:lnTo>
                <a:lnTo>
                  <a:pt x="3022597" y="76946"/>
                </a:lnTo>
                <a:lnTo>
                  <a:pt x="3019102" y="59627"/>
                </a:lnTo>
                <a:lnTo>
                  <a:pt x="3022597" y="42308"/>
                </a:lnTo>
                <a:lnTo>
                  <a:pt x="3032126" y="28167"/>
                </a:lnTo>
                <a:lnTo>
                  <a:pt x="3046261" y="18633"/>
                </a:lnTo>
                <a:lnTo>
                  <a:pt x="3063571" y="15138"/>
                </a:lnTo>
                <a:lnTo>
                  <a:pt x="3080863" y="18633"/>
                </a:lnTo>
                <a:lnTo>
                  <a:pt x="3094987" y="28167"/>
                </a:lnTo>
                <a:lnTo>
                  <a:pt x="3104513" y="42308"/>
                </a:lnTo>
                <a:lnTo>
                  <a:pt x="3108007" y="59627"/>
                </a:lnTo>
                <a:lnTo>
                  <a:pt x="3104513" y="76946"/>
                </a:lnTo>
                <a:lnTo>
                  <a:pt x="3094987" y="91087"/>
                </a:lnTo>
                <a:lnTo>
                  <a:pt x="3080863" y="100620"/>
                </a:lnTo>
                <a:lnTo>
                  <a:pt x="3063571" y="104115"/>
                </a:lnTo>
                <a:close/>
              </a:path>
              <a:path w="3717925" h="2204085">
                <a:moveTo>
                  <a:pt x="3373539" y="73048"/>
                </a:moveTo>
                <a:lnTo>
                  <a:pt x="3358727" y="73048"/>
                </a:lnTo>
                <a:lnTo>
                  <a:pt x="3352721" y="67029"/>
                </a:lnTo>
                <a:lnTo>
                  <a:pt x="3352721" y="52192"/>
                </a:lnTo>
                <a:lnTo>
                  <a:pt x="3358727" y="46171"/>
                </a:lnTo>
                <a:lnTo>
                  <a:pt x="3373539" y="46171"/>
                </a:lnTo>
                <a:lnTo>
                  <a:pt x="3379578" y="52192"/>
                </a:lnTo>
                <a:lnTo>
                  <a:pt x="3379578" y="67029"/>
                </a:lnTo>
                <a:lnTo>
                  <a:pt x="3373539" y="73048"/>
                </a:lnTo>
                <a:close/>
              </a:path>
              <a:path w="3717925" h="2204085">
                <a:moveTo>
                  <a:pt x="37755" y="400216"/>
                </a:moveTo>
                <a:lnTo>
                  <a:pt x="23059" y="397246"/>
                </a:lnTo>
                <a:lnTo>
                  <a:pt x="11058" y="389148"/>
                </a:lnTo>
                <a:lnTo>
                  <a:pt x="2966" y="377140"/>
                </a:lnTo>
                <a:lnTo>
                  <a:pt x="0" y="362437"/>
                </a:lnTo>
                <a:lnTo>
                  <a:pt x="2966" y="347736"/>
                </a:lnTo>
                <a:lnTo>
                  <a:pt x="11058" y="335728"/>
                </a:lnTo>
                <a:lnTo>
                  <a:pt x="23059" y="327629"/>
                </a:lnTo>
                <a:lnTo>
                  <a:pt x="37755" y="324659"/>
                </a:lnTo>
                <a:lnTo>
                  <a:pt x="52450" y="327629"/>
                </a:lnTo>
                <a:lnTo>
                  <a:pt x="64451" y="335728"/>
                </a:lnTo>
                <a:lnTo>
                  <a:pt x="72542" y="347736"/>
                </a:lnTo>
                <a:lnTo>
                  <a:pt x="75509" y="362437"/>
                </a:lnTo>
                <a:lnTo>
                  <a:pt x="72542" y="377140"/>
                </a:lnTo>
                <a:lnTo>
                  <a:pt x="64451" y="389148"/>
                </a:lnTo>
                <a:lnTo>
                  <a:pt x="52450" y="397246"/>
                </a:lnTo>
                <a:lnTo>
                  <a:pt x="37755" y="400216"/>
                </a:lnTo>
                <a:close/>
              </a:path>
              <a:path w="3717925" h="2204085">
                <a:moveTo>
                  <a:pt x="340333" y="403580"/>
                </a:moveTo>
                <a:lnTo>
                  <a:pt x="324332" y="400347"/>
                </a:lnTo>
                <a:lnTo>
                  <a:pt x="311270" y="391530"/>
                </a:lnTo>
                <a:lnTo>
                  <a:pt x="302466" y="378452"/>
                </a:lnTo>
                <a:lnTo>
                  <a:pt x="299238" y="362437"/>
                </a:lnTo>
                <a:lnTo>
                  <a:pt x="302466" y="346422"/>
                </a:lnTo>
                <a:lnTo>
                  <a:pt x="311270" y="333345"/>
                </a:lnTo>
                <a:lnTo>
                  <a:pt x="324332" y="324528"/>
                </a:lnTo>
                <a:lnTo>
                  <a:pt x="340333" y="321295"/>
                </a:lnTo>
                <a:lnTo>
                  <a:pt x="356338" y="324528"/>
                </a:lnTo>
                <a:lnTo>
                  <a:pt x="369412" y="333345"/>
                </a:lnTo>
                <a:lnTo>
                  <a:pt x="378228" y="346422"/>
                </a:lnTo>
                <a:lnTo>
                  <a:pt x="381462" y="362437"/>
                </a:lnTo>
                <a:lnTo>
                  <a:pt x="378228" y="378452"/>
                </a:lnTo>
                <a:lnTo>
                  <a:pt x="369412" y="391530"/>
                </a:lnTo>
                <a:lnTo>
                  <a:pt x="356338" y="400347"/>
                </a:lnTo>
                <a:lnTo>
                  <a:pt x="340333" y="403580"/>
                </a:lnTo>
                <a:close/>
              </a:path>
              <a:path w="3717925" h="2204085">
                <a:moveTo>
                  <a:pt x="642911" y="406103"/>
                </a:moveTo>
                <a:lnTo>
                  <a:pt x="625932" y="402673"/>
                </a:lnTo>
                <a:lnTo>
                  <a:pt x="612064" y="393318"/>
                </a:lnTo>
                <a:lnTo>
                  <a:pt x="602714" y="379443"/>
                </a:lnTo>
                <a:lnTo>
                  <a:pt x="599285" y="362454"/>
                </a:lnTo>
                <a:lnTo>
                  <a:pt x="602714" y="345466"/>
                </a:lnTo>
                <a:lnTo>
                  <a:pt x="612064" y="331592"/>
                </a:lnTo>
                <a:lnTo>
                  <a:pt x="625932" y="322238"/>
                </a:lnTo>
                <a:lnTo>
                  <a:pt x="642911" y="318808"/>
                </a:lnTo>
                <a:lnTo>
                  <a:pt x="659891" y="322238"/>
                </a:lnTo>
                <a:lnTo>
                  <a:pt x="673758" y="331592"/>
                </a:lnTo>
                <a:lnTo>
                  <a:pt x="683108" y="345466"/>
                </a:lnTo>
                <a:lnTo>
                  <a:pt x="686536" y="362454"/>
                </a:lnTo>
                <a:lnTo>
                  <a:pt x="683108" y="379443"/>
                </a:lnTo>
                <a:lnTo>
                  <a:pt x="673758" y="393318"/>
                </a:lnTo>
                <a:lnTo>
                  <a:pt x="659891" y="402673"/>
                </a:lnTo>
                <a:lnTo>
                  <a:pt x="642911" y="406103"/>
                </a:lnTo>
                <a:close/>
              </a:path>
              <a:path w="3717925" h="2204085">
                <a:moveTo>
                  <a:pt x="945489" y="408627"/>
                </a:moveTo>
                <a:lnTo>
                  <a:pt x="927536" y="404999"/>
                </a:lnTo>
                <a:lnTo>
                  <a:pt x="912876" y="395103"/>
                </a:lnTo>
                <a:lnTo>
                  <a:pt x="902992" y="380427"/>
                </a:lnTo>
                <a:lnTo>
                  <a:pt x="899367" y="362454"/>
                </a:lnTo>
                <a:lnTo>
                  <a:pt x="902992" y="344484"/>
                </a:lnTo>
                <a:lnTo>
                  <a:pt x="912876" y="329808"/>
                </a:lnTo>
                <a:lnTo>
                  <a:pt x="927536" y="319913"/>
                </a:lnTo>
                <a:lnTo>
                  <a:pt x="945489" y="316285"/>
                </a:lnTo>
                <a:lnTo>
                  <a:pt x="963462" y="319913"/>
                </a:lnTo>
                <a:lnTo>
                  <a:pt x="978133" y="329808"/>
                </a:lnTo>
                <a:lnTo>
                  <a:pt x="988020" y="344484"/>
                </a:lnTo>
                <a:lnTo>
                  <a:pt x="991645" y="362454"/>
                </a:lnTo>
                <a:lnTo>
                  <a:pt x="988020" y="380427"/>
                </a:lnTo>
                <a:lnTo>
                  <a:pt x="978133" y="395103"/>
                </a:lnTo>
                <a:lnTo>
                  <a:pt x="963462" y="404999"/>
                </a:lnTo>
                <a:lnTo>
                  <a:pt x="945489" y="408627"/>
                </a:lnTo>
                <a:close/>
              </a:path>
              <a:path w="3717925" h="2204085">
                <a:moveTo>
                  <a:pt x="1248068" y="411147"/>
                </a:moveTo>
                <a:lnTo>
                  <a:pt x="1229136" y="407321"/>
                </a:lnTo>
                <a:lnTo>
                  <a:pt x="1213670" y="396887"/>
                </a:lnTo>
                <a:lnTo>
                  <a:pt x="1203240" y="381410"/>
                </a:lnTo>
                <a:lnTo>
                  <a:pt x="1199415" y="362454"/>
                </a:lnTo>
                <a:lnTo>
                  <a:pt x="1203240" y="343500"/>
                </a:lnTo>
                <a:lnTo>
                  <a:pt x="1213670" y="328022"/>
                </a:lnTo>
                <a:lnTo>
                  <a:pt x="1229136" y="317587"/>
                </a:lnTo>
                <a:lnTo>
                  <a:pt x="1248068" y="313761"/>
                </a:lnTo>
                <a:lnTo>
                  <a:pt x="1267019" y="317587"/>
                </a:lnTo>
                <a:lnTo>
                  <a:pt x="1282495" y="328022"/>
                </a:lnTo>
                <a:lnTo>
                  <a:pt x="1292929" y="343500"/>
                </a:lnTo>
                <a:lnTo>
                  <a:pt x="1296754" y="362454"/>
                </a:lnTo>
                <a:lnTo>
                  <a:pt x="1292929" y="381410"/>
                </a:lnTo>
                <a:lnTo>
                  <a:pt x="1282495" y="396887"/>
                </a:lnTo>
                <a:lnTo>
                  <a:pt x="1267019" y="407321"/>
                </a:lnTo>
                <a:lnTo>
                  <a:pt x="1248068" y="411147"/>
                </a:lnTo>
                <a:close/>
              </a:path>
              <a:path w="3717925" h="2204085">
                <a:moveTo>
                  <a:pt x="1550646" y="413671"/>
                </a:moveTo>
                <a:lnTo>
                  <a:pt x="1530721" y="409647"/>
                </a:lnTo>
                <a:lnTo>
                  <a:pt x="1514452" y="398672"/>
                </a:lnTo>
                <a:lnTo>
                  <a:pt x="1503484" y="382392"/>
                </a:lnTo>
                <a:lnTo>
                  <a:pt x="1499463" y="362454"/>
                </a:lnTo>
                <a:lnTo>
                  <a:pt x="1503484" y="342516"/>
                </a:lnTo>
                <a:lnTo>
                  <a:pt x="1514452" y="326237"/>
                </a:lnTo>
                <a:lnTo>
                  <a:pt x="1530721" y="315261"/>
                </a:lnTo>
                <a:lnTo>
                  <a:pt x="1550646" y="311237"/>
                </a:lnTo>
                <a:lnTo>
                  <a:pt x="1570577" y="315261"/>
                </a:lnTo>
                <a:lnTo>
                  <a:pt x="1586857" y="326237"/>
                </a:lnTo>
                <a:lnTo>
                  <a:pt x="1597836" y="342516"/>
                </a:lnTo>
                <a:lnTo>
                  <a:pt x="1601863" y="362454"/>
                </a:lnTo>
                <a:lnTo>
                  <a:pt x="1597836" y="382392"/>
                </a:lnTo>
                <a:lnTo>
                  <a:pt x="1586857" y="398672"/>
                </a:lnTo>
                <a:lnTo>
                  <a:pt x="1570577" y="409647"/>
                </a:lnTo>
                <a:lnTo>
                  <a:pt x="1550646" y="413671"/>
                </a:lnTo>
                <a:close/>
              </a:path>
              <a:path w="3717925" h="2204085">
                <a:moveTo>
                  <a:pt x="1853224" y="417035"/>
                </a:moveTo>
                <a:lnTo>
                  <a:pt x="1832008" y="412746"/>
                </a:lnTo>
                <a:lnTo>
                  <a:pt x="1814677" y="401050"/>
                </a:lnTo>
                <a:lnTo>
                  <a:pt x="1802988" y="383706"/>
                </a:lnTo>
                <a:lnTo>
                  <a:pt x="1798701" y="362471"/>
                </a:lnTo>
                <a:lnTo>
                  <a:pt x="1802988" y="341237"/>
                </a:lnTo>
                <a:lnTo>
                  <a:pt x="1814677" y="323893"/>
                </a:lnTo>
                <a:lnTo>
                  <a:pt x="1832008" y="312197"/>
                </a:lnTo>
                <a:lnTo>
                  <a:pt x="1853224" y="307907"/>
                </a:lnTo>
                <a:lnTo>
                  <a:pt x="1874460" y="312197"/>
                </a:lnTo>
                <a:lnTo>
                  <a:pt x="1891802" y="323893"/>
                </a:lnTo>
                <a:lnTo>
                  <a:pt x="1903494" y="341237"/>
                </a:lnTo>
                <a:lnTo>
                  <a:pt x="1907782" y="362471"/>
                </a:lnTo>
                <a:lnTo>
                  <a:pt x="1903494" y="383706"/>
                </a:lnTo>
                <a:lnTo>
                  <a:pt x="1891802" y="401050"/>
                </a:lnTo>
                <a:lnTo>
                  <a:pt x="1874460" y="412746"/>
                </a:lnTo>
                <a:lnTo>
                  <a:pt x="1853224" y="417035"/>
                </a:lnTo>
                <a:close/>
              </a:path>
              <a:path w="3717925" h="2204085">
                <a:moveTo>
                  <a:pt x="2155837" y="419559"/>
                </a:moveTo>
                <a:lnTo>
                  <a:pt x="2133627" y="415071"/>
                </a:lnTo>
                <a:lnTo>
                  <a:pt x="2115492" y="402835"/>
                </a:lnTo>
                <a:lnTo>
                  <a:pt x="2103266" y="384688"/>
                </a:lnTo>
                <a:lnTo>
                  <a:pt x="2098782" y="362471"/>
                </a:lnTo>
                <a:lnTo>
                  <a:pt x="2103266" y="340254"/>
                </a:lnTo>
                <a:lnTo>
                  <a:pt x="2115492" y="322107"/>
                </a:lnTo>
                <a:lnTo>
                  <a:pt x="2133627" y="309871"/>
                </a:lnTo>
                <a:lnTo>
                  <a:pt x="2155837" y="305383"/>
                </a:lnTo>
                <a:lnTo>
                  <a:pt x="2178026" y="309871"/>
                </a:lnTo>
                <a:lnTo>
                  <a:pt x="2196151" y="322107"/>
                </a:lnTo>
                <a:lnTo>
                  <a:pt x="2208374" y="340254"/>
                </a:lnTo>
                <a:lnTo>
                  <a:pt x="2212857" y="362471"/>
                </a:lnTo>
                <a:lnTo>
                  <a:pt x="2208379" y="384688"/>
                </a:lnTo>
                <a:lnTo>
                  <a:pt x="2196164" y="402835"/>
                </a:lnTo>
                <a:lnTo>
                  <a:pt x="2178041" y="415071"/>
                </a:lnTo>
                <a:lnTo>
                  <a:pt x="2155837" y="419559"/>
                </a:lnTo>
                <a:close/>
              </a:path>
              <a:path w="3717925" h="2204085">
                <a:moveTo>
                  <a:pt x="2458415" y="422082"/>
                </a:moveTo>
                <a:lnTo>
                  <a:pt x="2435227" y="417397"/>
                </a:lnTo>
                <a:lnTo>
                  <a:pt x="2416286" y="404620"/>
                </a:lnTo>
                <a:lnTo>
                  <a:pt x="2403514" y="385672"/>
                </a:lnTo>
                <a:lnTo>
                  <a:pt x="2398830" y="362471"/>
                </a:lnTo>
                <a:lnTo>
                  <a:pt x="2403514" y="339271"/>
                </a:lnTo>
                <a:lnTo>
                  <a:pt x="2416286" y="320323"/>
                </a:lnTo>
                <a:lnTo>
                  <a:pt x="2435227" y="307548"/>
                </a:lnTo>
                <a:lnTo>
                  <a:pt x="2458415" y="302863"/>
                </a:lnTo>
                <a:lnTo>
                  <a:pt x="2481598" y="307548"/>
                </a:lnTo>
                <a:lnTo>
                  <a:pt x="2500526" y="320323"/>
                </a:lnTo>
                <a:lnTo>
                  <a:pt x="2513287" y="339271"/>
                </a:lnTo>
                <a:lnTo>
                  <a:pt x="2517965" y="362471"/>
                </a:lnTo>
                <a:lnTo>
                  <a:pt x="2513287" y="385672"/>
                </a:lnTo>
                <a:lnTo>
                  <a:pt x="2500526" y="404620"/>
                </a:lnTo>
                <a:lnTo>
                  <a:pt x="2481598" y="417397"/>
                </a:lnTo>
                <a:lnTo>
                  <a:pt x="2458415" y="422082"/>
                </a:lnTo>
                <a:close/>
              </a:path>
              <a:path w="3717925" h="2204085">
                <a:moveTo>
                  <a:pt x="2760993" y="426286"/>
                </a:moveTo>
                <a:lnTo>
                  <a:pt x="2736169" y="421273"/>
                </a:lnTo>
                <a:lnTo>
                  <a:pt x="2715900" y="407601"/>
                </a:lnTo>
                <a:lnTo>
                  <a:pt x="2702235" y="387322"/>
                </a:lnTo>
                <a:lnTo>
                  <a:pt x="2697225" y="362488"/>
                </a:lnTo>
                <a:lnTo>
                  <a:pt x="2702235" y="337653"/>
                </a:lnTo>
                <a:lnTo>
                  <a:pt x="2715900" y="317374"/>
                </a:lnTo>
                <a:lnTo>
                  <a:pt x="2736169" y="303703"/>
                </a:lnTo>
                <a:lnTo>
                  <a:pt x="2760993" y="298689"/>
                </a:lnTo>
                <a:lnTo>
                  <a:pt x="2785798" y="303703"/>
                </a:lnTo>
                <a:lnTo>
                  <a:pt x="2806057" y="317374"/>
                </a:lnTo>
                <a:lnTo>
                  <a:pt x="2819718" y="337653"/>
                </a:lnTo>
                <a:lnTo>
                  <a:pt x="2824728" y="362488"/>
                </a:lnTo>
                <a:lnTo>
                  <a:pt x="2819718" y="387322"/>
                </a:lnTo>
                <a:lnTo>
                  <a:pt x="2806057" y="407601"/>
                </a:lnTo>
                <a:lnTo>
                  <a:pt x="2785798" y="421273"/>
                </a:lnTo>
                <a:lnTo>
                  <a:pt x="2760993" y="426286"/>
                </a:lnTo>
                <a:close/>
              </a:path>
              <a:path w="3717925" h="2204085">
                <a:moveTo>
                  <a:pt x="3063571" y="429650"/>
                </a:moveTo>
                <a:lnTo>
                  <a:pt x="3037437" y="424372"/>
                </a:lnTo>
                <a:lnTo>
                  <a:pt x="3016095" y="409978"/>
                </a:lnTo>
                <a:lnTo>
                  <a:pt x="3001706" y="388629"/>
                </a:lnTo>
                <a:lnTo>
                  <a:pt x="2996429" y="362488"/>
                </a:lnTo>
                <a:lnTo>
                  <a:pt x="3001706" y="336348"/>
                </a:lnTo>
                <a:lnTo>
                  <a:pt x="3016095" y="314999"/>
                </a:lnTo>
                <a:lnTo>
                  <a:pt x="3037437" y="300604"/>
                </a:lnTo>
                <a:lnTo>
                  <a:pt x="3063571" y="295325"/>
                </a:lnTo>
                <a:lnTo>
                  <a:pt x="3089686" y="300604"/>
                </a:lnTo>
                <a:lnTo>
                  <a:pt x="3111018" y="314999"/>
                </a:lnTo>
                <a:lnTo>
                  <a:pt x="3125404" y="336348"/>
                </a:lnTo>
                <a:lnTo>
                  <a:pt x="3130680" y="362488"/>
                </a:lnTo>
                <a:lnTo>
                  <a:pt x="3125404" y="388629"/>
                </a:lnTo>
                <a:lnTo>
                  <a:pt x="3111018" y="409978"/>
                </a:lnTo>
                <a:lnTo>
                  <a:pt x="3089686" y="424372"/>
                </a:lnTo>
                <a:lnTo>
                  <a:pt x="3063571" y="429650"/>
                </a:lnTo>
                <a:close/>
              </a:path>
              <a:path w="3717925" h="2204085">
                <a:moveTo>
                  <a:pt x="3366149" y="430490"/>
                </a:moveTo>
                <a:lnTo>
                  <a:pt x="3339684" y="425147"/>
                </a:lnTo>
                <a:lnTo>
                  <a:pt x="3318075" y="410574"/>
                </a:lnTo>
                <a:lnTo>
                  <a:pt x="3303506" y="388959"/>
                </a:lnTo>
                <a:lnTo>
                  <a:pt x="3298164" y="362488"/>
                </a:lnTo>
                <a:lnTo>
                  <a:pt x="3303506" y="336017"/>
                </a:lnTo>
                <a:lnTo>
                  <a:pt x="3318075" y="314402"/>
                </a:lnTo>
                <a:lnTo>
                  <a:pt x="3339684" y="299829"/>
                </a:lnTo>
                <a:lnTo>
                  <a:pt x="3366149" y="294485"/>
                </a:lnTo>
                <a:lnTo>
                  <a:pt x="3392595" y="299829"/>
                </a:lnTo>
                <a:lnTo>
                  <a:pt x="3414195" y="314402"/>
                </a:lnTo>
                <a:lnTo>
                  <a:pt x="3428760" y="336017"/>
                </a:lnTo>
                <a:lnTo>
                  <a:pt x="3434102" y="362488"/>
                </a:lnTo>
                <a:lnTo>
                  <a:pt x="3428760" y="388959"/>
                </a:lnTo>
                <a:lnTo>
                  <a:pt x="3414195" y="410574"/>
                </a:lnTo>
                <a:lnTo>
                  <a:pt x="3392595" y="425147"/>
                </a:lnTo>
                <a:lnTo>
                  <a:pt x="3366149" y="430490"/>
                </a:lnTo>
                <a:close/>
              </a:path>
              <a:path w="3717925" h="2204085">
                <a:moveTo>
                  <a:pt x="3668728" y="380957"/>
                </a:moveTo>
                <a:lnTo>
                  <a:pt x="3661546" y="379505"/>
                </a:lnTo>
                <a:lnTo>
                  <a:pt x="3655680" y="375545"/>
                </a:lnTo>
                <a:lnTo>
                  <a:pt x="3651724" y="369674"/>
                </a:lnTo>
                <a:lnTo>
                  <a:pt x="3650273" y="362488"/>
                </a:lnTo>
                <a:lnTo>
                  <a:pt x="3651724" y="355302"/>
                </a:lnTo>
                <a:lnTo>
                  <a:pt x="3655680" y="349431"/>
                </a:lnTo>
                <a:lnTo>
                  <a:pt x="3661546" y="345471"/>
                </a:lnTo>
                <a:lnTo>
                  <a:pt x="3668728" y="344019"/>
                </a:lnTo>
                <a:lnTo>
                  <a:pt x="3675911" y="345471"/>
                </a:lnTo>
                <a:lnTo>
                  <a:pt x="3681777" y="349431"/>
                </a:lnTo>
                <a:lnTo>
                  <a:pt x="3685733" y="355302"/>
                </a:lnTo>
                <a:lnTo>
                  <a:pt x="3687184" y="362488"/>
                </a:lnTo>
                <a:lnTo>
                  <a:pt x="3685733" y="369674"/>
                </a:lnTo>
                <a:lnTo>
                  <a:pt x="3681777" y="375545"/>
                </a:lnTo>
                <a:lnTo>
                  <a:pt x="3675911" y="379505"/>
                </a:lnTo>
                <a:lnTo>
                  <a:pt x="3668728" y="380957"/>
                </a:lnTo>
                <a:close/>
              </a:path>
              <a:path w="3717925" h="2204085">
                <a:moveTo>
                  <a:pt x="37755" y="703094"/>
                </a:moveTo>
                <a:lnTo>
                  <a:pt x="23059" y="700125"/>
                </a:lnTo>
                <a:lnTo>
                  <a:pt x="11058" y="692027"/>
                </a:lnTo>
                <a:lnTo>
                  <a:pt x="2966" y="680018"/>
                </a:lnTo>
                <a:lnTo>
                  <a:pt x="0" y="665316"/>
                </a:lnTo>
                <a:lnTo>
                  <a:pt x="2966" y="650614"/>
                </a:lnTo>
                <a:lnTo>
                  <a:pt x="11058" y="638605"/>
                </a:lnTo>
                <a:lnTo>
                  <a:pt x="23059" y="630507"/>
                </a:lnTo>
                <a:lnTo>
                  <a:pt x="37755" y="627537"/>
                </a:lnTo>
                <a:lnTo>
                  <a:pt x="52450" y="630507"/>
                </a:lnTo>
                <a:lnTo>
                  <a:pt x="64451" y="638605"/>
                </a:lnTo>
                <a:lnTo>
                  <a:pt x="72542" y="650614"/>
                </a:lnTo>
                <a:lnTo>
                  <a:pt x="75509" y="665316"/>
                </a:lnTo>
                <a:lnTo>
                  <a:pt x="72542" y="680018"/>
                </a:lnTo>
                <a:lnTo>
                  <a:pt x="64451" y="692027"/>
                </a:lnTo>
                <a:lnTo>
                  <a:pt x="52450" y="700125"/>
                </a:lnTo>
                <a:lnTo>
                  <a:pt x="37755" y="703094"/>
                </a:lnTo>
                <a:close/>
              </a:path>
              <a:path w="3717925" h="2204085">
                <a:moveTo>
                  <a:pt x="340333" y="706458"/>
                </a:moveTo>
                <a:lnTo>
                  <a:pt x="324332" y="703225"/>
                </a:lnTo>
                <a:lnTo>
                  <a:pt x="311270" y="694408"/>
                </a:lnTo>
                <a:lnTo>
                  <a:pt x="302466" y="681331"/>
                </a:lnTo>
                <a:lnTo>
                  <a:pt x="299238" y="665316"/>
                </a:lnTo>
                <a:lnTo>
                  <a:pt x="302466" y="649301"/>
                </a:lnTo>
                <a:lnTo>
                  <a:pt x="311270" y="636223"/>
                </a:lnTo>
                <a:lnTo>
                  <a:pt x="324332" y="627407"/>
                </a:lnTo>
                <a:lnTo>
                  <a:pt x="340333" y="624174"/>
                </a:lnTo>
                <a:lnTo>
                  <a:pt x="356338" y="627407"/>
                </a:lnTo>
                <a:lnTo>
                  <a:pt x="369412" y="636223"/>
                </a:lnTo>
                <a:lnTo>
                  <a:pt x="378228" y="649301"/>
                </a:lnTo>
                <a:lnTo>
                  <a:pt x="381462" y="665316"/>
                </a:lnTo>
                <a:lnTo>
                  <a:pt x="378228" y="681331"/>
                </a:lnTo>
                <a:lnTo>
                  <a:pt x="369412" y="694408"/>
                </a:lnTo>
                <a:lnTo>
                  <a:pt x="356338" y="703225"/>
                </a:lnTo>
                <a:lnTo>
                  <a:pt x="340333" y="706458"/>
                </a:lnTo>
                <a:close/>
              </a:path>
              <a:path w="3717925" h="2204085">
                <a:moveTo>
                  <a:pt x="642911" y="708982"/>
                </a:moveTo>
                <a:lnTo>
                  <a:pt x="625932" y="705551"/>
                </a:lnTo>
                <a:lnTo>
                  <a:pt x="612064" y="696196"/>
                </a:lnTo>
                <a:lnTo>
                  <a:pt x="602714" y="682322"/>
                </a:lnTo>
                <a:lnTo>
                  <a:pt x="599285" y="665333"/>
                </a:lnTo>
                <a:lnTo>
                  <a:pt x="602714" y="648344"/>
                </a:lnTo>
                <a:lnTo>
                  <a:pt x="612064" y="634471"/>
                </a:lnTo>
                <a:lnTo>
                  <a:pt x="625932" y="625117"/>
                </a:lnTo>
                <a:lnTo>
                  <a:pt x="642911" y="621687"/>
                </a:lnTo>
                <a:lnTo>
                  <a:pt x="659891" y="625117"/>
                </a:lnTo>
                <a:lnTo>
                  <a:pt x="673758" y="634471"/>
                </a:lnTo>
                <a:lnTo>
                  <a:pt x="683108" y="648344"/>
                </a:lnTo>
                <a:lnTo>
                  <a:pt x="686536" y="665333"/>
                </a:lnTo>
                <a:lnTo>
                  <a:pt x="683108" y="682322"/>
                </a:lnTo>
                <a:lnTo>
                  <a:pt x="673758" y="696196"/>
                </a:lnTo>
                <a:lnTo>
                  <a:pt x="659891" y="705551"/>
                </a:lnTo>
                <a:lnTo>
                  <a:pt x="642911" y="708982"/>
                </a:lnTo>
                <a:close/>
              </a:path>
              <a:path w="3717925" h="2204085">
                <a:moveTo>
                  <a:pt x="945489" y="711506"/>
                </a:moveTo>
                <a:lnTo>
                  <a:pt x="927536" y="707877"/>
                </a:lnTo>
                <a:lnTo>
                  <a:pt x="912876" y="697982"/>
                </a:lnTo>
                <a:lnTo>
                  <a:pt x="902992" y="683305"/>
                </a:lnTo>
                <a:lnTo>
                  <a:pt x="899367" y="665333"/>
                </a:lnTo>
                <a:lnTo>
                  <a:pt x="902992" y="647362"/>
                </a:lnTo>
                <a:lnTo>
                  <a:pt x="912876" y="632687"/>
                </a:lnTo>
                <a:lnTo>
                  <a:pt x="927536" y="622792"/>
                </a:lnTo>
                <a:lnTo>
                  <a:pt x="945489" y="619163"/>
                </a:lnTo>
                <a:lnTo>
                  <a:pt x="963462" y="622792"/>
                </a:lnTo>
                <a:lnTo>
                  <a:pt x="978133" y="632687"/>
                </a:lnTo>
                <a:lnTo>
                  <a:pt x="988020" y="647362"/>
                </a:lnTo>
                <a:lnTo>
                  <a:pt x="991645" y="665333"/>
                </a:lnTo>
                <a:lnTo>
                  <a:pt x="988020" y="683305"/>
                </a:lnTo>
                <a:lnTo>
                  <a:pt x="978133" y="697982"/>
                </a:lnTo>
                <a:lnTo>
                  <a:pt x="963462" y="707877"/>
                </a:lnTo>
                <a:lnTo>
                  <a:pt x="945489" y="711506"/>
                </a:lnTo>
                <a:close/>
              </a:path>
              <a:path w="3717925" h="2204085">
                <a:moveTo>
                  <a:pt x="1248068" y="714026"/>
                </a:moveTo>
                <a:lnTo>
                  <a:pt x="1229136" y="710200"/>
                </a:lnTo>
                <a:lnTo>
                  <a:pt x="1213670" y="699766"/>
                </a:lnTo>
                <a:lnTo>
                  <a:pt x="1203240" y="684288"/>
                </a:lnTo>
                <a:lnTo>
                  <a:pt x="1199415" y="665333"/>
                </a:lnTo>
                <a:lnTo>
                  <a:pt x="1203240" y="646379"/>
                </a:lnTo>
                <a:lnTo>
                  <a:pt x="1213670" y="630901"/>
                </a:lnTo>
                <a:lnTo>
                  <a:pt x="1229136" y="620466"/>
                </a:lnTo>
                <a:lnTo>
                  <a:pt x="1248068" y="616640"/>
                </a:lnTo>
                <a:lnTo>
                  <a:pt x="1267019" y="620466"/>
                </a:lnTo>
                <a:lnTo>
                  <a:pt x="1282495" y="630901"/>
                </a:lnTo>
                <a:lnTo>
                  <a:pt x="1292929" y="646379"/>
                </a:lnTo>
                <a:lnTo>
                  <a:pt x="1296754" y="665333"/>
                </a:lnTo>
                <a:lnTo>
                  <a:pt x="1292929" y="684288"/>
                </a:lnTo>
                <a:lnTo>
                  <a:pt x="1282495" y="699766"/>
                </a:lnTo>
                <a:lnTo>
                  <a:pt x="1267019" y="710200"/>
                </a:lnTo>
                <a:lnTo>
                  <a:pt x="1248068" y="714026"/>
                </a:lnTo>
                <a:close/>
              </a:path>
              <a:path w="3717925" h="2204085">
                <a:moveTo>
                  <a:pt x="1550646" y="716550"/>
                </a:moveTo>
                <a:lnTo>
                  <a:pt x="1530721" y="712525"/>
                </a:lnTo>
                <a:lnTo>
                  <a:pt x="1514452" y="701550"/>
                </a:lnTo>
                <a:lnTo>
                  <a:pt x="1503484" y="685271"/>
                </a:lnTo>
                <a:lnTo>
                  <a:pt x="1499463" y="665333"/>
                </a:lnTo>
                <a:lnTo>
                  <a:pt x="1503484" y="645395"/>
                </a:lnTo>
                <a:lnTo>
                  <a:pt x="1514452" y="629115"/>
                </a:lnTo>
                <a:lnTo>
                  <a:pt x="1530721" y="618140"/>
                </a:lnTo>
                <a:lnTo>
                  <a:pt x="1550646" y="614116"/>
                </a:lnTo>
                <a:lnTo>
                  <a:pt x="1570577" y="618140"/>
                </a:lnTo>
                <a:lnTo>
                  <a:pt x="1586857" y="629115"/>
                </a:lnTo>
                <a:lnTo>
                  <a:pt x="1597836" y="645395"/>
                </a:lnTo>
                <a:lnTo>
                  <a:pt x="1601863" y="665333"/>
                </a:lnTo>
                <a:lnTo>
                  <a:pt x="1597836" y="685271"/>
                </a:lnTo>
                <a:lnTo>
                  <a:pt x="1586857" y="701550"/>
                </a:lnTo>
                <a:lnTo>
                  <a:pt x="1570577" y="712525"/>
                </a:lnTo>
                <a:lnTo>
                  <a:pt x="1550646" y="716550"/>
                </a:lnTo>
                <a:close/>
              </a:path>
              <a:path w="3717925" h="2204085">
                <a:moveTo>
                  <a:pt x="1853224" y="719914"/>
                </a:moveTo>
                <a:lnTo>
                  <a:pt x="1832008" y="715624"/>
                </a:lnTo>
                <a:lnTo>
                  <a:pt x="1814677" y="703929"/>
                </a:lnTo>
                <a:lnTo>
                  <a:pt x="1802988" y="686585"/>
                </a:lnTo>
                <a:lnTo>
                  <a:pt x="1798701" y="665350"/>
                </a:lnTo>
                <a:lnTo>
                  <a:pt x="1802988" y="644116"/>
                </a:lnTo>
                <a:lnTo>
                  <a:pt x="1814677" y="626772"/>
                </a:lnTo>
                <a:lnTo>
                  <a:pt x="1832008" y="615075"/>
                </a:lnTo>
                <a:lnTo>
                  <a:pt x="1853224" y="610786"/>
                </a:lnTo>
                <a:lnTo>
                  <a:pt x="1874460" y="615075"/>
                </a:lnTo>
                <a:lnTo>
                  <a:pt x="1891802" y="626772"/>
                </a:lnTo>
                <a:lnTo>
                  <a:pt x="1903494" y="644116"/>
                </a:lnTo>
                <a:lnTo>
                  <a:pt x="1907782" y="665350"/>
                </a:lnTo>
                <a:lnTo>
                  <a:pt x="1903494" y="686585"/>
                </a:lnTo>
                <a:lnTo>
                  <a:pt x="1891802" y="703929"/>
                </a:lnTo>
                <a:lnTo>
                  <a:pt x="1874460" y="715624"/>
                </a:lnTo>
                <a:lnTo>
                  <a:pt x="1853224" y="719914"/>
                </a:lnTo>
                <a:close/>
              </a:path>
              <a:path w="3717925" h="2204085">
                <a:moveTo>
                  <a:pt x="2155837" y="722437"/>
                </a:moveTo>
                <a:lnTo>
                  <a:pt x="2133627" y="717950"/>
                </a:lnTo>
                <a:lnTo>
                  <a:pt x="2115492" y="705715"/>
                </a:lnTo>
                <a:lnTo>
                  <a:pt x="2103266" y="687568"/>
                </a:lnTo>
                <a:lnTo>
                  <a:pt x="2098782" y="665350"/>
                </a:lnTo>
                <a:lnTo>
                  <a:pt x="2103266" y="643132"/>
                </a:lnTo>
                <a:lnTo>
                  <a:pt x="2115492" y="624986"/>
                </a:lnTo>
                <a:lnTo>
                  <a:pt x="2133627" y="612749"/>
                </a:lnTo>
                <a:lnTo>
                  <a:pt x="2155837" y="608262"/>
                </a:lnTo>
                <a:lnTo>
                  <a:pt x="2178026" y="612749"/>
                </a:lnTo>
                <a:lnTo>
                  <a:pt x="2196151" y="624986"/>
                </a:lnTo>
                <a:lnTo>
                  <a:pt x="2208374" y="643132"/>
                </a:lnTo>
                <a:lnTo>
                  <a:pt x="2212857" y="665350"/>
                </a:lnTo>
                <a:lnTo>
                  <a:pt x="2208379" y="687568"/>
                </a:lnTo>
                <a:lnTo>
                  <a:pt x="2196164" y="705715"/>
                </a:lnTo>
                <a:lnTo>
                  <a:pt x="2178041" y="717950"/>
                </a:lnTo>
                <a:lnTo>
                  <a:pt x="2155837" y="722437"/>
                </a:lnTo>
                <a:close/>
              </a:path>
              <a:path w="3717925" h="2204085">
                <a:moveTo>
                  <a:pt x="2458415" y="724961"/>
                </a:moveTo>
                <a:lnTo>
                  <a:pt x="2435227" y="720276"/>
                </a:lnTo>
                <a:lnTo>
                  <a:pt x="2416286" y="707499"/>
                </a:lnTo>
                <a:lnTo>
                  <a:pt x="2403514" y="688551"/>
                </a:lnTo>
                <a:lnTo>
                  <a:pt x="2398830" y="665350"/>
                </a:lnTo>
                <a:lnTo>
                  <a:pt x="2403514" y="642149"/>
                </a:lnTo>
                <a:lnTo>
                  <a:pt x="2416286" y="623202"/>
                </a:lnTo>
                <a:lnTo>
                  <a:pt x="2435227" y="610426"/>
                </a:lnTo>
                <a:lnTo>
                  <a:pt x="2458415" y="605742"/>
                </a:lnTo>
                <a:lnTo>
                  <a:pt x="2481598" y="610426"/>
                </a:lnTo>
                <a:lnTo>
                  <a:pt x="2500526" y="623202"/>
                </a:lnTo>
                <a:lnTo>
                  <a:pt x="2513287" y="642149"/>
                </a:lnTo>
                <a:lnTo>
                  <a:pt x="2517965" y="665350"/>
                </a:lnTo>
                <a:lnTo>
                  <a:pt x="2513287" y="688551"/>
                </a:lnTo>
                <a:lnTo>
                  <a:pt x="2500526" y="707499"/>
                </a:lnTo>
                <a:lnTo>
                  <a:pt x="2481598" y="720276"/>
                </a:lnTo>
                <a:lnTo>
                  <a:pt x="2458415" y="724961"/>
                </a:lnTo>
                <a:close/>
              </a:path>
              <a:path w="3717925" h="2204085">
                <a:moveTo>
                  <a:pt x="2760993" y="729165"/>
                </a:moveTo>
                <a:lnTo>
                  <a:pt x="2736169" y="724152"/>
                </a:lnTo>
                <a:lnTo>
                  <a:pt x="2715900" y="710480"/>
                </a:lnTo>
                <a:lnTo>
                  <a:pt x="2702235" y="690201"/>
                </a:lnTo>
                <a:lnTo>
                  <a:pt x="2697225" y="665366"/>
                </a:lnTo>
                <a:lnTo>
                  <a:pt x="2702235" y="640532"/>
                </a:lnTo>
                <a:lnTo>
                  <a:pt x="2715900" y="620253"/>
                </a:lnTo>
                <a:lnTo>
                  <a:pt x="2736169" y="606581"/>
                </a:lnTo>
                <a:lnTo>
                  <a:pt x="2760993" y="601568"/>
                </a:lnTo>
                <a:lnTo>
                  <a:pt x="2785798" y="606581"/>
                </a:lnTo>
                <a:lnTo>
                  <a:pt x="2806057" y="620253"/>
                </a:lnTo>
                <a:lnTo>
                  <a:pt x="2819718" y="640532"/>
                </a:lnTo>
                <a:lnTo>
                  <a:pt x="2824728" y="665366"/>
                </a:lnTo>
                <a:lnTo>
                  <a:pt x="2819718" y="690201"/>
                </a:lnTo>
                <a:lnTo>
                  <a:pt x="2806057" y="710480"/>
                </a:lnTo>
                <a:lnTo>
                  <a:pt x="2785798" y="724152"/>
                </a:lnTo>
                <a:lnTo>
                  <a:pt x="2760993" y="729165"/>
                </a:lnTo>
                <a:close/>
              </a:path>
              <a:path w="3717925" h="2204085">
                <a:moveTo>
                  <a:pt x="3063571" y="732529"/>
                </a:moveTo>
                <a:lnTo>
                  <a:pt x="3037437" y="727251"/>
                </a:lnTo>
                <a:lnTo>
                  <a:pt x="3016095" y="712856"/>
                </a:lnTo>
                <a:lnTo>
                  <a:pt x="3001706" y="691508"/>
                </a:lnTo>
                <a:lnTo>
                  <a:pt x="2996429" y="665366"/>
                </a:lnTo>
                <a:lnTo>
                  <a:pt x="3001706" y="639226"/>
                </a:lnTo>
                <a:lnTo>
                  <a:pt x="3016095" y="617878"/>
                </a:lnTo>
                <a:lnTo>
                  <a:pt x="3037437" y="603483"/>
                </a:lnTo>
                <a:lnTo>
                  <a:pt x="3063571" y="598204"/>
                </a:lnTo>
                <a:lnTo>
                  <a:pt x="3089686" y="603483"/>
                </a:lnTo>
                <a:lnTo>
                  <a:pt x="3111018" y="617878"/>
                </a:lnTo>
                <a:lnTo>
                  <a:pt x="3125404" y="639226"/>
                </a:lnTo>
                <a:lnTo>
                  <a:pt x="3130680" y="665366"/>
                </a:lnTo>
                <a:lnTo>
                  <a:pt x="3125404" y="691508"/>
                </a:lnTo>
                <a:lnTo>
                  <a:pt x="3111018" y="712856"/>
                </a:lnTo>
                <a:lnTo>
                  <a:pt x="3089686" y="727251"/>
                </a:lnTo>
                <a:lnTo>
                  <a:pt x="3063571" y="732529"/>
                </a:lnTo>
                <a:close/>
              </a:path>
              <a:path w="3717925" h="2204085">
                <a:moveTo>
                  <a:pt x="3366149" y="736733"/>
                </a:moveTo>
                <a:lnTo>
                  <a:pt x="3338380" y="731126"/>
                </a:lnTo>
                <a:lnTo>
                  <a:pt x="3315709" y="715835"/>
                </a:lnTo>
                <a:lnTo>
                  <a:pt x="3300427" y="693151"/>
                </a:lnTo>
                <a:lnTo>
                  <a:pt x="3294824" y="665366"/>
                </a:lnTo>
                <a:lnTo>
                  <a:pt x="3300427" y="637583"/>
                </a:lnTo>
                <a:lnTo>
                  <a:pt x="3315709" y="614899"/>
                </a:lnTo>
                <a:lnTo>
                  <a:pt x="3338380" y="599607"/>
                </a:lnTo>
                <a:lnTo>
                  <a:pt x="3366149" y="594000"/>
                </a:lnTo>
                <a:lnTo>
                  <a:pt x="3393905" y="599607"/>
                </a:lnTo>
                <a:lnTo>
                  <a:pt x="3416578" y="614899"/>
                </a:lnTo>
                <a:lnTo>
                  <a:pt x="3431868" y="637583"/>
                </a:lnTo>
                <a:lnTo>
                  <a:pt x="3437476" y="665366"/>
                </a:lnTo>
                <a:lnTo>
                  <a:pt x="3431868" y="693151"/>
                </a:lnTo>
                <a:lnTo>
                  <a:pt x="3416578" y="715835"/>
                </a:lnTo>
                <a:lnTo>
                  <a:pt x="3393905" y="731126"/>
                </a:lnTo>
                <a:lnTo>
                  <a:pt x="3366149" y="736733"/>
                </a:lnTo>
                <a:close/>
              </a:path>
              <a:path w="3717925" h="2204085">
                <a:moveTo>
                  <a:pt x="3668728" y="714060"/>
                </a:moveTo>
                <a:lnTo>
                  <a:pt x="3649777" y="710234"/>
                </a:lnTo>
                <a:lnTo>
                  <a:pt x="3634301" y="699800"/>
                </a:lnTo>
                <a:lnTo>
                  <a:pt x="3623867" y="684322"/>
                </a:lnTo>
                <a:lnTo>
                  <a:pt x="3620041" y="665366"/>
                </a:lnTo>
                <a:lnTo>
                  <a:pt x="3623867" y="646412"/>
                </a:lnTo>
                <a:lnTo>
                  <a:pt x="3634301" y="630935"/>
                </a:lnTo>
                <a:lnTo>
                  <a:pt x="3649777" y="620500"/>
                </a:lnTo>
                <a:lnTo>
                  <a:pt x="3668728" y="616673"/>
                </a:lnTo>
                <a:lnTo>
                  <a:pt x="3687660" y="620500"/>
                </a:lnTo>
                <a:lnTo>
                  <a:pt x="3703126" y="630935"/>
                </a:lnTo>
                <a:lnTo>
                  <a:pt x="3713556" y="646412"/>
                </a:lnTo>
                <a:lnTo>
                  <a:pt x="3717381" y="665366"/>
                </a:lnTo>
                <a:lnTo>
                  <a:pt x="3713556" y="684322"/>
                </a:lnTo>
                <a:lnTo>
                  <a:pt x="3703126" y="699800"/>
                </a:lnTo>
                <a:lnTo>
                  <a:pt x="3687660" y="710234"/>
                </a:lnTo>
                <a:lnTo>
                  <a:pt x="3668728" y="714060"/>
                </a:lnTo>
                <a:close/>
              </a:path>
              <a:path w="3717925" h="2204085">
                <a:moveTo>
                  <a:pt x="37755" y="1005973"/>
                </a:moveTo>
                <a:lnTo>
                  <a:pt x="23059" y="1003003"/>
                </a:lnTo>
                <a:lnTo>
                  <a:pt x="11058" y="994905"/>
                </a:lnTo>
                <a:lnTo>
                  <a:pt x="2966" y="982897"/>
                </a:lnTo>
                <a:lnTo>
                  <a:pt x="0" y="968194"/>
                </a:lnTo>
                <a:lnTo>
                  <a:pt x="2966" y="953494"/>
                </a:lnTo>
                <a:lnTo>
                  <a:pt x="11058" y="941485"/>
                </a:lnTo>
                <a:lnTo>
                  <a:pt x="23059" y="933386"/>
                </a:lnTo>
                <a:lnTo>
                  <a:pt x="37755" y="930416"/>
                </a:lnTo>
                <a:lnTo>
                  <a:pt x="52450" y="933386"/>
                </a:lnTo>
                <a:lnTo>
                  <a:pt x="64451" y="941485"/>
                </a:lnTo>
                <a:lnTo>
                  <a:pt x="72542" y="953494"/>
                </a:lnTo>
                <a:lnTo>
                  <a:pt x="75509" y="968194"/>
                </a:lnTo>
                <a:lnTo>
                  <a:pt x="72542" y="982897"/>
                </a:lnTo>
                <a:lnTo>
                  <a:pt x="64451" y="994905"/>
                </a:lnTo>
                <a:lnTo>
                  <a:pt x="52450" y="1003003"/>
                </a:lnTo>
                <a:lnTo>
                  <a:pt x="37755" y="1005973"/>
                </a:lnTo>
                <a:close/>
              </a:path>
              <a:path w="3717925" h="2204085">
                <a:moveTo>
                  <a:pt x="340333" y="1009337"/>
                </a:moveTo>
                <a:lnTo>
                  <a:pt x="324332" y="1006104"/>
                </a:lnTo>
                <a:lnTo>
                  <a:pt x="311270" y="997287"/>
                </a:lnTo>
                <a:lnTo>
                  <a:pt x="302466" y="984210"/>
                </a:lnTo>
                <a:lnTo>
                  <a:pt x="299238" y="968194"/>
                </a:lnTo>
                <a:lnTo>
                  <a:pt x="302466" y="952179"/>
                </a:lnTo>
                <a:lnTo>
                  <a:pt x="311270" y="939102"/>
                </a:lnTo>
                <a:lnTo>
                  <a:pt x="324332" y="930285"/>
                </a:lnTo>
                <a:lnTo>
                  <a:pt x="340333" y="927052"/>
                </a:lnTo>
                <a:lnTo>
                  <a:pt x="356338" y="930285"/>
                </a:lnTo>
                <a:lnTo>
                  <a:pt x="369412" y="939102"/>
                </a:lnTo>
                <a:lnTo>
                  <a:pt x="378228" y="952179"/>
                </a:lnTo>
                <a:lnTo>
                  <a:pt x="381462" y="968194"/>
                </a:lnTo>
                <a:lnTo>
                  <a:pt x="378228" y="984210"/>
                </a:lnTo>
                <a:lnTo>
                  <a:pt x="369412" y="997287"/>
                </a:lnTo>
                <a:lnTo>
                  <a:pt x="356338" y="1006104"/>
                </a:lnTo>
                <a:lnTo>
                  <a:pt x="340333" y="1009337"/>
                </a:lnTo>
                <a:close/>
              </a:path>
              <a:path w="3717925" h="2204085">
                <a:moveTo>
                  <a:pt x="642911" y="1011861"/>
                </a:moveTo>
                <a:lnTo>
                  <a:pt x="625932" y="1008430"/>
                </a:lnTo>
                <a:lnTo>
                  <a:pt x="612064" y="999075"/>
                </a:lnTo>
                <a:lnTo>
                  <a:pt x="602714" y="985200"/>
                </a:lnTo>
                <a:lnTo>
                  <a:pt x="599285" y="968211"/>
                </a:lnTo>
                <a:lnTo>
                  <a:pt x="602714" y="951222"/>
                </a:lnTo>
                <a:lnTo>
                  <a:pt x="612064" y="937348"/>
                </a:lnTo>
                <a:lnTo>
                  <a:pt x="625932" y="927993"/>
                </a:lnTo>
                <a:lnTo>
                  <a:pt x="642911" y="924562"/>
                </a:lnTo>
                <a:lnTo>
                  <a:pt x="659891" y="927993"/>
                </a:lnTo>
                <a:lnTo>
                  <a:pt x="673758" y="937348"/>
                </a:lnTo>
                <a:lnTo>
                  <a:pt x="683108" y="951222"/>
                </a:lnTo>
                <a:lnTo>
                  <a:pt x="686536" y="968211"/>
                </a:lnTo>
                <a:lnTo>
                  <a:pt x="683108" y="985200"/>
                </a:lnTo>
                <a:lnTo>
                  <a:pt x="673758" y="999075"/>
                </a:lnTo>
                <a:lnTo>
                  <a:pt x="659891" y="1008430"/>
                </a:lnTo>
                <a:lnTo>
                  <a:pt x="642911" y="1011861"/>
                </a:lnTo>
                <a:close/>
              </a:path>
              <a:path w="3717925" h="2204085">
                <a:moveTo>
                  <a:pt x="945489" y="1014384"/>
                </a:moveTo>
                <a:lnTo>
                  <a:pt x="927536" y="1010756"/>
                </a:lnTo>
                <a:lnTo>
                  <a:pt x="912876" y="1000861"/>
                </a:lnTo>
                <a:lnTo>
                  <a:pt x="902992" y="986184"/>
                </a:lnTo>
                <a:lnTo>
                  <a:pt x="899367" y="968211"/>
                </a:lnTo>
                <a:lnTo>
                  <a:pt x="902992" y="950241"/>
                </a:lnTo>
                <a:lnTo>
                  <a:pt x="912876" y="935565"/>
                </a:lnTo>
                <a:lnTo>
                  <a:pt x="927536" y="925670"/>
                </a:lnTo>
                <a:lnTo>
                  <a:pt x="945489" y="922042"/>
                </a:lnTo>
                <a:lnTo>
                  <a:pt x="963462" y="925670"/>
                </a:lnTo>
                <a:lnTo>
                  <a:pt x="978133" y="935565"/>
                </a:lnTo>
                <a:lnTo>
                  <a:pt x="988020" y="950241"/>
                </a:lnTo>
                <a:lnTo>
                  <a:pt x="991645" y="968211"/>
                </a:lnTo>
                <a:lnTo>
                  <a:pt x="988020" y="986184"/>
                </a:lnTo>
                <a:lnTo>
                  <a:pt x="978133" y="1000861"/>
                </a:lnTo>
                <a:lnTo>
                  <a:pt x="963462" y="1010756"/>
                </a:lnTo>
                <a:lnTo>
                  <a:pt x="945489" y="1014384"/>
                </a:lnTo>
                <a:close/>
              </a:path>
              <a:path w="3717925" h="2204085">
                <a:moveTo>
                  <a:pt x="1248068" y="1016905"/>
                </a:moveTo>
                <a:lnTo>
                  <a:pt x="1229136" y="1013078"/>
                </a:lnTo>
                <a:lnTo>
                  <a:pt x="1213670" y="1002643"/>
                </a:lnTo>
                <a:lnTo>
                  <a:pt x="1203240" y="987166"/>
                </a:lnTo>
                <a:lnTo>
                  <a:pt x="1199415" y="968211"/>
                </a:lnTo>
                <a:lnTo>
                  <a:pt x="1203240" y="949257"/>
                </a:lnTo>
                <a:lnTo>
                  <a:pt x="1213670" y="933779"/>
                </a:lnTo>
                <a:lnTo>
                  <a:pt x="1229136" y="923344"/>
                </a:lnTo>
                <a:lnTo>
                  <a:pt x="1248068" y="919518"/>
                </a:lnTo>
                <a:lnTo>
                  <a:pt x="1267019" y="923344"/>
                </a:lnTo>
                <a:lnTo>
                  <a:pt x="1282495" y="933779"/>
                </a:lnTo>
                <a:lnTo>
                  <a:pt x="1292929" y="949257"/>
                </a:lnTo>
                <a:lnTo>
                  <a:pt x="1296754" y="968211"/>
                </a:lnTo>
                <a:lnTo>
                  <a:pt x="1292929" y="987166"/>
                </a:lnTo>
                <a:lnTo>
                  <a:pt x="1282495" y="1002643"/>
                </a:lnTo>
                <a:lnTo>
                  <a:pt x="1267019" y="1013078"/>
                </a:lnTo>
                <a:lnTo>
                  <a:pt x="1248068" y="1016905"/>
                </a:lnTo>
                <a:close/>
              </a:path>
              <a:path w="3717925" h="2204085">
                <a:moveTo>
                  <a:pt x="1550646" y="1019428"/>
                </a:moveTo>
                <a:lnTo>
                  <a:pt x="1530721" y="1015404"/>
                </a:lnTo>
                <a:lnTo>
                  <a:pt x="1514452" y="1004429"/>
                </a:lnTo>
                <a:lnTo>
                  <a:pt x="1503484" y="988149"/>
                </a:lnTo>
                <a:lnTo>
                  <a:pt x="1499463" y="968211"/>
                </a:lnTo>
                <a:lnTo>
                  <a:pt x="1503484" y="948274"/>
                </a:lnTo>
                <a:lnTo>
                  <a:pt x="1514452" y="931994"/>
                </a:lnTo>
                <a:lnTo>
                  <a:pt x="1530721" y="921019"/>
                </a:lnTo>
                <a:lnTo>
                  <a:pt x="1550646" y="916994"/>
                </a:lnTo>
                <a:lnTo>
                  <a:pt x="1570577" y="921019"/>
                </a:lnTo>
                <a:lnTo>
                  <a:pt x="1586857" y="931994"/>
                </a:lnTo>
                <a:lnTo>
                  <a:pt x="1597836" y="948274"/>
                </a:lnTo>
                <a:lnTo>
                  <a:pt x="1601863" y="968211"/>
                </a:lnTo>
                <a:lnTo>
                  <a:pt x="1597836" y="988149"/>
                </a:lnTo>
                <a:lnTo>
                  <a:pt x="1586857" y="1004429"/>
                </a:lnTo>
                <a:lnTo>
                  <a:pt x="1570577" y="1015404"/>
                </a:lnTo>
                <a:lnTo>
                  <a:pt x="1550646" y="1019428"/>
                </a:lnTo>
                <a:close/>
              </a:path>
              <a:path w="3717925" h="2204085">
                <a:moveTo>
                  <a:pt x="1853224" y="1022792"/>
                </a:moveTo>
                <a:lnTo>
                  <a:pt x="1832008" y="1018503"/>
                </a:lnTo>
                <a:lnTo>
                  <a:pt x="1814677" y="1006808"/>
                </a:lnTo>
                <a:lnTo>
                  <a:pt x="1802988" y="989463"/>
                </a:lnTo>
                <a:lnTo>
                  <a:pt x="1798701" y="968228"/>
                </a:lnTo>
                <a:lnTo>
                  <a:pt x="1802988" y="946995"/>
                </a:lnTo>
                <a:lnTo>
                  <a:pt x="1814677" y="929650"/>
                </a:lnTo>
                <a:lnTo>
                  <a:pt x="1832008" y="917954"/>
                </a:lnTo>
                <a:lnTo>
                  <a:pt x="1853224" y="913664"/>
                </a:lnTo>
                <a:lnTo>
                  <a:pt x="1874460" y="917954"/>
                </a:lnTo>
                <a:lnTo>
                  <a:pt x="1891802" y="929650"/>
                </a:lnTo>
                <a:lnTo>
                  <a:pt x="1903494" y="946995"/>
                </a:lnTo>
                <a:lnTo>
                  <a:pt x="1907782" y="968228"/>
                </a:lnTo>
                <a:lnTo>
                  <a:pt x="1903494" y="989463"/>
                </a:lnTo>
                <a:lnTo>
                  <a:pt x="1891802" y="1006808"/>
                </a:lnTo>
                <a:lnTo>
                  <a:pt x="1874460" y="1018503"/>
                </a:lnTo>
                <a:lnTo>
                  <a:pt x="1853224" y="1022792"/>
                </a:lnTo>
                <a:close/>
              </a:path>
              <a:path w="3717925" h="2204085">
                <a:moveTo>
                  <a:pt x="2155837" y="1025316"/>
                </a:moveTo>
                <a:lnTo>
                  <a:pt x="2133627" y="1020828"/>
                </a:lnTo>
                <a:lnTo>
                  <a:pt x="2115492" y="1008592"/>
                </a:lnTo>
                <a:lnTo>
                  <a:pt x="2103266" y="990446"/>
                </a:lnTo>
                <a:lnTo>
                  <a:pt x="2098782" y="968228"/>
                </a:lnTo>
                <a:lnTo>
                  <a:pt x="2103266" y="946011"/>
                </a:lnTo>
                <a:lnTo>
                  <a:pt x="2115492" y="927864"/>
                </a:lnTo>
                <a:lnTo>
                  <a:pt x="2133627" y="915628"/>
                </a:lnTo>
                <a:lnTo>
                  <a:pt x="2155837" y="911140"/>
                </a:lnTo>
                <a:lnTo>
                  <a:pt x="2178026" y="915628"/>
                </a:lnTo>
                <a:lnTo>
                  <a:pt x="2196151" y="927864"/>
                </a:lnTo>
                <a:lnTo>
                  <a:pt x="2208374" y="946011"/>
                </a:lnTo>
                <a:lnTo>
                  <a:pt x="2212857" y="968228"/>
                </a:lnTo>
                <a:lnTo>
                  <a:pt x="2208379" y="990446"/>
                </a:lnTo>
                <a:lnTo>
                  <a:pt x="2196164" y="1008592"/>
                </a:lnTo>
                <a:lnTo>
                  <a:pt x="2178041" y="1020828"/>
                </a:lnTo>
                <a:lnTo>
                  <a:pt x="2155837" y="1025316"/>
                </a:lnTo>
                <a:close/>
              </a:path>
              <a:path w="3717925" h="2204085">
                <a:moveTo>
                  <a:pt x="2458415" y="1027840"/>
                </a:moveTo>
                <a:lnTo>
                  <a:pt x="2435227" y="1023154"/>
                </a:lnTo>
                <a:lnTo>
                  <a:pt x="2416286" y="1010378"/>
                </a:lnTo>
                <a:lnTo>
                  <a:pt x="2403514" y="991429"/>
                </a:lnTo>
                <a:lnTo>
                  <a:pt x="2398830" y="968228"/>
                </a:lnTo>
                <a:lnTo>
                  <a:pt x="2403514" y="945027"/>
                </a:lnTo>
                <a:lnTo>
                  <a:pt x="2416286" y="926079"/>
                </a:lnTo>
                <a:lnTo>
                  <a:pt x="2435227" y="913302"/>
                </a:lnTo>
                <a:lnTo>
                  <a:pt x="2458415" y="908617"/>
                </a:lnTo>
                <a:lnTo>
                  <a:pt x="2481598" y="913302"/>
                </a:lnTo>
                <a:lnTo>
                  <a:pt x="2500526" y="926079"/>
                </a:lnTo>
                <a:lnTo>
                  <a:pt x="2513287" y="945027"/>
                </a:lnTo>
                <a:lnTo>
                  <a:pt x="2517965" y="968228"/>
                </a:lnTo>
                <a:lnTo>
                  <a:pt x="2513287" y="991429"/>
                </a:lnTo>
                <a:lnTo>
                  <a:pt x="2500526" y="1010378"/>
                </a:lnTo>
                <a:lnTo>
                  <a:pt x="2481598" y="1023154"/>
                </a:lnTo>
                <a:lnTo>
                  <a:pt x="2458415" y="1027840"/>
                </a:lnTo>
                <a:close/>
              </a:path>
              <a:path w="3717925" h="2204085">
                <a:moveTo>
                  <a:pt x="2760993" y="1032044"/>
                </a:moveTo>
                <a:lnTo>
                  <a:pt x="2736169" y="1027030"/>
                </a:lnTo>
                <a:lnTo>
                  <a:pt x="2715900" y="1013359"/>
                </a:lnTo>
                <a:lnTo>
                  <a:pt x="2702235" y="993080"/>
                </a:lnTo>
                <a:lnTo>
                  <a:pt x="2697225" y="968245"/>
                </a:lnTo>
                <a:lnTo>
                  <a:pt x="2702235" y="943411"/>
                </a:lnTo>
                <a:lnTo>
                  <a:pt x="2715900" y="923132"/>
                </a:lnTo>
                <a:lnTo>
                  <a:pt x="2736169" y="909460"/>
                </a:lnTo>
                <a:lnTo>
                  <a:pt x="2760993" y="904447"/>
                </a:lnTo>
                <a:lnTo>
                  <a:pt x="2785798" y="909460"/>
                </a:lnTo>
                <a:lnTo>
                  <a:pt x="2806057" y="923132"/>
                </a:lnTo>
                <a:lnTo>
                  <a:pt x="2819718" y="943411"/>
                </a:lnTo>
                <a:lnTo>
                  <a:pt x="2824728" y="968245"/>
                </a:lnTo>
                <a:lnTo>
                  <a:pt x="2819718" y="993080"/>
                </a:lnTo>
                <a:lnTo>
                  <a:pt x="2806057" y="1013359"/>
                </a:lnTo>
                <a:lnTo>
                  <a:pt x="2785798" y="1027030"/>
                </a:lnTo>
                <a:lnTo>
                  <a:pt x="2760993" y="1032044"/>
                </a:lnTo>
                <a:close/>
              </a:path>
              <a:path w="3717925" h="2204085">
                <a:moveTo>
                  <a:pt x="3063571" y="1035407"/>
                </a:moveTo>
                <a:lnTo>
                  <a:pt x="3037437" y="1030129"/>
                </a:lnTo>
                <a:lnTo>
                  <a:pt x="3016095" y="1015735"/>
                </a:lnTo>
                <a:lnTo>
                  <a:pt x="3001706" y="994387"/>
                </a:lnTo>
                <a:lnTo>
                  <a:pt x="2996429" y="968245"/>
                </a:lnTo>
                <a:lnTo>
                  <a:pt x="3001706" y="942105"/>
                </a:lnTo>
                <a:lnTo>
                  <a:pt x="3016095" y="920756"/>
                </a:lnTo>
                <a:lnTo>
                  <a:pt x="3037437" y="906361"/>
                </a:lnTo>
                <a:lnTo>
                  <a:pt x="3063571" y="901083"/>
                </a:lnTo>
                <a:lnTo>
                  <a:pt x="3089686" y="906361"/>
                </a:lnTo>
                <a:lnTo>
                  <a:pt x="3111018" y="920756"/>
                </a:lnTo>
                <a:lnTo>
                  <a:pt x="3125404" y="942105"/>
                </a:lnTo>
                <a:lnTo>
                  <a:pt x="3130680" y="968245"/>
                </a:lnTo>
                <a:lnTo>
                  <a:pt x="3125404" y="994387"/>
                </a:lnTo>
                <a:lnTo>
                  <a:pt x="3111018" y="1015735"/>
                </a:lnTo>
                <a:lnTo>
                  <a:pt x="3089686" y="1030129"/>
                </a:lnTo>
                <a:lnTo>
                  <a:pt x="3063571" y="1035407"/>
                </a:lnTo>
                <a:close/>
              </a:path>
              <a:path w="3717925" h="2204085">
                <a:moveTo>
                  <a:pt x="3366149" y="1039615"/>
                </a:moveTo>
                <a:lnTo>
                  <a:pt x="3338380" y="1034008"/>
                </a:lnTo>
                <a:lnTo>
                  <a:pt x="3315709" y="1018716"/>
                </a:lnTo>
                <a:lnTo>
                  <a:pt x="3300427" y="996030"/>
                </a:lnTo>
                <a:lnTo>
                  <a:pt x="3294824" y="968245"/>
                </a:lnTo>
                <a:lnTo>
                  <a:pt x="3300427" y="940462"/>
                </a:lnTo>
                <a:lnTo>
                  <a:pt x="3315709" y="917778"/>
                </a:lnTo>
                <a:lnTo>
                  <a:pt x="3338380" y="902486"/>
                </a:lnTo>
                <a:lnTo>
                  <a:pt x="3366149" y="896879"/>
                </a:lnTo>
                <a:lnTo>
                  <a:pt x="3393905" y="902486"/>
                </a:lnTo>
                <a:lnTo>
                  <a:pt x="3416578" y="917778"/>
                </a:lnTo>
                <a:lnTo>
                  <a:pt x="3431868" y="940462"/>
                </a:lnTo>
                <a:lnTo>
                  <a:pt x="3437476" y="968245"/>
                </a:lnTo>
                <a:lnTo>
                  <a:pt x="3431868" y="996030"/>
                </a:lnTo>
                <a:lnTo>
                  <a:pt x="3416578" y="1018716"/>
                </a:lnTo>
                <a:lnTo>
                  <a:pt x="3393905" y="1034008"/>
                </a:lnTo>
                <a:lnTo>
                  <a:pt x="3366149" y="1039615"/>
                </a:lnTo>
                <a:close/>
              </a:path>
              <a:path w="3717925" h="2204085">
                <a:moveTo>
                  <a:pt x="3668728" y="1007707"/>
                </a:moveTo>
                <a:lnTo>
                  <a:pt x="3653370" y="1004607"/>
                </a:lnTo>
                <a:lnTo>
                  <a:pt x="3640834" y="996151"/>
                </a:lnTo>
                <a:lnTo>
                  <a:pt x="3632384" y="983608"/>
                </a:lnTo>
                <a:lnTo>
                  <a:pt x="3629286" y="968245"/>
                </a:lnTo>
                <a:lnTo>
                  <a:pt x="3632384" y="952883"/>
                </a:lnTo>
                <a:lnTo>
                  <a:pt x="3640834" y="940341"/>
                </a:lnTo>
                <a:lnTo>
                  <a:pt x="3653370" y="931886"/>
                </a:lnTo>
                <a:lnTo>
                  <a:pt x="3668728" y="928786"/>
                </a:lnTo>
                <a:lnTo>
                  <a:pt x="3684067" y="931886"/>
                </a:lnTo>
                <a:lnTo>
                  <a:pt x="3696593" y="940341"/>
                </a:lnTo>
                <a:lnTo>
                  <a:pt x="3705039" y="952883"/>
                </a:lnTo>
                <a:lnTo>
                  <a:pt x="3708136" y="968245"/>
                </a:lnTo>
                <a:lnTo>
                  <a:pt x="3705039" y="983608"/>
                </a:lnTo>
                <a:lnTo>
                  <a:pt x="3696593" y="996151"/>
                </a:lnTo>
                <a:lnTo>
                  <a:pt x="3684067" y="1004607"/>
                </a:lnTo>
                <a:lnTo>
                  <a:pt x="3668728" y="1007707"/>
                </a:lnTo>
                <a:close/>
              </a:path>
              <a:path w="3717925" h="2204085">
                <a:moveTo>
                  <a:pt x="37755" y="1308852"/>
                </a:moveTo>
                <a:lnTo>
                  <a:pt x="23059" y="1305882"/>
                </a:lnTo>
                <a:lnTo>
                  <a:pt x="11058" y="1297784"/>
                </a:lnTo>
                <a:lnTo>
                  <a:pt x="2966" y="1285775"/>
                </a:lnTo>
                <a:lnTo>
                  <a:pt x="0" y="1271073"/>
                </a:lnTo>
                <a:lnTo>
                  <a:pt x="2966" y="1256371"/>
                </a:lnTo>
                <a:lnTo>
                  <a:pt x="11058" y="1244362"/>
                </a:lnTo>
                <a:lnTo>
                  <a:pt x="23059" y="1236264"/>
                </a:lnTo>
                <a:lnTo>
                  <a:pt x="37755" y="1233295"/>
                </a:lnTo>
                <a:lnTo>
                  <a:pt x="52450" y="1236264"/>
                </a:lnTo>
                <a:lnTo>
                  <a:pt x="64451" y="1244362"/>
                </a:lnTo>
                <a:lnTo>
                  <a:pt x="72542" y="1256371"/>
                </a:lnTo>
                <a:lnTo>
                  <a:pt x="75509" y="1271073"/>
                </a:lnTo>
                <a:lnTo>
                  <a:pt x="72542" y="1285775"/>
                </a:lnTo>
                <a:lnTo>
                  <a:pt x="64451" y="1297784"/>
                </a:lnTo>
                <a:lnTo>
                  <a:pt x="52450" y="1305882"/>
                </a:lnTo>
                <a:lnTo>
                  <a:pt x="37755" y="1308852"/>
                </a:lnTo>
                <a:close/>
              </a:path>
              <a:path w="3717925" h="2204085">
                <a:moveTo>
                  <a:pt x="340333" y="1312215"/>
                </a:moveTo>
                <a:lnTo>
                  <a:pt x="324332" y="1308982"/>
                </a:lnTo>
                <a:lnTo>
                  <a:pt x="311270" y="1300166"/>
                </a:lnTo>
                <a:lnTo>
                  <a:pt x="302466" y="1287088"/>
                </a:lnTo>
                <a:lnTo>
                  <a:pt x="299238" y="1271073"/>
                </a:lnTo>
                <a:lnTo>
                  <a:pt x="302466" y="1255058"/>
                </a:lnTo>
                <a:lnTo>
                  <a:pt x="311270" y="1241981"/>
                </a:lnTo>
                <a:lnTo>
                  <a:pt x="324332" y="1233164"/>
                </a:lnTo>
                <a:lnTo>
                  <a:pt x="340333" y="1229931"/>
                </a:lnTo>
                <a:lnTo>
                  <a:pt x="356338" y="1233164"/>
                </a:lnTo>
                <a:lnTo>
                  <a:pt x="369412" y="1241981"/>
                </a:lnTo>
                <a:lnTo>
                  <a:pt x="378228" y="1255058"/>
                </a:lnTo>
                <a:lnTo>
                  <a:pt x="381462" y="1271073"/>
                </a:lnTo>
                <a:lnTo>
                  <a:pt x="378228" y="1287088"/>
                </a:lnTo>
                <a:lnTo>
                  <a:pt x="369412" y="1300166"/>
                </a:lnTo>
                <a:lnTo>
                  <a:pt x="356338" y="1308982"/>
                </a:lnTo>
                <a:lnTo>
                  <a:pt x="340333" y="1312215"/>
                </a:lnTo>
                <a:close/>
              </a:path>
              <a:path w="3717925" h="2204085">
                <a:moveTo>
                  <a:pt x="642911" y="1314739"/>
                </a:moveTo>
                <a:lnTo>
                  <a:pt x="625932" y="1311308"/>
                </a:lnTo>
                <a:lnTo>
                  <a:pt x="612064" y="1301953"/>
                </a:lnTo>
                <a:lnTo>
                  <a:pt x="602714" y="1288079"/>
                </a:lnTo>
                <a:lnTo>
                  <a:pt x="599285" y="1271090"/>
                </a:lnTo>
                <a:lnTo>
                  <a:pt x="602714" y="1254102"/>
                </a:lnTo>
                <a:lnTo>
                  <a:pt x="612064" y="1240228"/>
                </a:lnTo>
                <a:lnTo>
                  <a:pt x="625932" y="1230874"/>
                </a:lnTo>
                <a:lnTo>
                  <a:pt x="642911" y="1227444"/>
                </a:lnTo>
                <a:lnTo>
                  <a:pt x="659891" y="1230874"/>
                </a:lnTo>
                <a:lnTo>
                  <a:pt x="673758" y="1240228"/>
                </a:lnTo>
                <a:lnTo>
                  <a:pt x="683108" y="1254102"/>
                </a:lnTo>
                <a:lnTo>
                  <a:pt x="686536" y="1271090"/>
                </a:lnTo>
                <a:lnTo>
                  <a:pt x="683108" y="1288079"/>
                </a:lnTo>
                <a:lnTo>
                  <a:pt x="673758" y="1301953"/>
                </a:lnTo>
                <a:lnTo>
                  <a:pt x="659891" y="1311308"/>
                </a:lnTo>
                <a:lnTo>
                  <a:pt x="642911" y="1314739"/>
                </a:lnTo>
                <a:close/>
              </a:path>
              <a:path w="3717925" h="2204085">
                <a:moveTo>
                  <a:pt x="945489" y="1317263"/>
                </a:moveTo>
                <a:lnTo>
                  <a:pt x="927536" y="1313634"/>
                </a:lnTo>
                <a:lnTo>
                  <a:pt x="912876" y="1303739"/>
                </a:lnTo>
                <a:lnTo>
                  <a:pt x="902992" y="1289063"/>
                </a:lnTo>
                <a:lnTo>
                  <a:pt x="899367" y="1271090"/>
                </a:lnTo>
                <a:lnTo>
                  <a:pt x="902992" y="1253119"/>
                </a:lnTo>
                <a:lnTo>
                  <a:pt x="912876" y="1238444"/>
                </a:lnTo>
                <a:lnTo>
                  <a:pt x="927536" y="1228549"/>
                </a:lnTo>
                <a:lnTo>
                  <a:pt x="945489" y="1224920"/>
                </a:lnTo>
                <a:lnTo>
                  <a:pt x="963462" y="1228549"/>
                </a:lnTo>
                <a:lnTo>
                  <a:pt x="978133" y="1238444"/>
                </a:lnTo>
                <a:lnTo>
                  <a:pt x="988020" y="1253119"/>
                </a:lnTo>
                <a:lnTo>
                  <a:pt x="991645" y="1271090"/>
                </a:lnTo>
                <a:lnTo>
                  <a:pt x="988020" y="1289063"/>
                </a:lnTo>
                <a:lnTo>
                  <a:pt x="978133" y="1303739"/>
                </a:lnTo>
                <a:lnTo>
                  <a:pt x="963462" y="1313634"/>
                </a:lnTo>
                <a:lnTo>
                  <a:pt x="945489" y="1317263"/>
                </a:lnTo>
                <a:close/>
              </a:path>
              <a:path w="3717925" h="2204085">
                <a:moveTo>
                  <a:pt x="1248068" y="1319783"/>
                </a:moveTo>
                <a:lnTo>
                  <a:pt x="1229136" y="1315957"/>
                </a:lnTo>
                <a:lnTo>
                  <a:pt x="1213670" y="1305523"/>
                </a:lnTo>
                <a:lnTo>
                  <a:pt x="1203240" y="1290046"/>
                </a:lnTo>
                <a:lnTo>
                  <a:pt x="1199415" y="1271090"/>
                </a:lnTo>
                <a:lnTo>
                  <a:pt x="1203240" y="1252136"/>
                </a:lnTo>
                <a:lnTo>
                  <a:pt x="1213670" y="1236658"/>
                </a:lnTo>
                <a:lnTo>
                  <a:pt x="1229136" y="1226223"/>
                </a:lnTo>
                <a:lnTo>
                  <a:pt x="1248068" y="1222397"/>
                </a:lnTo>
                <a:lnTo>
                  <a:pt x="1267019" y="1226223"/>
                </a:lnTo>
                <a:lnTo>
                  <a:pt x="1282495" y="1236658"/>
                </a:lnTo>
                <a:lnTo>
                  <a:pt x="1292929" y="1252136"/>
                </a:lnTo>
                <a:lnTo>
                  <a:pt x="1296754" y="1271090"/>
                </a:lnTo>
                <a:lnTo>
                  <a:pt x="1292929" y="1290046"/>
                </a:lnTo>
                <a:lnTo>
                  <a:pt x="1282495" y="1305523"/>
                </a:lnTo>
                <a:lnTo>
                  <a:pt x="1267019" y="1315957"/>
                </a:lnTo>
                <a:lnTo>
                  <a:pt x="1248068" y="1319783"/>
                </a:lnTo>
                <a:close/>
              </a:path>
              <a:path w="3717925" h="2204085">
                <a:moveTo>
                  <a:pt x="1550646" y="1322307"/>
                </a:moveTo>
                <a:lnTo>
                  <a:pt x="1530721" y="1318283"/>
                </a:lnTo>
                <a:lnTo>
                  <a:pt x="1514452" y="1307308"/>
                </a:lnTo>
                <a:lnTo>
                  <a:pt x="1503484" y="1291028"/>
                </a:lnTo>
                <a:lnTo>
                  <a:pt x="1499463" y="1271090"/>
                </a:lnTo>
                <a:lnTo>
                  <a:pt x="1503484" y="1251152"/>
                </a:lnTo>
                <a:lnTo>
                  <a:pt x="1514452" y="1234872"/>
                </a:lnTo>
                <a:lnTo>
                  <a:pt x="1530721" y="1223897"/>
                </a:lnTo>
                <a:lnTo>
                  <a:pt x="1550646" y="1219873"/>
                </a:lnTo>
                <a:lnTo>
                  <a:pt x="1570577" y="1223897"/>
                </a:lnTo>
                <a:lnTo>
                  <a:pt x="1586857" y="1234872"/>
                </a:lnTo>
                <a:lnTo>
                  <a:pt x="1597836" y="1251152"/>
                </a:lnTo>
                <a:lnTo>
                  <a:pt x="1601863" y="1271090"/>
                </a:lnTo>
                <a:lnTo>
                  <a:pt x="1597836" y="1291028"/>
                </a:lnTo>
                <a:lnTo>
                  <a:pt x="1586857" y="1307308"/>
                </a:lnTo>
                <a:lnTo>
                  <a:pt x="1570577" y="1318283"/>
                </a:lnTo>
                <a:lnTo>
                  <a:pt x="1550646" y="1322307"/>
                </a:lnTo>
                <a:close/>
              </a:path>
              <a:path w="3717925" h="2204085">
                <a:moveTo>
                  <a:pt x="1853224" y="1325671"/>
                </a:moveTo>
                <a:lnTo>
                  <a:pt x="1832008" y="1321382"/>
                </a:lnTo>
                <a:lnTo>
                  <a:pt x="1814677" y="1309686"/>
                </a:lnTo>
                <a:lnTo>
                  <a:pt x="1802988" y="1292342"/>
                </a:lnTo>
                <a:lnTo>
                  <a:pt x="1798701" y="1271107"/>
                </a:lnTo>
                <a:lnTo>
                  <a:pt x="1802988" y="1249873"/>
                </a:lnTo>
                <a:lnTo>
                  <a:pt x="1814677" y="1232529"/>
                </a:lnTo>
                <a:lnTo>
                  <a:pt x="1832008" y="1220832"/>
                </a:lnTo>
                <a:lnTo>
                  <a:pt x="1853224" y="1216543"/>
                </a:lnTo>
                <a:lnTo>
                  <a:pt x="1874460" y="1220832"/>
                </a:lnTo>
                <a:lnTo>
                  <a:pt x="1891802" y="1232529"/>
                </a:lnTo>
                <a:lnTo>
                  <a:pt x="1903494" y="1249873"/>
                </a:lnTo>
                <a:lnTo>
                  <a:pt x="1907782" y="1271107"/>
                </a:lnTo>
                <a:lnTo>
                  <a:pt x="1903494" y="1292342"/>
                </a:lnTo>
                <a:lnTo>
                  <a:pt x="1891802" y="1309686"/>
                </a:lnTo>
                <a:lnTo>
                  <a:pt x="1874460" y="1321382"/>
                </a:lnTo>
                <a:lnTo>
                  <a:pt x="1853224" y="1325671"/>
                </a:lnTo>
                <a:close/>
              </a:path>
              <a:path w="3717925" h="2204085">
                <a:moveTo>
                  <a:pt x="2155837" y="1328195"/>
                </a:moveTo>
                <a:lnTo>
                  <a:pt x="2133627" y="1323708"/>
                </a:lnTo>
                <a:lnTo>
                  <a:pt x="2115492" y="1311472"/>
                </a:lnTo>
                <a:lnTo>
                  <a:pt x="2103266" y="1293326"/>
                </a:lnTo>
                <a:lnTo>
                  <a:pt x="2098782" y="1271107"/>
                </a:lnTo>
                <a:lnTo>
                  <a:pt x="2103266" y="1248890"/>
                </a:lnTo>
                <a:lnTo>
                  <a:pt x="2115492" y="1230743"/>
                </a:lnTo>
                <a:lnTo>
                  <a:pt x="2133627" y="1218507"/>
                </a:lnTo>
                <a:lnTo>
                  <a:pt x="2155837" y="1214019"/>
                </a:lnTo>
                <a:lnTo>
                  <a:pt x="2178026" y="1218507"/>
                </a:lnTo>
                <a:lnTo>
                  <a:pt x="2196151" y="1230743"/>
                </a:lnTo>
                <a:lnTo>
                  <a:pt x="2208374" y="1248890"/>
                </a:lnTo>
                <a:lnTo>
                  <a:pt x="2212857" y="1271107"/>
                </a:lnTo>
                <a:lnTo>
                  <a:pt x="2208379" y="1293326"/>
                </a:lnTo>
                <a:lnTo>
                  <a:pt x="2196164" y="1311472"/>
                </a:lnTo>
                <a:lnTo>
                  <a:pt x="2178041" y="1323708"/>
                </a:lnTo>
                <a:lnTo>
                  <a:pt x="2155837" y="1328195"/>
                </a:lnTo>
                <a:close/>
              </a:path>
              <a:path w="3717925" h="2204085">
                <a:moveTo>
                  <a:pt x="2458415" y="1330718"/>
                </a:moveTo>
                <a:lnTo>
                  <a:pt x="2435227" y="1326033"/>
                </a:lnTo>
                <a:lnTo>
                  <a:pt x="2416286" y="1313256"/>
                </a:lnTo>
                <a:lnTo>
                  <a:pt x="2403514" y="1294308"/>
                </a:lnTo>
                <a:lnTo>
                  <a:pt x="2398830" y="1271107"/>
                </a:lnTo>
                <a:lnTo>
                  <a:pt x="2403514" y="1247906"/>
                </a:lnTo>
                <a:lnTo>
                  <a:pt x="2416286" y="1228959"/>
                </a:lnTo>
                <a:lnTo>
                  <a:pt x="2435227" y="1216184"/>
                </a:lnTo>
                <a:lnTo>
                  <a:pt x="2458415" y="1211499"/>
                </a:lnTo>
                <a:lnTo>
                  <a:pt x="2481598" y="1216184"/>
                </a:lnTo>
                <a:lnTo>
                  <a:pt x="2500526" y="1228959"/>
                </a:lnTo>
                <a:lnTo>
                  <a:pt x="2513287" y="1247906"/>
                </a:lnTo>
                <a:lnTo>
                  <a:pt x="2517965" y="1271107"/>
                </a:lnTo>
                <a:lnTo>
                  <a:pt x="2513287" y="1294308"/>
                </a:lnTo>
                <a:lnTo>
                  <a:pt x="2500526" y="1313256"/>
                </a:lnTo>
                <a:lnTo>
                  <a:pt x="2481598" y="1326033"/>
                </a:lnTo>
                <a:lnTo>
                  <a:pt x="2458415" y="1330718"/>
                </a:lnTo>
                <a:close/>
              </a:path>
              <a:path w="3717925" h="2204085">
                <a:moveTo>
                  <a:pt x="2760993" y="1334922"/>
                </a:moveTo>
                <a:lnTo>
                  <a:pt x="2736169" y="1329909"/>
                </a:lnTo>
                <a:lnTo>
                  <a:pt x="2715900" y="1316237"/>
                </a:lnTo>
                <a:lnTo>
                  <a:pt x="2702235" y="1295958"/>
                </a:lnTo>
                <a:lnTo>
                  <a:pt x="2697225" y="1271124"/>
                </a:lnTo>
                <a:lnTo>
                  <a:pt x="2702235" y="1246289"/>
                </a:lnTo>
                <a:lnTo>
                  <a:pt x="2715900" y="1226010"/>
                </a:lnTo>
                <a:lnTo>
                  <a:pt x="2736169" y="1212338"/>
                </a:lnTo>
                <a:lnTo>
                  <a:pt x="2760993" y="1207325"/>
                </a:lnTo>
                <a:lnTo>
                  <a:pt x="2785798" y="1212338"/>
                </a:lnTo>
                <a:lnTo>
                  <a:pt x="2806057" y="1226010"/>
                </a:lnTo>
                <a:lnTo>
                  <a:pt x="2819718" y="1246289"/>
                </a:lnTo>
                <a:lnTo>
                  <a:pt x="2824728" y="1271124"/>
                </a:lnTo>
                <a:lnTo>
                  <a:pt x="2819718" y="1295958"/>
                </a:lnTo>
                <a:lnTo>
                  <a:pt x="2806057" y="1316237"/>
                </a:lnTo>
                <a:lnTo>
                  <a:pt x="2785798" y="1329909"/>
                </a:lnTo>
                <a:lnTo>
                  <a:pt x="2760993" y="1334922"/>
                </a:lnTo>
                <a:close/>
              </a:path>
              <a:path w="3717925" h="2204085">
                <a:moveTo>
                  <a:pt x="3063571" y="1338286"/>
                </a:moveTo>
                <a:lnTo>
                  <a:pt x="3037437" y="1333008"/>
                </a:lnTo>
                <a:lnTo>
                  <a:pt x="3016095" y="1318614"/>
                </a:lnTo>
                <a:lnTo>
                  <a:pt x="3001706" y="1297265"/>
                </a:lnTo>
                <a:lnTo>
                  <a:pt x="2996429" y="1271124"/>
                </a:lnTo>
                <a:lnTo>
                  <a:pt x="3001706" y="1244984"/>
                </a:lnTo>
                <a:lnTo>
                  <a:pt x="3016095" y="1223635"/>
                </a:lnTo>
                <a:lnTo>
                  <a:pt x="3037437" y="1209240"/>
                </a:lnTo>
                <a:lnTo>
                  <a:pt x="3063571" y="1203961"/>
                </a:lnTo>
                <a:lnTo>
                  <a:pt x="3089686" y="1209240"/>
                </a:lnTo>
                <a:lnTo>
                  <a:pt x="3111018" y="1223635"/>
                </a:lnTo>
                <a:lnTo>
                  <a:pt x="3125404" y="1244984"/>
                </a:lnTo>
                <a:lnTo>
                  <a:pt x="3130680" y="1271124"/>
                </a:lnTo>
                <a:lnTo>
                  <a:pt x="3125404" y="1297265"/>
                </a:lnTo>
                <a:lnTo>
                  <a:pt x="3111018" y="1318614"/>
                </a:lnTo>
                <a:lnTo>
                  <a:pt x="3089686" y="1333008"/>
                </a:lnTo>
                <a:lnTo>
                  <a:pt x="3063571" y="1338286"/>
                </a:lnTo>
                <a:close/>
              </a:path>
              <a:path w="3717925" h="2204085">
                <a:moveTo>
                  <a:pt x="3366149" y="1336606"/>
                </a:moveTo>
                <a:lnTo>
                  <a:pt x="3340663" y="1331460"/>
                </a:lnTo>
                <a:lnTo>
                  <a:pt x="3319859" y="1317426"/>
                </a:lnTo>
                <a:lnTo>
                  <a:pt x="3305836" y="1296611"/>
                </a:lnTo>
                <a:lnTo>
                  <a:pt x="3300695" y="1271124"/>
                </a:lnTo>
                <a:lnTo>
                  <a:pt x="3305836" y="1245637"/>
                </a:lnTo>
                <a:lnTo>
                  <a:pt x="3319859" y="1224823"/>
                </a:lnTo>
                <a:lnTo>
                  <a:pt x="3340663" y="1210791"/>
                </a:lnTo>
                <a:lnTo>
                  <a:pt x="3366149" y="1205645"/>
                </a:lnTo>
                <a:lnTo>
                  <a:pt x="3391616" y="1210791"/>
                </a:lnTo>
                <a:lnTo>
                  <a:pt x="3412411" y="1224823"/>
                </a:lnTo>
                <a:lnTo>
                  <a:pt x="3426431" y="1245637"/>
                </a:lnTo>
                <a:lnTo>
                  <a:pt x="3431571" y="1271124"/>
                </a:lnTo>
                <a:lnTo>
                  <a:pt x="3426431" y="1296611"/>
                </a:lnTo>
                <a:lnTo>
                  <a:pt x="3412411" y="1317426"/>
                </a:lnTo>
                <a:lnTo>
                  <a:pt x="3391616" y="1331460"/>
                </a:lnTo>
                <a:lnTo>
                  <a:pt x="3366149" y="1336606"/>
                </a:lnTo>
                <a:close/>
              </a:path>
              <a:path w="3717925" h="2204085">
                <a:moveTo>
                  <a:pt x="3675644" y="1283705"/>
                </a:moveTo>
                <a:lnTo>
                  <a:pt x="3661744" y="1283705"/>
                </a:lnTo>
                <a:lnTo>
                  <a:pt x="3656110" y="1278071"/>
                </a:lnTo>
                <a:lnTo>
                  <a:pt x="3656110" y="1264143"/>
                </a:lnTo>
                <a:lnTo>
                  <a:pt x="3661744" y="1258508"/>
                </a:lnTo>
                <a:lnTo>
                  <a:pt x="3675678" y="1258508"/>
                </a:lnTo>
                <a:lnTo>
                  <a:pt x="3681313" y="1264143"/>
                </a:lnTo>
                <a:lnTo>
                  <a:pt x="3681313" y="1278071"/>
                </a:lnTo>
                <a:lnTo>
                  <a:pt x="3675644" y="1283705"/>
                </a:lnTo>
                <a:close/>
              </a:path>
              <a:path w="3717925" h="2204085">
                <a:moveTo>
                  <a:pt x="37755" y="1611713"/>
                </a:moveTo>
                <a:lnTo>
                  <a:pt x="23059" y="1608743"/>
                </a:lnTo>
                <a:lnTo>
                  <a:pt x="11058" y="1600646"/>
                </a:lnTo>
                <a:lnTo>
                  <a:pt x="2966" y="1588637"/>
                </a:lnTo>
                <a:lnTo>
                  <a:pt x="0" y="1573935"/>
                </a:lnTo>
                <a:lnTo>
                  <a:pt x="2966" y="1559234"/>
                </a:lnTo>
                <a:lnTo>
                  <a:pt x="11058" y="1547225"/>
                </a:lnTo>
                <a:lnTo>
                  <a:pt x="23059" y="1539127"/>
                </a:lnTo>
                <a:lnTo>
                  <a:pt x="37755" y="1536156"/>
                </a:lnTo>
                <a:lnTo>
                  <a:pt x="52450" y="1539127"/>
                </a:lnTo>
                <a:lnTo>
                  <a:pt x="64451" y="1547225"/>
                </a:lnTo>
                <a:lnTo>
                  <a:pt x="72542" y="1559234"/>
                </a:lnTo>
                <a:lnTo>
                  <a:pt x="75509" y="1573935"/>
                </a:lnTo>
                <a:lnTo>
                  <a:pt x="72542" y="1588637"/>
                </a:lnTo>
                <a:lnTo>
                  <a:pt x="64451" y="1600646"/>
                </a:lnTo>
                <a:lnTo>
                  <a:pt x="52450" y="1608743"/>
                </a:lnTo>
                <a:lnTo>
                  <a:pt x="37755" y="1611713"/>
                </a:lnTo>
                <a:close/>
              </a:path>
              <a:path w="3717925" h="2204085">
                <a:moveTo>
                  <a:pt x="340333" y="1615077"/>
                </a:moveTo>
                <a:lnTo>
                  <a:pt x="324332" y="1611844"/>
                </a:lnTo>
                <a:lnTo>
                  <a:pt x="311270" y="1603027"/>
                </a:lnTo>
                <a:lnTo>
                  <a:pt x="302466" y="1589950"/>
                </a:lnTo>
                <a:lnTo>
                  <a:pt x="299238" y="1573935"/>
                </a:lnTo>
                <a:lnTo>
                  <a:pt x="302466" y="1557920"/>
                </a:lnTo>
                <a:lnTo>
                  <a:pt x="311270" y="1544842"/>
                </a:lnTo>
                <a:lnTo>
                  <a:pt x="324332" y="1536025"/>
                </a:lnTo>
                <a:lnTo>
                  <a:pt x="340333" y="1532792"/>
                </a:lnTo>
                <a:lnTo>
                  <a:pt x="356338" y="1536025"/>
                </a:lnTo>
                <a:lnTo>
                  <a:pt x="369412" y="1544842"/>
                </a:lnTo>
                <a:lnTo>
                  <a:pt x="378228" y="1557920"/>
                </a:lnTo>
                <a:lnTo>
                  <a:pt x="381462" y="1573935"/>
                </a:lnTo>
                <a:lnTo>
                  <a:pt x="378228" y="1589950"/>
                </a:lnTo>
                <a:lnTo>
                  <a:pt x="369412" y="1603027"/>
                </a:lnTo>
                <a:lnTo>
                  <a:pt x="356338" y="1611844"/>
                </a:lnTo>
                <a:lnTo>
                  <a:pt x="340333" y="1615077"/>
                </a:lnTo>
                <a:close/>
              </a:path>
              <a:path w="3717925" h="2204085">
                <a:moveTo>
                  <a:pt x="642911" y="1617601"/>
                </a:moveTo>
                <a:lnTo>
                  <a:pt x="625932" y="1614170"/>
                </a:lnTo>
                <a:lnTo>
                  <a:pt x="612064" y="1604815"/>
                </a:lnTo>
                <a:lnTo>
                  <a:pt x="602714" y="1590941"/>
                </a:lnTo>
                <a:lnTo>
                  <a:pt x="599285" y="1573952"/>
                </a:lnTo>
                <a:lnTo>
                  <a:pt x="602714" y="1556963"/>
                </a:lnTo>
                <a:lnTo>
                  <a:pt x="612064" y="1543090"/>
                </a:lnTo>
                <a:lnTo>
                  <a:pt x="625932" y="1533736"/>
                </a:lnTo>
                <a:lnTo>
                  <a:pt x="642911" y="1530306"/>
                </a:lnTo>
                <a:lnTo>
                  <a:pt x="659891" y="1533736"/>
                </a:lnTo>
                <a:lnTo>
                  <a:pt x="673758" y="1543090"/>
                </a:lnTo>
                <a:lnTo>
                  <a:pt x="683108" y="1556963"/>
                </a:lnTo>
                <a:lnTo>
                  <a:pt x="686536" y="1573952"/>
                </a:lnTo>
                <a:lnTo>
                  <a:pt x="683108" y="1590941"/>
                </a:lnTo>
                <a:lnTo>
                  <a:pt x="673758" y="1604815"/>
                </a:lnTo>
                <a:lnTo>
                  <a:pt x="659891" y="1614170"/>
                </a:lnTo>
                <a:lnTo>
                  <a:pt x="642911" y="1617601"/>
                </a:lnTo>
                <a:close/>
              </a:path>
              <a:path w="3717925" h="2204085">
                <a:moveTo>
                  <a:pt x="945489" y="1620125"/>
                </a:moveTo>
                <a:lnTo>
                  <a:pt x="927536" y="1616496"/>
                </a:lnTo>
                <a:lnTo>
                  <a:pt x="912876" y="1606601"/>
                </a:lnTo>
                <a:lnTo>
                  <a:pt x="902992" y="1591924"/>
                </a:lnTo>
                <a:lnTo>
                  <a:pt x="899367" y="1573952"/>
                </a:lnTo>
                <a:lnTo>
                  <a:pt x="902992" y="1555980"/>
                </a:lnTo>
                <a:lnTo>
                  <a:pt x="912876" y="1541304"/>
                </a:lnTo>
                <a:lnTo>
                  <a:pt x="927536" y="1531410"/>
                </a:lnTo>
                <a:lnTo>
                  <a:pt x="945489" y="1527782"/>
                </a:lnTo>
                <a:lnTo>
                  <a:pt x="963462" y="1531410"/>
                </a:lnTo>
                <a:lnTo>
                  <a:pt x="978133" y="1541304"/>
                </a:lnTo>
                <a:lnTo>
                  <a:pt x="988020" y="1555980"/>
                </a:lnTo>
                <a:lnTo>
                  <a:pt x="991645" y="1573952"/>
                </a:lnTo>
                <a:lnTo>
                  <a:pt x="988020" y="1591924"/>
                </a:lnTo>
                <a:lnTo>
                  <a:pt x="978133" y="1606601"/>
                </a:lnTo>
                <a:lnTo>
                  <a:pt x="963462" y="1616496"/>
                </a:lnTo>
                <a:lnTo>
                  <a:pt x="945489" y="1620125"/>
                </a:lnTo>
                <a:close/>
              </a:path>
              <a:path w="3717925" h="2204085">
                <a:moveTo>
                  <a:pt x="1248068" y="1622645"/>
                </a:moveTo>
                <a:lnTo>
                  <a:pt x="1229136" y="1618819"/>
                </a:lnTo>
                <a:lnTo>
                  <a:pt x="1213670" y="1608384"/>
                </a:lnTo>
                <a:lnTo>
                  <a:pt x="1203240" y="1592906"/>
                </a:lnTo>
                <a:lnTo>
                  <a:pt x="1199415" y="1573952"/>
                </a:lnTo>
                <a:lnTo>
                  <a:pt x="1203240" y="1554998"/>
                </a:lnTo>
                <a:lnTo>
                  <a:pt x="1213670" y="1539520"/>
                </a:lnTo>
                <a:lnTo>
                  <a:pt x="1229136" y="1529085"/>
                </a:lnTo>
                <a:lnTo>
                  <a:pt x="1248068" y="1525258"/>
                </a:lnTo>
                <a:lnTo>
                  <a:pt x="1267019" y="1529085"/>
                </a:lnTo>
                <a:lnTo>
                  <a:pt x="1282495" y="1539520"/>
                </a:lnTo>
                <a:lnTo>
                  <a:pt x="1292929" y="1554998"/>
                </a:lnTo>
                <a:lnTo>
                  <a:pt x="1296754" y="1573952"/>
                </a:lnTo>
                <a:lnTo>
                  <a:pt x="1292929" y="1592906"/>
                </a:lnTo>
                <a:lnTo>
                  <a:pt x="1282495" y="1608384"/>
                </a:lnTo>
                <a:lnTo>
                  <a:pt x="1267019" y="1618819"/>
                </a:lnTo>
                <a:lnTo>
                  <a:pt x="1248068" y="1622645"/>
                </a:lnTo>
                <a:close/>
              </a:path>
              <a:path w="3717925" h="2204085">
                <a:moveTo>
                  <a:pt x="1550646" y="1625169"/>
                </a:moveTo>
                <a:lnTo>
                  <a:pt x="1530721" y="1621144"/>
                </a:lnTo>
                <a:lnTo>
                  <a:pt x="1514452" y="1610169"/>
                </a:lnTo>
                <a:lnTo>
                  <a:pt x="1503484" y="1593890"/>
                </a:lnTo>
                <a:lnTo>
                  <a:pt x="1499463" y="1573952"/>
                </a:lnTo>
                <a:lnTo>
                  <a:pt x="1503484" y="1554014"/>
                </a:lnTo>
                <a:lnTo>
                  <a:pt x="1514452" y="1537734"/>
                </a:lnTo>
                <a:lnTo>
                  <a:pt x="1530721" y="1526759"/>
                </a:lnTo>
                <a:lnTo>
                  <a:pt x="1550646" y="1522735"/>
                </a:lnTo>
                <a:lnTo>
                  <a:pt x="1570577" y="1526759"/>
                </a:lnTo>
                <a:lnTo>
                  <a:pt x="1586857" y="1537734"/>
                </a:lnTo>
                <a:lnTo>
                  <a:pt x="1597836" y="1554014"/>
                </a:lnTo>
                <a:lnTo>
                  <a:pt x="1601863" y="1573952"/>
                </a:lnTo>
                <a:lnTo>
                  <a:pt x="1597836" y="1593890"/>
                </a:lnTo>
                <a:lnTo>
                  <a:pt x="1586857" y="1610169"/>
                </a:lnTo>
                <a:lnTo>
                  <a:pt x="1570577" y="1621144"/>
                </a:lnTo>
                <a:lnTo>
                  <a:pt x="1550646" y="1625169"/>
                </a:lnTo>
                <a:close/>
              </a:path>
              <a:path w="3717925" h="2204085">
                <a:moveTo>
                  <a:pt x="1853224" y="1628533"/>
                </a:moveTo>
                <a:lnTo>
                  <a:pt x="1832008" y="1624243"/>
                </a:lnTo>
                <a:lnTo>
                  <a:pt x="1814677" y="1612548"/>
                </a:lnTo>
                <a:lnTo>
                  <a:pt x="1802988" y="1595204"/>
                </a:lnTo>
                <a:lnTo>
                  <a:pt x="1798701" y="1573969"/>
                </a:lnTo>
                <a:lnTo>
                  <a:pt x="1802988" y="1552735"/>
                </a:lnTo>
                <a:lnTo>
                  <a:pt x="1814677" y="1535391"/>
                </a:lnTo>
                <a:lnTo>
                  <a:pt x="1832008" y="1523694"/>
                </a:lnTo>
                <a:lnTo>
                  <a:pt x="1853224" y="1519405"/>
                </a:lnTo>
                <a:lnTo>
                  <a:pt x="1874460" y="1523694"/>
                </a:lnTo>
                <a:lnTo>
                  <a:pt x="1891802" y="1535391"/>
                </a:lnTo>
                <a:lnTo>
                  <a:pt x="1903494" y="1552735"/>
                </a:lnTo>
                <a:lnTo>
                  <a:pt x="1907782" y="1573969"/>
                </a:lnTo>
                <a:lnTo>
                  <a:pt x="1903494" y="1595204"/>
                </a:lnTo>
                <a:lnTo>
                  <a:pt x="1891802" y="1612548"/>
                </a:lnTo>
                <a:lnTo>
                  <a:pt x="1874460" y="1624243"/>
                </a:lnTo>
                <a:lnTo>
                  <a:pt x="1853224" y="1628533"/>
                </a:lnTo>
                <a:close/>
              </a:path>
              <a:path w="3717925" h="2204085">
                <a:moveTo>
                  <a:pt x="2155837" y="1631056"/>
                </a:moveTo>
                <a:lnTo>
                  <a:pt x="2133627" y="1626569"/>
                </a:lnTo>
                <a:lnTo>
                  <a:pt x="2115492" y="1614334"/>
                </a:lnTo>
                <a:lnTo>
                  <a:pt x="2103266" y="1596187"/>
                </a:lnTo>
                <a:lnTo>
                  <a:pt x="2098782" y="1573969"/>
                </a:lnTo>
                <a:lnTo>
                  <a:pt x="2103266" y="1551751"/>
                </a:lnTo>
                <a:lnTo>
                  <a:pt x="2115492" y="1533605"/>
                </a:lnTo>
                <a:lnTo>
                  <a:pt x="2133627" y="1521368"/>
                </a:lnTo>
                <a:lnTo>
                  <a:pt x="2155837" y="1516881"/>
                </a:lnTo>
                <a:lnTo>
                  <a:pt x="2178026" y="1521368"/>
                </a:lnTo>
                <a:lnTo>
                  <a:pt x="2196151" y="1533605"/>
                </a:lnTo>
                <a:lnTo>
                  <a:pt x="2208374" y="1551751"/>
                </a:lnTo>
                <a:lnTo>
                  <a:pt x="2212857" y="1573969"/>
                </a:lnTo>
                <a:lnTo>
                  <a:pt x="2208379" y="1596187"/>
                </a:lnTo>
                <a:lnTo>
                  <a:pt x="2196164" y="1614334"/>
                </a:lnTo>
                <a:lnTo>
                  <a:pt x="2178041" y="1626569"/>
                </a:lnTo>
                <a:lnTo>
                  <a:pt x="2155837" y="1631056"/>
                </a:lnTo>
                <a:close/>
              </a:path>
              <a:path w="3717925" h="2204085">
                <a:moveTo>
                  <a:pt x="2458415" y="1633580"/>
                </a:moveTo>
                <a:lnTo>
                  <a:pt x="2435227" y="1628895"/>
                </a:lnTo>
                <a:lnTo>
                  <a:pt x="2416286" y="1616118"/>
                </a:lnTo>
                <a:lnTo>
                  <a:pt x="2403514" y="1597170"/>
                </a:lnTo>
                <a:lnTo>
                  <a:pt x="2398830" y="1573969"/>
                </a:lnTo>
                <a:lnTo>
                  <a:pt x="2403514" y="1550768"/>
                </a:lnTo>
                <a:lnTo>
                  <a:pt x="2416286" y="1531821"/>
                </a:lnTo>
                <a:lnTo>
                  <a:pt x="2435227" y="1519045"/>
                </a:lnTo>
                <a:lnTo>
                  <a:pt x="2458415" y="1514360"/>
                </a:lnTo>
                <a:lnTo>
                  <a:pt x="2481598" y="1519045"/>
                </a:lnTo>
                <a:lnTo>
                  <a:pt x="2500526" y="1531821"/>
                </a:lnTo>
                <a:lnTo>
                  <a:pt x="2513287" y="1550768"/>
                </a:lnTo>
                <a:lnTo>
                  <a:pt x="2517965" y="1573969"/>
                </a:lnTo>
                <a:lnTo>
                  <a:pt x="2513287" y="1597170"/>
                </a:lnTo>
                <a:lnTo>
                  <a:pt x="2500526" y="1616118"/>
                </a:lnTo>
                <a:lnTo>
                  <a:pt x="2481598" y="1628895"/>
                </a:lnTo>
                <a:lnTo>
                  <a:pt x="2458415" y="1633580"/>
                </a:lnTo>
                <a:close/>
              </a:path>
              <a:path w="3717925" h="2204085">
                <a:moveTo>
                  <a:pt x="2760993" y="1636104"/>
                </a:moveTo>
                <a:lnTo>
                  <a:pt x="2736812" y="1631220"/>
                </a:lnTo>
                <a:lnTo>
                  <a:pt x="2717068" y="1617904"/>
                </a:lnTo>
                <a:lnTo>
                  <a:pt x="2703758" y="1598153"/>
                </a:lnTo>
                <a:lnTo>
                  <a:pt x="2698878" y="1573969"/>
                </a:lnTo>
                <a:lnTo>
                  <a:pt x="2703758" y="1549785"/>
                </a:lnTo>
                <a:lnTo>
                  <a:pt x="2717068" y="1530035"/>
                </a:lnTo>
                <a:lnTo>
                  <a:pt x="2736812" y="1516720"/>
                </a:lnTo>
                <a:lnTo>
                  <a:pt x="2760993" y="1511837"/>
                </a:lnTo>
                <a:lnTo>
                  <a:pt x="2785155" y="1516720"/>
                </a:lnTo>
                <a:lnTo>
                  <a:pt x="2804888" y="1530035"/>
                </a:lnTo>
                <a:lnTo>
                  <a:pt x="2818194" y="1549785"/>
                </a:lnTo>
                <a:lnTo>
                  <a:pt x="2823074" y="1573969"/>
                </a:lnTo>
                <a:lnTo>
                  <a:pt x="2818194" y="1598153"/>
                </a:lnTo>
                <a:lnTo>
                  <a:pt x="2804888" y="1617904"/>
                </a:lnTo>
                <a:lnTo>
                  <a:pt x="2785155" y="1631220"/>
                </a:lnTo>
                <a:lnTo>
                  <a:pt x="2760993" y="1636104"/>
                </a:lnTo>
                <a:close/>
              </a:path>
              <a:path w="3717925" h="2204085">
                <a:moveTo>
                  <a:pt x="3063571" y="1621822"/>
                </a:moveTo>
                <a:lnTo>
                  <a:pt x="3044951" y="1618061"/>
                </a:lnTo>
                <a:lnTo>
                  <a:pt x="3029743" y="1607805"/>
                </a:lnTo>
                <a:lnTo>
                  <a:pt x="3019489" y="1592594"/>
                </a:lnTo>
                <a:lnTo>
                  <a:pt x="3015728" y="1573969"/>
                </a:lnTo>
                <a:lnTo>
                  <a:pt x="3019489" y="1555343"/>
                </a:lnTo>
                <a:lnTo>
                  <a:pt x="3029743" y="1540133"/>
                </a:lnTo>
                <a:lnTo>
                  <a:pt x="3044951" y="1529876"/>
                </a:lnTo>
                <a:lnTo>
                  <a:pt x="3063571" y="1526115"/>
                </a:lnTo>
                <a:lnTo>
                  <a:pt x="3082173" y="1529876"/>
                </a:lnTo>
                <a:lnTo>
                  <a:pt x="3097370" y="1540133"/>
                </a:lnTo>
                <a:lnTo>
                  <a:pt x="3107621" y="1555343"/>
                </a:lnTo>
                <a:lnTo>
                  <a:pt x="3111381" y="1573969"/>
                </a:lnTo>
                <a:lnTo>
                  <a:pt x="3107621" y="1592594"/>
                </a:lnTo>
                <a:lnTo>
                  <a:pt x="3097370" y="1607805"/>
                </a:lnTo>
                <a:lnTo>
                  <a:pt x="3082173" y="1618061"/>
                </a:lnTo>
                <a:lnTo>
                  <a:pt x="3063571" y="1621822"/>
                </a:lnTo>
                <a:close/>
              </a:path>
              <a:path w="3717925" h="2204085">
                <a:moveTo>
                  <a:pt x="3372628" y="1585727"/>
                </a:moveTo>
                <a:lnTo>
                  <a:pt x="3359638" y="1585727"/>
                </a:lnTo>
                <a:lnTo>
                  <a:pt x="3354374" y="1580464"/>
                </a:lnTo>
                <a:lnTo>
                  <a:pt x="3354374" y="1567477"/>
                </a:lnTo>
                <a:lnTo>
                  <a:pt x="3359638" y="1562210"/>
                </a:lnTo>
                <a:lnTo>
                  <a:pt x="3372628" y="1562210"/>
                </a:lnTo>
                <a:lnTo>
                  <a:pt x="3377891" y="1567477"/>
                </a:lnTo>
                <a:lnTo>
                  <a:pt x="3377891" y="1580464"/>
                </a:lnTo>
                <a:lnTo>
                  <a:pt x="3372628" y="1585727"/>
                </a:lnTo>
                <a:close/>
              </a:path>
              <a:path w="3717925" h="2204085">
                <a:moveTo>
                  <a:pt x="37755" y="1914541"/>
                </a:moveTo>
                <a:lnTo>
                  <a:pt x="23059" y="1911572"/>
                </a:lnTo>
                <a:lnTo>
                  <a:pt x="11058" y="1903474"/>
                </a:lnTo>
                <a:lnTo>
                  <a:pt x="2966" y="1891465"/>
                </a:lnTo>
                <a:lnTo>
                  <a:pt x="0" y="1876763"/>
                </a:lnTo>
                <a:lnTo>
                  <a:pt x="2966" y="1862060"/>
                </a:lnTo>
                <a:lnTo>
                  <a:pt x="11058" y="1850052"/>
                </a:lnTo>
                <a:lnTo>
                  <a:pt x="23059" y="1841954"/>
                </a:lnTo>
                <a:lnTo>
                  <a:pt x="37755" y="1838984"/>
                </a:lnTo>
                <a:lnTo>
                  <a:pt x="52450" y="1841954"/>
                </a:lnTo>
                <a:lnTo>
                  <a:pt x="64451" y="1850052"/>
                </a:lnTo>
                <a:lnTo>
                  <a:pt x="72542" y="1862060"/>
                </a:lnTo>
                <a:lnTo>
                  <a:pt x="75509" y="1876763"/>
                </a:lnTo>
                <a:lnTo>
                  <a:pt x="72542" y="1891465"/>
                </a:lnTo>
                <a:lnTo>
                  <a:pt x="64451" y="1903474"/>
                </a:lnTo>
                <a:lnTo>
                  <a:pt x="52450" y="1911572"/>
                </a:lnTo>
                <a:lnTo>
                  <a:pt x="37755" y="1914541"/>
                </a:lnTo>
                <a:close/>
              </a:path>
              <a:path w="3717925" h="2204085">
                <a:moveTo>
                  <a:pt x="340333" y="1917905"/>
                </a:moveTo>
                <a:lnTo>
                  <a:pt x="324332" y="1914672"/>
                </a:lnTo>
                <a:lnTo>
                  <a:pt x="311270" y="1905855"/>
                </a:lnTo>
                <a:lnTo>
                  <a:pt x="302466" y="1892778"/>
                </a:lnTo>
                <a:lnTo>
                  <a:pt x="299238" y="1876763"/>
                </a:lnTo>
                <a:lnTo>
                  <a:pt x="302466" y="1860748"/>
                </a:lnTo>
                <a:lnTo>
                  <a:pt x="311270" y="1847670"/>
                </a:lnTo>
                <a:lnTo>
                  <a:pt x="324332" y="1838854"/>
                </a:lnTo>
                <a:lnTo>
                  <a:pt x="340333" y="1835621"/>
                </a:lnTo>
                <a:lnTo>
                  <a:pt x="356338" y="1838854"/>
                </a:lnTo>
                <a:lnTo>
                  <a:pt x="369412" y="1847670"/>
                </a:lnTo>
                <a:lnTo>
                  <a:pt x="378228" y="1860748"/>
                </a:lnTo>
                <a:lnTo>
                  <a:pt x="381462" y="1876763"/>
                </a:lnTo>
                <a:lnTo>
                  <a:pt x="378228" y="1892778"/>
                </a:lnTo>
                <a:lnTo>
                  <a:pt x="369412" y="1905855"/>
                </a:lnTo>
                <a:lnTo>
                  <a:pt x="356338" y="1914672"/>
                </a:lnTo>
                <a:lnTo>
                  <a:pt x="340333" y="1917905"/>
                </a:lnTo>
                <a:close/>
              </a:path>
              <a:path w="3717925" h="2204085">
                <a:moveTo>
                  <a:pt x="642911" y="1920429"/>
                </a:moveTo>
                <a:lnTo>
                  <a:pt x="625932" y="1916998"/>
                </a:lnTo>
                <a:lnTo>
                  <a:pt x="612064" y="1907643"/>
                </a:lnTo>
                <a:lnTo>
                  <a:pt x="602714" y="1893769"/>
                </a:lnTo>
                <a:lnTo>
                  <a:pt x="599285" y="1876780"/>
                </a:lnTo>
                <a:lnTo>
                  <a:pt x="602714" y="1859791"/>
                </a:lnTo>
                <a:lnTo>
                  <a:pt x="612064" y="1845916"/>
                </a:lnTo>
                <a:lnTo>
                  <a:pt x="625932" y="1836561"/>
                </a:lnTo>
                <a:lnTo>
                  <a:pt x="642911" y="1833130"/>
                </a:lnTo>
                <a:lnTo>
                  <a:pt x="659891" y="1836561"/>
                </a:lnTo>
                <a:lnTo>
                  <a:pt x="673758" y="1845916"/>
                </a:lnTo>
                <a:lnTo>
                  <a:pt x="683108" y="1859791"/>
                </a:lnTo>
                <a:lnTo>
                  <a:pt x="686536" y="1876780"/>
                </a:lnTo>
                <a:lnTo>
                  <a:pt x="683108" y="1893769"/>
                </a:lnTo>
                <a:lnTo>
                  <a:pt x="673758" y="1907643"/>
                </a:lnTo>
                <a:lnTo>
                  <a:pt x="659891" y="1916998"/>
                </a:lnTo>
                <a:lnTo>
                  <a:pt x="642911" y="1920429"/>
                </a:lnTo>
                <a:close/>
              </a:path>
              <a:path w="3717925" h="2204085">
                <a:moveTo>
                  <a:pt x="945489" y="1922953"/>
                </a:moveTo>
                <a:lnTo>
                  <a:pt x="927536" y="1919324"/>
                </a:lnTo>
                <a:lnTo>
                  <a:pt x="912876" y="1909429"/>
                </a:lnTo>
                <a:lnTo>
                  <a:pt x="902992" y="1894752"/>
                </a:lnTo>
                <a:lnTo>
                  <a:pt x="899367" y="1876780"/>
                </a:lnTo>
                <a:lnTo>
                  <a:pt x="902992" y="1858809"/>
                </a:lnTo>
                <a:lnTo>
                  <a:pt x="912876" y="1844134"/>
                </a:lnTo>
                <a:lnTo>
                  <a:pt x="927536" y="1834239"/>
                </a:lnTo>
                <a:lnTo>
                  <a:pt x="945489" y="1830610"/>
                </a:lnTo>
                <a:lnTo>
                  <a:pt x="963462" y="1834239"/>
                </a:lnTo>
                <a:lnTo>
                  <a:pt x="978133" y="1844134"/>
                </a:lnTo>
                <a:lnTo>
                  <a:pt x="988020" y="1858809"/>
                </a:lnTo>
                <a:lnTo>
                  <a:pt x="991645" y="1876780"/>
                </a:lnTo>
                <a:lnTo>
                  <a:pt x="988020" y="1894752"/>
                </a:lnTo>
                <a:lnTo>
                  <a:pt x="978133" y="1909429"/>
                </a:lnTo>
                <a:lnTo>
                  <a:pt x="963462" y="1919324"/>
                </a:lnTo>
                <a:lnTo>
                  <a:pt x="945489" y="1922953"/>
                </a:lnTo>
                <a:close/>
              </a:path>
              <a:path w="3717925" h="2204085">
                <a:moveTo>
                  <a:pt x="1248068" y="1925473"/>
                </a:moveTo>
                <a:lnTo>
                  <a:pt x="1229136" y="1921647"/>
                </a:lnTo>
                <a:lnTo>
                  <a:pt x="1213670" y="1911213"/>
                </a:lnTo>
                <a:lnTo>
                  <a:pt x="1203240" y="1895735"/>
                </a:lnTo>
                <a:lnTo>
                  <a:pt x="1199415" y="1876780"/>
                </a:lnTo>
                <a:lnTo>
                  <a:pt x="1203240" y="1857825"/>
                </a:lnTo>
                <a:lnTo>
                  <a:pt x="1213670" y="1842348"/>
                </a:lnTo>
                <a:lnTo>
                  <a:pt x="1229136" y="1831913"/>
                </a:lnTo>
                <a:lnTo>
                  <a:pt x="1248068" y="1828086"/>
                </a:lnTo>
                <a:lnTo>
                  <a:pt x="1267019" y="1831913"/>
                </a:lnTo>
                <a:lnTo>
                  <a:pt x="1282495" y="1842348"/>
                </a:lnTo>
                <a:lnTo>
                  <a:pt x="1292929" y="1857825"/>
                </a:lnTo>
                <a:lnTo>
                  <a:pt x="1296754" y="1876780"/>
                </a:lnTo>
                <a:lnTo>
                  <a:pt x="1292929" y="1895735"/>
                </a:lnTo>
                <a:lnTo>
                  <a:pt x="1282495" y="1911213"/>
                </a:lnTo>
                <a:lnTo>
                  <a:pt x="1267019" y="1921647"/>
                </a:lnTo>
                <a:lnTo>
                  <a:pt x="1248068" y="1925473"/>
                </a:lnTo>
                <a:close/>
              </a:path>
              <a:path w="3717925" h="2204085">
                <a:moveTo>
                  <a:pt x="1550646" y="1927997"/>
                </a:moveTo>
                <a:lnTo>
                  <a:pt x="1530721" y="1923972"/>
                </a:lnTo>
                <a:lnTo>
                  <a:pt x="1514452" y="1912997"/>
                </a:lnTo>
                <a:lnTo>
                  <a:pt x="1503484" y="1896718"/>
                </a:lnTo>
                <a:lnTo>
                  <a:pt x="1499463" y="1876780"/>
                </a:lnTo>
                <a:lnTo>
                  <a:pt x="1503484" y="1856842"/>
                </a:lnTo>
                <a:lnTo>
                  <a:pt x="1514452" y="1840562"/>
                </a:lnTo>
                <a:lnTo>
                  <a:pt x="1530721" y="1829587"/>
                </a:lnTo>
                <a:lnTo>
                  <a:pt x="1550646" y="1825563"/>
                </a:lnTo>
                <a:lnTo>
                  <a:pt x="1570577" y="1829587"/>
                </a:lnTo>
                <a:lnTo>
                  <a:pt x="1586857" y="1840562"/>
                </a:lnTo>
                <a:lnTo>
                  <a:pt x="1597836" y="1856842"/>
                </a:lnTo>
                <a:lnTo>
                  <a:pt x="1601863" y="1876780"/>
                </a:lnTo>
                <a:lnTo>
                  <a:pt x="1597836" y="1896718"/>
                </a:lnTo>
                <a:lnTo>
                  <a:pt x="1586857" y="1912997"/>
                </a:lnTo>
                <a:lnTo>
                  <a:pt x="1570577" y="1923972"/>
                </a:lnTo>
                <a:lnTo>
                  <a:pt x="1550646" y="1927997"/>
                </a:lnTo>
                <a:close/>
              </a:path>
              <a:path w="3717925" h="2204085">
                <a:moveTo>
                  <a:pt x="1853224" y="1927997"/>
                </a:moveTo>
                <a:lnTo>
                  <a:pt x="1833299" y="1923972"/>
                </a:lnTo>
                <a:lnTo>
                  <a:pt x="1817030" y="1912997"/>
                </a:lnTo>
                <a:lnTo>
                  <a:pt x="1806062" y="1896718"/>
                </a:lnTo>
                <a:lnTo>
                  <a:pt x="1802041" y="1876780"/>
                </a:lnTo>
                <a:lnTo>
                  <a:pt x="1806062" y="1856842"/>
                </a:lnTo>
                <a:lnTo>
                  <a:pt x="1817030" y="1840562"/>
                </a:lnTo>
                <a:lnTo>
                  <a:pt x="1833299" y="1829587"/>
                </a:lnTo>
                <a:lnTo>
                  <a:pt x="1853224" y="1825563"/>
                </a:lnTo>
                <a:lnTo>
                  <a:pt x="1873155" y="1829587"/>
                </a:lnTo>
                <a:lnTo>
                  <a:pt x="1889436" y="1840562"/>
                </a:lnTo>
                <a:lnTo>
                  <a:pt x="1900415" y="1856842"/>
                </a:lnTo>
                <a:lnTo>
                  <a:pt x="1904441" y="1876780"/>
                </a:lnTo>
                <a:lnTo>
                  <a:pt x="1900415" y="1896718"/>
                </a:lnTo>
                <a:lnTo>
                  <a:pt x="1889436" y="1912997"/>
                </a:lnTo>
                <a:lnTo>
                  <a:pt x="1873155" y="1923972"/>
                </a:lnTo>
                <a:lnTo>
                  <a:pt x="1853224" y="1927997"/>
                </a:lnTo>
                <a:close/>
              </a:path>
              <a:path w="3717925" h="2204085">
                <a:moveTo>
                  <a:pt x="2155837" y="1922126"/>
                </a:moveTo>
                <a:lnTo>
                  <a:pt x="2138195" y="1918563"/>
                </a:lnTo>
                <a:lnTo>
                  <a:pt x="2123792" y="1908847"/>
                </a:lnTo>
                <a:lnTo>
                  <a:pt x="2114083" y="1894438"/>
                </a:lnTo>
                <a:lnTo>
                  <a:pt x="2110524" y="1876797"/>
                </a:lnTo>
                <a:lnTo>
                  <a:pt x="2114083" y="1859155"/>
                </a:lnTo>
                <a:lnTo>
                  <a:pt x="2123792" y="1844746"/>
                </a:lnTo>
                <a:lnTo>
                  <a:pt x="2138195" y="1835030"/>
                </a:lnTo>
                <a:lnTo>
                  <a:pt x="2155837" y="1831467"/>
                </a:lnTo>
                <a:lnTo>
                  <a:pt x="2173459" y="1835030"/>
                </a:lnTo>
                <a:lnTo>
                  <a:pt x="2187851" y="1844746"/>
                </a:lnTo>
                <a:lnTo>
                  <a:pt x="2197556" y="1859155"/>
                </a:lnTo>
                <a:lnTo>
                  <a:pt x="2201115" y="1876797"/>
                </a:lnTo>
                <a:lnTo>
                  <a:pt x="2197556" y="1894438"/>
                </a:lnTo>
                <a:lnTo>
                  <a:pt x="2187851" y="1908847"/>
                </a:lnTo>
                <a:lnTo>
                  <a:pt x="2173459" y="1918563"/>
                </a:lnTo>
                <a:lnTo>
                  <a:pt x="2155837" y="1922126"/>
                </a:lnTo>
                <a:close/>
              </a:path>
              <a:path w="3717925" h="2204085">
                <a:moveTo>
                  <a:pt x="2458415" y="1907847"/>
                </a:moveTo>
                <a:lnTo>
                  <a:pt x="2446314" y="1905406"/>
                </a:lnTo>
                <a:lnTo>
                  <a:pt x="2436438" y="1898747"/>
                </a:lnTo>
                <a:lnTo>
                  <a:pt x="2429781" y="1888872"/>
                </a:lnTo>
                <a:lnTo>
                  <a:pt x="2427340" y="1876780"/>
                </a:lnTo>
                <a:lnTo>
                  <a:pt x="2429781" y="1864687"/>
                </a:lnTo>
                <a:lnTo>
                  <a:pt x="2436438" y="1854812"/>
                </a:lnTo>
                <a:lnTo>
                  <a:pt x="2446314" y="1848154"/>
                </a:lnTo>
                <a:lnTo>
                  <a:pt x="2458415" y="1845712"/>
                </a:lnTo>
                <a:lnTo>
                  <a:pt x="2470496" y="1848154"/>
                </a:lnTo>
                <a:lnTo>
                  <a:pt x="2480363" y="1854812"/>
                </a:lnTo>
                <a:lnTo>
                  <a:pt x="2487016" y="1864687"/>
                </a:lnTo>
                <a:lnTo>
                  <a:pt x="2489456" y="1876780"/>
                </a:lnTo>
                <a:lnTo>
                  <a:pt x="2487016" y="1888872"/>
                </a:lnTo>
                <a:lnTo>
                  <a:pt x="2480363" y="1898747"/>
                </a:lnTo>
                <a:lnTo>
                  <a:pt x="2470496" y="1905406"/>
                </a:lnTo>
                <a:lnTo>
                  <a:pt x="2458415" y="1907847"/>
                </a:lnTo>
                <a:close/>
              </a:path>
              <a:path w="3717925" h="2204085">
                <a:moveTo>
                  <a:pt x="2767910" y="1889378"/>
                </a:moveTo>
                <a:lnTo>
                  <a:pt x="2754009" y="1889378"/>
                </a:lnTo>
                <a:lnTo>
                  <a:pt x="2748374" y="1883744"/>
                </a:lnTo>
                <a:lnTo>
                  <a:pt x="2748374" y="1869816"/>
                </a:lnTo>
                <a:lnTo>
                  <a:pt x="2754009" y="1864181"/>
                </a:lnTo>
                <a:lnTo>
                  <a:pt x="2767943" y="1864181"/>
                </a:lnTo>
                <a:lnTo>
                  <a:pt x="2773578" y="1869816"/>
                </a:lnTo>
                <a:lnTo>
                  <a:pt x="2773578" y="1883744"/>
                </a:lnTo>
                <a:lnTo>
                  <a:pt x="2767910" y="1889378"/>
                </a:lnTo>
                <a:close/>
              </a:path>
              <a:path w="3717925" h="2204085">
                <a:moveTo>
                  <a:pt x="37755" y="2202247"/>
                </a:moveTo>
                <a:lnTo>
                  <a:pt x="28936" y="2200467"/>
                </a:lnTo>
                <a:lnTo>
                  <a:pt x="21741" y="2195610"/>
                </a:lnTo>
                <a:lnTo>
                  <a:pt x="16892" y="2188403"/>
                </a:lnTo>
                <a:lnTo>
                  <a:pt x="15115" y="2179574"/>
                </a:lnTo>
                <a:lnTo>
                  <a:pt x="16892" y="2170745"/>
                </a:lnTo>
                <a:lnTo>
                  <a:pt x="21741" y="2163538"/>
                </a:lnTo>
                <a:lnTo>
                  <a:pt x="28936" y="2158681"/>
                </a:lnTo>
                <a:lnTo>
                  <a:pt x="37755" y="2156901"/>
                </a:lnTo>
                <a:lnTo>
                  <a:pt x="46578" y="2158681"/>
                </a:lnTo>
                <a:lnTo>
                  <a:pt x="53785" y="2163538"/>
                </a:lnTo>
                <a:lnTo>
                  <a:pt x="58645" y="2170745"/>
                </a:lnTo>
                <a:lnTo>
                  <a:pt x="60428" y="2179574"/>
                </a:lnTo>
                <a:lnTo>
                  <a:pt x="58645" y="2188403"/>
                </a:lnTo>
                <a:lnTo>
                  <a:pt x="53785" y="2195610"/>
                </a:lnTo>
                <a:lnTo>
                  <a:pt x="46578" y="2200467"/>
                </a:lnTo>
                <a:lnTo>
                  <a:pt x="37755" y="2202247"/>
                </a:lnTo>
                <a:close/>
              </a:path>
              <a:path w="3717925" h="2204085">
                <a:moveTo>
                  <a:pt x="340333" y="2203931"/>
                </a:moveTo>
                <a:lnTo>
                  <a:pt x="330867" y="2202017"/>
                </a:lnTo>
                <a:lnTo>
                  <a:pt x="323134" y="2196800"/>
                </a:lnTo>
                <a:lnTo>
                  <a:pt x="317919" y="2189063"/>
                </a:lnTo>
                <a:lnTo>
                  <a:pt x="316006" y="2179591"/>
                </a:lnTo>
                <a:lnTo>
                  <a:pt x="317919" y="2170119"/>
                </a:lnTo>
                <a:lnTo>
                  <a:pt x="323134" y="2162383"/>
                </a:lnTo>
                <a:lnTo>
                  <a:pt x="330867" y="2157167"/>
                </a:lnTo>
                <a:lnTo>
                  <a:pt x="340333" y="2155254"/>
                </a:lnTo>
                <a:lnTo>
                  <a:pt x="349799" y="2157167"/>
                </a:lnTo>
                <a:lnTo>
                  <a:pt x="357532" y="2162383"/>
                </a:lnTo>
                <a:lnTo>
                  <a:pt x="362747" y="2170119"/>
                </a:lnTo>
                <a:lnTo>
                  <a:pt x="364659" y="2179591"/>
                </a:lnTo>
                <a:lnTo>
                  <a:pt x="362747" y="2189063"/>
                </a:lnTo>
                <a:lnTo>
                  <a:pt x="357532" y="2196800"/>
                </a:lnTo>
                <a:lnTo>
                  <a:pt x="349799" y="2202017"/>
                </a:lnTo>
                <a:lnTo>
                  <a:pt x="340333" y="2203931"/>
                </a:lnTo>
                <a:close/>
              </a:path>
              <a:path w="3717925" h="2204085">
                <a:moveTo>
                  <a:pt x="642911" y="2202247"/>
                </a:moveTo>
                <a:lnTo>
                  <a:pt x="634093" y="2200467"/>
                </a:lnTo>
                <a:lnTo>
                  <a:pt x="626898" y="2195610"/>
                </a:lnTo>
                <a:lnTo>
                  <a:pt x="622049" y="2188403"/>
                </a:lnTo>
                <a:lnTo>
                  <a:pt x="620272" y="2179574"/>
                </a:lnTo>
                <a:lnTo>
                  <a:pt x="622049" y="2170745"/>
                </a:lnTo>
                <a:lnTo>
                  <a:pt x="626898" y="2163538"/>
                </a:lnTo>
                <a:lnTo>
                  <a:pt x="634093" y="2158681"/>
                </a:lnTo>
                <a:lnTo>
                  <a:pt x="642911" y="2156901"/>
                </a:lnTo>
                <a:lnTo>
                  <a:pt x="651749" y="2158681"/>
                </a:lnTo>
                <a:lnTo>
                  <a:pt x="658954" y="2163538"/>
                </a:lnTo>
                <a:lnTo>
                  <a:pt x="663807" y="2170745"/>
                </a:lnTo>
                <a:lnTo>
                  <a:pt x="665584" y="2179574"/>
                </a:lnTo>
                <a:lnTo>
                  <a:pt x="663802" y="2188403"/>
                </a:lnTo>
                <a:lnTo>
                  <a:pt x="658942" y="2195610"/>
                </a:lnTo>
                <a:lnTo>
                  <a:pt x="651735" y="2200467"/>
                </a:lnTo>
                <a:lnTo>
                  <a:pt x="642911" y="2202247"/>
                </a:lnTo>
                <a:close/>
              </a:path>
              <a:path w="3717925" h="2204085">
                <a:moveTo>
                  <a:pt x="945489" y="2199727"/>
                </a:moveTo>
                <a:lnTo>
                  <a:pt x="937659" y="2198144"/>
                </a:lnTo>
                <a:lnTo>
                  <a:pt x="931255" y="2193826"/>
                </a:lnTo>
                <a:lnTo>
                  <a:pt x="926933" y="2187420"/>
                </a:lnTo>
                <a:lnTo>
                  <a:pt x="925347" y="2179574"/>
                </a:lnTo>
                <a:lnTo>
                  <a:pt x="926933" y="2171728"/>
                </a:lnTo>
                <a:lnTo>
                  <a:pt x="931255" y="2165324"/>
                </a:lnTo>
                <a:lnTo>
                  <a:pt x="937659" y="2161007"/>
                </a:lnTo>
                <a:lnTo>
                  <a:pt x="945489" y="2159425"/>
                </a:lnTo>
                <a:lnTo>
                  <a:pt x="953334" y="2161007"/>
                </a:lnTo>
                <a:lnTo>
                  <a:pt x="959736" y="2165324"/>
                </a:lnTo>
                <a:lnTo>
                  <a:pt x="964051" y="2171728"/>
                </a:lnTo>
                <a:lnTo>
                  <a:pt x="965632" y="2179574"/>
                </a:lnTo>
                <a:lnTo>
                  <a:pt x="964051" y="2187420"/>
                </a:lnTo>
                <a:lnTo>
                  <a:pt x="959736" y="2193826"/>
                </a:lnTo>
                <a:lnTo>
                  <a:pt x="953334" y="2198144"/>
                </a:lnTo>
                <a:lnTo>
                  <a:pt x="945489" y="2199727"/>
                </a:lnTo>
                <a:close/>
              </a:path>
              <a:path w="3717925" h="2204085">
                <a:moveTo>
                  <a:pt x="1256874" y="2195519"/>
                </a:moveTo>
                <a:lnTo>
                  <a:pt x="1239295" y="2195519"/>
                </a:lnTo>
                <a:lnTo>
                  <a:pt x="1232143" y="2188370"/>
                </a:lnTo>
                <a:lnTo>
                  <a:pt x="1232143" y="2170778"/>
                </a:lnTo>
                <a:lnTo>
                  <a:pt x="1239295" y="2163629"/>
                </a:lnTo>
                <a:lnTo>
                  <a:pt x="1256874" y="2163629"/>
                </a:lnTo>
                <a:lnTo>
                  <a:pt x="1264027" y="2170778"/>
                </a:lnTo>
                <a:lnTo>
                  <a:pt x="1264027" y="2188370"/>
                </a:lnTo>
                <a:lnTo>
                  <a:pt x="1256874" y="2195519"/>
                </a:lnTo>
                <a:close/>
              </a:path>
              <a:path w="3717925" h="2204085">
                <a:moveTo>
                  <a:pt x="1556213" y="2189652"/>
                </a:moveTo>
                <a:lnTo>
                  <a:pt x="1545113" y="2189652"/>
                </a:lnTo>
                <a:lnTo>
                  <a:pt x="1540591" y="2185141"/>
                </a:lnTo>
                <a:lnTo>
                  <a:pt x="1540591" y="2174007"/>
                </a:lnTo>
                <a:lnTo>
                  <a:pt x="1545113" y="2169499"/>
                </a:lnTo>
                <a:lnTo>
                  <a:pt x="1556213" y="2169499"/>
                </a:lnTo>
                <a:lnTo>
                  <a:pt x="1560734" y="2174007"/>
                </a:lnTo>
                <a:lnTo>
                  <a:pt x="1560734" y="2185141"/>
                </a:lnTo>
                <a:lnTo>
                  <a:pt x="1556213" y="2189652"/>
                </a:lnTo>
                <a:close/>
              </a:path>
              <a:path w="3717925" h="2204085">
                <a:moveTo>
                  <a:pt x="1855080" y="2182938"/>
                </a:moveTo>
                <a:lnTo>
                  <a:pt x="1851368" y="2182938"/>
                </a:lnTo>
                <a:lnTo>
                  <a:pt x="1849884" y="2181440"/>
                </a:lnTo>
                <a:lnTo>
                  <a:pt x="1849884" y="2177708"/>
                </a:lnTo>
                <a:lnTo>
                  <a:pt x="1851368" y="2176210"/>
                </a:lnTo>
                <a:lnTo>
                  <a:pt x="1855114" y="2176210"/>
                </a:lnTo>
                <a:lnTo>
                  <a:pt x="1856598" y="2177708"/>
                </a:lnTo>
                <a:lnTo>
                  <a:pt x="1856598" y="2181440"/>
                </a:lnTo>
                <a:lnTo>
                  <a:pt x="1855080" y="2182938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4155" y="3484543"/>
            <a:ext cx="114299" cy="114299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4155" y="6303943"/>
            <a:ext cx="114299" cy="114299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4155" y="7008793"/>
            <a:ext cx="114299" cy="114299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2078664" y="3039522"/>
            <a:ext cx="10825480" cy="4254500"/>
          </a:xfrm>
          <a:prstGeom prst="rect">
            <a:avLst/>
          </a:prstGeom>
        </p:spPr>
        <p:txBody>
          <a:bodyPr wrap="square" lIns="0" tIns="1149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dirty="0" sz="3950" spc="175">
                <a:latin typeface="Times New Roman"/>
                <a:cs typeface="Times New Roman"/>
              </a:rPr>
              <a:t>Dataset</a:t>
            </a:r>
            <a:r>
              <a:rPr dirty="0" sz="3950" spc="10">
                <a:latin typeface="Times New Roman"/>
                <a:cs typeface="Times New Roman"/>
              </a:rPr>
              <a:t> </a:t>
            </a:r>
            <a:r>
              <a:rPr dirty="0" sz="3950" spc="70">
                <a:latin typeface="Times New Roman"/>
                <a:cs typeface="Times New Roman"/>
              </a:rPr>
              <a:t>split</a:t>
            </a:r>
            <a:r>
              <a:rPr dirty="0" sz="3950" spc="15">
                <a:latin typeface="Times New Roman"/>
                <a:cs typeface="Times New Roman"/>
              </a:rPr>
              <a:t> </a:t>
            </a:r>
            <a:r>
              <a:rPr dirty="0" sz="3950" spc="100">
                <a:latin typeface="Times New Roman"/>
                <a:cs typeface="Times New Roman"/>
              </a:rPr>
              <a:t>as</a:t>
            </a:r>
            <a:r>
              <a:rPr dirty="0" sz="3950" spc="15">
                <a:latin typeface="Times New Roman"/>
                <a:cs typeface="Times New Roman"/>
              </a:rPr>
              <a:t> </a:t>
            </a:r>
            <a:r>
              <a:rPr dirty="0" sz="3950" spc="-10">
                <a:latin typeface="Times New Roman"/>
                <a:cs typeface="Times New Roman"/>
              </a:rPr>
              <a:t>follows:</a:t>
            </a:r>
            <a:endParaRPr sz="3950">
              <a:latin typeface="Times New Roman"/>
              <a:cs typeface="Times New Roman"/>
            </a:endParaRPr>
          </a:p>
          <a:p>
            <a:pPr marL="584200" indent="-294005">
              <a:lnSpc>
                <a:spcPct val="100000"/>
              </a:lnSpc>
              <a:spcBef>
                <a:spcPts val="810"/>
              </a:spcBef>
              <a:buChar char="-"/>
              <a:tabLst>
                <a:tab pos="584200" algn="l"/>
              </a:tabLst>
            </a:pPr>
            <a:r>
              <a:rPr dirty="0" sz="3950">
                <a:latin typeface="Times New Roman"/>
                <a:cs typeface="Times New Roman"/>
              </a:rPr>
              <a:t>70%</a:t>
            </a:r>
            <a:r>
              <a:rPr dirty="0" sz="3950" spc="-40">
                <a:latin typeface="Times New Roman"/>
                <a:cs typeface="Times New Roman"/>
              </a:rPr>
              <a:t> </a:t>
            </a:r>
            <a:r>
              <a:rPr dirty="0" sz="3950" spc="114">
                <a:latin typeface="Times New Roman"/>
                <a:cs typeface="Times New Roman"/>
              </a:rPr>
              <a:t>Training</a:t>
            </a:r>
            <a:endParaRPr sz="3950">
              <a:latin typeface="Times New Roman"/>
              <a:cs typeface="Times New Roman"/>
            </a:endParaRPr>
          </a:p>
          <a:p>
            <a:pPr marL="584200" indent="-294005">
              <a:lnSpc>
                <a:spcPct val="100000"/>
              </a:lnSpc>
              <a:spcBef>
                <a:spcPts val="810"/>
              </a:spcBef>
              <a:buChar char="-"/>
              <a:tabLst>
                <a:tab pos="584200" algn="l"/>
              </a:tabLst>
            </a:pPr>
            <a:r>
              <a:rPr dirty="0" sz="3950">
                <a:latin typeface="Times New Roman"/>
                <a:cs typeface="Times New Roman"/>
              </a:rPr>
              <a:t>15%</a:t>
            </a:r>
            <a:r>
              <a:rPr dirty="0" sz="3950" spc="-40">
                <a:latin typeface="Times New Roman"/>
                <a:cs typeface="Times New Roman"/>
              </a:rPr>
              <a:t> </a:t>
            </a:r>
            <a:r>
              <a:rPr dirty="0" sz="3950" spc="110">
                <a:latin typeface="Times New Roman"/>
                <a:cs typeface="Times New Roman"/>
              </a:rPr>
              <a:t>Validation</a:t>
            </a:r>
            <a:endParaRPr sz="3950">
              <a:latin typeface="Times New Roman"/>
              <a:cs typeface="Times New Roman"/>
            </a:endParaRPr>
          </a:p>
          <a:p>
            <a:pPr marL="584200" indent="-294005">
              <a:lnSpc>
                <a:spcPct val="100000"/>
              </a:lnSpc>
              <a:spcBef>
                <a:spcPts val="810"/>
              </a:spcBef>
              <a:buChar char="-"/>
              <a:tabLst>
                <a:tab pos="584200" algn="l"/>
              </a:tabLst>
            </a:pPr>
            <a:r>
              <a:rPr dirty="0" sz="3950">
                <a:latin typeface="Times New Roman"/>
                <a:cs typeface="Times New Roman"/>
              </a:rPr>
              <a:t>15%</a:t>
            </a:r>
            <a:r>
              <a:rPr dirty="0" sz="3950" spc="-40">
                <a:latin typeface="Times New Roman"/>
                <a:cs typeface="Times New Roman"/>
              </a:rPr>
              <a:t> </a:t>
            </a:r>
            <a:r>
              <a:rPr dirty="0" sz="3950" spc="70">
                <a:latin typeface="Times New Roman"/>
                <a:cs typeface="Times New Roman"/>
              </a:rPr>
              <a:t>Testing</a:t>
            </a:r>
            <a:endParaRPr sz="3950">
              <a:latin typeface="Times New Roman"/>
              <a:cs typeface="Times New Roman"/>
            </a:endParaRPr>
          </a:p>
          <a:p>
            <a:pPr marL="12700" marR="5080">
              <a:lnSpc>
                <a:spcPct val="117100"/>
              </a:lnSpc>
            </a:pPr>
            <a:r>
              <a:rPr dirty="0" sz="3950" spc="95">
                <a:latin typeface="Times New Roman"/>
                <a:cs typeface="Times New Roman"/>
              </a:rPr>
              <a:t>Stratified</a:t>
            </a:r>
            <a:r>
              <a:rPr dirty="0" sz="3950" spc="55">
                <a:latin typeface="Times New Roman"/>
                <a:cs typeface="Times New Roman"/>
              </a:rPr>
              <a:t> </a:t>
            </a:r>
            <a:r>
              <a:rPr dirty="0" sz="3950" spc="90">
                <a:latin typeface="Times New Roman"/>
                <a:cs typeface="Times New Roman"/>
              </a:rPr>
              <a:t>sampling</a:t>
            </a:r>
            <a:r>
              <a:rPr dirty="0" sz="3950" spc="60">
                <a:latin typeface="Times New Roman"/>
                <a:cs typeface="Times New Roman"/>
              </a:rPr>
              <a:t> </a:t>
            </a:r>
            <a:r>
              <a:rPr dirty="0" sz="3950" spc="130">
                <a:latin typeface="Times New Roman"/>
                <a:cs typeface="Times New Roman"/>
              </a:rPr>
              <a:t>maintains</a:t>
            </a:r>
            <a:r>
              <a:rPr dirty="0" sz="3950" spc="55">
                <a:latin typeface="Times New Roman"/>
                <a:cs typeface="Times New Roman"/>
              </a:rPr>
              <a:t> </a:t>
            </a:r>
            <a:r>
              <a:rPr dirty="0" sz="3950">
                <a:latin typeface="Times New Roman"/>
                <a:cs typeface="Times New Roman"/>
              </a:rPr>
              <a:t>class</a:t>
            </a:r>
            <a:r>
              <a:rPr dirty="0" sz="3950" spc="60">
                <a:latin typeface="Times New Roman"/>
                <a:cs typeface="Times New Roman"/>
              </a:rPr>
              <a:t> </a:t>
            </a:r>
            <a:r>
              <a:rPr dirty="0" sz="3950" spc="114">
                <a:latin typeface="Times New Roman"/>
                <a:cs typeface="Times New Roman"/>
              </a:rPr>
              <a:t>distribution. </a:t>
            </a:r>
            <a:r>
              <a:rPr dirty="0" sz="3950" spc="90">
                <a:latin typeface="Times New Roman"/>
                <a:cs typeface="Times New Roman"/>
              </a:rPr>
              <a:t>Preprocessed</a:t>
            </a:r>
            <a:r>
              <a:rPr dirty="0" sz="3950" spc="20">
                <a:latin typeface="Times New Roman"/>
                <a:cs typeface="Times New Roman"/>
              </a:rPr>
              <a:t> </a:t>
            </a:r>
            <a:r>
              <a:rPr dirty="0" sz="3950" spc="75">
                <a:latin typeface="Times New Roman"/>
                <a:cs typeface="Times New Roman"/>
              </a:rPr>
              <a:t>using</a:t>
            </a:r>
            <a:r>
              <a:rPr dirty="0" sz="3950" spc="20">
                <a:latin typeface="Times New Roman"/>
                <a:cs typeface="Times New Roman"/>
              </a:rPr>
              <a:t> </a:t>
            </a:r>
            <a:r>
              <a:rPr dirty="0" sz="3950" spc="120">
                <a:latin typeface="Times New Roman"/>
                <a:cs typeface="Times New Roman"/>
              </a:rPr>
              <a:t>MobileNetV2</a:t>
            </a:r>
            <a:r>
              <a:rPr dirty="0" sz="3950" spc="25">
                <a:latin typeface="Times New Roman"/>
                <a:cs typeface="Times New Roman"/>
              </a:rPr>
              <a:t> </a:t>
            </a:r>
            <a:r>
              <a:rPr dirty="0" sz="3950" spc="165">
                <a:latin typeface="Times New Roman"/>
                <a:cs typeface="Times New Roman"/>
              </a:rPr>
              <a:t>input</a:t>
            </a:r>
            <a:r>
              <a:rPr dirty="0" sz="3950" spc="20">
                <a:latin typeface="Times New Roman"/>
                <a:cs typeface="Times New Roman"/>
              </a:rPr>
              <a:t> </a:t>
            </a:r>
            <a:r>
              <a:rPr dirty="0" sz="3950" spc="145">
                <a:latin typeface="Times New Roman"/>
                <a:cs typeface="Times New Roman"/>
              </a:rPr>
              <a:t>standards.</a:t>
            </a:r>
            <a:endParaRPr sz="3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92009" rIns="0" bIns="0" rtlCol="0" vert="horz">
            <a:spAutoFit/>
          </a:bodyPr>
          <a:lstStyle/>
          <a:p>
            <a:pPr marL="2465705">
              <a:lnSpc>
                <a:spcPct val="100000"/>
              </a:lnSpc>
              <a:spcBef>
                <a:spcPts val="105"/>
              </a:spcBef>
            </a:pPr>
            <a:r>
              <a:rPr dirty="0" sz="7150"/>
              <a:t>DATA</a:t>
            </a:r>
            <a:r>
              <a:rPr dirty="0" sz="7150" spc="135"/>
              <a:t> </a:t>
            </a:r>
            <a:r>
              <a:rPr dirty="0" sz="7150" spc="75"/>
              <a:t>AUGMENTATION</a:t>
            </a:r>
            <a:endParaRPr sz="7150"/>
          </a:p>
        </p:txBody>
      </p:sp>
      <p:sp>
        <p:nvSpPr>
          <p:cNvPr id="3" name="object 3" descr=""/>
          <p:cNvSpPr/>
          <p:nvPr/>
        </p:nvSpPr>
        <p:spPr>
          <a:xfrm>
            <a:off x="15915854" y="0"/>
            <a:ext cx="1449705" cy="1673225"/>
          </a:xfrm>
          <a:custGeom>
            <a:avLst/>
            <a:gdLst/>
            <a:ahLst/>
            <a:cxnLst/>
            <a:rect l="l" t="t" r="r" b="b"/>
            <a:pathLst>
              <a:path w="1449705" h="1673225">
                <a:moveTo>
                  <a:pt x="724996" y="1673225"/>
                </a:moveTo>
                <a:lnTo>
                  <a:pt x="675162" y="1671418"/>
                </a:lnTo>
                <a:lnTo>
                  <a:pt x="625515" y="1666233"/>
                </a:lnTo>
                <a:lnTo>
                  <a:pt x="576618" y="1658027"/>
                </a:lnTo>
                <a:lnTo>
                  <a:pt x="529036" y="1647154"/>
                </a:lnTo>
                <a:lnTo>
                  <a:pt x="483331" y="1633970"/>
                </a:lnTo>
                <a:lnTo>
                  <a:pt x="437548" y="1617097"/>
                </a:lnTo>
                <a:lnTo>
                  <a:pt x="393532" y="1597501"/>
                </a:lnTo>
                <a:lnTo>
                  <a:pt x="350853" y="1575053"/>
                </a:lnTo>
                <a:lnTo>
                  <a:pt x="310183" y="1550115"/>
                </a:lnTo>
                <a:lnTo>
                  <a:pt x="271458" y="1522722"/>
                </a:lnTo>
                <a:lnTo>
                  <a:pt x="234800" y="1492990"/>
                </a:lnTo>
                <a:lnTo>
                  <a:pt x="200328" y="1461036"/>
                </a:lnTo>
                <a:lnTo>
                  <a:pt x="168164" y="1426977"/>
                </a:lnTo>
                <a:lnTo>
                  <a:pt x="138429" y="1390929"/>
                </a:lnTo>
                <a:lnTo>
                  <a:pt x="111242" y="1353008"/>
                </a:lnTo>
                <a:lnTo>
                  <a:pt x="86726" y="1313332"/>
                </a:lnTo>
                <a:lnTo>
                  <a:pt x="64999" y="1272016"/>
                </a:lnTo>
                <a:lnTo>
                  <a:pt x="46184" y="1229178"/>
                </a:lnTo>
                <a:lnTo>
                  <a:pt x="30287" y="1184523"/>
                </a:lnTo>
                <a:lnTo>
                  <a:pt x="17733" y="1139216"/>
                </a:lnTo>
                <a:lnTo>
                  <a:pt x="8429" y="1092778"/>
                </a:lnTo>
                <a:lnTo>
                  <a:pt x="2449" y="1044934"/>
                </a:lnTo>
                <a:lnTo>
                  <a:pt x="37" y="996973"/>
                </a:lnTo>
                <a:lnTo>
                  <a:pt x="0" y="0"/>
                </a:lnTo>
                <a:lnTo>
                  <a:pt x="1449212" y="0"/>
                </a:lnTo>
                <a:lnTo>
                  <a:pt x="1449212" y="996973"/>
                </a:lnTo>
                <a:lnTo>
                  <a:pt x="1446735" y="1045324"/>
                </a:lnTo>
                <a:lnTo>
                  <a:pt x="1440696" y="1092778"/>
                </a:lnTo>
                <a:lnTo>
                  <a:pt x="1431172" y="1139402"/>
                </a:lnTo>
                <a:lnTo>
                  <a:pt x="1418450" y="1184523"/>
                </a:lnTo>
                <a:lnTo>
                  <a:pt x="1402504" y="1228582"/>
                </a:lnTo>
                <a:lnTo>
                  <a:pt x="1383517" y="1271276"/>
                </a:lnTo>
                <a:lnTo>
                  <a:pt x="1361618" y="1312488"/>
                </a:lnTo>
                <a:lnTo>
                  <a:pt x="1336939" y="1352103"/>
                </a:lnTo>
                <a:lnTo>
                  <a:pt x="1309609" y="1390003"/>
                </a:lnTo>
                <a:lnTo>
                  <a:pt x="1279759" y="1426071"/>
                </a:lnTo>
                <a:lnTo>
                  <a:pt x="1247520" y="1460192"/>
                </a:lnTo>
                <a:lnTo>
                  <a:pt x="1213021" y="1492249"/>
                </a:lnTo>
                <a:lnTo>
                  <a:pt x="1176393" y="1522125"/>
                </a:lnTo>
                <a:lnTo>
                  <a:pt x="1137767" y="1549703"/>
                </a:lnTo>
                <a:lnTo>
                  <a:pt x="1097272" y="1574867"/>
                </a:lnTo>
                <a:lnTo>
                  <a:pt x="1055039" y="1597501"/>
                </a:lnTo>
                <a:lnTo>
                  <a:pt x="1011198" y="1617487"/>
                </a:lnTo>
                <a:lnTo>
                  <a:pt x="965881" y="1634709"/>
                </a:lnTo>
                <a:lnTo>
                  <a:pt x="964317" y="1635449"/>
                </a:lnTo>
                <a:lnTo>
                  <a:pt x="962754" y="1635449"/>
                </a:lnTo>
                <a:lnTo>
                  <a:pt x="961187" y="1636189"/>
                </a:lnTo>
                <a:lnTo>
                  <a:pt x="916352" y="1649142"/>
                </a:lnTo>
                <a:lnTo>
                  <a:pt x="870166" y="1659465"/>
                </a:lnTo>
                <a:lnTo>
                  <a:pt x="822778" y="1667015"/>
                </a:lnTo>
                <a:lnTo>
                  <a:pt x="774338" y="1671649"/>
                </a:lnTo>
                <a:lnTo>
                  <a:pt x="724996" y="1673225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892194" y="0"/>
            <a:ext cx="7312025" cy="10344150"/>
            <a:chOff x="892194" y="0"/>
            <a:chExt cx="7312025" cy="10344150"/>
          </a:xfrm>
        </p:grpSpPr>
        <p:sp>
          <p:nvSpPr>
            <p:cNvPr id="5" name="object 5" descr=""/>
            <p:cNvSpPr/>
            <p:nvPr/>
          </p:nvSpPr>
          <p:spPr>
            <a:xfrm>
              <a:off x="1033332" y="0"/>
              <a:ext cx="115570" cy="7289800"/>
            </a:xfrm>
            <a:custGeom>
              <a:avLst/>
              <a:gdLst/>
              <a:ahLst/>
              <a:cxnLst/>
              <a:rect l="l" t="t" r="r" b="b"/>
              <a:pathLst>
                <a:path w="115569" h="7289800">
                  <a:moveTo>
                    <a:pt x="114260" y="0"/>
                  </a:moveTo>
                  <a:lnTo>
                    <a:pt x="115012" y="7289418"/>
                  </a:lnTo>
                  <a:lnTo>
                    <a:pt x="751" y="7289429"/>
                  </a:lnTo>
                  <a:lnTo>
                    <a:pt x="0" y="0"/>
                  </a:lnTo>
                  <a:lnTo>
                    <a:pt x="114260" y="0"/>
                  </a:lnTo>
                  <a:close/>
                </a:path>
              </a:pathLst>
            </a:custGeom>
            <a:solidFill>
              <a:srgbClr val="9EC2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085818" y="7289409"/>
              <a:ext cx="5715" cy="2997835"/>
            </a:xfrm>
            <a:custGeom>
              <a:avLst/>
              <a:gdLst/>
              <a:ahLst/>
              <a:cxnLst/>
              <a:rect l="l" t="t" r="r" b="b"/>
              <a:pathLst>
                <a:path w="5715" h="2997834">
                  <a:moveTo>
                    <a:pt x="5402" y="2997455"/>
                  </a:moveTo>
                  <a:lnTo>
                    <a:pt x="0" y="0"/>
                  </a:lnTo>
                </a:path>
              </a:pathLst>
            </a:custGeom>
            <a:ln w="114299">
              <a:solidFill>
                <a:srgbClr val="9EC2D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92194" y="9048108"/>
              <a:ext cx="7312025" cy="1239520"/>
            </a:xfrm>
            <a:custGeom>
              <a:avLst/>
              <a:gdLst/>
              <a:ahLst/>
              <a:cxnLst/>
              <a:rect l="l" t="t" r="r" b="b"/>
              <a:pathLst>
                <a:path w="7312025" h="1239520">
                  <a:moveTo>
                    <a:pt x="2119819" y="31016"/>
                  </a:moveTo>
                  <a:lnTo>
                    <a:pt x="2117970" y="31016"/>
                  </a:lnTo>
                  <a:lnTo>
                    <a:pt x="2117214" y="30259"/>
                  </a:lnTo>
                  <a:lnTo>
                    <a:pt x="2117214" y="28408"/>
                  </a:lnTo>
                  <a:lnTo>
                    <a:pt x="2117970" y="27651"/>
                  </a:lnTo>
                  <a:lnTo>
                    <a:pt x="2119819" y="27651"/>
                  </a:lnTo>
                  <a:lnTo>
                    <a:pt x="2120575" y="28408"/>
                  </a:lnTo>
                  <a:lnTo>
                    <a:pt x="2120575" y="30259"/>
                  </a:lnTo>
                  <a:lnTo>
                    <a:pt x="2119819" y="31016"/>
                  </a:lnTo>
                  <a:close/>
                </a:path>
                <a:path w="7312025" h="1239520">
                  <a:moveTo>
                    <a:pt x="2424250" y="34379"/>
                  </a:moveTo>
                  <a:lnTo>
                    <a:pt x="2418700" y="34379"/>
                  </a:lnTo>
                  <a:lnTo>
                    <a:pt x="2416449" y="32126"/>
                  </a:lnTo>
                  <a:lnTo>
                    <a:pt x="2416449" y="26575"/>
                  </a:lnTo>
                  <a:lnTo>
                    <a:pt x="2418700" y="24321"/>
                  </a:lnTo>
                  <a:lnTo>
                    <a:pt x="2424250" y="24321"/>
                  </a:lnTo>
                  <a:lnTo>
                    <a:pt x="2426500" y="26575"/>
                  </a:lnTo>
                  <a:lnTo>
                    <a:pt x="2426500" y="32126"/>
                  </a:lnTo>
                  <a:lnTo>
                    <a:pt x="2424250" y="34379"/>
                  </a:lnTo>
                  <a:close/>
                </a:path>
                <a:path w="7312025" h="1239520">
                  <a:moveTo>
                    <a:pt x="2728694" y="37744"/>
                  </a:moveTo>
                  <a:lnTo>
                    <a:pt x="2719416" y="37744"/>
                  </a:lnTo>
                  <a:lnTo>
                    <a:pt x="2715667" y="33993"/>
                  </a:lnTo>
                  <a:lnTo>
                    <a:pt x="2715667" y="24708"/>
                  </a:lnTo>
                  <a:lnTo>
                    <a:pt x="2719416" y="20957"/>
                  </a:lnTo>
                  <a:lnTo>
                    <a:pt x="2728694" y="20957"/>
                  </a:lnTo>
                  <a:lnTo>
                    <a:pt x="2732442" y="24708"/>
                  </a:lnTo>
                  <a:lnTo>
                    <a:pt x="2732442" y="33993"/>
                  </a:lnTo>
                  <a:lnTo>
                    <a:pt x="2728694" y="37744"/>
                  </a:lnTo>
                  <a:close/>
                </a:path>
                <a:path w="7312025" h="1239520">
                  <a:moveTo>
                    <a:pt x="3033121" y="41108"/>
                  </a:moveTo>
                  <a:lnTo>
                    <a:pt x="3020145" y="41108"/>
                  </a:lnTo>
                  <a:lnTo>
                    <a:pt x="3014885" y="35843"/>
                  </a:lnTo>
                  <a:lnTo>
                    <a:pt x="3014885" y="22858"/>
                  </a:lnTo>
                  <a:lnTo>
                    <a:pt x="3020145" y="17593"/>
                  </a:lnTo>
                  <a:lnTo>
                    <a:pt x="3033121" y="17593"/>
                  </a:lnTo>
                  <a:lnTo>
                    <a:pt x="3038384" y="22858"/>
                  </a:lnTo>
                  <a:lnTo>
                    <a:pt x="3038384" y="35843"/>
                  </a:lnTo>
                  <a:lnTo>
                    <a:pt x="3033121" y="41108"/>
                  </a:lnTo>
                  <a:close/>
                </a:path>
                <a:path w="7312025" h="1239520">
                  <a:moveTo>
                    <a:pt x="3337552" y="44472"/>
                  </a:moveTo>
                  <a:lnTo>
                    <a:pt x="3320874" y="44472"/>
                  </a:lnTo>
                  <a:lnTo>
                    <a:pt x="3314116" y="37710"/>
                  </a:lnTo>
                  <a:lnTo>
                    <a:pt x="3314116" y="21025"/>
                  </a:lnTo>
                  <a:lnTo>
                    <a:pt x="3320874" y="14263"/>
                  </a:lnTo>
                  <a:lnTo>
                    <a:pt x="3337552" y="14263"/>
                  </a:lnTo>
                  <a:lnTo>
                    <a:pt x="3344310" y="21025"/>
                  </a:lnTo>
                  <a:lnTo>
                    <a:pt x="3344310" y="37710"/>
                  </a:lnTo>
                  <a:lnTo>
                    <a:pt x="3337552" y="44472"/>
                  </a:lnTo>
                  <a:close/>
                </a:path>
                <a:path w="7312025" h="1239520">
                  <a:moveTo>
                    <a:pt x="3631783" y="47836"/>
                  </a:moveTo>
                  <a:lnTo>
                    <a:pt x="3624601" y="46383"/>
                  </a:lnTo>
                  <a:lnTo>
                    <a:pt x="3618734" y="42424"/>
                  </a:lnTo>
                  <a:lnTo>
                    <a:pt x="3614778" y="36553"/>
                  </a:lnTo>
                  <a:lnTo>
                    <a:pt x="3613327" y="29367"/>
                  </a:lnTo>
                  <a:lnTo>
                    <a:pt x="3614778" y="22181"/>
                  </a:lnTo>
                  <a:lnTo>
                    <a:pt x="3618734" y="16311"/>
                  </a:lnTo>
                  <a:lnTo>
                    <a:pt x="3624601" y="12351"/>
                  </a:lnTo>
                  <a:lnTo>
                    <a:pt x="3631783" y="10899"/>
                  </a:lnTo>
                  <a:lnTo>
                    <a:pt x="3638965" y="12351"/>
                  </a:lnTo>
                  <a:lnTo>
                    <a:pt x="3644832" y="16311"/>
                  </a:lnTo>
                  <a:lnTo>
                    <a:pt x="3648788" y="22181"/>
                  </a:lnTo>
                  <a:lnTo>
                    <a:pt x="3650239" y="29367"/>
                  </a:lnTo>
                  <a:lnTo>
                    <a:pt x="3648788" y="36553"/>
                  </a:lnTo>
                  <a:lnTo>
                    <a:pt x="3644832" y="42424"/>
                  </a:lnTo>
                  <a:lnTo>
                    <a:pt x="3638965" y="46383"/>
                  </a:lnTo>
                  <a:lnTo>
                    <a:pt x="3631783" y="47836"/>
                  </a:lnTo>
                  <a:close/>
                </a:path>
                <a:path w="7312025" h="1239520">
                  <a:moveTo>
                    <a:pt x="3934361" y="52041"/>
                  </a:moveTo>
                  <a:lnTo>
                    <a:pt x="3925543" y="50260"/>
                  </a:lnTo>
                  <a:lnTo>
                    <a:pt x="3918348" y="45403"/>
                  </a:lnTo>
                  <a:lnTo>
                    <a:pt x="3913499" y="38197"/>
                  </a:lnTo>
                  <a:lnTo>
                    <a:pt x="3911722" y="29367"/>
                  </a:lnTo>
                  <a:lnTo>
                    <a:pt x="3913499" y="20538"/>
                  </a:lnTo>
                  <a:lnTo>
                    <a:pt x="3918348" y="13331"/>
                  </a:lnTo>
                  <a:lnTo>
                    <a:pt x="3925543" y="8474"/>
                  </a:lnTo>
                  <a:lnTo>
                    <a:pt x="3934361" y="6694"/>
                  </a:lnTo>
                  <a:lnTo>
                    <a:pt x="3943185" y="8474"/>
                  </a:lnTo>
                  <a:lnTo>
                    <a:pt x="3950392" y="13331"/>
                  </a:lnTo>
                  <a:lnTo>
                    <a:pt x="3955252" y="20538"/>
                  </a:lnTo>
                  <a:lnTo>
                    <a:pt x="3957035" y="29367"/>
                  </a:lnTo>
                  <a:lnTo>
                    <a:pt x="3955252" y="38197"/>
                  </a:lnTo>
                  <a:lnTo>
                    <a:pt x="3950392" y="45403"/>
                  </a:lnTo>
                  <a:lnTo>
                    <a:pt x="3943185" y="50260"/>
                  </a:lnTo>
                  <a:lnTo>
                    <a:pt x="3934361" y="52041"/>
                  </a:lnTo>
                  <a:close/>
                </a:path>
                <a:path w="7312025" h="1239520">
                  <a:moveTo>
                    <a:pt x="4236940" y="54563"/>
                  </a:moveTo>
                  <a:lnTo>
                    <a:pt x="4227148" y="52585"/>
                  </a:lnTo>
                  <a:lnTo>
                    <a:pt x="4219159" y="47190"/>
                  </a:lnTo>
                  <a:lnTo>
                    <a:pt x="4213776" y="39186"/>
                  </a:lnTo>
                  <a:lnTo>
                    <a:pt x="4211803" y="29384"/>
                  </a:lnTo>
                  <a:lnTo>
                    <a:pt x="4213776" y="19581"/>
                  </a:lnTo>
                  <a:lnTo>
                    <a:pt x="4219159" y="11578"/>
                  </a:lnTo>
                  <a:lnTo>
                    <a:pt x="4227148" y="6183"/>
                  </a:lnTo>
                  <a:lnTo>
                    <a:pt x="4236940" y="4205"/>
                  </a:lnTo>
                  <a:lnTo>
                    <a:pt x="4246737" y="6183"/>
                  </a:lnTo>
                  <a:lnTo>
                    <a:pt x="4254737" y="11578"/>
                  </a:lnTo>
                  <a:lnTo>
                    <a:pt x="4260131" y="19581"/>
                  </a:lnTo>
                  <a:lnTo>
                    <a:pt x="4262109" y="29384"/>
                  </a:lnTo>
                  <a:lnTo>
                    <a:pt x="4260131" y="39186"/>
                  </a:lnTo>
                  <a:lnTo>
                    <a:pt x="4254737" y="47190"/>
                  </a:lnTo>
                  <a:lnTo>
                    <a:pt x="4246737" y="52585"/>
                  </a:lnTo>
                  <a:lnTo>
                    <a:pt x="4236940" y="54563"/>
                  </a:lnTo>
                  <a:close/>
                </a:path>
                <a:path w="7312025" h="1239520">
                  <a:moveTo>
                    <a:pt x="4539518" y="56246"/>
                  </a:moveTo>
                  <a:lnTo>
                    <a:pt x="4529078" y="54135"/>
                  </a:lnTo>
                  <a:lnTo>
                    <a:pt x="4520552" y="48378"/>
                  </a:lnTo>
                  <a:lnTo>
                    <a:pt x="4514803" y="39840"/>
                  </a:lnTo>
                  <a:lnTo>
                    <a:pt x="4512695" y="29384"/>
                  </a:lnTo>
                  <a:lnTo>
                    <a:pt x="4514803" y="18928"/>
                  </a:lnTo>
                  <a:lnTo>
                    <a:pt x="4520552" y="10390"/>
                  </a:lnTo>
                  <a:lnTo>
                    <a:pt x="4529078" y="4633"/>
                  </a:lnTo>
                  <a:lnTo>
                    <a:pt x="4539518" y="2522"/>
                  </a:lnTo>
                  <a:lnTo>
                    <a:pt x="4549977" y="4633"/>
                  </a:lnTo>
                  <a:lnTo>
                    <a:pt x="4558513" y="10390"/>
                  </a:lnTo>
                  <a:lnTo>
                    <a:pt x="4564266" y="18928"/>
                  </a:lnTo>
                  <a:lnTo>
                    <a:pt x="4566375" y="29384"/>
                  </a:lnTo>
                  <a:lnTo>
                    <a:pt x="4564266" y="39840"/>
                  </a:lnTo>
                  <a:lnTo>
                    <a:pt x="4558513" y="48378"/>
                  </a:lnTo>
                  <a:lnTo>
                    <a:pt x="4549977" y="54135"/>
                  </a:lnTo>
                  <a:lnTo>
                    <a:pt x="4539518" y="56246"/>
                  </a:lnTo>
                  <a:close/>
                </a:path>
                <a:path w="7312025" h="1239520">
                  <a:moveTo>
                    <a:pt x="4842096" y="57087"/>
                  </a:moveTo>
                  <a:lnTo>
                    <a:pt x="4831325" y="54910"/>
                  </a:lnTo>
                  <a:lnTo>
                    <a:pt x="4822531" y="48975"/>
                  </a:lnTo>
                  <a:lnTo>
                    <a:pt x="4816603" y="40170"/>
                  </a:lnTo>
                  <a:lnTo>
                    <a:pt x="4814430" y="29384"/>
                  </a:lnTo>
                  <a:lnTo>
                    <a:pt x="4816603" y="18598"/>
                  </a:lnTo>
                  <a:lnTo>
                    <a:pt x="4822531" y="9793"/>
                  </a:lnTo>
                  <a:lnTo>
                    <a:pt x="4831325" y="3857"/>
                  </a:lnTo>
                  <a:lnTo>
                    <a:pt x="4842096" y="1681"/>
                  </a:lnTo>
                  <a:lnTo>
                    <a:pt x="4852887" y="3857"/>
                  </a:lnTo>
                  <a:lnTo>
                    <a:pt x="4861691" y="9793"/>
                  </a:lnTo>
                  <a:lnTo>
                    <a:pt x="4867622" y="18598"/>
                  </a:lnTo>
                  <a:lnTo>
                    <a:pt x="4869796" y="29384"/>
                  </a:lnTo>
                  <a:lnTo>
                    <a:pt x="4867622" y="40170"/>
                  </a:lnTo>
                  <a:lnTo>
                    <a:pt x="4861691" y="48975"/>
                  </a:lnTo>
                  <a:lnTo>
                    <a:pt x="4852887" y="54910"/>
                  </a:lnTo>
                  <a:lnTo>
                    <a:pt x="4842096" y="57087"/>
                  </a:lnTo>
                  <a:close/>
                </a:path>
                <a:path w="7312025" h="1239520">
                  <a:moveTo>
                    <a:pt x="5144675" y="58768"/>
                  </a:moveTo>
                  <a:lnTo>
                    <a:pt x="5133256" y="56460"/>
                  </a:lnTo>
                  <a:lnTo>
                    <a:pt x="5123925" y="50163"/>
                  </a:lnTo>
                  <a:lnTo>
                    <a:pt x="5117630" y="40823"/>
                  </a:lnTo>
                  <a:lnTo>
                    <a:pt x="5115321" y="29384"/>
                  </a:lnTo>
                  <a:lnTo>
                    <a:pt x="5117630" y="17945"/>
                  </a:lnTo>
                  <a:lnTo>
                    <a:pt x="5123925" y="8605"/>
                  </a:lnTo>
                  <a:lnTo>
                    <a:pt x="5133256" y="2308"/>
                  </a:lnTo>
                  <a:lnTo>
                    <a:pt x="5144675" y="0"/>
                  </a:lnTo>
                  <a:lnTo>
                    <a:pt x="5156113" y="2308"/>
                  </a:lnTo>
                  <a:lnTo>
                    <a:pt x="5165454" y="8605"/>
                  </a:lnTo>
                  <a:lnTo>
                    <a:pt x="5171752" y="17945"/>
                  </a:lnTo>
                  <a:lnTo>
                    <a:pt x="5174062" y="29384"/>
                  </a:lnTo>
                  <a:lnTo>
                    <a:pt x="5171752" y="40823"/>
                  </a:lnTo>
                  <a:lnTo>
                    <a:pt x="5165454" y="50163"/>
                  </a:lnTo>
                  <a:lnTo>
                    <a:pt x="5156113" y="56460"/>
                  </a:lnTo>
                  <a:lnTo>
                    <a:pt x="5144675" y="58768"/>
                  </a:lnTo>
                  <a:close/>
                </a:path>
                <a:path w="7312025" h="1239520">
                  <a:moveTo>
                    <a:pt x="5447253" y="57087"/>
                  </a:moveTo>
                  <a:lnTo>
                    <a:pt x="5436482" y="54910"/>
                  </a:lnTo>
                  <a:lnTo>
                    <a:pt x="5427688" y="48975"/>
                  </a:lnTo>
                  <a:lnTo>
                    <a:pt x="5421760" y="40170"/>
                  </a:lnTo>
                  <a:lnTo>
                    <a:pt x="5419586" y="29384"/>
                  </a:lnTo>
                  <a:lnTo>
                    <a:pt x="5421760" y="18598"/>
                  </a:lnTo>
                  <a:lnTo>
                    <a:pt x="5427688" y="9793"/>
                  </a:lnTo>
                  <a:lnTo>
                    <a:pt x="5436482" y="3857"/>
                  </a:lnTo>
                  <a:lnTo>
                    <a:pt x="5447253" y="1681"/>
                  </a:lnTo>
                  <a:lnTo>
                    <a:pt x="5458043" y="3857"/>
                  </a:lnTo>
                  <a:lnTo>
                    <a:pt x="5466847" y="9793"/>
                  </a:lnTo>
                  <a:lnTo>
                    <a:pt x="5472779" y="18598"/>
                  </a:lnTo>
                  <a:lnTo>
                    <a:pt x="5474953" y="29384"/>
                  </a:lnTo>
                  <a:lnTo>
                    <a:pt x="5472779" y="40170"/>
                  </a:lnTo>
                  <a:lnTo>
                    <a:pt x="5466847" y="48975"/>
                  </a:lnTo>
                  <a:lnTo>
                    <a:pt x="5458043" y="54910"/>
                  </a:lnTo>
                  <a:lnTo>
                    <a:pt x="5447253" y="57087"/>
                  </a:lnTo>
                  <a:close/>
                </a:path>
                <a:path w="7312025" h="1239520">
                  <a:moveTo>
                    <a:pt x="5749865" y="52058"/>
                  </a:moveTo>
                  <a:lnTo>
                    <a:pt x="5741027" y="50277"/>
                  </a:lnTo>
                  <a:lnTo>
                    <a:pt x="5733822" y="45420"/>
                  </a:lnTo>
                  <a:lnTo>
                    <a:pt x="5728970" y="38213"/>
                  </a:lnTo>
                  <a:lnTo>
                    <a:pt x="5727192" y="29384"/>
                  </a:lnTo>
                  <a:lnTo>
                    <a:pt x="5728970" y="20555"/>
                  </a:lnTo>
                  <a:lnTo>
                    <a:pt x="5733822" y="13348"/>
                  </a:lnTo>
                  <a:lnTo>
                    <a:pt x="5741027" y="8491"/>
                  </a:lnTo>
                  <a:lnTo>
                    <a:pt x="5749865" y="6710"/>
                  </a:lnTo>
                  <a:lnTo>
                    <a:pt x="5758683" y="8491"/>
                  </a:lnTo>
                  <a:lnTo>
                    <a:pt x="5765879" y="13348"/>
                  </a:lnTo>
                  <a:lnTo>
                    <a:pt x="5770727" y="20555"/>
                  </a:lnTo>
                  <a:lnTo>
                    <a:pt x="5772504" y="29384"/>
                  </a:lnTo>
                  <a:lnTo>
                    <a:pt x="5770722" y="38213"/>
                  </a:lnTo>
                  <a:lnTo>
                    <a:pt x="5765866" y="45420"/>
                  </a:lnTo>
                  <a:lnTo>
                    <a:pt x="5758669" y="50277"/>
                  </a:lnTo>
                  <a:lnTo>
                    <a:pt x="5749865" y="52058"/>
                  </a:lnTo>
                  <a:close/>
                </a:path>
                <a:path w="7312025" h="1239520">
                  <a:moveTo>
                    <a:pt x="6059832" y="42823"/>
                  </a:moveTo>
                  <a:lnTo>
                    <a:pt x="6045021" y="42823"/>
                  </a:lnTo>
                  <a:lnTo>
                    <a:pt x="6038981" y="36802"/>
                  </a:lnTo>
                  <a:lnTo>
                    <a:pt x="6038981" y="21966"/>
                  </a:lnTo>
                  <a:lnTo>
                    <a:pt x="6045021" y="15945"/>
                  </a:lnTo>
                  <a:lnTo>
                    <a:pt x="6059832" y="15945"/>
                  </a:lnTo>
                  <a:lnTo>
                    <a:pt x="6065872" y="21966"/>
                  </a:lnTo>
                  <a:lnTo>
                    <a:pt x="6065872" y="36802"/>
                  </a:lnTo>
                  <a:lnTo>
                    <a:pt x="6059832" y="42823"/>
                  </a:lnTo>
                  <a:close/>
                </a:path>
                <a:path w="7312025" h="1239520">
                  <a:moveTo>
                    <a:pt x="6356844" y="32748"/>
                  </a:moveTo>
                  <a:lnTo>
                    <a:pt x="6353132" y="32748"/>
                  </a:lnTo>
                  <a:lnTo>
                    <a:pt x="6351648" y="31251"/>
                  </a:lnTo>
                  <a:lnTo>
                    <a:pt x="6351648" y="27517"/>
                  </a:lnTo>
                  <a:lnTo>
                    <a:pt x="6353132" y="26020"/>
                  </a:lnTo>
                  <a:lnTo>
                    <a:pt x="6356877" y="26020"/>
                  </a:lnTo>
                  <a:lnTo>
                    <a:pt x="6358362" y="27517"/>
                  </a:lnTo>
                  <a:lnTo>
                    <a:pt x="6358362" y="31251"/>
                  </a:lnTo>
                  <a:lnTo>
                    <a:pt x="6356844" y="32748"/>
                  </a:lnTo>
                  <a:close/>
                </a:path>
                <a:path w="7312025" h="1239520">
                  <a:moveTo>
                    <a:pt x="909971" y="334667"/>
                  </a:moveTo>
                  <a:lnTo>
                    <a:pt x="907181" y="334667"/>
                  </a:lnTo>
                  <a:lnTo>
                    <a:pt x="906058" y="333540"/>
                  </a:lnTo>
                  <a:lnTo>
                    <a:pt x="906058" y="330749"/>
                  </a:lnTo>
                  <a:lnTo>
                    <a:pt x="907181" y="329622"/>
                  </a:lnTo>
                  <a:lnTo>
                    <a:pt x="909971" y="329622"/>
                  </a:lnTo>
                  <a:lnTo>
                    <a:pt x="911098" y="330749"/>
                  </a:lnTo>
                  <a:lnTo>
                    <a:pt x="911098" y="333540"/>
                  </a:lnTo>
                  <a:lnTo>
                    <a:pt x="909971" y="334667"/>
                  </a:lnTo>
                  <a:close/>
                </a:path>
                <a:path w="7312025" h="1239520">
                  <a:moveTo>
                    <a:pt x="1215327" y="339698"/>
                  </a:moveTo>
                  <a:lnTo>
                    <a:pt x="1206989" y="339698"/>
                  </a:lnTo>
                  <a:lnTo>
                    <a:pt x="1203609" y="336316"/>
                  </a:lnTo>
                  <a:lnTo>
                    <a:pt x="1203609" y="327973"/>
                  </a:lnTo>
                  <a:lnTo>
                    <a:pt x="1206989" y="324592"/>
                  </a:lnTo>
                  <a:lnTo>
                    <a:pt x="1215327" y="324592"/>
                  </a:lnTo>
                  <a:lnTo>
                    <a:pt x="1218704" y="327973"/>
                  </a:lnTo>
                  <a:lnTo>
                    <a:pt x="1218704" y="336316"/>
                  </a:lnTo>
                  <a:lnTo>
                    <a:pt x="1215327" y="339698"/>
                  </a:lnTo>
                  <a:close/>
                </a:path>
                <a:path w="7312025" h="1239520">
                  <a:moveTo>
                    <a:pt x="1520678" y="344726"/>
                  </a:moveTo>
                  <a:lnTo>
                    <a:pt x="1506778" y="344726"/>
                  </a:lnTo>
                  <a:lnTo>
                    <a:pt x="1501146" y="339091"/>
                  </a:lnTo>
                  <a:lnTo>
                    <a:pt x="1501146" y="325165"/>
                  </a:lnTo>
                  <a:lnTo>
                    <a:pt x="1506778" y="319530"/>
                  </a:lnTo>
                  <a:lnTo>
                    <a:pt x="1520695" y="319530"/>
                  </a:lnTo>
                  <a:lnTo>
                    <a:pt x="1526326" y="325165"/>
                  </a:lnTo>
                  <a:lnTo>
                    <a:pt x="1526326" y="339091"/>
                  </a:lnTo>
                  <a:lnTo>
                    <a:pt x="1520678" y="344726"/>
                  </a:lnTo>
                  <a:close/>
                </a:path>
                <a:path w="7312025" h="1239520">
                  <a:moveTo>
                    <a:pt x="1826050" y="349756"/>
                  </a:moveTo>
                  <a:lnTo>
                    <a:pt x="1806582" y="349756"/>
                  </a:lnTo>
                  <a:lnTo>
                    <a:pt x="1798697" y="341868"/>
                  </a:lnTo>
                  <a:lnTo>
                    <a:pt x="1798697" y="322389"/>
                  </a:lnTo>
                  <a:lnTo>
                    <a:pt x="1806582" y="314501"/>
                  </a:lnTo>
                  <a:lnTo>
                    <a:pt x="1826050" y="314501"/>
                  </a:lnTo>
                  <a:lnTo>
                    <a:pt x="1833932" y="322389"/>
                  </a:lnTo>
                  <a:lnTo>
                    <a:pt x="1833932" y="341868"/>
                  </a:lnTo>
                  <a:lnTo>
                    <a:pt x="1826050" y="349756"/>
                  </a:lnTo>
                  <a:close/>
                </a:path>
                <a:path w="7312025" h="1239520">
                  <a:moveTo>
                    <a:pt x="2118895" y="354783"/>
                  </a:moveTo>
                  <a:lnTo>
                    <a:pt x="2110070" y="353003"/>
                  </a:lnTo>
                  <a:lnTo>
                    <a:pt x="2102868" y="348146"/>
                  </a:lnTo>
                  <a:lnTo>
                    <a:pt x="2098014" y="340940"/>
                  </a:lnTo>
                  <a:lnTo>
                    <a:pt x="2096235" y="332111"/>
                  </a:lnTo>
                  <a:lnTo>
                    <a:pt x="2098014" y="323282"/>
                  </a:lnTo>
                  <a:lnTo>
                    <a:pt x="2102868" y="316075"/>
                  </a:lnTo>
                  <a:lnTo>
                    <a:pt x="2110070" y="311218"/>
                  </a:lnTo>
                  <a:lnTo>
                    <a:pt x="2118895" y="309437"/>
                  </a:lnTo>
                  <a:lnTo>
                    <a:pt x="2127719" y="311218"/>
                  </a:lnTo>
                  <a:lnTo>
                    <a:pt x="2134921" y="316075"/>
                  </a:lnTo>
                  <a:lnTo>
                    <a:pt x="2139775" y="323282"/>
                  </a:lnTo>
                  <a:lnTo>
                    <a:pt x="2141554" y="332111"/>
                  </a:lnTo>
                  <a:lnTo>
                    <a:pt x="2139773" y="340940"/>
                  </a:lnTo>
                  <a:lnTo>
                    <a:pt x="2134915" y="348146"/>
                  </a:lnTo>
                  <a:lnTo>
                    <a:pt x="2127712" y="353003"/>
                  </a:lnTo>
                  <a:lnTo>
                    <a:pt x="2118895" y="354783"/>
                  </a:lnTo>
                  <a:close/>
                </a:path>
                <a:path w="7312025" h="1239520">
                  <a:moveTo>
                    <a:pt x="2421476" y="358147"/>
                  </a:moveTo>
                  <a:lnTo>
                    <a:pt x="2411356" y="356102"/>
                  </a:lnTo>
                  <a:lnTo>
                    <a:pt x="2403089" y="350525"/>
                  </a:lnTo>
                  <a:lnTo>
                    <a:pt x="2397514" y="342254"/>
                  </a:lnTo>
                  <a:lnTo>
                    <a:pt x="2395470" y="332128"/>
                  </a:lnTo>
                  <a:lnTo>
                    <a:pt x="2397514" y="322002"/>
                  </a:lnTo>
                  <a:lnTo>
                    <a:pt x="2403089" y="313731"/>
                  </a:lnTo>
                  <a:lnTo>
                    <a:pt x="2411356" y="308153"/>
                  </a:lnTo>
                  <a:lnTo>
                    <a:pt x="2421476" y="306107"/>
                  </a:lnTo>
                  <a:lnTo>
                    <a:pt x="2431594" y="308153"/>
                  </a:lnTo>
                  <a:lnTo>
                    <a:pt x="2439860" y="313731"/>
                  </a:lnTo>
                  <a:lnTo>
                    <a:pt x="2445435" y="322002"/>
                  </a:lnTo>
                  <a:lnTo>
                    <a:pt x="2447480" y="332128"/>
                  </a:lnTo>
                  <a:lnTo>
                    <a:pt x="2445437" y="342254"/>
                  </a:lnTo>
                  <a:lnTo>
                    <a:pt x="2439867" y="350525"/>
                  </a:lnTo>
                  <a:lnTo>
                    <a:pt x="2431602" y="356102"/>
                  </a:lnTo>
                  <a:lnTo>
                    <a:pt x="2421476" y="358147"/>
                  </a:lnTo>
                  <a:close/>
                </a:path>
                <a:path w="7312025" h="1239520">
                  <a:moveTo>
                    <a:pt x="2724055" y="361511"/>
                  </a:moveTo>
                  <a:lnTo>
                    <a:pt x="2712622" y="359203"/>
                  </a:lnTo>
                  <a:lnTo>
                    <a:pt x="2703288" y="352906"/>
                  </a:lnTo>
                  <a:lnTo>
                    <a:pt x="2696995" y="343567"/>
                  </a:lnTo>
                  <a:lnTo>
                    <a:pt x="2694688" y="332128"/>
                  </a:lnTo>
                  <a:lnTo>
                    <a:pt x="2696995" y="320689"/>
                  </a:lnTo>
                  <a:lnTo>
                    <a:pt x="2703288" y="311349"/>
                  </a:lnTo>
                  <a:lnTo>
                    <a:pt x="2712622" y="305052"/>
                  </a:lnTo>
                  <a:lnTo>
                    <a:pt x="2724055" y="302744"/>
                  </a:lnTo>
                  <a:lnTo>
                    <a:pt x="2735487" y="305052"/>
                  </a:lnTo>
                  <a:lnTo>
                    <a:pt x="2744821" y="311349"/>
                  </a:lnTo>
                  <a:lnTo>
                    <a:pt x="2751114" y="320689"/>
                  </a:lnTo>
                  <a:lnTo>
                    <a:pt x="2753422" y="332128"/>
                  </a:lnTo>
                  <a:lnTo>
                    <a:pt x="2751114" y="343567"/>
                  </a:lnTo>
                  <a:lnTo>
                    <a:pt x="2744821" y="352906"/>
                  </a:lnTo>
                  <a:lnTo>
                    <a:pt x="2735487" y="359203"/>
                  </a:lnTo>
                  <a:lnTo>
                    <a:pt x="2724055" y="361511"/>
                  </a:lnTo>
                  <a:close/>
                </a:path>
                <a:path w="7312025" h="1239520">
                  <a:moveTo>
                    <a:pt x="3026633" y="364875"/>
                  </a:moveTo>
                  <a:lnTo>
                    <a:pt x="3013896" y="362301"/>
                  </a:lnTo>
                  <a:lnTo>
                    <a:pt x="3003493" y="355282"/>
                  </a:lnTo>
                  <a:lnTo>
                    <a:pt x="2996478" y="344872"/>
                  </a:lnTo>
                  <a:lnTo>
                    <a:pt x="2993905" y="332128"/>
                  </a:lnTo>
                  <a:lnTo>
                    <a:pt x="2996478" y="319383"/>
                  </a:lnTo>
                  <a:lnTo>
                    <a:pt x="3003493" y="308973"/>
                  </a:lnTo>
                  <a:lnTo>
                    <a:pt x="3013896" y="301954"/>
                  </a:lnTo>
                  <a:lnTo>
                    <a:pt x="3026633" y="299379"/>
                  </a:lnTo>
                  <a:lnTo>
                    <a:pt x="3039371" y="301954"/>
                  </a:lnTo>
                  <a:lnTo>
                    <a:pt x="3049775" y="308973"/>
                  </a:lnTo>
                  <a:lnTo>
                    <a:pt x="3056791" y="319383"/>
                  </a:lnTo>
                  <a:lnTo>
                    <a:pt x="3059364" y="332128"/>
                  </a:lnTo>
                  <a:lnTo>
                    <a:pt x="3056791" y="344872"/>
                  </a:lnTo>
                  <a:lnTo>
                    <a:pt x="3049775" y="355282"/>
                  </a:lnTo>
                  <a:lnTo>
                    <a:pt x="3039371" y="362301"/>
                  </a:lnTo>
                  <a:lnTo>
                    <a:pt x="3026633" y="364875"/>
                  </a:lnTo>
                  <a:close/>
                </a:path>
                <a:path w="7312025" h="1239520">
                  <a:moveTo>
                    <a:pt x="3329211" y="367399"/>
                  </a:moveTo>
                  <a:lnTo>
                    <a:pt x="3315502" y="364627"/>
                  </a:lnTo>
                  <a:lnTo>
                    <a:pt x="3304303" y="357069"/>
                  </a:lnTo>
                  <a:lnTo>
                    <a:pt x="3296750" y="345863"/>
                  </a:lnTo>
                  <a:lnTo>
                    <a:pt x="3293980" y="332145"/>
                  </a:lnTo>
                  <a:lnTo>
                    <a:pt x="3296750" y="318426"/>
                  </a:lnTo>
                  <a:lnTo>
                    <a:pt x="3304303" y="307220"/>
                  </a:lnTo>
                  <a:lnTo>
                    <a:pt x="3315502" y="299662"/>
                  </a:lnTo>
                  <a:lnTo>
                    <a:pt x="3329211" y="296890"/>
                  </a:lnTo>
                  <a:lnTo>
                    <a:pt x="3342923" y="299662"/>
                  </a:lnTo>
                  <a:lnTo>
                    <a:pt x="3354123" y="307220"/>
                  </a:lnTo>
                  <a:lnTo>
                    <a:pt x="3361676" y="318426"/>
                  </a:lnTo>
                  <a:lnTo>
                    <a:pt x="3364446" y="332145"/>
                  </a:lnTo>
                  <a:lnTo>
                    <a:pt x="3361678" y="345863"/>
                  </a:lnTo>
                  <a:lnTo>
                    <a:pt x="3354129" y="357069"/>
                  </a:lnTo>
                  <a:lnTo>
                    <a:pt x="3342930" y="364627"/>
                  </a:lnTo>
                  <a:lnTo>
                    <a:pt x="3329211" y="367399"/>
                  </a:lnTo>
                  <a:close/>
                </a:path>
                <a:path w="7312025" h="1239520">
                  <a:moveTo>
                    <a:pt x="3631783" y="369922"/>
                  </a:moveTo>
                  <a:lnTo>
                    <a:pt x="3617087" y="366953"/>
                  </a:lnTo>
                  <a:lnTo>
                    <a:pt x="3605086" y="358855"/>
                  </a:lnTo>
                  <a:lnTo>
                    <a:pt x="3596995" y="346847"/>
                  </a:lnTo>
                  <a:lnTo>
                    <a:pt x="3594028" y="332145"/>
                  </a:lnTo>
                  <a:lnTo>
                    <a:pt x="3596995" y="317443"/>
                  </a:lnTo>
                  <a:lnTo>
                    <a:pt x="3605086" y="305434"/>
                  </a:lnTo>
                  <a:lnTo>
                    <a:pt x="3617087" y="297336"/>
                  </a:lnTo>
                  <a:lnTo>
                    <a:pt x="3631783" y="294367"/>
                  </a:lnTo>
                  <a:lnTo>
                    <a:pt x="3646479" y="297336"/>
                  </a:lnTo>
                  <a:lnTo>
                    <a:pt x="3658479" y="305434"/>
                  </a:lnTo>
                  <a:lnTo>
                    <a:pt x="3666571" y="317443"/>
                  </a:lnTo>
                  <a:lnTo>
                    <a:pt x="3669538" y="332145"/>
                  </a:lnTo>
                  <a:lnTo>
                    <a:pt x="3666571" y="346847"/>
                  </a:lnTo>
                  <a:lnTo>
                    <a:pt x="3658479" y="358855"/>
                  </a:lnTo>
                  <a:lnTo>
                    <a:pt x="3646479" y="366953"/>
                  </a:lnTo>
                  <a:lnTo>
                    <a:pt x="3631783" y="369922"/>
                  </a:lnTo>
                  <a:close/>
                </a:path>
                <a:path w="7312025" h="1239520">
                  <a:moveTo>
                    <a:pt x="3934361" y="373286"/>
                  </a:moveTo>
                  <a:lnTo>
                    <a:pt x="3918361" y="370053"/>
                  </a:lnTo>
                  <a:lnTo>
                    <a:pt x="3905299" y="361237"/>
                  </a:lnTo>
                  <a:lnTo>
                    <a:pt x="3896494" y="348159"/>
                  </a:lnTo>
                  <a:lnTo>
                    <a:pt x="3893266" y="332145"/>
                  </a:lnTo>
                  <a:lnTo>
                    <a:pt x="3896494" y="316130"/>
                  </a:lnTo>
                  <a:lnTo>
                    <a:pt x="3905299" y="303052"/>
                  </a:lnTo>
                  <a:lnTo>
                    <a:pt x="3918361" y="294236"/>
                  </a:lnTo>
                  <a:lnTo>
                    <a:pt x="3934361" y="291003"/>
                  </a:lnTo>
                  <a:lnTo>
                    <a:pt x="3950367" y="294236"/>
                  </a:lnTo>
                  <a:lnTo>
                    <a:pt x="3963441" y="303052"/>
                  </a:lnTo>
                  <a:lnTo>
                    <a:pt x="3972257" y="316130"/>
                  </a:lnTo>
                  <a:lnTo>
                    <a:pt x="3975490" y="332145"/>
                  </a:lnTo>
                  <a:lnTo>
                    <a:pt x="3972257" y="348159"/>
                  </a:lnTo>
                  <a:lnTo>
                    <a:pt x="3963441" y="361237"/>
                  </a:lnTo>
                  <a:lnTo>
                    <a:pt x="3950367" y="370053"/>
                  </a:lnTo>
                  <a:lnTo>
                    <a:pt x="3934361" y="373286"/>
                  </a:lnTo>
                  <a:close/>
                </a:path>
                <a:path w="7312025" h="1239520">
                  <a:moveTo>
                    <a:pt x="4236940" y="375810"/>
                  </a:moveTo>
                  <a:lnTo>
                    <a:pt x="4219960" y="372379"/>
                  </a:lnTo>
                  <a:lnTo>
                    <a:pt x="4206093" y="363024"/>
                  </a:lnTo>
                  <a:lnTo>
                    <a:pt x="4196743" y="349150"/>
                  </a:lnTo>
                  <a:lnTo>
                    <a:pt x="4193314" y="332162"/>
                  </a:lnTo>
                  <a:lnTo>
                    <a:pt x="4196743" y="315173"/>
                  </a:lnTo>
                  <a:lnTo>
                    <a:pt x="4206093" y="301299"/>
                  </a:lnTo>
                  <a:lnTo>
                    <a:pt x="4219960" y="291944"/>
                  </a:lnTo>
                  <a:lnTo>
                    <a:pt x="4236940" y="288513"/>
                  </a:lnTo>
                  <a:lnTo>
                    <a:pt x="4253919" y="291944"/>
                  </a:lnTo>
                  <a:lnTo>
                    <a:pt x="4267786" y="301299"/>
                  </a:lnTo>
                  <a:lnTo>
                    <a:pt x="4277136" y="315173"/>
                  </a:lnTo>
                  <a:lnTo>
                    <a:pt x="4280565" y="332162"/>
                  </a:lnTo>
                  <a:lnTo>
                    <a:pt x="4277136" y="349150"/>
                  </a:lnTo>
                  <a:lnTo>
                    <a:pt x="4267786" y="363024"/>
                  </a:lnTo>
                  <a:lnTo>
                    <a:pt x="4253919" y="372379"/>
                  </a:lnTo>
                  <a:lnTo>
                    <a:pt x="4236940" y="375810"/>
                  </a:lnTo>
                  <a:close/>
                </a:path>
                <a:path w="7312025" h="1239520">
                  <a:moveTo>
                    <a:pt x="4539518" y="378334"/>
                  </a:moveTo>
                  <a:lnTo>
                    <a:pt x="4521565" y="374705"/>
                  </a:lnTo>
                  <a:lnTo>
                    <a:pt x="4506904" y="364810"/>
                  </a:lnTo>
                  <a:lnTo>
                    <a:pt x="4497020" y="350134"/>
                  </a:lnTo>
                  <a:lnTo>
                    <a:pt x="4493396" y="332162"/>
                  </a:lnTo>
                  <a:lnTo>
                    <a:pt x="4497020" y="314190"/>
                  </a:lnTo>
                  <a:lnTo>
                    <a:pt x="4506904" y="299514"/>
                  </a:lnTo>
                  <a:lnTo>
                    <a:pt x="4521565" y="289619"/>
                  </a:lnTo>
                  <a:lnTo>
                    <a:pt x="4539518" y="285991"/>
                  </a:lnTo>
                  <a:lnTo>
                    <a:pt x="4557491" y="289619"/>
                  </a:lnTo>
                  <a:lnTo>
                    <a:pt x="4572161" y="299514"/>
                  </a:lnTo>
                  <a:lnTo>
                    <a:pt x="4582049" y="314190"/>
                  </a:lnTo>
                  <a:lnTo>
                    <a:pt x="4585674" y="332162"/>
                  </a:lnTo>
                  <a:lnTo>
                    <a:pt x="4582049" y="350134"/>
                  </a:lnTo>
                  <a:lnTo>
                    <a:pt x="4572161" y="364810"/>
                  </a:lnTo>
                  <a:lnTo>
                    <a:pt x="4557491" y="374705"/>
                  </a:lnTo>
                  <a:lnTo>
                    <a:pt x="4539518" y="378334"/>
                  </a:lnTo>
                  <a:close/>
                </a:path>
                <a:path w="7312025" h="1239520">
                  <a:moveTo>
                    <a:pt x="4842096" y="380854"/>
                  </a:moveTo>
                  <a:lnTo>
                    <a:pt x="4823164" y="377028"/>
                  </a:lnTo>
                  <a:lnTo>
                    <a:pt x="4807699" y="366594"/>
                  </a:lnTo>
                  <a:lnTo>
                    <a:pt x="4797269" y="351117"/>
                  </a:lnTo>
                  <a:lnTo>
                    <a:pt x="4793443" y="332162"/>
                  </a:lnTo>
                  <a:lnTo>
                    <a:pt x="4797269" y="313207"/>
                  </a:lnTo>
                  <a:lnTo>
                    <a:pt x="4807699" y="297729"/>
                  </a:lnTo>
                  <a:lnTo>
                    <a:pt x="4823164" y="287294"/>
                  </a:lnTo>
                  <a:lnTo>
                    <a:pt x="4842096" y="283468"/>
                  </a:lnTo>
                  <a:lnTo>
                    <a:pt x="4861048" y="287294"/>
                  </a:lnTo>
                  <a:lnTo>
                    <a:pt x="4876524" y="297729"/>
                  </a:lnTo>
                  <a:lnTo>
                    <a:pt x="4886957" y="313207"/>
                  </a:lnTo>
                  <a:lnTo>
                    <a:pt x="4890783" y="332162"/>
                  </a:lnTo>
                  <a:lnTo>
                    <a:pt x="4886957" y="351117"/>
                  </a:lnTo>
                  <a:lnTo>
                    <a:pt x="4876524" y="366594"/>
                  </a:lnTo>
                  <a:lnTo>
                    <a:pt x="4861048" y="377028"/>
                  </a:lnTo>
                  <a:lnTo>
                    <a:pt x="4842096" y="380854"/>
                  </a:lnTo>
                  <a:close/>
                </a:path>
                <a:path w="7312025" h="1239520">
                  <a:moveTo>
                    <a:pt x="5144675" y="383378"/>
                  </a:moveTo>
                  <a:lnTo>
                    <a:pt x="5124749" y="379354"/>
                  </a:lnTo>
                  <a:lnTo>
                    <a:pt x="5108480" y="368378"/>
                  </a:lnTo>
                  <a:lnTo>
                    <a:pt x="5097513" y="352099"/>
                  </a:lnTo>
                  <a:lnTo>
                    <a:pt x="5093491" y="332162"/>
                  </a:lnTo>
                  <a:lnTo>
                    <a:pt x="5097513" y="312223"/>
                  </a:lnTo>
                  <a:lnTo>
                    <a:pt x="5108480" y="295944"/>
                  </a:lnTo>
                  <a:lnTo>
                    <a:pt x="5124749" y="284968"/>
                  </a:lnTo>
                  <a:lnTo>
                    <a:pt x="5144675" y="280944"/>
                  </a:lnTo>
                  <a:lnTo>
                    <a:pt x="5164605" y="284968"/>
                  </a:lnTo>
                  <a:lnTo>
                    <a:pt x="5180886" y="295944"/>
                  </a:lnTo>
                  <a:lnTo>
                    <a:pt x="5191865" y="312223"/>
                  </a:lnTo>
                  <a:lnTo>
                    <a:pt x="5195892" y="332162"/>
                  </a:lnTo>
                  <a:lnTo>
                    <a:pt x="5191865" y="352099"/>
                  </a:lnTo>
                  <a:lnTo>
                    <a:pt x="5180886" y="368378"/>
                  </a:lnTo>
                  <a:lnTo>
                    <a:pt x="5164605" y="379354"/>
                  </a:lnTo>
                  <a:lnTo>
                    <a:pt x="5144675" y="383378"/>
                  </a:lnTo>
                  <a:close/>
                </a:path>
                <a:path w="7312025" h="1239520">
                  <a:moveTo>
                    <a:pt x="5447253" y="386742"/>
                  </a:moveTo>
                  <a:lnTo>
                    <a:pt x="5426037" y="382453"/>
                  </a:lnTo>
                  <a:lnTo>
                    <a:pt x="5408705" y="370757"/>
                  </a:lnTo>
                  <a:lnTo>
                    <a:pt x="5397016" y="353413"/>
                  </a:lnTo>
                  <a:lnTo>
                    <a:pt x="5392729" y="332178"/>
                  </a:lnTo>
                  <a:lnTo>
                    <a:pt x="5397016" y="310944"/>
                  </a:lnTo>
                  <a:lnTo>
                    <a:pt x="5408705" y="293599"/>
                  </a:lnTo>
                  <a:lnTo>
                    <a:pt x="5426037" y="281903"/>
                  </a:lnTo>
                  <a:lnTo>
                    <a:pt x="5447253" y="277614"/>
                  </a:lnTo>
                  <a:lnTo>
                    <a:pt x="5468488" y="281903"/>
                  </a:lnTo>
                  <a:lnTo>
                    <a:pt x="5485830" y="293599"/>
                  </a:lnTo>
                  <a:lnTo>
                    <a:pt x="5497523" y="310944"/>
                  </a:lnTo>
                  <a:lnTo>
                    <a:pt x="5501810" y="332178"/>
                  </a:lnTo>
                  <a:lnTo>
                    <a:pt x="5497523" y="353413"/>
                  </a:lnTo>
                  <a:lnTo>
                    <a:pt x="5485830" y="370757"/>
                  </a:lnTo>
                  <a:lnTo>
                    <a:pt x="5468488" y="382453"/>
                  </a:lnTo>
                  <a:lnTo>
                    <a:pt x="5447253" y="386742"/>
                  </a:lnTo>
                  <a:close/>
                </a:path>
                <a:path w="7312025" h="1239520">
                  <a:moveTo>
                    <a:pt x="5749865" y="389265"/>
                  </a:moveTo>
                  <a:lnTo>
                    <a:pt x="5727656" y="384778"/>
                  </a:lnTo>
                  <a:lnTo>
                    <a:pt x="5709521" y="372543"/>
                  </a:lnTo>
                  <a:lnTo>
                    <a:pt x="5697294" y="354397"/>
                  </a:lnTo>
                  <a:lnTo>
                    <a:pt x="5692811" y="332178"/>
                  </a:lnTo>
                  <a:lnTo>
                    <a:pt x="5697294" y="309961"/>
                  </a:lnTo>
                  <a:lnTo>
                    <a:pt x="5709521" y="291814"/>
                  </a:lnTo>
                  <a:lnTo>
                    <a:pt x="5727656" y="279578"/>
                  </a:lnTo>
                  <a:lnTo>
                    <a:pt x="5749865" y="275091"/>
                  </a:lnTo>
                  <a:lnTo>
                    <a:pt x="5772055" y="279578"/>
                  </a:lnTo>
                  <a:lnTo>
                    <a:pt x="5790180" y="291814"/>
                  </a:lnTo>
                  <a:lnTo>
                    <a:pt x="5802403" y="309961"/>
                  </a:lnTo>
                  <a:lnTo>
                    <a:pt x="5806885" y="332178"/>
                  </a:lnTo>
                  <a:lnTo>
                    <a:pt x="5802407" y="354397"/>
                  </a:lnTo>
                  <a:lnTo>
                    <a:pt x="5790192" y="372543"/>
                  </a:lnTo>
                  <a:lnTo>
                    <a:pt x="5772069" y="384778"/>
                  </a:lnTo>
                  <a:lnTo>
                    <a:pt x="5749865" y="389265"/>
                  </a:lnTo>
                  <a:close/>
                </a:path>
                <a:path w="7312025" h="1239520">
                  <a:moveTo>
                    <a:pt x="6052443" y="391789"/>
                  </a:moveTo>
                  <a:lnTo>
                    <a:pt x="6029255" y="387104"/>
                  </a:lnTo>
                  <a:lnTo>
                    <a:pt x="6010315" y="374327"/>
                  </a:lnTo>
                  <a:lnTo>
                    <a:pt x="5997543" y="355379"/>
                  </a:lnTo>
                  <a:lnTo>
                    <a:pt x="5992859" y="332178"/>
                  </a:lnTo>
                  <a:lnTo>
                    <a:pt x="5997543" y="308977"/>
                  </a:lnTo>
                  <a:lnTo>
                    <a:pt x="6010315" y="290029"/>
                  </a:lnTo>
                  <a:lnTo>
                    <a:pt x="6029255" y="277253"/>
                  </a:lnTo>
                  <a:lnTo>
                    <a:pt x="6052443" y="272568"/>
                  </a:lnTo>
                  <a:lnTo>
                    <a:pt x="6075626" y="277253"/>
                  </a:lnTo>
                  <a:lnTo>
                    <a:pt x="6094555" y="290029"/>
                  </a:lnTo>
                  <a:lnTo>
                    <a:pt x="6107315" y="308977"/>
                  </a:lnTo>
                  <a:lnTo>
                    <a:pt x="6111994" y="332178"/>
                  </a:lnTo>
                  <a:lnTo>
                    <a:pt x="6107315" y="355379"/>
                  </a:lnTo>
                  <a:lnTo>
                    <a:pt x="6094555" y="374327"/>
                  </a:lnTo>
                  <a:lnTo>
                    <a:pt x="6075626" y="387104"/>
                  </a:lnTo>
                  <a:lnTo>
                    <a:pt x="6052443" y="391789"/>
                  </a:lnTo>
                  <a:close/>
                </a:path>
                <a:path w="7312025" h="1239520">
                  <a:moveTo>
                    <a:pt x="6355022" y="391789"/>
                  </a:moveTo>
                  <a:lnTo>
                    <a:pt x="6331833" y="387104"/>
                  </a:lnTo>
                  <a:lnTo>
                    <a:pt x="6312893" y="374327"/>
                  </a:lnTo>
                  <a:lnTo>
                    <a:pt x="6300121" y="355379"/>
                  </a:lnTo>
                  <a:lnTo>
                    <a:pt x="6295437" y="332178"/>
                  </a:lnTo>
                  <a:lnTo>
                    <a:pt x="6300121" y="308977"/>
                  </a:lnTo>
                  <a:lnTo>
                    <a:pt x="6312893" y="290029"/>
                  </a:lnTo>
                  <a:lnTo>
                    <a:pt x="6331833" y="277253"/>
                  </a:lnTo>
                  <a:lnTo>
                    <a:pt x="6355022" y="272568"/>
                  </a:lnTo>
                  <a:lnTo>
                    <a:pt x="6378204" y="277253"/>
                  </a:lnTo>
                  <a:lnTo>
                    <a:pt x="6397133" y="290029"/>
                  </a:lnTo>
                  <a:lnTo>
                    <a:pt x="6409893" y="308977"/>
                  </a:lnTo>
                  <a:lnTo>
                    <a:pt x="6414572" y="332178"/>
                  </a:lnTo>
                  <a:lnTo>
                    <a:pt x="6409893" y="355379"/>
                  </a:lnTo>
                  <a:lnTo>
                    <a:pt x="6397133" y="374327"/>
                  </a:lnTo>
                  <a:lnTo>
                    <a:pt x="6378204" y="387104"/>
                  </a:lnTo>
                  <a:lnTo>
                    <a:pt x="6355022" y="391789"/>
                  </a:lnTo>
                  <a:close/>
                </a:path>
                <a:path w="7312025" h="1239520">
                  <a:moveTo>
                    <a:pt x="6657600" y="376684"/>
                  </a:moveTo>
                  <a:lnTo>
                    <a:pt x="6640289" y="373188"/>
                  </a:lnTo>
                  <a:lnTo>
                    <a:pt x="6626154" y="363655"/>
                  </a:lnTo>
                  <a:lnTo>
                    <a:pt x="6616625" y="349514"/>
                  </a:lnTo>
                  <a:lnTo>
                    <a:pt x="6613131" y="332195"/>
                  </a:lnTo>
                  <a:lnTo>
                    <a:pt x="6616625" y="314877"/>
                  </a:lnTo>
                  <a:lnTo>
                    <a:pt x="6626154" y="300735"/>
                  </a:lnTo>
                  <a:lnTo>
                    <a:pt x="6640289" y="291202"/>
                  </a:lnTo>
                  <a:lnTo>
                    <a:pt x="6657600" y="287706"/>
                  </a:lnTo>
                  <a:lnTo>
                    <a:pt x="6674891" y="291202"/>
                  </a:lnTo>
                  <a:lnTo>
                    <a:pt x="6689016" y="300735"/>
                  </a:lnTo>
                  <a:lnTo>
                    <a:pt x="6698542" y="314877"/>
                  </a:lnTo>
                  <a:lnTo>
                    <a:pt x="6702035" y="332195"/>
                  </a:lnTo>
                  <a:lnTo>
                    <a:pt x="6698542" y="349514"/>
                  </a:lnTo>
                  <a:lnTo>
                    <a:pt x="6689016" y="363655"/>
                  </a:lnTo>
                  <a:lnTo>
                    <a:pt x="6674891" y="373188"/>
                  </a:lnTo>
                  <a:lnTo>
                    <a:pt x="6657600" y="376684"/>
                  </a:lnTo>
                  <a:close/>
                </a:path>
                <a:path w="7312025" h="1239520">
                  <a:moveTo>
                    <a:pt x="6967568" y="345616"/>
                  </a:moveTo>
                  <a:lnTo>
                    <a:pt x="6952756" y="345616"/>
                  </a:lnTo>
                  <a:lnTo>
                    <a:pt x="6946750" y="339597"/>
                  </a:lnTo>
                  <a:lnTo>
                    <a:pt x="6946750" y="324761"/>
                  </a:lnTo>
                  <a:lnTo>
                    <a:pt x="6952756" y="318739"/>
                  </a:lnTo>
                  <a:lnTo>
                    <a:pt x="6967568" y="318739"/>
                  </a:lnTo>
                  <a:lnTo>
                    <a:pt x="6973606" y="324761"/>
                  </a:lnTo>
                  <a:lnTo>
                    <a:pt x="6973606" y="339597"/>
                  </a:lnTo>
                  <a:lnTo>
                    <a:pt x="6967568" y="345616"/>
                  </a:lnTo>
                  <a:close/>
                </a:path>
                <a:path w="7312025" h="1239520">
                  <a:moveTo>
                    <a:pt x="304344" y="636622"/>
                  </a:moveTo>
                  <a:lnTo>
                    <a:pt x="302495" y="636622"/>
                  </a:lnTo>
                  <a:lnTo>
                    <a:pt x="301738" y="635863"/>
                  </a:lnTo>
                  <a:lnTo>
                    <a:pt x="301738" y="634014"/>
                  </a:lnTo>
                  <a:lnTo>
                    <a:pt x="302495" y="633258"/>
                  </a:lnTo>
                  <a:lnTo>
                    <a:pt x="304344" y="633258"/>
                  </a:lnTo>
                  <a:lnTo>
                    <a:pt x="305100" y="634014"/>
                  </a:lnTo>
                  <a:lnTo>
                    <a:pt x="305100" y="635863"/>
                  </a:lnTo>
                  <a:lnTo>
                    <a:pt x="304344" y="636622"/>
                  </a:lnTo>
                  <a:close/>
                </a:path>
                <a:path w="7312025" h="1239520">
                  <a:moveTo>
                    <a:pt x="609242" y="640826"/>
                  </a:moveTo>
                  <a:lnTo>
                    <a:pt x="602754" y="640826"/>
                  </a:lnTo>
                  <a:lnTo>
                    <a:pt x="600132" y="638201"/>
                  </a:lnTo>
                  <a:lnTo>
                    <a:pt x="600132" y="631709"/>
                  </a:lnTo>
                  <a:lnTo>
                    <a:pt x="602754" y="629084"/>
                  </a:lnTo>
                  <a:lnTo>
                    <a:pt x="609242" y="629084"/>
                  </a:lnTo>
                  <a:lnTo>
                    <a:pt x="611867" y="631709"/>
                  </a:lnTo>
                  <a:lnTo>
                    <a:pt x="611867" y="638201"/>
                  </a:lnTo>
                  <a:lnTo>
                    <a:pt x="609242" y="640826"/>
                  </a:lnTo>
                  <a:close/>
                </a:path>
                <a:path w="7312025" h="1239520">
                  <a:moveTo>
                    <a:pt x="914142" y="645030"/>
                  </a:moveTo>
                  <a:lnTo>
                    <a:pt x="903014" y="645030"/>
                  </a:lnTo>
                  <a:lnTo>
                    <a:pt x="898510" y="640522"/>
                  </a:lnTo>
                  <a:lnTo>
                    <a:pt x="898510" y="629388"/>
                  </a:lnTo>
                  <a:lnTo>
                    <a:pt x="903014" y="624880"/>
                  </a:lnTo>
                  <a:lnTo>
                    <a:pt x="914142" y="624880"/>
                  </a:lnTo>
                  <a:lnTo>
                    <a:pt x="918646" y="629388"/>
                  </a:lnTo>
                  <a:lnTo>
                    <a:pt x="918646" y="640522"/>
                  </a:lnTo>
                  <a:lnTo>
                    <a:pt x="914142" y="645030"/>
                  </a:lnTo>
                  <a:close/>
                </a:path>
                <a:path w="7312025" h="1239520">
                  <a:moveTo>
                    <a:pt x="1218569" y="648394"/>
                  </a:moveTo>
                  <a:lnTo>
                    <a:pt x="1203744" y="648394"/>
                  </a:lnTo>
                  <a:lnTo>
                    <a:pt x="1197728" y="642375"/>
                  </a:lnTo>
                  <a:lnTo>
                    <a:pt x="1197728" y="627539"/>
                  </a:lnTo>
                  <a:lnTo>
                    <a:pt x="1203744" y="621517"/>
                  </a:lnTo>
                  <a:lnTo>
                    <a:pt x="1218569" y="621517"/>
                  </a:lnTo>
                  <a:lnTo>
                    <a:pt x="1224588" y="627539"/>
                  </a:lnTo>
                  <a:lnTo>
                    <a:pt x="1224588" y="642375"/>
                  </a:lnTo>
                  <a:lnTo>
                    <a:pt x="1218569" y="648394"/>
                  </a:lnTo>
                  <a:close/>
                </a:path>
                <a:path w="7312025" h="1239520">
                  <a:moveTo>
                    <a:pt x="1523000" y="651761"/>
                  </a:moveTo>
                  <a:lnTo>
                    <a:pt x="1504473" y="651761"/>
                  </a:lnTo>
                  <a:lnTo>
                    <a:pt x="1496959" y="644240"/>
                  </a:lnTo>
                  <a:lnTo>
                    <a:pt x="1496959" y="625704"/>
                  </a:lnTo>
                  <a:lnTo>
                    <a:pt x="1504473" y="618186"/>
                  </a:lnTo>
                  <a:lnTo>
                    <a:pt x="1523000" y="618186"/>
                  </a:lnTo>
                  <a:lnTo>
                    <a:pt x="1530513" y="625704"/>
                  </a:lnTo>
                  <a:lnTo>
                    <a:pt x="1530513" y="644240"/>
                  </a:lnTo>
                  <a:lnTo>
                    <a:pt x="1523000" y="651761"/>
                  </a:lnTo>
                  <a:close/>
                </a:path>
                <a:path w="7312025" h="1239520">
                  <a:moveTo>
                    <a:pt x="1816316" y="655121"/>
                  </a:moveTo>
                  <a:lnTo>
                    <a:pt x="1808475" y="653539"/>
                  </a:lnTo>
                  <a:lnTo>
                    <a:pt x="1802074" y="649222"/>
                  </a:lnTo>
                  <a:lnTo>
                    <a:pt x="1797759" y="642818"/>
                  </a:lnTo>
                  <a:lnTo>
                    <a:pt x="1796177" y="634972"/>
                  </a:lnTo>
                  <a:lnTo>
                    <a:pt x="1797759" y="627126"/>
                  </a:lnTo>
                  <a:lnTo>
                    <a:pt x="1802074" y="620722"/>
                  </a:lnTo>
                  <a:lnTo>
                    <a:pt x="1808475" y="616405"/>
                  </a:lnTo>
                  <a:lnTo>
                    <a:pt x="1816316" y="614823"/>
                  </a:lnTo>
                  <a:lnTo>
                    <a:pt x="1824157" y="616405"/>
                  </a:lnTo>
                  <a:lnTo>
                    <a:pt x="1830559" y="620722"/>
                  </a:lnTo>
                  <a:lnTo>
                    <a:pt x="1834874" y="627126"/>
                  </a:lnTo>
                  <a:lnTo>
                    <a:pt x="1836456" y="634972"/>
                  </a:lnTo>
                  <a:lnTo>
                    <a:pt x="1834874" y="642818"/>
                  </a:lnTo>
                  <a:lnTo>
                    <a:pt x="1830559" y="649222"/>
                  </a:lnTo>
                  <a:lnTo>
                    <a:pt x="1824157" y="653539"/>
                  </a:lnTo>
                  <a:lnTo>
                    <a:pt x="1816316" y="655121"/>
                  </a:lnTo>
                  <a:close/>
                </a:path>
                <a:path w="7312025" h="1239520">
                  <a:moveTo>
                    <a:pt x="2118895" y="658489"/>
                  </a:moveTo>
                  <a:lnTo>
                    <a:pt x="2109748" y="656640"/>
                  </a:lnTo>
                  <a:lnTo>
                    <a:pt x="2102279" y="651600"/>
                  </a:lnTo>
                  <a:lnTo>
                    <a:pt x="2097242" y="644125"/>
                  </a:lnTo>
                  <a:lnTo>
                    <a:pt x="2095395" y="634972"/>
                  </a:lnTo>
                  <a:lnTo>
                    <a:pt x="2097242" y="625821"/>
                  </a:lnTo>
                  <a:lnTo>
                    <a:pt x="2102279" y="618347"/>
                  </a:lnTo>
                  <a:lnTo>
                    <a:pt x="2109748" y="613307"/>
                  </a:lnTo>
                  <a:lnTo>
                    <a:pt x="2118895" y="611459"/>
                  </a:lnTo>
                  <a:lnTo>
                    <a:pt x="2128041" y="613307"/>
                  </a:lnTo>
                  <a:lnTo>
                    <a:pt x="2135511" y="618347"/>
                  </a:lnTo>
                  <a:lnTo>
                    <a:pt x="2140547" y="625821"/>
                  </a:lnTo>
                  <a:lnTo>
                    <a:pt x="2142394" y="634972"/>
                  </a:lnTo>
                  <a:lnTo>
                    <a:pt x="2140547" y="644125"/>
                  </a:lnTo>
                  <a:lnTo>
                    <a:pt x="2135511" y="651600"/>
                  </a:lnTo>
                  <a:lnTo>
                    <a:pt x="2128041" y="656640"/>
                  </a:lnTo>
                  <a:lnTo>
                    <a:pt x="2118895" y="658489"/>
                  </a:lnTo>
                  <a:close/>
                </a:path>
                <a:path w="7312025" h="1239520">
                  <a:moveTo>
                    <a:pt x="2421476" y="661009"/>
                  </a:moveTo>
                  <a:lnTo>
                    <a:pt x="2411356" y="658964"/>
                  </a:lnTo>
                  <a:lnTo>
                    <a:pt x="2403089" y="653386"/>
                  </a:lnTo>
                  <a:lnTo>
                    <a:pt x="2397514" y="645115"/>
                  </a:lnTo>
                  <a:lnTo>
                    <a:pt x="2395470" y="634989"/>
                  </a:lnTo>
                  <a:lnTo>
                    <a:pt x="2397514" y="624864"/>
                  </a:lnTo>
                  <a:lnTo>
                    <a:pt x="2403089" y="616593"/>
                  </a:lnTo>
                  <a:lnTo>
                    <a:pt x="2411356" y="611015"/>
                  </a:lnTo>
                  <a:lnTo>
                    <a:pt x="2421476" y="608969"/>
                  </a:lnTo>
                  <a:lnTo>
                    <a:pt x="2431594" y="611015"/>
                  </a:lnTo>
                  <a:lnTo>
                    <a:pt x="2439860" y="616593"/>
                  </a:lnTo>
                  <a:lnTo>
                    <a:pt x="2445435" y="624864"/>
                  </a:lnTo>
                  <a:lnTo>
                    <a:pt x="2447480" y="634989"/>
                  </a:lnTo>
                  <a:lnTo>
                    <a:pt x="2445437" y="645115"/>
                  </a:lnTo>
                  <a:lnTo>
                    <a:pt x="2439867" y="653386"/>
                  </a:lnTo>
                  <a:lnTo>
                    <a:pt x="2431602" y="658964"/>
                  </a:lnTo>
                  <a:lnTo>
                    <a:pt x="2421476" y="661009"/>
                  </a:lnTo>
                  <a:close/>
                </a:path>
                <a:path w="7312025" h="1239520">
                  <a:moveTo>
                    <a:pt x="2724055" y="664373"/>
                  </a:moveTo>
                  <a:lnTo>
                    <a:pt x="2712622" y="662064"/>
                  </a:lnTo>
                  <a:lnTo>
                    <a:pt x="2703288" y="655768"/>
                  </a:lnTo>
                  <a:lnTo>
                    <a:pt x="2696995" y="646428"/>
                  </a:lnTo>
                  <a:lnTo>
                    <a:pt x="2694688" y="634989"/>
                  </a:lnTo>
                  <a:lnTo>
                    <a:pt x="2696995" y="623550"/>
                  </a:lnTo>
                  <a:lnTo>
                    <a:pt x="2703288" y="614210"/>
                  </a:lnTo>
                  <a:lnTo>
                    <a:pt x="2712622" y="607913"/>
                  </a:lnTo>
                  <a:lnTo>
                    <a:pt x="2724055" y="605605"/>
                  </a:lnTo>
                  <a:lnTo>
                    <a:pt x="2735487" y="607913"/>
                  </a:lnTo>
                  <a:lnTo>
                    <a:pt x="2744821" y="614210"/>
                  </a:lnTo>
                  <a:lnTo>
                    <a:pt x="2751114" y="623550"/>
                  </a:lnTo>
                  <a:lnTo>
                    <a:pt x="2753422" y="634989"/>
                  </a:lnTo>
                  <a:lnTo>
                    <a:pt x="2751114" y="646428"/>
                  </a:lnTo>
                  <a:lnTo>
                    <a:pt x="2744821" y="655768"/>
                  </a:lnTo>
                  <a:lnTo>
                    <a:pt x="2735487" y="662064"/>
                  </a:lnTo>
                  <a:lnTo>
                    <a:pt x="2724055" y="664373"/>
                  </a:lnTo>
                  <a:close/>
                </a:path>
                <a:path w="7312025" h="1239520">
                  <a:moveTo>
                    <a:pt x="3026633" y="667737"/>
                  </a:moveTo>
                  <a:lnTo>
                    <a:pt x="3013896" y="665163"/>
                  </a:lnTo>
                  <a:lnTo>
                    <a:pt x="3003493" y="658143"/>
                  </a:lnTo>
                  <a:lnTo>
                    <a:pt x="2996478" y="647734"/>
                  </a:lnTo>
                  <a:lnTo>
                    <a:pt x="2993905" y="634989"/>
                  </a:lnTo>
                  <a:lnTo>
                    <a:pt x="2996478" y="622244"/>
                  </a:lnTo>
                  <a:lnTo>
                    <a:pt x="3003493" y="611835"/>
                  </a:lnTo>
                  <a:lnTo>
                    <a:pt x="3013896" y="604815"/>
                  </a:lnTo>
                  <a:lnTo>
                    <a:pt x="3026633" y="602241"/>
                  </a:lnTo>
                  <a:lnTo>
                    <a:pt x="3039371" y="604815"/>
                  </a:lnTo>
                  <a:lnTo>
                    <a:pt x="3049775" y="611835"/>
                  </a:lnTo>
                  <a:lnTo>
                    <a:pt x="3056791" y="622244"/>
                  </a:lnTo>
                  <a:lnTo>
                    <a:pt x="3059364" y="634989"/>
                  </a:lnTo>
                  <a:lnTo>
                    <a:pt x="3056791" y="647734"/>
                  </a:lnTo>
                  <a:lnTo>
                    <a:pt x="3049775" y="658143"/>
                  </a:lnTo>
                  <a:lnTo>
                    <a:pt x="3039371" y="665163"/>
                  </a:lnTo>
                  <a:lnTo>
                    <a:pt x="3026633" y="667737"/>
                  </a:lnTo>
                  <a:close/>
                </a:path>
                <a:path w="7312025" h="1239520">
                  <a:moveTo>
                    <a:pt x="3329211" y="670260"/>
                  </a:moveTo>
                  <a:lnTo>
                    <a:pt x="3315502" y="667489"/>
                  </a:lnTo>
                  <a:lnTo>
                    <a:pt x="3304303" y="659931"/>
                  </a:lnTo>
                  <a:lnTo>
                    <a:pt x="3296750" y="648724"/>
                  </a:lnTo>
                  <a:lnTo>
                    <a:pt x="3293980" y="635006"/>
                  </a:lnTo>
                  <a:lnTo>
                    <a:pt x="3296750" y="621287"/>
                  </a:lnTo>
                  <a:lnTo>
                    <a:pt x="3304303" y="610080"/>
                  </a:lnTo>
                  <a:lnTo>
                    <a:pt x="3315502" y="602523"/>
                  </a:lnTo>
                  <a:lnTo>
                    <a:pt x="3329211" y="599751"/>
                  </a:lnTo>
                  <a:lnTo>
                    <a:pt x="3342923" y="602523"/>
                  </a:lnTo>
                  <a:lnTo>
                    <a:pt x="3354123" y="610080"/>
                  </a:lnTo>
                  <a:lnTo>
                    <a:pt x="3361676" y="621287"/>
                  </a:lnTo>
                  <a:lnTo>
                    <a:pt x="3364446" y="635006"/>
                  </a:lnTo>
                  <a:lnTo>
                    <a:pt x="3361678" y="648724"/>
                  </a:lnTo>
                  <a:lnTo>
                    <a:pt x="3354129" y="659931"/>
                  </a:lnTo>
                  <a:lnTo>
                    <a:pt x="3342930" y="667489"/>
                  </a:lnTo>
                  <a:lnTo>
                    <a:pt x="3329211" y="670260"/>
                  </a:lnTo>
                  <a:close/>
                </a:path>
                <a:path w="7312025" h="1239520">
                  <a:moveTo>
                    <a:pt x="3631783" y="672784"/>
                  </a:moveTo>
                  <a:lnTo>
                    <a:pt x="3617087" y="669814"/>
                  </a:lnTo>
                  <a:lnTo>
                    <a:pt x="3605086" y="661717"/>
                  </a:lnTo>
                  <a:lnTo>
                    <a:pt x="3596995" y="649708"/>
                  </a:lnTo>
                  <a:lnTo>
                    <a:pt x="3594028" y="635006"/>
                  </a:lnTo>
                  <a:lnTo>
                    <a:pt x="3596995" y="620305"/>
                  </a:lnTo>
                  <a:lnTo>
                    <a:pt x="3605086" y="608296"/>
                  </a:lnTo>
                  <a:lnTo>
                    <a:pt x="3617087" y="600197"/>
                  </a:lnTo>
                  <a:lnTo>
                    <a:pt x="3631783" y="597227"/>
                  </a:lnTo>
                  <a:lnTo>
                    <a:pt x="3646479" y="600197"/>
                  </a:lnTo>
                  <a:lnTo>
                    <a:pt x="3658479" y="608296"/>
                  </a:lnTo>
                  <a:lnTo>
                    <a:pt x="3666571" y="620305"/>
                  </a:lnTo>
                  <a:lnTo>
                    <a:pt x="3669538" y="635006"/>
                  </a:lnTo>
                  <a:lnTo>
                    <a:pt x="3666571" y="649708"/>
                  </a:lnTo>
                  <a:lnTo>
                    <a:pt x="3658479" y="661717"/>
                  </a:lnTo>
                  <a:lnTo>
                    <a:pt x="3646479" y="669814"/>
                  </a:lnTo>
                  <a:lnTo>
                    <a:pt x="3631783" y="672784"/>
                  </a:lnTo>
                  <a:close/>
                </a:path>
                <a:path w="7312025" h="1239520">
                  <a:moveTo>
                    <a:pt x="3934361" y="676148"/>
                  </a:moveTo>
                  <a:lnTo>
                    <a:pt x="3918361" y="672915"/>
                  </a:lnTo>
                  <a:lnTo>
                    <a:pt x="3905299" y="664098"/>
                  </a:lnTo>
                  <a:lnTo>
                    <a:pt x="3896494" y="651021"/>
                  </a:lnTo>
                  <a:lnTo>
                    <a:pt x="3893266" y="635006"/>
                  </a:lnTo>
                  <a:lnTo>
                    <a:pt x="3896494" y="618991"/>
                  </a:lnTo>
                  <a:lnTo>
                    <a:pt x="3905299" y="605913"/>
                  </a:lnTo>
                  <a:lnTo>
                    <a:pt x="3918361" y="597096"/>
                  </a:lnTo>
                  <a:lnTo>
                    <a:pt x="3934361" y="593863"/>
                  </a:lnTo>
                  <a:lnTo>
                    <a:pt x="3950367" y="597096"/>
                  </a:lnTo>
                  <a:lnTo>
                    <a:pt x="3963441" y="605913"/>
                  </a:lnTo>
                  <a:lnTo>
                    <a:pt x="3972257" y="618991"/>
                  </a:lnTo>
                  <a:lnTo>
                    <a:pt x="3975490" y="635006"/>
                  </a:lnTo>
                  <a:lnTo>
                    <a:pt x="3972257" y="651021"/>
                  </a:lnTo>
                  <a:lnTo>
                    <a:pt x="3963441" y="664098"/>
                  </a:lnTo>
                  <a:lnTo>
                    <a:pt x="3950367" y="672915"/>
                  </a:lnTo>
                  <a:lnTo>
                    <a:pt x="3934361" y="676148"/>
                  </a:lnTo>
                  <a:close/>
                </a:path>
                <a:path w="7312025" h="1239520">
                  <a:moveTo>
                    <a:pt x="4236940" y="678672"/>
                  </a:moveTo>
                  <a:lnTo>
                    <a:pt x="4219960" y="675241"/>
                  </a:lnTo>
                  <a:lnTo>
                    <a:pt x="4206093" y="665886"/>
                  </a:lnTo>
                  <a:lnTo>
                    <a:pt x="4196743" y="652012"/>
                  </a:lnTo>
                  <a:lnTo>
                    <a:pt x="4193314" y="635023"/>
                  </a:lnTo>
                  <a:lnTo>
                    <a:pt x="4196743" y="618034"/>
                  </a:lnTo>
                  <a:lnTo>
                    <a:pt x="4206093" y="604161"/>
                  </a:lnTo>
                  <a:lnTo>
                    <a:pt x="4219960" y="594807"/>
                  </a:lnTo>
                  <a:lnTo>
                    <a:pt x="4236940" y="591377"/>
                  </a:lnTo>
                  <a:lnTo>
                    <a:pt x="4253919" y="594807"/>
                  </a:lnTo>
                  <a:lnTo>
                    <a:pt x="4267786" y="604161"/>
                  </a:lnTo>
                  <a:lnTo>
                    <a:pt x="4277136" y="618034"/>
                  </a:lnTo>
                  <a:lnTo>
                    <a:pt x="4280565" y="635023"/>
                  </a:lnTo>
                  <a:lnTo>
                    <a:pt x="4277136" y="652012"/>
                  </a:lnTo>
                  <a:lnTo>
                    <a:pt x="4267786" y="665886"/>
                  </a:lnTo>
                  <a:lnTo>
                    <a:pt x="4253919" y="675241"/>
                  </a:lnTo>
                  <a:lnTo>
                    <a:pt x="4236940" y="678672"/>
                  </a:lnTo>
                  <a:close/>
                </a:path>
                <a:path w="7312025" h="1239520">
                  <a:moveTo>
                    <a:pt x="4539518" y="681195"/>
                  </a:moveTo>
                  <a:lnTo>
                    <a:pt x="4521565" y="677567"/>
                  </a:lnTo>
                  <a:lnTo>
                    <a:pt x="4506904" y="667672"/>
                  </a:lnTo>
                  <a:lnTo>
                    <a:pt x="4497020" y="652995"/>
                  </a:lnTo>
                  <a:lnTo>
                    <a:pt x="4493396" y="635023"/>
                  </a:lnTo>
                  <a:lnTo>
                    <a:pt x="4497020" y="617052"/>
                  </a:lnTo>
                  <a:lnTo>
                    <a:pt x="4506904" y="602376"/>
                  </a:lnTo>
                  <a:lnTo>
                    <a:pt x="4521565" y="592482"/>
                  </a:lnTo>
                  <a:lnTo>
                    <a:pt x="4539518" y="588853"/>
                  </a:lnTo>
                  <a:lnTo>
                    <a:pt x="4557491" y="592482"/>
                  </a:lnTo>
                  <a:lnTo>
                    <a:pt x="4572161" y="602376"/>
                  </a:lnTo>
                  <a:lnTo>
                    <a:pt x="4582049" y="617052"/>
                  </a:lnTo>
                  <a:lnTo>
                    <a:pt x="4585674" y="635023"/>
                  </a:lnTo>
                  <a:lnTo>
                    <a:pt x="4582049" y="652995"/>
                  </a:lnTo>
                  <a:lnTo>
                    <a:pt x="4572161" y="667672"/>
                  </a:lnTo>
                  <a:lnTo>
                    <a:pt x="4557491" y="677567"/>
                  </a:lnTo>
                  <a:lnTo>
                    <a:pt x="4539518" y="681195"/>
                  </a:lnTo>
                  <a:close/>
                </a:path>
                <a:path w="7312025" h="1239520">
                  <a:moveTo>
                    <a:pt x="4842096" y="683716"/>
                  </a:moveTo>
                  <a:lnTo>
                    <a:pt x="4823164" y="679890"/>
                  </a:lnTo>
                  <a:lnTo>
                    <a:pt x="4807699" y="669456"/>
                  </a:lnTo>
                  <a:lnTo>
                    <a:pt x="4797269" y="653978"/>
                  </a:lnTo>
                  <a:lnTo>
                    <a:pt x="4793443" y="635023"/>
                  </a:lnTo>
                  <a:lnTo>
                    <a:pt x="4797269" y="616068"/>
                  </a:lnTo>
                  <a:lnTo>
                    <a:pt x="4807699" y="600591"/>
                  </a:lnTo>
                  <a:lnTo>
                    <a:pt x="4823164" y="590156"/>
                  </a:lnTo>
                  <a:lnTo>
                    <a:pt x="4842096" y="586329"/>
                  </a:lnTo>
                  <a:lnTo>
                    <a:pt x="4861048" y="590156"/>
                  </a:lnTo>
                  <a:lnTo>
                    <a:pt x="4876524" y="600591"/>
                  </a:lnTo>
                  <a:lnTo>
                    <a:pt x="4886957" y="616068"/>
                  </a:lnTo>
                  <a:lnTo>
                    <a:pt x="4890783" y="635023"/>
                  </a:lnTo>
                  <a:lnTo>
                    <a:pt x="4886957" y="653978"/>
                  </a:lnTo>
                  <a:lnTo>
                    <a:pt x="4876524" y="669456"/>
                  </a:lnTo>
                  <a:lnTo>
                    <a:pt x="4861048" y="679890"/>
                  </a:lnTo>
                  <a:lnTo>
                    <a:pt x="4842096" y="683716"/>
                  </a:lnTo>
                  <a:close/>
                </a:path>
                <a:path w="7312025" h="1239520">
                  <a:moveTo>
                    <a:pt x="5144675" y="686240"/>
                  </a:moveTo>
                  <a:lnTo>
                    <a:pt x="5124749" y="682215"/>
                  </a:lnTo>
                  <a:lnTo>
                    <a:pt x="5108480" y="671240"/>
                  </a:lnTo>
                  <a:lnTo>
                    <a:pt x="5097513" y="654960"/>
                  </a:lnTo>
                  <a:lnTo>
                    <a:pt x="5093491" y="635023"/>
                  </a:lnTo>
                  <a:lnTo>
                    <a:pt x="5097513" y="615085"/>
                  </a:lnTo>
                  <a:lnTo>
                    <a:pt x="5108480" y="598805"/>
                  </a:lnTo>
                  <a:lnTo>
                    <a:pt x="5124749" y="587830"/>
                  </a:lnTo>
                  <a:lnTo>
                    <a:pt x="5144675" y="583806"/>
                  </a:lnTo>
                  <a:lnTo>
                    <a:pt x="5164605" y="587830"/>
                  </a:lnTo>
                  <a:lnTo>
                    <a:pt x="5180886" y="598805"/>
                  </a:lnTo>
                  <a:lnTo>
                    <a:pt x="5191865" y="615085"/>
                  </a:lnTo>
                  <a:lnTo>
                    <a:pt x="5195892" y="635023"/>
                  </a:lnTo>
                  <a:lnTo>
                    <a:pt x="5191865" y="654960"/>
                  </a:lnTo>
                  <a:lnTo>
                    <a:pt x="5180886" y="671240"/>
                  </a:lnTo>
                  <a:lnTo>
                    <a:pt x="5164605" y="682215"/>
                  </a:lnTo>
                  <a:lnTo>
                    <a:pt x="5144675" y="686240"/>
                  </a:lnTo>
                  <a:close/>
                </a:path>
                <a:path w="7312025" h="1239520">
                  <a:moveTo>
                    <a:pt x="5447253" y="689603"/>
                  </a:moveTo>
                  <a:lnTo>
                    <a:pt x="5426037" y="685314"/>
                  </a:lnTo>
                  <a:lnTo>
                    <a:pt x="5408705" y="673619"/>
                  </a:lnTo>
                  <a:lnTo>
                    <a:pt x="5397016" y="656275"/>
                  </a:lnTo>
                  <a:lnTo>
                    <a:pt x="5392729" y="635039"/>
                  </a:lnTo>
                  <a:lnTo>
                    <a:pt x="5397016" y="613806"/>
                  </a:lnTo>
                  <a:lnTo>
                    <a:pt x="5408705" y="596461"/>
                  </a:lnTo>
                  <a:lnTo>
                    <a:pt x="5426037" y="584765"/>
                  </a:lnTo>
                  <a:lnTo>
                    <a:pt x="5447253" y="580476"/>
                  </a:lnTo>
                  <a:lnTo>
                    <a:pt x="5468488" y="584765"/>
                  </a:lnTo>
                  <a:lnTo>
                    <a:pt x="5485830" y="596461"/>
                  </a:lnTo>
                  <a:lnTo>
                    <a:pt x="5497523" y="613806"/>
                  </a:lnTo>
                  <a:lnTo>
                    <a:pt x="5501810" y="635039"/>
                  </a:lnTo>
                  <a:lnTo>
                    <a:pt x="5497523" y="656275"/>
                  </a:lnTo>
                  <a:lnTo>
                    <a:pt x="5485830" y="673619"/>
                  </a:lnTo>
                  <a:lnTo>
                    <a:pt x="5468488" y="685314"/>
                  </a:lnTo>
                  <a:lnTo>
                    <a:pt x="5447253" y="689603"/>
                  </a:lnTo>
                  <a:close/>
                </a:path>
                <a:path w="7312025" h="1239520">
                  <a:moveTo>
                    <a:pt x="5749865" y="692127"/>
                  </a:moveTo>
                  <a:lnTo>
                    <a:pt x="5727656" y="687640"/>
                  </a:lnTo>
                  <a:lnTo>
                    <a:pt x="5709521" y="675403"/>
                  </a:lnTo>
                  <a:lnTo>
                    <a:pt x="5697294" y="657257"/>
                  </a:lnTo>
                  <a:lnTo>
                    <a:pt x="5692811" y="635039"/>
                  </a:lnTo>
                  <a:lnTo>
                    <a:pt x="5697294" y="612822"/>
                  </a:lnTo>
                  <a:lnTo>
                    <a:pt x="5709521" y="594676"/>
                  </a:lnTo>
                  <a:lnTo>
                    <a:pt x="5727656" y="582439"/>
                  </a:lnTo>
                  <a:lnTo>
                    <a:pt x="5749865" y="577952"/>
                  </a:lnTo>
                  <a:lnTo>
                    <a:pt x="5772055" y="582439"/>
                  </a:lnTo>
                  <a:lnTo>
                    <a:pt x="5790180" y="594676"/>
                  </a:lnTo>
                  <a:lnTo>
                    <a:pt x="5802403" y="612822"/>
                  </a:lnTo>
                  <a:lnTo>
                    <a:pt x="5806885" y="635039"/>
                  </a:lnTo>
                  <a:lnTo>
                    <a:pt x="5802407" y="657257"/>
                  </a:lnTo>
                  <a:lnTo>
                    <a:pt x="5790192" y="675403"/>
                  </a:lnTo>
                  <a:lnTo>
                    <a:pt x="5772069" y="687640"/>
                  </a:lnTo>
                  <a:lnTo>
                    <a:pt x="5749865" y="692127"/>
                  </a:lnTo>
                  <a:close/>
                </a:path>
                <a:path w="7312025" h="1239520">
                  <a:moveTo>
                    <a:pt x="6052443" y="694651"/>
                  </a:moveTo>
                  <a:lnTo>
                    <a:pt x="6029255" y="689965"/>
                  </a:lnTo>
                  <a:lnTo>
                    <a:pt x="6010315" y="677189"/>
                  </a:lnTo>
                  <a:lnTo>
                    <a:pt x="5997543" y="658240"/>
                  </a:lnTo>
                  <a:lnTo>
                    <a:pt x="5992859" y="635039"/>
                  </a:lnTo>
                  <a:lnTo>
                    <a:pt x="5997543" y="611839"/>
                  </a:lnTo>
                  <a:lnTo>
                    <a:pt x="6010315" y="592892"/>
                  </a:lnTo>
                  <a:lnTo>
                    <a:pt x="6029255" y="580116"/>
                  </a:lnTo>
                  <a:lnTo>
                    <a:pt x="6052443" y="575431"/>
                  </a:lnTo>
                  <a:lnTo>
                    <a:pt x="6075626" y="580116"/>
                  </a:lnTo>
                  <a:lnTo>
                    <a:pt x="6094555" y="592892"/>
                  </a:lnTo>
                  <a:lnTo>
                    <a:pt x="6107315" y="611839"/>
                  </a:lnTo>
                  <a:lnTo>
                    <a:pt x="6111994" y="635039"/>
                  </a:lnTo>
                  <a:lnTo>
                    <a:pt x="6107315" y="658240"/>
                  </a:lnTo>
                  <a:lnTo>
                    <a:pt x="6094555" y="677189"/>
                  </a:lnTo>
                  <a:lnTo>
                    <a:pt x="6075626" y="689965"/>
                  </a:lnTo>
                  <a:lnTo>
                    <a:pt x="6052443" y="694651"/>
                  </a:lnTo>
                  <a:close/>
                </a:path>
                <a:path w="7312025" h="1239520">
                  <a:moveTo>
                    <a:pt x="6355022" y="698855"/>
                  </a:moveTo>
                  <a:lnTo>
                    <a:pt x="6330198" y="693842"/>
                  </a:lnTo>
                  <a:lnTo>
                    <a:pt x="6309928" y="680170"/>
                  </a:lnTo>
                  <a:lnTo>
                    <a:pt x="6296264" y="659891"/>
                  </a:lnTo>
                  <a:lnTo>
                    <a:pt x="6291253" y="635056"/>
                  </a:lnTo>
                  <a:lnTo>
                    <a:pt x="6296264" y="610222"/>
                  </a:lnTo>
                  <a:lnTo>
                    <a:pt x="6309928" y="589943"/>
                  </a:lnTo>
                  <a:lnTo>
                    <a:pt x="6330198" y="576271"/>
                  </a:lnTo>
                  <a:lnTo>
                    <a:pt x="6355022" y="571258"/>
                  </a:lnTo>
                  <a:lnTo>
                    <a:pt x="6379826" y="576271"/>
                  </a:lnTo>
                  <a:lnTo>
                    <a:pt x="6400085" y="589943"/>
                  </a:lnTo>
                  <a:lnTo>
                    <a:pt x="6413747" y="610222"/>
                  </a:lnTo>
                  <a:lnTo>
                    <a:pt x="6418756" y="635056"/>
                  </a:lnTo>
                  <a:lnTo>
                    <a:pt x="6413747" y="659891"/>
                  </a:lnTo>
                  <a:lnTo>
                    <a:pt x="6400085" y="680170"/>
                  </a:lnTo>
                  <a:lnTo>
                    <a:pt x="6379826" y="693842"/>
                  </a:lnTo>
                  <a:lnTo>
                    <a:pt x="6355022" y="698855"/>
                  </a:lnTo>
                  <a:close/>
                </a:path>
                <a:path w="7312025" h="1239520">
                  <a:moveTo>
                    <a:pt x="6657600" y="702219"/>
                  </a:moveTo>
                  <a:lnTo>
                    <a:pt x="6631466" y="696940"/>
                  </a:lnTo>
                  <a:lnTo>
                    <a:pt x="6610124" y="682546"/>
                  </a:lnTo>
                  <a:lnTo>
                    <a:pt x="6595734" y="661198"/>
                  </a:lnTo>
                  <a:lnTo>
                    <a:pt x="6590457" y="635056"/>
                  </a:lnTo>
                  <a:lnTo>
                    <a:pt x="6595734" y="608916"/>
                  </a:lnTo>
                  <a:lnTo>
                    <a:pt x="6610124" y="587568"/>
                  </a:lnTo>
                  <a:lnTo>
                    <a:pt x="6631466" y="573173"/>
                  </a:lnTo>
                  <a:lnTo>
                    <a:pt x="6657600" y="567894"/>
                  </a:lnTo>
                  <a:lnTo>
                    <a:pt x="6683715" y="573173"/>
                  </a:lnTo>
                  <a:lnTo>
                    <a:pt x="6705047" y="587568"/>
                  </a:lnTo>
                  <a:lnTo>
                    <a:pt x="6719432" y="608916"/>
                  </a:lnTo>
                  <a:lnTo>
                    <a:pt x="6724708" y="635056"/>
                  </a:lnTo>
                  <a:lnTo>
                    <a:pt x="6719432" y="661198"/>
                  </a:lnTo>
                  <a:lnTo>
                    <a:pt x="6705047" y="682546"/>
                  </a:lnTo>
                  <a:lnTo>
                    <a:pt x="6683715" y="696940"/>
                  </a:lnTo>
                  <a:lnTo>
                    <a:pt x="6657600" y="702219"/>
                  </a:lnTo>
                  <a:close/>
                </a:path>
                <a:path w="7312025" h="1239520">
                  <a:moveTo>
                    <a:pt x="6960178" y="703059"/>
                  </a:moveTo>
                  <a:lnTo>
                    <a:pt x="6933713" y="697715"/>
                  </a:lnTo>
                  <a:lnTo>
                    <a:pt x="6912103" y="683142"/>
                  </a:lnTo>
                  <a:lnTo>
                    <a:pt x="6897535" y="661527"/>
                  </a:lnTo>
                  <a:lnTo>
                    <a:pt x="6892193" y="635056"/>
                  </a:lnTo>
                  <a:lnTo>
                    <a:pt x="6897535" y="608586"/>
                  </a:lnTo>
                  <a:lnTo>
                    <a:pt x="6912103" y="586970"/>
                  </a:lnTo>
                  <a:lnTo>
                    <a:pt x="6933713" y="572397"/>
                  </a:lnTo>
                  <a:lnTo>
                    <a:pt x="6960178" y="567054"/>
                  </a:lnTo>
                  <a:lnTo>
                    <a:pt x="6986624" y="572397"/>
                  </a:lnTo>
                  <a:lnTo>
                    <a:pt x="7008224" y="586970"/>
                  </a:lnTo>
                  <a:lnTo>
                    <a:pt x="7022789" y="608586"/>
                  </a:lnTo>
                  <a:lnTo>
                    <a:pt x="7028130" y="635056"/>
                  </a:lnTo>
                  <a:lnTo>
                    <a:pt x="7022789" y="661527"/>
                  </a:lnTo>
                  <a:lnTo>
                    <a:pt x="7008224" y="683142"/>
                  </a:lnTo>
                  <a:lnTo>
                    <a:pt x="6986624" y="697715"/>
                  </a:lnTo>
                  <a:lnTo>
                    <a:pt x="6960178" y="703059"/>
                  </a:lnTo>
                  <a:close/>
                </a:path>
                <a:path w="7312025" h="1239520">
                  <a:moveTo>
                    <a:pt x="7262757" y="653526"/>
                  </a:moveTo>
                  <a:lnTo>
                    <a:pt x="7255575" y="652073"/>
                  </a:lnTo>
                  <a:lnTo>
                    <a:pt x="7249708" y="648113"/>
                  </a:lnTo>
                  <a:lnTo>
                    <a:pt x="7245752" y="642242"/>
                  </a:lnTo>
                  <a:lnTo>
                    <a:pt x="7244301" y="635056"/>
                  </a:lnTo>
                  <a:lnTo>
                    <a:pt x="7245752" y="627870"/>
                  </a:lnTo>
                  <a:lnTo>
                    <a:pt x="7249708" y="621999"/>
                  </a:lnTo>
                  <a:lnTo>
                    <a:pt x="7255575" y="618040"/>
                  </a:lnTo>
                  <a:lnTo>
                    <a:pt x="7262757" y="616587"/>
                  </a:lnTo>
                  <a:lnTo>
                    <a:pt x="7269939" y="618040"/>
                  </a:lnTo>
                  <a:lnTo>
                    <a:pt x="7275806" y="621999"/>
                  </a:lnTo>
                  <a:lnTo>
                    <a:pt x="7279762" y="627870"/>
                  </a:lnTo>
                  <a:lnTo>
                    <a:pt x="7281212" y="635056"/>
                  </a:lnTo>
                  <a:lnTo>
                    <a:pt x="7279762" y="642242"/>
                  </a:lnTo>
                  <a:lnTo>
                    <a:pt x="7275806" y="648113"/>
                  </a:lnTo>
                  <a:lnTo>
                    <a:pt x="7269939" y="652073"/>
                  </a:lnTo>
                  <a:lnTo>
                    <a:pt x="7262757" y="653526"/>
                  </a:lnTo>
                  <a:close/>
                </a:path>
                <a:path w="7312025" h="1239520">
                  <a:moveTo>
                    <a:pt x="1680" y="938289"/>
                  </a:moveTo>
                  <a:lnTo>
                    <a:pt x="0" y="938289"/>
                  </a:lnTo>
                  <a:lnTo>
                    <a:pt x="0" y="937348"/>
                  </a:lnTo>
                  <a:lnTo>
                    <a:pt x="1680" y="937348"/>
                  </a:lnTo>
                  <a:lnTo>
                    <a:pt x="1680" y="938289"/>
                  </a:lnTo>
                  <a:close/>
                </a:path>
                <a:path w="7312025" h="1239520">
                  <a:moveTo>
                    <a:pt x="305269" y="941181"/>
                  </a:moveTo>
                  <a:lnTo>
                    <a:pt x="301554" y="941181"/>
                  </a:lnTo>
                  <a:lnTo>
                    <a:pt x="300057" y="939686"/>
                  </a:lnTo>
                  <a:lnTo>
                    <a:pt x="300057" y="935951"/>
                  </a:lnTo>
                  <a:lnTo>
                    <a:pt x="301554" y="934453"/>
                  </a:lnTo>
                  <a:lnTo>
                    <a:pt x="305285" y="934453"/>
                  </a:lnTo>
                  <a:lnTo>
                    <a:pt x="306781" y="935951"/>
                  </a:lnTo>
                  <a:lnTo>
                    <a:pt x="306781" y="939686"/>
                  </a:lnTo>
                  <a:lnTo>
                    <a:pt x="305269" y="941181"/>
                  </a:lnTo>
                  <a:close/>
                </a:path>
                <a:path w="7312025" h="1239520">
                  <a:moveTo>
                    <a:pt x="609714" y="944545"/>
                  </a:moveTo>
                  <a:lnTo>
                    <a:pt x="602302" y="944545"/>
                  </a:lnTo>
                  <a:lnTo>
                    <a:pt x="599292" y="941535"/>
                  </a:lnTo>
                  <a:lnTo>
                    <a:pt x="599292" y="934136"/>
                  </a:lnTo>
                  <a:lnTo>
                    <a:pt x="602302" y="931123"/>
                  </a:lnTo>
                  <a:lnTo>
                    <a:pt x="609697" y="931123"/>
                  </a:lnTo>
                  <a:lnTo>
                    <a:pt x="612707" y="934136"/>
                  </a:lnTo>
                  <a:lnTo>
                    <a:pt x="612707" y="941535"/>
                  </a:lnTo>
                  <a:lnTo>
                    <a:pt x="609714" y="944545"/>
                  </a:lnTo>
                  <a:close/>
                </a:path>
                <a:path w="7312025" h="1239520">
                  <a:moveTo>
                    <a:pt x="914142" y="947908"/>
                  </a:moveTo>
                  <a:lnTo>
                    <a:pt x="903014" y="947908"/>
                  </a:lnTo>
                  <a:lnTo>
                    <a:pt x="898510" y="943401"/>
                  </a:lnTo>
                  <a:lnTo>
                    <a:pt x="898510" y="932267"/>
                  </a:lnTo>
                  <a:lnTo>
                    <a:pt x="903014" y="927759"/>
                  </a:lnTo>
                  <a:lnTo>
                    <a:pt x="914142" y="927759"/>
                  </a:lnTo>
                  <a:lnTo>
                    <a:pt x="918646" y="932267"/>
                  </a:lnTo>
                  <a:lnTo>
                    <a:pt x="918646" y="943401"/>
                  </a:lnTo>
                  <a:lnTo>
                    <a:pt x="914142" y="947908"/>
                  </a:lnTo>
                  <a:close/>
                </a:path>
                <a:path w="7312025" h="1239520">
                  <a:moveTo>
                    <a:pt x="1218569" y="951276"/>
                  </a:moveTo>
                  <a:lnTo>
                    <a:pt x="1203744" y="951276"/>
                  </a:lnTo>
                  <a:lnTo>
                    <a:pt x="1197728" y="945253"/>
                  </a:lnTo>
                  <a:lnTo>
                    <a:pt x="1197728" y="930418"/>
                  </a:lnTo>
                  <a:lnTo>
                    <a:pt x="1203744" y="924395"/>
                  </a:lnTo>
                  <a:lnTo>
                    <a:pt x="1218569" y="924395"/>
                  </a:lnTo>
                  <a:lnTo>
                    <a:pt x="1224588" y="930418"/>
                  </a:lnTo>
                  <a:lnTo>
                    <a:pt x="1224588" y="945253"/>
                  </a:lnTo>
                  <a:lnTo>
                    <a:pt x="1218569" y="951276"/>
                  </a:lnTo>
                  <a:close/>
                </a:path>
                <a:path w="7312025" h="1239520">
                  <a:moveTo>
                    <a:pt x="1523000" y="954636"/>
                  </a:moveTo>
                  <a:lnTo>
                    <a:pt x="1504473" y="954636"/>
                  </a:lnTo>
                  <a:lnTo>
                    <a:pt x="1496959" y="947119"/>
                  </a:lnTo>
                  <a:lnTo>
                    <a:pt x="1496959" y="928582"/>
                  </a:lnTo>
                  <a:lnTo>
                    <a:pt x="1504473" y="921065"/>
                  </a:lnTo>
                  <a:lnTo>
                    <a:pt x="1523000" y="921065"/>
                  </a:lnTo>
                  <a:lnTo>
                    <a:pt x="1530513" y="928582"/>
                  </a:lnTo>
                  <a:lnTo>
                    <a:pt x="1530513" y="947119"/>
                  </a:lnTo>
                  <a:lnTo>
                    <a:pt x="1523000" y="954636"/>
                  </a:lnTo>
                  <a:close/>
                </a:path>
                <a:path w="7312025" h="1239520">
                  <a:moveTo>
                    <a:pt x="1816316" y="958003"/>
                  </a:moveTo>
                  <a:lnTo>
                    <a:pt x="1808475" y="956420"/>
                  </a:lnTo>
                  <a:lnTo>
                    <a:pt x="1802074" y="952102"/>
                  </a:lnTo>
                  <a:lnTo>
                    <a:pt x="1797759" y="945697"/>
                  </a:lnTo>
                  <a:lnTo>
                    <a:pt x="1796177" y="937851"/>
                  </a:lnTo>
                  <a:lnTo>
                    <a:pt x="1797759" y="930005"/>
                  </a:lnTo>
                  <a:lnTo>
                    <a:pt x="1802074" y="923601"/>
                  </a:lnTo>
                  <a:lnTo>
                    <a:pt x="1808475" y="919284"/>
                  </a:lnTo>
                  <a:lnTo>
                    <a:pt x="1816316" y="917701"/>
                  </a:lnTo>
                  <a:lnTo>
                    <a:pt x="1824157" y="919284"/>
                  </a:lnTo>
                  <a:lnTo>
                    <a:pt x="1830559" y="923601"/>
                  </a:lnTo>
                  <a:lnTo>
                    <a:pt x="1834874" y="930005"/>
                  </a:lnTo>
                  <a:lnTo>
                    <a:pt x="1836456" y="937851"/>
                  </a:lnTo>
                  <a:lnTo>
                    <a:pt x="1834874" y="945697"/>
                  </a:lnTo>
                  <a:lnTo>
                    <a:pt x="1830559" y="952102"/>
                  </a:lnTo>
                  <a:lnTo>
                    <a:pt x="1824157" y="956420"/>
                  </a:lnTo>
                  <a:lnTo>
                    <a:pt x="1816316" y="958003"/>
                  </a:lnTo>
                  <a:close/>
                </a:path>
                <a:path w="7312025" h="1239520">
                  <a:moveTo>
                    <a:pt x="2118895" y="961367"/>
                  </a:moveTo>
                  <a:lnTo>
                    <a:pt x="2109748" y="959519"/>
                  </a:lnTo>
                  <a:lnTo>
                    <a:pt x="2102279" y="954479"/>
                  </a:lnTo>
                  <a:lnTo>
                    <a:pt x="2097242" y="947004"/>
                  </a:lnTo>
                  <a:lnTo>
                    <a:pt x="2095395" y="937851"/>
                  </a:lnTo>
                  <a:lnTo>
                    <a:pt x="2097242" y="928699"/>
                  </a:lnTo>
                  <a:lnTo>
                    <a:pt x="2102279" y="921225"/>
                  </a:lnTo>
                  <a:lnTo>
                    <a:pt x="2109748" y="916186"/>
                  </a:lnTo>
                  <a:lnTo>
                    <a:pt x="2118895" y="914337"/>
                  </a:lnTo>
                  <a:lnTo>
                    <a:pt x="2128041" y="916186"/>
                  </a:lnTo>
                  <a:lnTo>
                    <a:pt x="2135511" y="921225"/>
                  </a:lnTo>
                  <a:lnTo>
                    <a:pt x="2140547" y="928699"/>
                  </a:lnTo>
                  <a:lnTo>
                    <a:pt x="2142394" y="937851"/>
                  </a:lnTo>
                  <a:lnTo>
                    <a:pt x="2140547" y="947004"/>
                  </a:lnTo>
                  <a:lnTo>
                    <a:pt x="2135511" y="954479"/>
                  </a:lnTo>
                  <a:lnTo>
                    <a:pt x="2128041" y="959519"/>
                  </a:lnTo>
                  <a:lnTo>
                    <a:pt x="2118895" y="961367"/>
                  </a:lnTo>
                  <a:close/>
                </a:path>
                <a:path w="7312025" h="1239520">
                  <a:moveTo>
                    <a:pt x="2421476" y="963888"/>
                  </a:moveTo>
                  <a:lnTo>
                    <a:pt x="2411356" y="961842"/>
                  </a:lnTo>
                  <a:lnTo>
                    <a:pt x="2403089" y="956265"/>
                  </a:lnTo>
                  <a:lnTo>
                    <a:pt x="2397514" y="947994"/>
                  </a:lnTo>
                  <a:lnTo>
                    <a:pt x="2395470" y="937868"/>
                  </a:lnTo>
                  <a:lnTo>
                    <a:pt x="2397514" y="927742"/>
                  </a:lnTo>
                  <a:lnTo>
                    <a:pt x="2403089" y="919471"/>
                  </a:lnTo>
                  <a:lnTo>
                    <a:pt x="2411356" y="913893"/>
                  </a:lnTo>
                  <a:lnTo>
                    <a:pt x="2421476" y="911847"/>
                  </a:lnTo>
                  <a:lnTo>
                    <a:pt x="2431594" y="913893"/>
                  </a:lnTo>
                  <a:lnTo>
                    <a:pt x="2439860" y="919471"/>
                  </a:lnTo>
                  <a:lnTo>
                    <a:pt x="2445435" y="927742"/>
                  </a:lnTo>
                  <a:lnTo>
                    <a:pt x="2447480" y="937868"/>
                  </a:lnTo>
                  <a:lnTo>
                    <a:pt x="2445437" y="947994"/>
                  </a:lnTo>
                  <a:lnTo>
                    <a:pt x="2439867" y="956265"/>
                  </a:lnTo>
                  <a:lnTo>
                    <a:pt x="2431602" y="961842"/>
                  </a:lnTo>
                  <a:lnTo>
                    <a:pt x="2421476" y="963888"/>
                  </a:lnTo>
                  <a:close/>
                </a:path>
                <a:path w="7312025" h="1239520">
                  <a:moveTo>
                    <a:pt x="2724055" y="967251"/>
                  </a:moveTo>
                  <a:lnTo>
                    <a:pt x="2712622" y="964943"/>
                  </a:lnTo>
                  <a:lnTo>
                    <a:pt x="2703288" y="958647"/>
                  </a:lnTo>
                  <a:lnTo>
                    <a:pt x="2696995" y="949307"/>
                  </a:lnTo>
                  <a:lnTo>
                    <a:pt x="2694688" y="937868"/>
                  </a:lnTo>
                  <a:lnTo>
                    <a:pt x="2696995" y="926428"/>
                  </a:lnTo>
                  <a:lnTo>
                    <a:pt x="2703288" y="917088"/>
                  </a:lnTo>
                  <a:lnTo>
                    <a:pt x="2712622" y="910792"/>
                  </a:lnTo>
                  <a:lnTo>
                    <a:pt x="2724055" y="908483"/>
                  </a:lnTo>
                  <a:lnTo>
                    <a:pt x="2735487" y="910792"/>
                  </a:lnTo>
                  <a:lnTo>
                    <a:pt x="2744821" y="917088"/>
                  </a:lnTo>
                  <a:lnTo>
                    <a:pt x="2751114" y="926428"/>
                  </a:lnTo>
                  <a:lnTo>
                    <a:pt x="2753422" y="937868"/>
                  </a:lnTo>
                  <a:lnTo>
                    <a:pt x="2751114" y="949307"/>
                  </a:lnTo>
                  <a:lnTo>
                    <a:pt x="2744821" y="958647"/>
                  </a:lnTo>
                  <a:lnTo>
                    <a:pt x="2735487" y="964943"/>
                  </a:lnTo>
                  <a:lnTo>
                    <a:pt x="2724055" y="967251"/>
                  </a:lnTo>
                  <a:close/>
                </a:path>
                <a:path w="7312025" h="1239520">
                  <a:moveTo>
                    <a:pt x="3026633" y="970615"/>
                  </a:moveTo>
                  <a:lnTo>
                    <a:pt x="3013896" y="968041"/>
                  </a:lnTo>
                  <a:lnTo>
                    <a:pt x="3003493" y="961022"/>
                  </a:lnTo>
                  <a:lnTo>
                    <a:pt x="2996478" y="950612"/>
                  </a:lnTo>
                  <a:lnTo>
                    <a:pt x="2993905" y="937868"/>
                  </a:lnTo>
                  <a:lnTo>
                    <a:pt x="2996478" y="925123"/>
                  </a:lnTo>
                  <a:lnTo>
                    <a:pt x="3003493" y="914713"/>
                  </a:lnTo>
                  <a:lnTo>
                    <a:pt x="3013896" y="907694"/>
                  </a:lnTo>
                  <a:lnTo>
                    <a:pt x="3026633" y="905120"/>
                  </a:lnTo>
                  <a:lnTo>
                    <a:pt x="3039371" y="907694"/>
                  </a:lnTo>
                  <a:lnTo>
                    <a:pt x="3049775" y="914713"/>
                  </a:lnTo>
                  <a:lnTo>
                    <a:pt x="3056791" y="925123"/>
                  </a:lnTo>
                  <a:lnTo>
                    <a:pt x="3059364" y="937868"/>
                  </a:lnTo>
                  <a:lnTo>
                    <a:pt x="3056791" y="950612"/>
                  </a:lnTo>
                  <a:lnTo>
                    <a:pt x="3049775" y="961022"/>
                  </a:lnTo>
                  <a:lnTo>
                    <a:pt x="3039371" y="968041"/>
                  </a:lnTo>
                  <a:lnTo>
                    <a:pt x="3026633" y="970615"/>
                  </a:lnTo>
                  <a:close/>
                </a:path>
                <a:path w="7312025" h="1239520">
                  <a:moveTo>
                    <a:pt x="3329211" y="973139"/>
                  </a:moveTo>
                  <a:lnTo>
                    <a:pt x="3315502" y="970367"/>
                  </a:lnTo>
                  <a:lnTo>
                    <a:pt x="3304303" y="962810"/>
                  </a:lnTo>
                  <a:lnTo>
                    <a:pt x="3296750" y="951603"/>
                  </a:lnTo>
                  <a:lnTo>
                    <a:pt x="3293980" y="937884"/>
                  </a:lnTo>
                  <a:lnTo>
                    <a:pt x="3296750" y="924166"/>
                  </a:lnTo>
                  <a:lnTo>
                    <a:pt x="3304303" y="912959"/>
                  </a:lnTo>
                  <a:lnTo>
                    <a:pt x="3315502" y="905402"/>
                  </a:lnTo>
                  <a:lnTo>
                    <a:pt x="3329211" y="902630"/>
                  </a:lnTo>
                  <a:lnTo>
                    <a:pt x="3342923" y="905402"/>
                  </a:lnTo>
                  <a:lnTo>
                    <a:pt x="3354123" y="912959"/>
                  </a:lnTo>
                  <a:lnTo>
                    <a:pt x="3361676" y="924166"/>
                  </a:lnTo>
                  <a:lnTo>
                    <a:pt x="3364446" y="937884"/>
                  </a:lnTo>
                  <a:lnTo>
                    <a:pt x="3361678" y="951603"/>
                  </a:lnTo>
                  <a:lnTo>
                    <a:pt x="3354129" y="962810"/>
                  </a:lnTo>
                  <a:lnTo>
                    <a:pt x="3342930" y="970367"/>
                  </a:lnTo>
                  <a:lnTo>
                    <a:pt x="3329211" y="973139"/>
                  </a:lnTo>
                  <a:close/>
                </a:path>
                <a:path w="7312025" h="1239520">
                  <a:moveTo>
                    <a:pt x="3631783" y="975663"/>
                  </a:moveTo>
                  <a:lnTo>
                    <a:pt x="3617087" y="972693"/>
                  </a:lnTo>
                  <a:lnTo>
                    <a:pt x="3605086" y="964595"/>
                  </a:lnTo>
                  <a:lnTo>
                    <a:pt x="3596995" y="952587"/>
                  </a:lnTo>
                  <a:lnTo>
                    <a:pt x="3594028" y="937884"/>
                  </a:lnTo>
                  <a:lnTo>
                    <a:pt x="3596995" y="923182"/>
                  </a:lnTo>
                  <a:lnTo>
                    <a:pt x="3605086" y="911173"/>
                  </a:lnTo>
                  <a:lnTo>
                    <a:pt x="3617087" y="903076"/>
                  </a:lnTo>
                  <a:lnTo>
                    <a:pt x="3631783" y="900106"/>
                  </a:lnTo>
                  <a:lnTo>
                    <a:pt x="3646479" y="903076"/>
                  </a:lnTo>
                  <a:lnTo>
                    <a:pt x="3658479" y="911173"/>
                  </a:lnTo>
                  <a:lnTo>
                    <a:pt x="3666571" y="923182"/>
                  </a:lnTo>
                  <a:lnTo>
                    <a:pt x="3669538" y="937884"/>
                  </a:lnTo>
                  <a:lnTo>
                    <a:pt x="3666571" y="952587"/>
                  </a:lnTo>
                  <a:lnTo>
                    <a:pt x="3658479" y="964595"/>
                  </a:lnTo>
                  <a:lnTo>
                    <a:pt x="3646479" y="972693"/>
                  </a:lnTo>
                  <a:lnTo>
                    <a:pt x="3631783" y="975663"/>
                  </a:lnTo>
                  <a:close/>
                </a:path>
                <a:path w="7312025" h="1239520">
                  <a:moveTo>
                    <a:pt x="3934361" y="979027"/>
                  </a:moveTo>
                  <a:lnTo>
                    <a:pt x="3918361" y="975794"/>
                  </a:lnTo>
                  <a:lnTo>
                    <a:pt x="3905299" y="966977"/>
                  </a:lnTo>
                  <a:lnTo>
                    <a:pt x="3896494" y="953899"/>
                  </a:lnTo>
                  <a:lnTo>
                    <a:pt x="3893266" y="937884"/>
                  </a:lnTo>
                  <a:lnTo>
                    <a:pt x="3896494" y="921869"/>
                  </a:lnTo>
                  <a:lnTo>
                    <a:pt x="3905299" y="908792"/>
                  </a:lnTo>
                  <a:lnTo>
                    <a:pt x="3918361" y="899975"/>
                  </a:lnTo>
                  <a:lnTo>
                    <a:pt x="3934361" y="896742"/>
                  </a:lnTo>
                  <a:lnTo>
                    <a:pt x="3950367" y="899975"/>
                  </a:lnTo>
                  <a:lnTo>
                    <a:pt x="3963441" y="908792"/>
                  </a:lnTo>
                  <a:lnTo>
                    <a:pt x="3972257" y="921869"/>
                  </a:lnTo>
                  <a:lnTo>
                    <a:pt x="3975490" y="937884"/>
                  </a:lnTo>
                  <a:lnTo>
                    <a:pt x="3972257" y="953899"/>
                  </a:lnTo>
                  <a:lnTo>
                    <a:pt x="3963441" y="966977"/>
                  </a:lnTo>
                  <a:lnTo>
                    <a:pt x="3950367" y="975794"/>
                  </a:lnTo>
                  <a:lnTo>
                    <a:pt x="3934361" y="979027"/>
                  </a:lnTo>
                  <a:close/>
                </a:path>
                <a:path w="7312025" h="1239520">
                  <a:moveTo>
                    <a:pt x="4236940" y="981550"/>
                  </a:moveTo>
                  <a:lnTo>
                    <a:pt x="4219960" y="978120"/>
                  </a:lnTo>
                  <a:lnTo>
                    <a:pt x="4206093" y="968765"/>
                  </a:lnTo>
                  <a:lnTo>
                    <a:pt x="4196743" y="954890"/>
                  </a:lnTo>
                  <a:lnTo>
                    <a:pt x="4193314" y="937901"/>
                  </a:lnTo>
                  <a:lnTo>
                    <a:pt x="4196743" y="920913"/>
                  </a:lnTo>
                  <a:lnTo>
                    <a:pt x="4206093" y="907039"/>
                  </a:lnTo>
                  <a:lnTo>
                    <a:pt x="4219960" y="897686"/>
                  </a:lnTo>
                  <a:lnTo>
                    <a:pt x="4236940" y="894255"/>
                  </a:lnTo>
                  <a:lnTo>
                    <a:pt x="4253919" y="897686"/>
                  </a:lnTo>
                  <a:lnTo>
                    <a:pt x="4267786" y="907039"/>
                  </a:lnTo>
                  <a:lnTo>
                    <a:pt x="4277136" y="920913"/>
                  </a:lnTo>
                  <a:lnTo>
                    <a:pt x="4280565" y="937901"/>
                  </a:lnTo>
                  <a:lnTo>
                    <a:pt x="4277136" y="954890"/>
                  </a:lnTo>
                  <a:lnTo>
                    <a:pt x="4267786" y="968765"/>
                  </a:lnTo>
                  <a:lnTo>
                    <a:pt x="4253919" y="978120"/>
                  </a:lnTo>
                  <a:lnTo>
                    <a:pt x="4236940" y="981550"/>
                  </a:lnTo>
                  <a:close/>
                </a:path>
                <a:path w="7312025" h="1239520">
                  <a:moveTo>
                    <a:pt x="4539518" y="984074"/>
                  </a:moveTo>
                  <a:lnTo>
                    <a:pt x="4521565" y="980446"/>
                  </a:lnTo>
                  <a:lnTo>
                    <a:pt x="4506904" y="970550"/>
                  </a:lnTo>
                  <a:lnTo>
                    <a:pt x="4497020" y="955874"/>
                  </a:lnTo>
                  <a:lnTo>
                    <a:pt x="4493396" y="937901"/>
                  </a:lnTo>
                  <a:lnTo>
                    <a:pt x="4497020" y="919931"/>
                  </a:lnTo>
                  <a:lnTo>
                    <a:pt x="4506904" y="905255"/>
                  </a:lnTo>
                  <a:lnTo>
                    <a:pt x="4521565" y="895360"/>
                  </a:lnTo>
                  <a:lnTo>
                    <a:pt x="4539518" y="891732"/>
                  </a:lnTo>
                  <a:lnTo>
                    <a:pt x="4557491" y="895360"/>
                  </a:lnTo>
                  <a:lnTo>
                    <a:pt x="4572161" y="905255"/>
                  </a:lnTo>
                  <a:lnTo>
                    <a:pt x="4582049" y="919931"/>
                  </a:lnTo>
                  <a:lnTo>
                    <a:pt x="4585674" y="937901"/>
                  </a:lnTo>
                  <a:lnTo>
                    <a:pt x="4582049" y="955874"/>
                  </a:lnTo>
                  <a:lnTo>
                    <a:pt x="4572161" y="970550"/>
                  </a:lnTo>
                  <a:lnTo>
                    <a:pt x="4557491" y="980446"/>
                  </a:lnTo>
                  <a:lnTo>
                    <a:pt x="4539518" y="984074"/>
                  </a:lnTo>
                  <a:close/>
                </a:path>
                <a:path w="7312025" h="1239520">
                  <a:moveTo>
                    <a:pt x="4842096" y="986594"/>
                  </a:moveTo>
                  <a:lnTo>
                    <a:pt x="4823164" y="982769"/>
                  </a:lnTo>
                  <a:lnTo>
                    <a:pt x="4807699" y="972334"/>
                  </a:lnTo>
                  <a:lnTo>
                    <a:pt x="4797269" y="956857"/>
                  </a:lnTo>
                  <a:lnTo>
                    <a:pt x="4793443" y="937901"/>
                  </a:lnTo>
                  <a:lnTo>
                    <a:pt x="4797269" y="918947"/>
                  </a:lnTo>
                  <a:lnTo>
                    <a:pt x="4807699" y="903469"/>
                  </a:lnTo>
                  <a:lnTo>
                    <a:pt x="4823164" y="893034"/>
                  </a:lnTo>
                  <a:lnTo>
                    <a:pt x="4842096" y="889208"/>
                  </a:lnTo>
                  <a:lnTo>
                    <a:pt x="4861048" y="893034"/>
                  </a:lnTo>
                  <a:lnTo>
                    <a:pt x="4876524" y="903469"/>
                  </a:lnTo>
                  <a:lnTo>
                    <a:pt x="4886957" y="918947"/>
                  </a:lnTo>
                  <a:lnTo>
                    <a:pt x="4890783" y="937901"/>
                  </a:lnTo>
                  <a:lnTo>
                    <a:pt x="4886957" y="956857"/>
                  </a:lnTo>
                  <a:lnTo>
                    <a:pt x="4876524" y="972334"/>
                  </a:lnTo>
                  <a:lnTo>
                    <a:pt x="4861048" y="982769"/>
                  </a:lnTo>
                  <a:lnTo>
                    <a:pt x="4842096" y="986594"/>
                  </a:lnTo>
                  <a:close/>
                </a:path>
                <a:path w="7312025" h="1239520">
                  <a:moveTo>
                    <a:pt x="5144675" y="989118"/>
                  </a:moveTo>
                  <a:lnTo>
                    <a:pt x="5124749" y="985094"/>
                  </a:lnTo>
                  <a:lnTo>
                    <a:pt x="5108480" y="974119"/>
                  </a:lnTo>
                  <a:lnTo>
                    <a:pt x="5097513" y="957839"/>
                  </a:lnTo>
                  <a:lnTo>
                    <a:pt x="5093491" y="937901"/>
                  </a:lnTo>
                  <a:lnTo>
                    <a:pt x="5097513" y="917963"/>
                  </a:lnTo>
                  <a:lnTo>
                    <a:pt x="5108480" y="901684"/>
                  </a:lnTo>
                  <a:lnTo>
                    <a:pt x="5124749" y="890708"/>
                  </a:lnTo>
                  <a:lnTo>
                    <a:pt x="5144675" y="886684"/>
                  </a:lnTo>
                  <a:lnTo>
                    <a:pt x="5164605" y="890708"/>
                  </a:lnTo>
                  <a:lnTo>
                    <a:pt x="5180886" y="901684"/>
                  </a:lnTo>
                  <a:lnTo>
                    <a:pt x="5191865" y="917963"/>
                  </a:lnTo>
                  <a:lnTo>
                    <a:pt x="5195892" y="937901"/>
                  </a:lnTo>
                  <a:lnTo>
                    <a:pt x="5191865" y="957839"/>
                  </a:lnTo>
                  <a:lnTo>
                    <a:pt x="5180886" y="974119"/>
                  </a:lnTo>
                  <a:lnTo>
                    <a:pt x="5164605" y="985094"/>
                  </a:lnTo>
                  <a:lnTo>
                    <a:pt x="5144675" y="989118"/>
                  </a:lnTo>
                  <a:close/>
                </a:path>
                <a:path w="7312025" h="1239520">
                  <a:moveTo>
                    <a:pt x="5447253" y="992482"/>
                  </a:moveTo>
                  <a:lnTo>
                    <a:pt x="5426037" y="988193"/>
                  </a:lnTo>
                  <a:lnTo>
                    <a:pt x="5408705" y="976497"/>
                  </a:lnTo>
                  <a:lnTo>
                    <a:pt x="5397016" y="959153"/>
                  </a:lnTo>
                  <a:lnTo>
                    <a:pt x="5392729" y="937918"/>
                  </a:lnTo>
                  <a:lnTo>
                    <a:pt x="5397016" y="916684"/>
                  </a:lnTo>
                  <a:lnTo>
                    <a:pt x="5408705" y="899340"/>
                  </a:lnTo>
                  <a:lnTo>
                    <a:pt x="5426037" y="887644"/>
                  </a:lnTo>
                  <a:lnTo>
                    <a:pt x="5447253" y="883354"/>
                  </a:lnTo>
                  <a:lnTo>
                    <a:pt x="5468488" y="887644"/>
                  </a:lnTo>
                  <a:lnTo>
                    <a:pt x="5485830" y="899340"/>
                  </a:lnTo>
                  <a:lnTo>
                    <a:pt x="5497523" y="916684"/>
                  </a:lnTo>
                  <a:lnTo>
                    <a:pt x="5501810" y="937918"/>
                  </a:lnTo>
                  <a:lnTo>
                    <a:pt x="5497523" y="959153"/>
                  </a:lnTo>
                  <a:lnTo>
                    <a:pt x="5485830" y="976497"/>
                  </a:lnTo>
                  <a:lnTo>
                    <a:pt x="5468488" y="988193"/>
                  </a:lnTo>
                  <a:lnTo>
                    <a:pt x="5447253" y="992482"/>
                  </a:lnTo>
                  <a:close/>
                </a:path>
                <a:path w="7312025" h="1239520">
                  <a:moveTo>
                    <a:pt x="5749865" y="995006"/>
                  </a:moveTo>
                  <a:lnTo>
                    <a:pt x="5727656" y="990519"/>
                  </a:lnTo>
                  <a:lnTo>
                    <a:pt x="5709521" y="978283"/>
                  </a:lnTo>
                  <a:lnTo>
                    <a:pt x="5697294" y="960137"/>
                  </a:lnTo>
                  <a:lnTo>
                    <a:pt x="5692811" y="937918"/>
                  </a:lnTo>
                  <a:lnTo>
                    <a:pt x="5697294" y="915701"/>
                  </a:lnTo>
                  <a:lnTo>
                    <a:pt x="5709521" y="897554"/>
                  </a:lnTo>
                  <a:lnTo>
                    <a:pt x="5727656" y="885318"/>
                  </a:lnTo>
                  <a:lnTo>
                    <a:pt x="5749865" y="880830"/>
                  </a:lnTo>
                  <a:lnTo>
                    <a:pt x="5772055" y="885318"/>
                  </a:lnTo>
                  <a:lnTo>
                    <a:pt x="5790180" y="897554"/>
                  </a:lnTo>
                  <a:lnTo>
                    <a:pt x="5802403" y="915701"/>
                  </a:lnTo>
                  <a:lnTo>
                    <a:pt x="5806885" y="937918"/>
                  </a:lnTo>
                  <a:lnTo>
                    <a:pt x="5802407" y="960137"/>
                  </a:lnTo>
                  <a:lnTo>
                    <a:pt x="5790192" y="978283"/>
                  </a:lnTo>
                  <a:lnTo>
                    <a:pt x="5772069" y="990519"/>
                  </a:lnTo>
                  <a:lnTo>
                    <a:pt x="5749865" y="995006"/>
                  </a:lnTo>
                  <a:close/>
                </a:path>
                <a:path w="7312025" h="1239520">
                  <a:moveTo>
                    <a:pt x="6052443" y="997529"/>
                  </a:moveTo>
                  <a:lnTo>
                    <a:pt x="6029255" y="992844"/>
                  </a:lnTo>
                  <a:lnTo>
                    <a:pt x="6010315" y="980067"/>
                  </a:lnTo>
                  <a:lnTo>
                    <a:pt x="5997543" y="961119"/>
                  </a:lnTo>
                  <a:lnTo>
                    <a:pt x="5992859" y="937918"/>
                  </a:lnTo>
                  <a:lnTo>
                    <a:pt x="5997543" y="914718"/>
                  </a:lnTo>
                  <a:lnTo>
                    <a:pt x="6010315" y="895770"/>
                  </a:lnTo>
                  <a:lnTo>
                    <a:pt x="6029255" y="882995"/>
                  </a:lnTo>
                  <a:lnTo>
                    <a:pt x="6052443" y="878310"/>
                  </a:lnTo>
                  <a:lnTo>
                    <a:pt x="6075626" y="882995"/>
                  </a:lnTo>
                  <a:lnTo>
                    <a:pt x="6094555" y="895770"/>
                  </a:lnTo>
                  <a:lnTo>
                    <a:pt x="6107315" y="914718"/>
                  </a:lnTo>
                  <a:lnTo>
                    <a:pt x="6111994" y="937918"/>
                  </a:lnTo>
                  <a:lnTo>
                    <a:pt x="6107315" y="961119"/>
                  </a:lnTo>
                  <a:lnTo>
                    <a:pt x="6094555" y="980067"/>
                  </a:lnTo>
                  <a:lnTo>
                    <a:pt x="6075626" y="992844"/>
                  </a:lnTo>
                  <a:lnTo>
                    <a:pt x="6052443" y="997529"/>
                  </a:lnTo>
                  <a:close/>
                </a:path>
                <a:path w="7312025" h="1239520">
                  <a:moveTo>
                    <a:pt x="6355022" y="1001733"/>
                  </a:moveTo>
                  <a:lnTo>
                    <a:pt x="6330198" y="996720"/>
                  </a:lnTo>
                  <a:lnTo>
                    <a:pt x="6309928" y="983048"/>
                  </a:lnTo>
                  <a:lnTo>
                    <a:pt x="6296264" y="962769"/>
                  </a:lnTo>
                  <a:lnTo>
                    <a:pt x="6291253" y="937935"/>
                  </a:lnTo>
                  <a:lnTo>
                    <a:pt x="6296264" y="913100"/>
                  </a:lnTo>
                  <a:lnTo>
                    <a:pt x="6309928" y="892822"/>
                  </a:lnTo>
                  <a:lnTo>
                    <a:pt x="6330198" y="879150"/>
                  </a:lnTo>
                  <a:lnTo>
                    <a:pt x="6355022" y="874136"/>
                  </a:lnTo>
                  <a:lnTo>
                    <a:pt x="6379826" y="879150"/>
                  </a:lnTo>
                  <a:lnTo>
                    <a:pt x="6400085" y="892822"/>
                  </a:lnTo>
                  <a:lnTo>
                    <a:pt x="6413747" y="913100"/>
                  </a:lnTo>
                  <a:lnTo>
                    <a:pt x="6418756" y="937935"/>
                  </a:lnTo>
                  <a:lnTo>
                    <a:pt x="6413747" y="962769"/>
                  </a:lnTo>
                  <a:lnTo>
                    <a:pt x="6400085" y="983048"/>
                  </a:lnTo>
                  <a:lnTo>
                    <a:pt x="6379826" y="996720"/>
                  </a:lnTo>
                  <a:lnTo>
                    <a:pt x="6355022" y="1001733"/>
                  </a:lnTo>
                  <a:close/>
                </a:path>
                <a:path w="7312025" h="1239520">
                  <a:moveTo>
                    <a:pt x="6657600" y="1005097"/>
                  </a:moveTo>
                  <a:lnTo>
                    <a:pt x="6631466" y="999819"/>
                  </a:lnTo>
                  <a:lnTo>
                    <a:pt x="6610124" y="985425"/>
                  </a:lnTo>
                  <a:lnTo>
                    <a:pt x="6595734" y="964076"/>
                  </a:lnTo>
                  <a:lnTo>
                    <a:pt x="6590457" y="937935"/>
                  </a:lnTo>
                  <a:lnTo>
                    <a:pt x="6595734" y="911795"/>
                  </a:lnTo>
                  <a:lnTo>
                    <a:pt x="6610124" y="890446"/>
                  </a:lnTo>
                  <a:lnTo>
                    <a:pt x="6631466" y="876051"/>
                  </a:lnTo>
                  <a:lnTo>
                    <a:pt x="6657600" y="870773"/>
                  </a:lnTo>
                  <a:lnTo>
                    <a:pt x="6683715" y="876051"/>
                  </a:lnTo>
                  <a:lnTo>
                    <a:pt x="6705047" y="890446"/>
                  </a:lnTo>
                  <a:lnTo>
                    <a:pt x="6719432" y="911795"/>
                  </a:lnTo>
                  <a:lnTo>
                    <a:pt x="6724708" y="937935"/>
                  </a:lnTo>
                  <a:lnTo>
                    <a:pt x="6719432" y="964076"/>
                  </a:lnTo>
                  <a:lnTo>
                    <a:pt x="6705047" y="985425"/>
                  </a:lnTo>
                  <a:lnTo>
                    <a:pt x="6683715" y="999819"/>
                  </a:lnTo>
                  <a:lnTo>
                    <a:pt x="6657600" y="1005097"/>
                  </a:lnTo>
                  <a:close/>
                </a:path>
                <a:path w="7312025" h="1239520">
                  <a:moveTo>
                    <a:pt x="6960178" y="1009301"/>
                  </a:moveTo>
                  <a:lnTo>
                    <a:pt x="6932408" y="1003695"/>
                  </a:lnTo>
                  <a:lnTo>
                    <a:pt x="6909737" y="988404"/>
                  </a:lnTo>
                  <a:lnTo>
                    <a:pt x="6894455" y="965720"/>
                  </a:lnTo>
                  <a:lnTo>
                    <a:pt x="6888852" y="937935"/>
                  </a:lnTo>
                  <a:lnTo>
                    <a:pt x="6894455" y="910152"/>
                  </a:lnTo>
                  <a:lnTo>
                    <a:pt x="6909737" y="887467"/>
                  </a:lnTo>
                  <a:lnTo>
                    <a:pt x="6932408" y="872175"/>
                  </a:lnTo>
                  <a:lnTo>
                    <a:pt x="6960178" y="866569"/>
                  </a:lnTo>
                  <a:lnTo>
                    <a:pt x="6987934" y="872175"/>
                  </a:lnTo>
                  <a:lnTo>
                    <a:pt x="7010607" y="887467"/>
                  </a:lnTo>
                  <a:lnTo>
                    <a:pt x="7025897" y="910152"/>
                  </a:lnTo>
                  <a:lnTo>
                    <a:pt x="7031504" y="937935"/>
                  </a:lnTo>
                  <a:lnTo>
                    <a:pt x="7025897" y="965720"/>
                  </a:lnTo>
                  <a:lnTo>
                    <a:pt x="7010607" y="988404"/>
                  </a:lnTo>
                  <a:lnTo>
                    <a:pt x="6987934" y="1003695"/>
                  </a:lnTo>
                  <a:lnTo>
                    <a:pt x="6960178" y="1009301"/>
                  </a:lnTo>
                  <a:close/>
                </a:path>
                <a:path w="7312025" h="1239520">
                  <a:moveTo>
                    <a:pt x="7262757" y="986628"/>
                  </a:moveTo>
                  <a:lnTo>
                    <a:pt x="7243805" y="982802"/>
                  </a:lnTo>
                  <a:lnTo>
                    <a:pt x="7228329" y="972368"/>
                  </a:lnTo>
                  <a:lnTo>
                    <a:pt x="7217896" y="956891"/>
                  </a:lnTo>
                  <a:lnTo>
                    <a:pt x="7214070" y="937935"/>
                  </a:lnTo>
                  <a:lnTo>
                    <a:pt x="7217896" y="918981"/>
                  </a:lnTo>
                  <a:lnTo>
                    <a:pt x="7228329" y="903503"/>
                  </a:lnTo>
                  <a:lnTo>
                    <a:pt x="7243805" y="893068"/>
                  </a:lnTo>
                  <a:lnTo>
                    <a:pt x="7262757" y="889242"/>
                  </a:lnTo>
                  <a:lnTo>
                    <a:pt x="7281689" y="893068"/>
                  </a:lnTo>
                  <a:lnTo>
                    <a:pt x="7297154" y="903503"/>
                  </a:lnTo>
                  <a:lnTo>
                    <a:pt x="7307584" y="918981"/>
                  </a:lnTo>
                  <a:lnTo>
                    <a:pt x="7311409" y="937935"/>
                  </a:lnTo>
                  <a:lnTo>
                    <a:pt x="7307584" y="956891"/>
                  </a:lnTo>
                  <a:lnTo>
                    <a:pt x="7297154" y="972368"/>
                  </a:lnTo>
                  <a:lnTo>
                    <a:pt x="7281689" y="982802"/>
                  </a:lnTo>
                  <a:lnTo>
                    <a:pt x="7262757" y="986628"/>
                  </a:lnTo>
                  <a:close/>
                </a:path>
                <a:path w="7312025" h="1239520">
                  <a:moveTo>
                    <a:pt x="306781" y="1238891"/>
                  </a:moveTo>
                  <a:lnTo>
                    <a:pt x="300057" y="1238891"/>
                  </a:lnTo>
                  <a:lnTo>
                    <a:pt x="301554" y="1237332"/>
                  </a:lnTo>
                  <a:lnTo>
                    <a:pt x="305285" y="1237332"/>
                  </a:lnTo>
                  <a:lnTo>
                    <a:pt x="306781" y="1238891"/>
                  </a:lnTo>
                  <a:close/>
                </a:path>
                <a:path w="7312025" h="1239520">
                  <a:moveTo>
                    <a:pt x="612707" y="1238891"/>
                  </a:moveTo>
                  <a:lnTo>
                    <a:pt x="599292" y="1238891"/>
                  </a:lnTo>
                  <a:lnTo>
                    <a:pt x="599292" y="1237011"/>
                  </a:lnTo>
                  <a:lnTo>
                    <a:pt x="602302" y="1234002"/>
                  </a:lnTo>
                  <a:lnTo>
                    <a:pt x="609697" y="1234002"/>
                  </a:lnTo>
                  <a:lnTo>
                    <a:pt x="612707" y="1237011"/>
                  </a:lnTo>
                  <a:lnTo>
                    <a:pt x="612707" y="1238891"/>
                  </a:lnTo>
                  <a:close/>
                </a:path>
                <a:path w="7312025" h="1239520">
                  <a:moveTo>
                    <a:pt x="918646" y="1238891"/>
                  </a:moveTo>
                  <a:lnTo>
                    <a:pt x="898510" y="1238891"/>
                  </a:lnTo>
                  <a:lnTo>
                    <a:pt x="898510" y="1235145"/>
                  </a:lnTo>
                  <a:lnTo>
                    <a:pt x="903014" y="1230638"/>
                  </a:lnTo>
                  <a:lnTo>
                    <a:pt x="914142" y="1230638"/>
                  </a:lnTo>
                  <a:lnTo>
                    <a:pt x="918646" y="1235145"/>
                  </a:lnTo>
                  <a:lnTo>
                    <a:pt x="918646" y="1238891"/>
                  </a:lnTo>
                  <a:close/>
                </a:path>
                <a:path w="7312025" h="1239520">
                  <a:moveTo>
                    <a:pt x="1224588" y="1238891"/>
                  </a:moveTo>
                  <a:lnTo>
                    <a:pt x="1197728" y="1238891"/>
                  </a:lnTo>
                  <a:lnTo>
                    <a:pt x="1197728" y="1233296"/>
                  </a:lnTo>
                  <a:lnTo>
                    <a:pt x="1203744" y="1227274"/>
                  </a:lnTo>
                  <a:lnTo>
                    <a:pt x="1218569" y="1227274"/>
                  </a:lnTo>
                  <a:lnTo>
                    <a:pt x="1224588" y="1233296"/>
                  </a:lnTo>
                  <a:lnTo>
                    <a:pt x="1224588" y="1238891"/>
                  </a:lnTo>
                  <a:close/>
                </a:path>
                <a:path w="7312025" h="1239520">
                  <a:moveTo>
                    <a:pt x="1530513" y="1238891"/>
                  </a:moveTo>
                  <a:lnTo>
                    <a:pt x="1496959" y="1238891"/>
                  </a:lnTo>
                  <a:lnTo>
                    <a:pt x="1496959" y="1231461"/>
                  </a:lnTo>
                  <a:lnTo>
                    <a:pt x="1504473" y="1223944"/>
                  </a:lnTo>
                  <a:lnTo>
                    <a:pt x="1523000" y="1223944"/>
                  </a:lnTo>
                  <a:lnTo>
                    <a:pt x="1530513" y="1231461"/>
                  </a:lnTo>
                  <a:lnTo>
                    <a:pt x="1530513" y="1238891"/>
                  </a:lnTo>
                  <a:close/>
                </a:path>
                <a:path w="7312025" h="1239520">
                  <a:moveTo>
                    <a:pt x="1836085" y="1238891"/>
                  </a:moveTo>
                  <a:lnTo>
                    <a:pt x="1796548" y="1238891"/>
                  </a:lnTo>
                  <a:lnTo>
                    <a:pt x="1797759" y="1232884"/>
                  </a:lnTo>
                  <a:lnTo>
                    <a:pt x="1802074" y="1226479"/>
                  </a:lnTo>
                  <a:lnTo>
                    <a:pt x="1808475" y="1222162"/>
                  </a:lnTo>
                  <a:lnTo>
                    <a:pt x="1816316" y="1220580"/>
                  </a:lnTo>
                  <a:lnTo>
                    <a:pt x="1824157" y="1222162"/>
                  </a:lnTo>
                  <a:lnTo>
                    <a:pt x="1830559" y="1226479"/>
                  </a:lnTo>
                  <a:lnTo>
                    <a:pt x="1834874" y="1232884"/>
                  </a:lnTo>
                  <a:lnTo>
                    <a:pt x="1836085" y="1238891"/>
                  </a:lnTo>
                  <a:close/>
                </a:path>
                <a:path w="7312025" h="1239520">
                  <a:moveTo>
                    <a:pt x="2142023" y="1238891"/>
                  </a:moveTo>
                  <a:lnTo>
                    <a:pt x="2095766" y="1238891"/>
                  </a:lnTo>
                  <a:lnTo>
                    <a:pt x="2097242" y="1231578"/>
                  </a:lnTo>
                  <a:lnTo>
                    <a:pt x="2102279" y="1224104"/>
                  </a:lnTo>
                  <a:lnTo>
                    <a:pt x="2109748" y="1219064"/>
                  </a:lnTo>
                  <a:lnTo>
                    <a:pt x="2118895" y="1217216"/>
                  </a:lnTo>
                  <a:lnTo>
                    <a:pt x="2128041" y="1219064"/>
                  </a:lnTo>
                  <a:lnTo>
                    <a:pt x="2135511" y="1224104"/>
                  </a:lnTo>
                  <a:lnTo>
                    <a:pt x="2140547" y="1231578"/>
                  </a:lnTo>
                  <a:lnTo>
                    <a:pt x="2142023" y="1238891"/>
                  </a:lnTo>
                  <a:close/>
                </a:path>
                <a:path w="7312025" h="1239520">
                  <a:moveTo>
                    <a:pt x="2447105" y="1238891"/>
                  </a:moveTo>
                  <a:lnTo>
                    <a:pt x="2395844" y="1238891"/>
                  </a:lnTo>
                  <a:lnTo>
                    <a:pt x="2397514" y="1230621"/>
                  </a:lnTo>
                  <a:lnTo>
                    <a:pt x="2403089" y="1222350"/>
                  </a:lnTo>
                  <a:lnTo>
                    <a:pt x="2411356" y="1216772"/>
                  </a:lnTo>
                  <a:lnTo>
                    <a:pt x="2421476" y="1214726"/>
                  </a:lnTo>
                  <a:lnTo>
                    <a:pt x="2431594" y="1216772"/>
                  </a:lnTo>
                  <a:lnTo>
                    <a:pt x="2439860" y="1222350"/>
                  </a:lnTo>
                  <a:lnTo>
                    <a:pt x="2445435" y="1230621"/>
                  </a:lnTo>
                  <a:lnTo>
                    <a:pt x="2447105" y="1238891"/>
                  </a:lnTo>
                  <a:close/>
                </a:path>
                <a:path w="7312025" h="1239520">
                  <a:moveTo>
                    <a:pt x="2753048" y="1238891"/>
                  </a:moveTo>
                  <a:lnTo>
                    <a:pt x="2695062" y="1238891"/>
                  </a:lnTo>
                  <a:lnTo>
                    <a:pt x="2696995" y="1229307"/>
                  </a:lnTo>
                  <a:lnTo>
                    <a:pt x="2703288" y="1219967"/>
                  </a:lnTo>
                  <a:lnTo>
                    <a:pt x="2712622" y="1213671"/>
                  </a:lnTo>
                  <a:lnTo>
                    <a:pt x="2724055" y="1211362"/>
                  </a:lnTo>
                  <a:lnTo>
                    <a:pt x="2735487" y="1213671"/>
                  </a:lnTo>
                  <a:lnTo>
                    <a:pt x="2744821" y="1219967"/>
                  </a:lnTo>
                  <a:lnTo>
                    <a:pt x="2751114" y="1229307"/>
                  </a:lnTo>
                  <a:lnTo>
                    <a:pt x="2753048" y="1238891"/>
                  </a:lnTo>
                  <a:close/>
                </a:path>
                <a:path w="7312025" h="1239520">
                  <a:moveTo>
                    <a:pt x="3058989" y="1238891"/>
                  </a:moveTo>
                  <a:lnTo>
                    <a:pt x="2994280" y="1238891"/>
                  </a:lnTo>
                  <a:lnTo>
                    <a:pt x="2996478" y="1228001"/>
                  </a:lnTo>
                  <a:lnTo>
                    <a:pt x="3003493" y="1217592"/>
                  </a:lnTo>
                  <a:lnTo>
                    <a:pt x="3013896" y="1210572"/>
                  </a:lnTo>
                  <a:lnTo>
                    <a:pt x="3026633" y="1207998"/>
                  </a:lnTo>
                  <a:lnTo>
                    <a:pt x="3039371" y="1210572"/>
                  </a:lnTo>
                  <a:lnTo>
                    <a:pt x="3049775" y="1217592"/>
                  </a:lnTo>
                  <a:lnTo>
                    <a:pt x="3056791" y="1228001"/>
                  </a:lnTo>
                  <a:lnTo>
                    <a:pt x="3058989" y="1238891"/>
                  </a:lnTo>
                  <a:close/>
                </a:path>
                <a:path w="7312025" h="1239520">
                  <a:moveTo>
                    <a:pt x="3364068" y="1238891"/>
                  </a:moveTo>
                  <a:lnTo>
                    <a:pt x="3294358" y="1238891"/>
                  </a:lnTo>
                  <a:lnTo>
                    <a:pt x="3296750" y="1227044"/>
                  </a:lnTo>
                  <a:lnTo>
                    <a:pt x="3304303" y="1215838"/>
                  </a:lnTo>
                  <a:lnTo>
                    <a:pt x="3315502" y="1208280"/>
                  </a:lnTo>
                  <a:lnTo>
                    <a:pt x="3329211" y="1205508"/>
                  </a:lnTo>
                  <a:lnTo>
                    <a:pt x="3342923" y="1208280"/>
                  </a:lnTo>
                  <a:lnTo>
                    <a:pt x="3354123" y="1215838"/>
                  </a:lnTo>
                  <a:lnTo>
                    <a:pt x="3361676" y="1227044"/>
                  </a:lnTo>
                  <a:lnTo>
                    <a:pt x="3364068" y="1238891"/>
                  </a:lnTo>
                  <a:close/>
                </a:path>
                <a:path w="7312025" h="1239520">
                  <a:moveTo>
                    <a:pt x="3669160" y="1238891"/>
                  </a:moveTo>
                  <a:lnTo>
                    <a:pt x="3594406" y="1238891"/>
                  </a:lnTo>
                  <a:lnTo>
                    <a:pt x="3596995" y="1226062"/>
                  </a:lnTo>
                  <a:lnTo>
                    <a:pt x="3605086" y="1214053"/>
                  </a:lnTo>
                  <a:lnTo>
                    <a:pt x="3617087" y="1205955"/>
                  </a:lnTo>
                  <a:lnTo>
                    <a:pt x="3631783" y="1202985"/>
                  </a:lnTo>
                  <a:lnTo>
                    <a:pt x="3646479" y="1205955"/>
                  </a:lnTo>
                  <a:lnTo>
                    <a:pt x="3658479" y="1214053"/>
                  </a:lnTo>
                  <a:lnTo>
                    <a:pt x="3666571" y="1226062"/>
                  </a:lnTo>
                  <a:lnTo>
                    <a:pt x="3669160" y="1238891"/>
                  </a:lnTo>
                  <a:close/>
                </a:path>
                <a:path w="7312025" h="1239520">
                  <a:moveTo>
                    <a:pt x="3975112" y="1238891"/>
                  </a:moveTo>
                  <a:lnTo>
                    <a:pt x="3893644" y="1238891"/>
                  </a:lnTo>
                  <a:lnTo>
                    <a:pt x="3896494" y="1224748"/>
                  </a:lnTo>
                  <a:lnTo>
                    <a:pt x="3905299" y="1211670"/>
                  </a:lnTo>
                  <a:lnTo>
                    <a:pt x="3918361" y="1202854"/>
                  </a:lnTo>
                  <a:lnTo>
                    <a:pt x="3934361" y="1199621"/>
                  </a:lnTo>
                  <a:lnTo>
                    <a:pt x="3950367" y="1202854"/>
                  </a:lnTo>
                  <a:lnTo>
                    <a:pt x="3963441" y="1211670"/>
                  </a:lnTo>
                  <a:lnTo>
                    <a:pt x="3972257" y="1224748"/>
                  </a:lnTo>
                  <a:lnTo>
                    <a:pt x="3975112" y="1238891"/>
                  </a:lnTo>
                  <a:close/>
                </a:path>
                <a:path w="7312025" h="1239520">
                  <a:moveTo>
                    <a:pt x="4280184" y="1238891"/>
                  </a:moveTo>
                  <a:lnTo>
                    <a:pt x="4193695" y="1238891"/>
                  </a:lnTo>
                  <a:lnTo>
                    <a:pt x="4196743" y="1223791"/>
                  </a:lnTo>
                  <a:lnTo>
                    <a:pt x="4206093" y="1209916"/>
                  </a:lnTo>
                  <a:lnTo>
                    <a:pt x="4219960" y="1200561"/>
                  </a:lnTo>
                  <a:lnTo>
                    <a:pt x="4236940" y="1197131"/>
                  </a:lnTo>
                  <a:lnTo>
                    <a:pt x="4253919" y="1200561"/>
                  </a:lnTo>
                  <a:lnTo>
                    <a:pt x="4267786" y="1209916"/>
                  </a:lnTo>
                  <a:lnTo>
                    <a:pt x="4277136" y="1223791"/>
                  </a:lnTo>
                  <a:lnTo>
                    <a:pt x="4280184" y="1238891"/>
                  </a:lnTo>
                  <a:close/>
                </a:path>
                <a:path w="7312025" h="1239520">
                  <a:moveTo>
                    <a:pt x="4585293" y="1238891"/>
                  </a:moveTo>
                  <a:lnTo>
                    <a:pt x="4493777" y="1238891"/>
                  </a:lnTo>
                  <a:lnTo>
                    <a:pt x="4497020" y="1222809"/>
                  </a:lnTo>
                  <a:lnTo>
                    <a:pt x="4506904" y="1208134"/>
                  </a:lnTo>
                  <a:lnTo>
                    <a:pt x="4521565" y="1198239"/>
                  </a:lnTo>
                  <a:lnTo>
                    <a:pt x="4539518" y="1194610"/>
                  </a:lnTo>
                  <a:lnTo>
                    <a:pt x="4557491" y="1198239"/>
                  </a:lnTo>
                  <a:lnTo>
                    <a:pt x="4572161" y="1208134"/>
                  </a:lnTo>
                  <a:lnTo>
                    <a:pt x="4582049" y="1222809"/>
                  </a:lnTo>
                  <a:lnTo>
                    <a:pt x="4585293" y="1238891"/>
                  </a:lnTo>
                  <a:close/>
                </a:path>
                <a:path w="7312025" h="1239520">
                  <a:moveTo>
                    <a:pt x="4890402" y="1238891"/>
                  </a:moveTo>
                  <a:lnTo>
                    <a:pt x="4793825" y="1238891"/>
                  </a:lnTo>
                  <a:lnTo>
                    <a:pt x="4797269" y="1221826"/>
                  </a:lnTo>
                  <a:lnTo>
                    <a:pt x="4807699" y="1206348"/>
                  </a:lnTo>
                  <a:lnTo>
                    <a:pt x="4823164" y="1195913"/>
                  </a:lnTo>
                  <a:lnTo>
                    <a:pt x="4842096" y="1192087"/>
                  </a:lnTo>
                  <a:lnTo>
                    <a:pt x="4861048" y="1195913"/>
                  </a:lnTo>
                  <a:lnTo>
                    <a:pt x="4876524" y="1206348"/>
                  </a:lnTo>
                  <a:lnTo>
                    <a:pt x="4886957" y="1221826"/>
                  </a:lnTo>
                  <a:lnTo>
                    <a:pt x="4890402" y="1238891"/>
                  </a:lnTo>
                  <a:close/>
                </a:path>
                <a:path w="7312025" h="1239520">
                  <a:moveTo>
                    <a:pt x="5195510" y="1238891"/>
                  </a:moveTo>
                  <a:lnTo>
                    <a:pt x="5093872" y="1238891"/>
                  </a:lnTo>
                  <a:lnTo>
                    <a:pt x="5097513" y="1220842"/>
                  </a:lnTo>
                  <a:lnTo>
                    <a:pt x="5108480" y="1204562"/>
                  </a:lnTo>
                  <a:lnTo>
                    <a:pt x="5124749" y="1193587"/>
                  </a:lnTo>
                  <a:lnTo>
                    <a:pt x="5144675" y="1189563"/>
                  </a:lnTo>
                  <a:lnTo>
                    <a:pt x="5164605" y="1193587"/>
                  </a:lnTo>
                  <a:lnTo>
                    <a:pt x="5180886" y="1204562"/>
                  </a:lnTo>
                  <a:lnTo>
                    <a:pt x="5191865" y="1220842"/>
                  </a:lnTo>
                  <a:lnTo>
                    <a:pt x="5195510" y="1238891"/>
                  </a:lnTo>
                  <a:close/>
                </a:path>
                <a:path w="7312025" h="1239520">
                  <a:moveTo>
                    <a:pt x="5501425" y="1238891"/>
                  </a:moveTo>
                  <a:lnTo>
                    <a:pt x="5393114" y="1238891"/>
                  </a:lnTo>
                  <a:lnTo>
                    <a:pt x="5397016" y="1219563"/>
                  </a:lnTo>
                  <a:lnTo>
                    <a:pt x="5408705" y="1202219"/>
                  </a:lnTo>
                  <a:lnTo>
                    <a:pt x="5426037" y="1190522"/>
                  </a:lnTo>
                  <a:lnTo>
                    <a:pt x="5447253" y="1186233"/>
                  </a:lnTo>
                  <a:lnTo>
                    <a:pt x="5468488" y="1190522"/>
                  </a:lnTo>
                  <a:lnTo>
                    <a:pt x="5485830" y="1202219"/>
                  </a:lnTo>
                  <a:lnTo>
                    <a:pt x="5497523" y="1219563"/>
                  </a:lnTo>
                  <a:lnTo>
                    <a:pt x="5501425" y="1238891"/>
                  </a:lnTo>
                  <a:close/>
                </a:path>
                <a:path w="7312025" h="1239520">
                  <a:moveTo>
                    <a:pt x="5806501" y="1238891"/>
                  </a:moveTo>
                  <a:lnTo>
                    <a:pt x="5693196" y="1238891"/>
                  </a:lnTo>
                  <a:lnTo>
                    <a:pt x="5697294" y="1218579"/>
                  </a:lnTo>
                  <a:lnTo>
                    <a:pt x="5709521" y="1200433"/>
                  </a:lnTo>
                  <a:lnTo>
                    <a:pt x="5727656" y="1188196"/>
                  </a:lnTo>
                  <a:lnTo>
                    <a:pt x="5749865" y="1183709"/>
                  </a:lnTo>
                  <a:lnTo>
                    <a:pt x="5772055" y="1188196"/>
                  </a:lnTo>
                  <a:lnTo>
                    <a:pt x="5790180" y="1200433"/>
                  </a:lnTo>
                  <a:lnTo>
                    <a:pt x="5802403" y="1218579"/>
                  </a:lnTo>
                  <a:lnTo>
                    <a:pt x="5806501" y="1238891"/>
                  </a:lnTo>
                  <a:close/>
                </a:path>
                <a:path w="7312025" h="1239520">
                  <a:moveTo>
                    <a:pt x="6111610" y="1238891"/>
                  </a:moveTo>
                  <a:lnTo>
                    <a:pt x="5993244" y="1238891"/>
                  </a:lnTo>
                  <a:lnTo>
                    <a:pt x="5997543" y="1217596"/>
                  </a:lnTo>
                  <a:lnTo>
                    <a:pt x="6010315" y="1198647"/>
                  </a:lnTo>
                  <a:lnTo>
                    <a:pt x="6029255" y="1185871"/>
                  </a:lnTo>
                  <a:lnTo>
                    <a:pt x="6052443" y="1181185"/>
                  </a:lnTo>
                  <a:lnTo>
                    <a:pt x="6075626" y="1185871"/>
                  </a:lnTo>
                  <a:lnTo>
                    <a:pt x="6094555" y="1198647"/>
                  </a:lnTo>
                  <a:lnTo>
                    <a:pt x="6107315" y="1217596"/>
                  </a:lnTo>
                  <a:lnTo>
                    <a:pt x="6111610" y="1238891"/>
                  </a:lnTo>
                  <a:close/>
                </a:path>
                <a:path w="7312025" h="1239520">
                  <a:moveTo>
                    <a:pt x="6418369" y="1238891"/>
                  </a:moveTo>
                  <a:lnTo>
                    <a:pt x="6291641" y="1238891"/>
                  </a:lnTo>
                  <a:lnTo>
                    <a:pt x="6296264" y="1215979"/>
                  </a:lnTo>
                  <a:lnTo>
                    <a:pt x="6309928" y="1195700"/>
                  </a:lnTo>
                  <a:lnTo>
                    <a:pt x="6330198" y="1182028"/>
                  </a:lnTo>
                  <a:lnTo>
                    <a:pt x="6355022" y="1177015"/>
                  </a:lnTo>
                  <a:lnTo>
                    <a:pt x="6379826" y="1182028"/>
                  </a:lnTo>
                  <a:lnTo>
                    <a:pt x="6400085" y="1195700"/>
                  </a:lnTo>
                  <a:lnTo>
                    <a:pt x="6413747" y="1215979"/>
                  </a:lnTo>
                  <a:lnTo>
                    <a:pt x="6418369" y="1238891"/>
                  </a:lnTo>
                  <a:close/>
                </a:path>
                <a:path w="7312025" h="1239520">
                  <a:moveTo>
                    <a:pt x="6724320" y="1238891"/>
                  </a:moveTo>
                  <a:lnTo>
                    <a:pt x="6590846" y="1238891"/>
                  </a:lnTo>
                  <a:lnTo>
                    <a:pt x="6595734" y="1214673"/>
                  </a:lnTo>
                  <a:lnTo>
                    <a:pt x="6610124" y="1193325"/>
                  </a:lnTo>
                  <a:lnTo>
                    <a:pt x="6631466" y="1178930"/>
                  </a:lnTo>
                  <a:lnTo>
                    <a:pt x="6657600" y="1173651"/>
                  </a:lnTo>
                  <a:lnTo>
                    <a:pt x="6683715" y="1178930"/>
                  </a:lnTo>
                  <a:lnTo>
                    <a:pt x="6705047" y="1193325"/>
                  </a:lnTo>
                  <a:lnTo>
                    <a:pt x="6719432" y="1214673"/>
                  </a:lnTo>
                  <a:lnTo>
                    <a:pt x="6724320" y="1238891"/>
                  </a:lnTo>
                  <a:close/>
                </a:path>
                <a:path w="7312025" h="1239520">
                  <a:moveTo>
                    <a:pt x="7031116" y="1238891"/>
                  </a:moveTo>
                  <a:lnTo>
                    <a:pt x="6889240" y="1238891"/>
                  </a:lnTo>
                  <a:lnTo>
                    <a:pt x="6894455" y="1213030"/>
                  </a:lnTo>
                  <a:lnTo>
                    <a:pt x="6909737" y="1190346"/>
                  </a:lnTo>
                  <a:lnTo>
                    <a:pt x="6932408" y="1175054"/>
                  </a:lnTo>
                  <a:lnTo>
                    <a:pt x="6960178" y="1169447"/>
                  </a:lnTo>
                  <a:lnTo>
                    <a:pt x="6987934" y="1175054"/>
                  </a:lnTo>
                  <a:lnTo>
                    <a:pt x="7010607" y="1190346"/>
                  </a:lnTo>
                  <a:lnTo>
                    <a:pt x="7025897" y="1213030"/>
                  </a:lnTo>
                  <a:lnTo>
                    <a:pt x="7031116" y="1238891"/>
                  </a:lnTo>
                  <a:close/>
                </a:path>
                <a:path w="7312025" h="1239520">
                  <a:moveTo>
                    <a:pt x="7301777" y="1238891"/>
                  </a:moveTo>
                  <a:lnTo>
                    <a:pt x="7223702" y="1238891"/>
                  </a:lnTo>
                  <a:lnTo>
                    <a:pt x="7226412" y="1225452"/>
                  </a:lnTo>
                  <a:lnTo>
                    <a:pt x="7234862" y="1212910"/>
                  </a:lnTo>
                  <a:lnTo>
                    <a:pt x="7247399" y="1204455"/>
                  </a:lnTo>
                  <a:lnTo>
                    <a:pt x="7262757" y="1201355"/>
                  </a:lnTo>
                  <a:lnTo>
                    <a:pt x="7278095" y="1204455"/>
                  </a:lnTo>
                  <a:lnTo>
                    <a:pt x="7290621" y="1212910"/>
                  </a:lnTo>
                  <a:lnTo>
                    <a:pt x="7299067" y="1225452"/>
                  </a:lnTo>
                  <a:lnTo>
                    <a:pt x="7301777" y="1238891"/>
                  </a:lnTo>
                  <a:close/>
                </a:path>
              </a:pathLst>
            </a:custGeom>
            <a:solidFill>
              <a:srgbClr val="E8C7C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6080" y="4041934"/>
              <a:ext cx="150861" cy="150861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6080" y="6666932"/>
              <a:ext cx="150861" cy="150861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16425636" y="390090"/>
            <a:ext cx="429895" cy="8750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550" spc="-65" b="1">
                <a:latin typeface="Microsoft JhengHei"/>
                <a:cs typeface="Microsoft JhengHei"/>
              </a:rPr>
              <a:t>4</a:t>
            </a:r>
            <a:endParaRPr sz="5550">
              <a:latin typeface="Microsoft JhengHei"/>
              <a:cs typeface="Microsoft JhengHei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7813199" y="0"/>
            <a:ext cx="6971665" cy="922655"/>
          </a:xfrm>
          <a:custGeom>
            <a:avLst/>
            <a:gdLst/>
            <a:ahLst/>
            <a:cxnLst/>
            <a:rect l="l" t="t" r="r" b="b"/>
            <a:pathLst>
              <a:path w="6971665" h="922655">
                <a:moveTo>
                  <a:pt x="917670" y="3171"/>
                </a:moveTo>
                <a:lnTo>
                  <a:pt x="902845" y="3171"/>
                </a:lnTo>
                <a:lnTo>
                  <a:pt x="899675" y="0"/>
                </a:lnTo>
                <a:lnTo>
                  <a:pt x="920842" y="0"/>
                </a:lnTo>
                <a:lnTo>
                  <a:pt x="917670" y="3171"/>
                </a:lnTo>
                <a:close/>
              </a:path>
              <a:path w="6971665" h="922655">
                <a:moveTo>
                  <a:pt x="1222101" y="6535"/>
                </a:moveTo>
                <a:lnTo>
                  <a:pt x="1203575" y="6535"/>
                </a:lnTo>
                <a:lnTo>
                  <a:pt x="1197042" y="0"/>
                </a:lnTo>
                <a:lnTo>
                  <a:pt x="1228634" y="0"/>
                </a:lnTo>
                <a:lnTo>
                  <a:pt x="1222101" y="6535"/>
                </a:lnTo>
                <a:close/>
              </a:path>
              <a:path w="6971665" h="922655">
                <a:moveTo>
                  <a:pt x="1515418" y="9902"/>
                </a:moveTo>
                <a:lnTo>
                  <a:pt x="1507577" y="8319"/>
                </a:lnTo>
                <a:lnTo>
                  <a:pt x="1501176" y="4001"/>
                </a:lnTo>
                <a:lnTo>
                  <a:pt x="1498480" y="0"/>
                </a:lnTo>
                <a:lnTo>
                  <a:pt x="1532356" y="0"/>
                </a:lnTo>
                <a:lnTo>
                  <a:pt x="1529660" y="4001"/>
                </a:lnTo>
                <a:lnTo>
                  <a:pt x="1523259" y="8319"/>
                </a:lnTo>
                <a:lnTo>
                  <a:pt x="1515418" y="9902"/>
                </a:lnTo>
                <a:close/>
              </a:path>
              <a:path w="6971665" h="922655">
                <a:moveTo>
                  <a:pt x="1817996" y="13266"/>
                </a:moveTo>
                <a:lnTo>
                  <a:pt x="1808850" y="11418"/>
                </a:lnTo>
                <a:lnTo>
                  <a:pt x="1801380" y="6378"/>
                </a:lnTo>
                <a:lnTo>
                  <a:pt x="1797083" y="0"/>
                </a:lnTo>
                <a:lnTo>
                  <a:pt x="1838910" y="0"/>
                </a:lnTo>
                <a:lnTo>
                  <a:pt x="1834612" y="6378"/>
                </a:lnTo>
                <a:lnTo>
                  <a:pt x="1827142" y="11418"/>
                </a:lnTo>
                <a:lnTo>
                  <a:pt x="1817996" y="13266"/>
                </a:lnTo>
                <a:close/>
              </a:path>
              <a:path w="6971665" h="922655">
                <a:moveTo>
                  <a:pt x="2120578" y="15787"/>
                </a:moveTo>
                <a:lnTo>
                  <a:pt x="2110458" y="13741"/>
                </a:lnTo>
                <a:lnTo>
                  <a:pt x="2102191" y="8164"/>
                </a:lnTo>
                <a:lnTo>
                  <a:pt x="2096616" y="0"/>
                </a:lnTo>
                <a:lnTo>
                  <a:pt x="2144539" y="0"/>
                </a:lnTo>
                <a:lnTo>
                  <a:pt x="2138968" y="8164"/>
                </a:lnTo>
                <a:lnTo>
                  <a:pt x="2130703" y="13741"/>
                </a:lnTo>
                <a:lnTo>
                  <a:pt x="2120578" y="15787"/>
                </a:lnTo>
                <a:close/>
              </a:path>
              <a:path w="6971665" h="922655">
                <a:moveTo>
                  <a:pt x="2423156" y="19150"/>
                </a:moveTo>
                <a:lnTo>
                  <a:pt x="2411724" y="16842"/>
                </a:lnTo>
                <a:lnTo>
                  <a:pt x="2402390" y="10545"/>
                </a:lnTo>
                <a:lnTo>
                  <a:pt x="2396097" y="1206"/>
                </a:lnTo>
                <a:lnTo>
                  <a:pt x="2395853" y="0"/>
                </a:lnTo>
                <a:lnTo>
                  <a:pt x="2450459" y="0"/>
                </a:lnTo>
                <a:lnTo>
                  <a:pt x="2450216" y="1206"/>
                </a:lnTo>
                <a:lnTo>
                  <a:pt x="2443923" y="10545"/>
                </a:lnTo>
                <a:lnTo>
                  <a:pt x="2434589" y="16842"/>
                </a:lnTo>
                <a:lnTo>
                  <a:pt x="2423156" y="19150"/>
                </a:lnTo>
                <a:close/>
              </a:path>
              <a:path w="6971665" h="922655">
                <a:moveTo>
                  <a:pt x="2725735" y="22514"/>
                </a:moveTo>
                <a:lnTo>
                  <a:pt x="2712997" y="19940"/>
                </a:lnTo>
                <a:lnTo>
                  <a:pt x="2702594" y="12921"/>
                </a:lnTo>
                <a:lnTo>
                  <a:pt x="2695579" y="2511"/>
                </a:lnTo>
                <a:lnTo>
                  <a:pt x="2695072" y="0"/>
                </a:lnTo>
                <a:lnTo>
                  <a:pt x="2756400" y="0"/>
                </a:lnTo>
                <a:lnTo>
                  <a:pt x="2755893" y="2511"/>
                </a:lnTo>
                <a:lnTo>
                  <a:pt x="2748877" y="12921"/>
                </a:lnTo>
                <a:lnTo>
                  <a:pt x="2738473" y="19940"/>
                </a:lnTo>
                <a:lnTo>
                  <a:pt x="2725735" y="22514"/>
                </a:lnTo>
                <a:close/>
              </a:path>
              <a:path w="6971665" h="922655">
                <a:moveTo>
                  <a:pt x="3028313" y="25038"/>
                </a:moveTo>
                <a:lnTo>
                  <a:pt x="3014604" y="22266"/>
                </a:lnTo>
                <a:lnTo>
                  <a:pt x="3003405" y="14709"/>
                </a:lnTo>
                <a:lnTo>
                  <a:pt x="2995852" y="3502"/>
                </a:lnTo>
                <a:lnTo>
                  <a:pt x="2995145" y="0"/>
                </a:lnTo>
                <a:lnTo>
                  <a:pt x="3061486" y="0"/>
                </a:lnTo>
                <a:lnTo>
                  <a:pt x="3060780" y="3502"/>
                </a:lnTo>
                <a:lnTo>
                  <a:pt x="3053231" y="14709"/>
                </a:lnTo>
                <a:lnTo>
                  <a:pt x="3042031" y="22266"/>
                </a:lnTo>
                <a:lnTo>
                  <a:pt x="3028313" y="25038"/>
                </a:lnTo>
                <a:close/>
              </a:path>
              <a:path w="6971665" h="922655">
                <a:moveTo>
                  <a:pt x="3330885" y="27562"/>
                </a:moveTo>
                <a:lnTo>
                  <a:pt x="3316189" y="24592"/>
                </a:lnTo>
                <a:lnTo>
                  <a:pt x="3304188" y="16494"/>
                </a:lnTo>
                <a:lnTo>
                  <a:pt x="3296097" y="4486"/>
                </a:lnTo>
                <a:lnTo>
                  <a:pt x="3295191" y="0"/>
                </a:lnTo>
                <a:lnTo>
                  <a:pt x="3366578" y="0"/>
                </a:lnTo>
                <a:lnTo>
                  <a:pt x="3365672" y="4486"/>
                </a:lnTo>
                <a:lnTo>
                  <a:pt x="3357581" y="16494"/>
                </a:lnTo>
                <a:lnTo>
                  <a:pt x="3345580" y="24592"/>
                </a:lnTo>
                <a:lnTo>
                  <a:pt x="3330885" y="27562"/>
                </a:lnTo>
                <a:close/>
              </a:path>
              <a:path w="6971665" h="922655">
                <a:moveTo>
                  <a:pt x="3633463" y="30926"/>
                </a:moveTo>
                <a:lnTo>
                  <a:pt x="3617462" y="27693"/>
                </a:lnTo>
                <a:lnTo>
                  <a:pt x="3604400" y="18876"/>
                </a:lnTo>
                <a:lnTo>
                  <a:pt x="3595596" y="5798"/>
                </a:lnTo>
                <a:lnTo>
                  <a:pt x="3594427" y="0"/>
                </a:lnTo>
                <a:lnTo>
                  <a:pt x="3672529" y="0"/>
                </a:lnTo>
                <a:lnTo>
                  <a:pt x="3671358" y="5798"/>
                </a:lnTo>
                <a:lnTo>
                  <a:pt x="3662542" y="18876"/>
                </a:lnTo>
                <a:lnTo>
                  <a:pt x="3649469" y="27693"/>
                </a:lnTo>
                <a:lnTo>
                  <a:pt x="3633463" y="30926"/>
                </a:lnTo>
                <a:close/>
              </a:path>
              <a:path w="6971665" h="922655">
                <a:moveTo>
                  <a:pt x="3936041" y="33449"/>
                </a:moveTo>
                <a:lnTo>
                  <a:pt x="3919062" y="30019"/>
                </a:lnTo>
                <a:lnTo>
                  <a:pt x="3905195" y="20664"/>
                </a:lnTo>
                <a:lnTo>
                  <a:pt x="3895844" y="6789"/>
                </a:lnTo>
                <a:lnTo>
                  <a:pt x="3894474" y="0"/>
                </a:lnTo>
                <a:lnTo>
                  <a:pt x="3977608" y="0"/>
                </a:lnTo>
                <a:lnTo>
                  <a:pt x="3976238" y="6789"/>
                </a:lnTo>
                <a:lnTo>
                  <a:pt x="3966888" y="20664"/>
                </a:lnTo>
                <a:lnTo>
                  <a:pt x="3953021" y="30019"/>
                </a:lnTo>
                <a:lnTo>
                  <a:pt x="3936041" y="33449"/>
                </a:lnTo>
                <a:close/>
              </a:path>
              <a:path w="6971665" h="922655">
                <a:moveTo>
                  <a:pt x="4238619" y="35973"/>
                </a:moveTo>
                <a:lnTo>
                  <a:pt x="4220666" y="32345"/>
                </a:lnTo>
                <a:lnTo>
                  <a:pt x="4206006" y="22449"/>
                </a:lnTo>
                <a:lnTo>
                  <a:pt x="4196122" y="7773"/>
                </a:lnTo>
                <a:lnTo>
                  <a:pt x="4194554" y="0"/>
                </a:lnTo>
                <a:lnTo>
                  <a:pt x="4282718" y="0"/>
                </a:lnTo>
                <a:lnTo>
                  <a:pt x="4281151" y="7773"/>
                </a:lnTo>
                <a:lnTo>
                  <a:pt x="4271263" y="22449"/>
                </a:lnTo>
                <a:lnTo>
                  <a:pt x="4256592" y="32345"/>
                </a:lnTo>
                <a:lnTo>
                  <a:pt x="4238619" y="35973"/>
                </a:lnTo>
                <a:close/>
              </a:path>
              <a:path w="6971665" h="922655">
                <a:moveTo>
                  <a:pt x="4541198" y="38493"/>
                </a:moveTo>
                <a:lnTo>
                  <a:pt x="4522266" y="34667"/>
                </a:lnTo>
                <a:lnTo>
                  <a:pt x="4506800" y="24233"/>
                </a:lnTo>
                <a:lnTo>
                  <a:pt x="4496370" y="8756"/>
                </a:lnTo>
                <a:lnTo>
                  <a:pt x="4494603" y="0"/>
                </a:lnTo>
                <a:lnTo>
                  <a:pt x="4587826" y="0"/>
                </a:lnTo>
                <a:lnTo>
                  <a:pt x="4586059" y="8756"/>
                </a:lnTo>
                <a:lnTo>
                  <a:pt x="4575625" y="24233"/>
                </a:lnTo>
                <a:lnTo>
                  <a:pt x="4560150" y="34667"/>
                </a:lnTo>
                <a:lnTo>
                  <a:pt x="4541198" y="38493"/>
                </a:lnTo>
                <a:close/>
              </a:path>
              <a:path w="6971665" h="922655">
                <a:moveTo>
                  <a:pt x="4843776" y="41017"/>
                </a:moveTo>
                <a:lnTo>
                  <a:pt x="4823851" y="36993"/>
                </a:lnTo>
                <a:lnTo>
                  <a:pt x="4807582" y="26018"/>
                </a:lnTo>
                <a:lnTo>
                  <a:pt x="4796614" y="9738"/>
                </a:lnTo>
                <a:lnTo>
                  <a:pt x="4794650" y="0"/>
                </a:lnTo>
                <a:lnTo>
                  <a:pt x="4892933" y="0"/>
                </a:lnTo>
                <a:lnTo>
                  <a:pt x="4890966" y="9738"/>
                </a:lnTo>
                <a:lnTo>
                  <a:pt x="4879987" y="26018"/>
                </a:lnTo>
                <a:lnTo>
                  <a:pt x="4863707" y="36993"/>
                </a:lnTo>
                <a:lnTo>
                  <a:pt x="4843776" y="41017"/>
                </a:lnTo>
                <a:close/>
              </a:path>
              <a:path w="6971665" h="922655">
                <a:moveTo>
                  <a:pt x="5146354" y="44381"/>
                </a:moveTo>
                <a:lnTo>
                  <a:pt x="5125138" y="40092"/>
                </a:lnTo>
                <a:lnTo>
                  <a:pt x="5107807" y="28396"/>
                </a:lnTo>
                <a:lnTo>
                  <a:pt x="5096118" y="11052"/>
                </a:lnTo>
                <a:lnTo>
                  <a:pt x="5093887" y="0"/>
                </a:lnTo>
                <a:lnTo>
                  <a:pt x="5198856" y="0"/>
                </a:lnTo>
                <a:lnTo>
                  <a:pt x="5196624" y="11052"/>
                </a:lnTo>
                <a:lnTo>
                  <a:pt x="5184932" y="28396"/>
                </a:lnTo>
                <a:lnTo>
                  <a:pt x="5167590" y="40092"/>
                </a:lnTo>
                <a:lnTo>
                  <a:pt x="5146354" y="44381"/>
                </a:lnTo>
                <a:close/>
              </a:path>
              <a:path w="6971665" h="922655">
                <a:moveTo>
                  <a:pt x="5448967" y="46905"/>
                </a:moveTo>
                <a:lnTo>
                  <a:pt x="5426757" y="42418"/>
                </a:lnTo>
                <a:lnTo>
                  <a:pt x="5408622" y="30182"/>
                </a:lnTo>
                <a:lnTo>
                  <a:pt x="5396396" y="12036"/>
                </a:lnTo>
                <a:lnTo>
                  <a:pt x="5393967" y="0"/>
                </a:lnTo>
                <a:lnTo>
                  <a:pt x="5503935" y="0"/>
                </a:lnTo>
                <a:lnTo>
                  <a:pt x="5501509" y="12036"/>
                </a:lnTo>
                <a:lnTo>
                  <a:pt x="5489294" y="30182"/>
                </a:lnTo>
                <a:lnTo>
                  <a:pt x="5471171" y="42418"/>
                </a:lnTo>
                <a:lnTo>
                  <a:pt x="5448967" y="46905"/>
                </a:lnTo>
                <a:close/>
              </a:path>
              <a:path w="6971665" h="922655">
                <a:moveTo>
                  <a:pt x="5751545" y="49428"/>
                </a:moveTo>
                <a:lnTo>
                  <a:pt x="5728357" y="44743"/>
                </a:lnTo>
                <a:lnTo>
                  <a:pt x="5709417" y="31966"/>
                </a:lnTo>
                <a:lnTo>
                  <a:pt x="5696644" y="13018"/>
                </a:lnTo>
                <a:lnTo>
                  <a:pt x="5694016" y="0"/>
                </a:lnTo>
                <a:lnTo>
                  <a:pt x="5809042" y="0"/>
                </a:lnTo>
                <a:lnTo>
                  <a:pt x="5806417" y="13018"/>
                </a:lnTo>
                <a:lnTo>
                  <a:pt x="5793656" y="31966"/>
                </a:lnTo>
                <a:lnTo>
                  <a:pt x="5774728" y="44743"/>
                </a:lnTo>
                <a:lnTo>
                  <a:pt x="5751545" y="49428"/>
                </a:lnTo>
                <a:close/>
              </a:path>
              <a:path w="6971665" h="922655">
                <a:moveTo>
                  <a:pt x="6054123" y="53632"/>
                </a:moveTo>
                <a:lnTo>
                  <a:pt x="6029299" y="48619"/>
                </a:lnTo>
                <a:lnTo>
                  <a:pt x="6009030" y="34947"/>
                </a:lnTo>
                <a:lnTo>
                  <a:pt x="5995365" y="14668"/>
                </a:lnTo>
                <a:lnTo>
                  <a:pt x="5992406" y="0"/>
                </a:lnTo>
                <a:lnTo>
                  <a:pt x="6115807" y="0"/>
                </a:lnTo>
                <a:lnTo>
                  <a:pt x="6112848" y="14668"/>
                </a:lnTo>
                <a:lnTo>
                  <a:pt x="6099187" y="34947"/>
                </a:lnTo>
                <a:lnTo>
                  <a:pt x="6078928" y="48619"/>
                </a:lnTo>
                <a:lnTo>
                  <a:pt x="6054123" y="53632"/>
                </a:lnTo>
                <a:close/>
              </a:path>
              <a:path w="6971665" h="922655">
                <a:moveTo>
                  <a:pt x="6356702" y="56996"/>
                </a:moveTo>
                <a:lnTo>
                  <a:pt x="6330567" y="51718"/>
                </a:lnTo>
                <a:lnTo>
                  <a:pt x="6309225" y="37324"/>
                </a:lnTo>
                <a:lnTo>
                  <a:pt x="6294836" y="15975"/>
                </a:lnTo>
                <a:lnTo>
                  <a:pt x="6291611" y="0"/>
                </a:lnTo>
                <a:lnTo>
                  <a:pt x="6421758" y="0"/>
                </a:lnTo>
                <a:lnTo>
                  <a:pt x="6418534" y="15975"/>
                </a:lnTo>
                <a:lnTo>
                  <a:pt x="6404148" y="37324"/>
                </a:lnTo>
                <a:lnTo>
                  <a:pt x="6382816" y="51718"/>
                </a:lnTo>
                <a:lnTo>
                  <a:pt x="6356702" y="56996"/>
                </a:lnTo>
                <a:close/>
              </a:path>
              <a:path w="6971665" h="922655">
                <a:moveTo>
                  <a:pt x="6659280" y="55316"/>
                </a:moveTo>
                <a:lnTo>
                  <a:pt x="6633793" y="50170"/>
                </a:lnTo>
                <a:lnTo>
                  <a:pt x="6612989" y="36136"/>
                </a:lnTo>
                <a:lnTo>
                  <a:pt x="6598966" y="15321"/>
                </a:lnTo>
                <a:lnTo>
                  <a:pt x="6595875" y="0"/>
                </a:lnTo>
                <a:lnTo>
                  <a:pt x="6722651" y="0"/>
                </a:lnTo>
                <a:lnTo>
                  <a:pt x="6719561" y="15321"/>
                </a:lnTo>
                <a:lnTo>
                  <a:pt x="6705541" y="36136"/>
                </a:lnTo>
                <a:lnTo>
                  <a:pt x="6684747" y="50170"/>
                </a:lnTo>
                <a:lnTo>
                  <a:pt x="6659280" y="55316"/>
                </a:lnTo>
                <a:close/>
              </a:path>
              <a:path w="6971665" h="922655">
                <a:moveTo>
                  <a:pt x="6968774" y="2415"/>
                </a:moveTo>
                <a:lnTo>
                  <a:pt x="6954874" y="2415"/>
                </a:lnTo>
                <a:lnTo>
                  <a:pt x="6952458" y="0"/>
                </a:lnTo>
                <a:lnTo>
                  <a:pt x="6971205" y="0"/>
                </a:lnTo>
                <a:lnTo>
                  <a:pt x="6968774" y="2415"/>
                </a:lnTo>
                <a:close/>
              </a:path>
              <a:path w="6971665" h="922655">
                <a:moveTo>
                  <a:pt x="3916" y="295101"/>
                </a:moveTo>
                <a:lnTo>
                  <a:pt x="1126" y="295101"/>
                </a:lnTo>
                <a:lnTo>
                  <a:pt x="0" y="293974"/>
                </a:lnTo>
                <a:lnTo>
                  <a:pt x="0" y="291181"/>
                </a:lnTo>
                <a:lnTo>
                  <a:pt x="1126" y="290057"/>
                </a:lnTo>
                <a:lnTo>
                  <a:pt x="3916" y="290057"/>
                </a:lnTo>
                <a:lnTo>
                  <a:pt x="5042" y="291181"/>
                </a:lnTo>
                <a:lnTo>
                  <a:pt x="5042" y="293974"/>
                </a:lnTo>
                <a:lnTo>
                  <a:pt x="3916" y="295101"/>
                </a:lnTo>
                <a:close/>
              </a:path>
              <a:path w="6971665" h="922655">
                <a:moveTo>
                  <a:pt x="308816" y="299305"/>
                </a:moveTo>
                <a:lnTo>
                  <a:pt x="301403" y="299305"/>
                </a:lnTo>
                <a:lnTo>
                  <a:pt x="298394" y="296296"/>
                </a:lnTo>
                <a:lnTo>
                  <a:pt x="298394" y="288896"/>
                </a:lnTo>
                <a:lnTo>
                  <a:pt x="301403" y="285884"/>
                </a:lnTo>
                <a:lnTo>
                  <a:pt x="308799" y="285884"/>
                </a:lnTo>
                <a:lnTo>
                  <a:pt x="311809" y="288896"/>
                </a:lnTo>
                <a:lnTo>
                  <a:pt x="311809" y="296296"/>
                </a:lnTo>
                <a:lnTo>
                  <a:pt x="308816" y="299305"/>
                </a:lnTo>
                <a:close/>
              </a:path>
              <a:path w="6971665" h="922655">
                <a:moveTo>
                  <a:pt x="613243" y="302669"/>
                </a:moveTo>
                <a:lnTo>
                  <a:pt x="602116" y="302669"/>
                </a:lnTo>
                <a:lnTo>
                  <a:pt x="597612" y="298162"/>
                </a:lnTo>
                <a:lnTo>
                  <a:pt x="597612" y="287027"/>
                </a:lnTo>
                <a:lnTo>
                  <a:pt x="602116" y="282520"/>
                </a:lnTo>
                <a:lnTo>
                  <a:pt x="613243" y="282520"/>
                </a:lnTo>
                <a:lnTo>
                  <a:pt x="617747" y="287027"/>
                </a:lnTo>
                <a:lnTo>
                  <a:pt x="617747" y="298162"/>
                </a:lnTo>
                <a:lnTo>
                  <a:pt x="613243" y="302669"/>
                </a:lnTo>
                <a:close/>
              </a:path>
              <a:path w="6971665" h="922655">
                <a:moveTo>
                  <a:pt x="917670" y="306033"/>
                </a:moveTo>
                <a:lnTo>
                  <a:pt x="902845" y="306033"/>
                </a:lnTo>
                <a:lnTo>
                  <a:pt x="896829" y="300014"/>
                </a:lnTo>
                <a:lnTo>
                  <a:pt x="896829" y="285178"/>
                </a:lnTo>
                <a:lnTo>
                  <a:pt x="902845" y="279156"/>
                </a:lnTo>
                <a:lnTo>
                  <a:pt x="917670" y="279156"/>
                </a:lnTo>
                <a:lnTo>
                  <a:pt x="923690" y="285178"/>
                </a:lnTo>
                <a:lnTo>
                  <a:pt x="923690" y="300014"/>
                </a:lnTo>
                <a:lnTo>
                  <a:pt x="917670" y="306033"/>
                </a:lnTo>
                <a:close/>
              </a:path>
              <a:path w="6971665" h="922655">
                <a:moveTo>
                  <a:pt x="1222101" y="309397"/>
                </a:moveTo>
                <a:lnTo>
                  <a:pt x="1203575" y="309397"/>
                </a:lnTo>
                <a:lnTo>
                  <a:pt x="1196061" y="301880"/>
                </a:lnTo>
                <a:lnTo>
                  <a:pt x="1196061" y="283343"/>
                </a:lnTo>
                <a:lnTo>
                  <a:pt x="1203575" y="275826"/>
                </a:lnTo>
                <a:lnTo>
                  <a:pt x="1222101" y="275826"/>
                </a:lnTo>
                <a:lnTo>
                  <a:pt x="1229615" y="283343"/>
                </a:lnTo>
                <a:lnTo>
                  <a:pt x="1229615" y="301880"/>
                </a:lnTo>
                <a:lnTo>
                  <a:pt x="1222101" y="309397"/>
                </a:lnTo>
                <a:close/>
              </a:path>
              <a:path w="6971665" h="922655">
                <a:moveTo>
                  <a:pt x="1515418" y="312761"/>
                </a:moveTo>
                <a:lnTo>
                  <a:pt x="1507577" y="311178"/>
                </a:lnTo>
                <a:lnTo>
                  <a:pt x="1501176" y="306861"/>
                </a:lnTo>
                <a:lnTo>
                  <a:pt x="1496861" y="300457"/>
                </a:lnTo>
                <a:lnTo>
                  <a:pt x="1495279" y="292611"/>
                </a:lnTo>
                <a:lnTo>
                  <a:pt x="1496861" y="284766"/>
                </a:lnTo>
                <a:lnTo>
                  <a:pt x="1501176" y="278361"/>
                </a:lnTo>
                <a:lnTo>
                  <a:pt x="1507577" y="274045"/>
                </a:lnTo>
                <a:lnTo>
                  <a:pt x="1515418" y="272462"/>
                </a:lnTo>
                <a:lnTo>
                  <a:pt x="1523259" y="274045"/>
                </a:lnTo>
                <a:lnTo>
                  <a:pt x="1529660" y="278361"/>
                </a:lnTo>
                <a:lnTo>
                  <a:pt x="1533975" y="284766"/>
                </a:lnTo>
                <a:lnTo>
                  <a:pt x="1535557" y="292611"/>
                </a:lnTo>
                <a:lnTo>
                  <a:pt x="1533975" y="300457"/>
                </a:lnTo>
                <a:lnTo>
                  <a:pt x="1529660" y="306861"/>
                </a:lnTo>
                <a:lnTo>
                  <a:pt x="1523259" y="311178"/>
                </a:lnTo>
                <a:lnTo>
                  <a:pt x="1515418" y="312761"/>
                </a:lnTo>
                <a:close/>
              </a:path>
              <a:path w="6971665" h="922655">
                <a:moveTo>
                  <a:pt x="1817996" y="316128"/>
                </a:moveTo>
                <a:lnTo>
                  <a:pt x="1808850" y="314280"/>
                </a:lnTo>
                <a:lnTo>
                  <a:pt x="1801380" y="309239"/>
                </a:lnTo>
                <a:lnTo>
                  <a:pt x="1796344" y="301764"/>
                </a:lnTo>
                <a:lnTo>
                  <a:pt x="1794497" y="292611"/>
                </a:lnTo>
                <a:lnTo>
                  <a:pt x="1796344" y="283460"/>
                </a:lnTo>
                <a:lnTo>
                  <a:pt x="1801380" y="275986"/>
                </a:lnTo>
                <a:lnTo>
                  <a:pt x="1808850" y="270946"/>
                </a:lnTo>
                <a:lnTo>
                  <a:pt x="1817996" y="269098"/>
                </a:lnTo>
                <a:lnTo>
                  <a:pt x="1827142" y="270946"/>
                </a:lnTo>
                <a:lnTo>
                  <a:pt x="1834612" y="275986"/>
                </a:lnTo>
                <a:lnTo>
                  <a:pt x="1839649" y="283460"/>
                </a:lnTo>
                <a:lnTo>
                  <a:pt x="1841496" y="292611"/>
                </a:lnTo>
                <a:lnTo>
                  <a:pt x="1839649" y="301764"/>
                </a:lnTo>
                <a:lnTo>
                  <a:pt x="1834612" y="309239"/>
                </a:lnTo>
                <a:lnTo>
                  <a:pt x="1827142" y="314280"/>
                </a:lnTo>
                <a:lnTo>
                  <a:pt x="1817996" y="316128"/>
                </a:lnTo>
                <a:close/>
              </a:path>
              <a:path w="6971665" h="922655">
                <a:moveTo>
                  <a:pt x="2120578" y="318648"/>
                </a:moveTo>
                <a:lnTo>
                  <a:pt x="2110458" y="316602"/>
                </a:lnTo>
                <a:lnTo>
                  <a:pt x="2102191" y="311024"/>
                </a:lnTo>
                <a:lnTo>
                  <a:pt x="2096616" y="302753"/>
                </a:lnTo>
                <a:lnTo>
                  <a:pt x="2094571" y="292628"/>
                </a:lnTo>
                <a:lnTo>
                  <a:pt x="2096616" y="282503"/>
                </a:lnTo>
                <a:lnTo>
                  <a:pt x="2102191" y="274232"/>
                </a:lnTo>
                <a:lnTo>
                  <a:pt x="2110458" y="268654"/>
                </a:lnTo>
                <a:lnTo>
                  <a:pt x="2120578" y="266608"/>
                </a:lnTo>
                <a:lnTo>
                  <a:pt x="2130696" y="268654"/>
                </a:lnTo>
                <a:lnTo>
                  <a:pt x="2138962" y="274232"/>
                </a:lnTo>
                <a:lnTo>
                  <a:pt x="2144537" y="282503"/>
                </a:lnTo>
                <a:lnTo>
                  <a:pt x="2146581" y="292628"/>
                </a:lnTo>
                <a:lnTo>
                  <a:pt x="2144539" y="302753"/>
                </a:lnTo>
                <a:lnTo>
                  <a:pt x="2138968" y="311024"/>
                </a:lnTo>
                <a:lnTo>
                  <a:pt x="2130703" y="316602"/>
                </a:lnTo>
                <a:lnTo>
                  <a:pt x="2120578" y="318648"/>
                </a:lnTo>
                <a:close/>
              </a:path>
              <a:path w="6971665" h="922655">
                <a:moveTo>
                  <a:pt x="2423156" y="322012"/>
                </a:moveTo>
                <a:lnTo>
                  <a:pt x="2411724" y="319703"/>
                </a:lnTo>
                <a:lnTo>
                  <a:pt x="2402390" y="313407"/>
                </a:lnTo>
                <a:lnTo>
                  <a:pt x="2396097" y="304067"/>
                </a:lnTo>
                <a:lnTo>
                  <a:pt x="2393789" y="292628"/>
                </a:lnTo>
                <a:lnTo>
                  <a:pt x="2396097" y="281189"/>
                </a:lnTo>
                <a:lnTo>
                  <a:pt x="2402390" y="271849"/>
                </a:lnTo>
                <a:lnTo>
                  <a:pt x="2411724" y="265553"/>
                </a:lnTo>
                <a:lnTo>
                  <a:pt x="2423156" y="263244"/>
                </a:lnTo>
                <a:lnTo>
                  <a:pt x="2434589" y="265553"/>
                </a:lnTo>
                <a:lnTo>
                  <a:pt x="2443923" y="271849"/>
                </a:lnTo>
                <a:lnTo>
                  <a:pt x="2450216" y="281189"/>
                </a:lnTo>
                <a:lnTo>
                  <a:pt x="2452523" y="292628"/>
                </a:lnTo>
                <a:lnTo>
                  <a:pt x="2450216" y="304067"/>
                </a:lnTo>
                <a:lnTo>
                  <a:pt x="2443923" y="313407"/>
                </a:lnTo>
                <a:lnTo>
                  <a:pt x="2434589" y="319703"/>
                </a:lnTo>
                <a:lnTo>
                  <a:pt x="2423156" y="322012"/>
                </a:lnTo>
                <a:close/>
              </a:path>
              <a:path w="6971665" h="922655">
                <a:moveTo>
                  <a:pt x="2725735" y="325376"/>
                </a:moveTo>
                <a:lnTo>
                  <a:pt x="2712997" y="322802"/>
                </a:lnTo>
                <a:lnTo>
                  <a:pt x="2702594" y="315783"/>
                </a:lnTo>
                <a:lnTo>
                  <a:pt x="2695579" y="305373"/>
                </a:lnTo>
                <a:lnTo>
                  <a:pt x="2693007" y="292628"/>
                </a:lnTo>
                <a:lnTo>
                  <a:pt x="2695579" y="279883"/>
                </a:lnTo>
                <a:lnTo>
                  <a:pt x="2702594" y="269474"/>
                </a:lnTo>
                <a:lnTo>
                  <a:pt x="2712997" y="262455"/>
                </a:lnTo>
                <a:lnTo>
                  <a:pt x="2725735" y="259880"/>
                </a:lnTo>
                <a:lnTo>
                  <a:pt x="2738473" y="262455"/>
                </a:lnTo>
                <a:lnTo>
                  <a:pt x="2748877" y="269474"/>
                </a:lnTo>
                <a:lnTo>
                  <a:pt x="2755893" y="279883"/>
                </a:lnTo>
                <a:lnTo>
                  <a:pt x="2758466" y="292628"/>
                </a:lnTo>
                <a:lnTo>
                  <a:pt x="2755893" y="305373"/>
                </a:lnTo>
                <a:lnTo>
                  <a:pt x="2748877" y="315783"/>
                </a:lnTo>
                <a:lnTo>
                  <a:pt x="2738473" y="322802"/>
                </a:lnTo>
                <a:lnTo>
                  <a:pt x="2725735" y="325376"/>
                </a:lnTo>
                <a:close/>
              </a:path>
              <a:path w="6971665" h="922655">
                <a:moveTo>
                  <a:pt x="3028313" y="327900"/>
                </a:moveTo>
                <a:lnTo>
                  <a:pt x="3014604" y="325128"/>
                </a:lnTo>
                <a:lnTo>
                  <a:pt x="3003405" y="317570"/>
                </a:lnTo>
                <a:lnTo>
                  <a:pt x="2995852" y="306364"/>
                </a:lnTo>
                <a:lnTo>
                  <a:pt x="2993082" y="292645"/>
                </a:lnTo>
                <a:lnTo>
                  <a:pt x="2995852" y="278926"/>
                </a:lnTo>
                <a:lnTo>
                  <a:pt x="3003405" y="267720"/>
                </a:lnTo>
                <a:lnTo>
                  <a:pt x="3014604" y="260162"/>
                </a:lnTo>
                <a:lnTo>
                  <a:pt x="3028313" y="257390"/>
                </a:lnTo>
                <a:lnTo>
                  <a:pt x="3042024" y="260162"/>
                </a:lnTo>
                <a:lnTo>
                  <a:pt x="3053224" y="267720"/>
                </a:lnTo>
                <a:lnTo>
                  <a:pt x="3060777" y="278926"/>
                </a:lnTo>
                <a:lnTo>
                  <a:pt x="3063547" y="292645"/>
                </a:lnTo>
                <a:lnTo>
                  <a:pt x="3060780" y="306364"/>
                </a:lnTo>
                <a:lnTo>
                  <a:pt x="3053231" y="317570"/>
                </a:lnTo>
                <a:lnTo>
                  <a:pt x="3042031" y="325128"/>
                </a:lnTo>
                <a:lnTo>
                  <a:pt x="3028313" y="327900"/>
                </a:lnTo>
                <a:close/>
              </a:path>
              <a:path w="6971665" h="922655">
                <a:moveTo>
                  <a:pt x="3330885" y="330423"/>
                </a:moveTo>
                <a:lnTo>
                  <a:pt x="3316189" y="327454"/>
                </a:lnTo>
                <a:lnTo>
                  <a:pt x="3304188" y="319356"/>
                </a:lnTo>
                <a:lnTo>
                  <a:pt x="3296097" y="307347"/>
                </a:lnTo>
                <a:lnTo>
                  <a:pt x="3293130" y="292645"/>
                </a:lnTo>
                <a:lnTo>
                  <a:pt x="3296097" y="277944"/>
                </a:lnTo>
                <a:lnTo>
                  <a:pt x="3304188" y="265935"/>
                </a:lnTo>
                <a:lnTo>
                  <a:pt x="3316189" y="257837"/>
                </a:lnTo>
                <a:lnTo>
                  <a:pt x="3330885" y="254867"/>
                </a:lnTo>
                <a:lnTo>
                  <a:pt x="3345580" y="257837"/>
                </a:lnTo>
                <a:lnTo>
                  <a:pt x="3357581" y="265935"/>
                </a:lnTo>
                <a:lnTo>
                  <a:pt x="3365672" y="277944"/>
                </a:lnTo>
                <a:lnTo>
                  <a:pt x="3368639" y="292645"/>
                </a:lnTo>
                <a:lnTo>
                  <a:pt x="3365672" y="307347"/>
                </a:lnTo>
                <a:lnTo>
                  <a:pt x="3357581" y="319356"/>
                </a:lnTo>
                <a:lnTo>
                  <a:pt x="3345580" y="327454"/>
                </a:lnTo>
                <a:lnTo>
                  <a:pt x="3330885" y="330423"/>
                </a:lnTo>
                <a:close/>
              </a:path>
              <a:path w="6971665" h="922655">
                <a:moveTo>
                  <a:pt x="3633463" y="333787"/>
                </a:moveTo>
                <a:lnTo>
                  <a:pt x="3617462" y="330554"/>
                </a:lnTo>
                <a:lnTo>
                  <a:pt x="3604400" y="321738"/>
                </a:lnTo>
                <a:lnTo>
                  <a:pt x="3595596" y="308660"/>
                </a:lnTo>
                <a:lnTo>
                  <a:pt x="3592368" y="292645"/>
                </a:lnTo>
                <a:lnTo>
                  <a:pt x="3595596" y="276630"/>
                </a:lnTo>
                <a:lnTo>
                  <a:pt x="3604400" y="263552"/>
                </a:lnTo>
                <a:lnTo>
                  <a:pt x="3617462" y="254736"/>
                </a:lnTo>
                <a:lnTo>
                  <a:pt x="3633463" y="251503"/>
                </a:lnTo>
                <a:lnTo>
                  <a:pt x="3649469" y="254736"/>
                </a:lnTo>
                <a:lnTo>
                  <a:pt x="3662542" y="263552"/>
                </a:lnTo>
                <a:lnTo>
                  <a:pt x="3671358" y="276630"/>
                </a:lnTo>
                <a:lnTo>
                  <a:pt x="3674592" y="292645"/>
                </a:lnTo>
                <a:lnTo>
                  <a:pt x="3671358" y="308660"/>
                </a:lnTo>
                <a:lnTo>
                  <a:pt x="3662542" y="321738"/>
                </a:lnTo>
                <a:lnTo>
                  <a:pt x="3649469" y="330554"/>
                </a:lnTo>
                <a:lnTo>
                  <a:pt x="3633463" y="333787"/>
                </a:lnTo>
                <a:close/>
              </a:path>
              <a:path w="6971665" h="922655">
                <a:moveTo>
                  <a:pt x="3936041" y="336311"/>
                </a:moveTo>
                <a:lnTo>
                  <a:pt x="3919062" y="332880"/>
                </a:lnTo>
                <a:lnTo>
                  <a:pt x="3905195" y="323525"/>
                </a:lnTo>
                <a:lnTo>
                  <a:pt x="3895844" y="309651"/>
                </a:lnTo>
                <a:lnTo>
                  <a:pt x="3892416" y="292662"/>
                </a:lnTo>
                <a:lnTo>
                  <a:pt x="3895844" y="275673"/>
                </a:lnTo>
                <a:lnTo>
                  <a:pt x="3905195" y="261800"/>
                </a:lnTo>
                <a:lnTo>
                  <a:pt x="3919062" y="252446"/>
                </a:lnTo>
                <a:lnTo>
                  <a:pt x="3936041" y="249016"/>
                </a:lnTo>
                <a:lnTo>
                  <a:pt x="3953021" y="252446"/>
                </a:lnTo>
                <a:lnTo>
                  <a:pt x="3966888" y="261800"/>
                </a:lnTo>
                <a:lnTo>
                  <a:pt x="3976238" y="275673"/>
                </a:lnTo>
                <a:lnTo>
                  <a:pt x="3979667" y="292662"/>
                </a:lnTo>
                <a:lnTo>
                  <a:pt x="3976238" y="309651"/>
                </a:lnTo>
                <a:lnTo>
                  <a:pt x="3966888" y="323525"/>
                </a:lnTo>
                <a:lnTo>
                  <a:pt x="3953021" y="332880"/>
                </a:lnTo>
                <a:lnTo>
                  <a:pt x="3936041" y="336311"/>
                </a:lnTo>
                <a:close/>
              </a:path>
              <a:path w="6971665" h="922655">
                <a:moveTo>
                  <a:pt x="4238619" y="338835"/>
                </a:moveTo>
                <a:lnTo>
                  <a:pt x="4220666" y="335206"/>
                </a:lnTo>
                <a:lnTo>
                  <a:pt x="4206006" y="325311"/>
                </a:lnTo>
                <a:lnTo>
                  <a:pt x="4196122" y="310634"/>
                </a:lnTo>
                <a:lnTo>
                  <a:pt x="4192497" y="292662"/>
                </a:lnTo>
                <a:lnTo>
                  <a:pt x="4196122" y="274690"/>
                </a:lnTo>
                <a:lnTo>
                  <a:pt x="4206006" y="260014"/>
                </a:lnTo>
                <a:lnTo>
                  <a:pt x="4220666" y="250120"/>
                </a:lnTo>
                <a:lnTo>
                  <a:pt x="4238619" y="246492"/>
                </a:lnTo>
                <a:lnTo>
                  <a:pt x="4256592" y="250120"/>
                </a:lnTo>
                <a:lnTo>
                  <a:pt x="4271263" y="260014"/>
                </a:lnTo>
                <a:lnTo>
                  <a:pt x="4281151" y="274690"/>
                </a:lnTo>
                <a:lnTo>
                  <a:pt x="4284776" y="292662"/>
                </a:lnTo>
                <a:lnTo>
                  <a:pt x="4281151" y="310634"/>
                </a:lnTo>
                <a:lnTo>
                  <a:pt x="4271263" y="325311"/>
                </a:lnTo>
                <a:lnTo>
                  <a:pt x="4256592" y="335206"/>
                </a:lnTo>
                <a:lnTo>
                  <a:pt x="4238619" y="338835"/>
                </a:lnTo>
                <a:close/>
              </a:path>
              <a:path w="6971665" h="922655">
                <a:moveTo>
                  <a:pt x="4541198" y="341355"/>
                </a:moveTo>
                <a:lnTo>
                  <a:pt x="4522266" y="337529"/>
                </a:lnTo>
                <a:lnTo>
                  <a:pt x="4506800" y="327094"/>
                </a:lnTo>
                <a:lnTo>
                  <a:pt x="4496370" y="311616"/>
                </a:lnTo>
                <a:lnTo>
                  <a:pt x="4492545" y="292662"/>
                </a:lnTo>
                <a:lnTo>
                  <a:pt x="4496370" y="273708"/>
                </a:lnTo>
                <a:lnTo>
                  <a:pt x="4506800" y="258230"/>
                </a:lnTo>
                <a:lnTo>
                  <a:pt x="4522266" y="247795"/>
                </a:lnTo>
                <a:lnTo>
                  <a:pt x="4541198" y="243969"/>
                </a:lnTo>
                <a:lnTo>
                  <a:pt x="4560150" y="247795"/>
                </a:lnTo>
                <a:lnTo>
                  <a:pt x="4575625" y="258230"/>
                </a:lnTo>
                <a:lnTo>
                  <a:pt x="4586059" y="273708"/>
                </a:lnTo>
                <a:lnTo>
                  <a:pt x="4589885" y="292662"/>
                </a:lnTo>
                <a:lnTo>
                  <a:pt x="4586059" y="311616"/>
                </a:lnTo>
                <a:lnTo>
                  <a:pt x="4575625" y="327094"/>
                </a:lnTo>
                <a:lnTo>
                  <a:pt x="4560150" y="337529"/>
                </a:lnTo>
                <a:lnTo>
                  <a:pt x="4541198" y="341355"/>
                </a:lnTo>
                <a:close/>
              </a:path>
              <a:path w="6971665" h="922655">
                <a:moveTo>
                  <a:pt x="4843776" y="343879"/>
                </a:moveTo>
                <a:lnTo>
                  <a:pt x="4823851" y="339855"/>
                </a:lnTo>
                <a:lnTo>
                  <a:pt x="4807582" y="328879"/>
                </a:lnTo>
                <a:lnTo>
                  <a:pt x="4796614" y="312600"/>
                </a:lnTo>
                <a:lnTo>
                  <a:pt x="4792593" y="292662"/>
                </a:lnTo>
                <a:lnTo>
                  <a:pt x="4796614" y="272724"/>
                </a:lnTo>
                <a:lnTo>
                  <a:pt x="4807582" y="256444"/>
                </a:lnTo>
                <a:lnTo>
                  <a:pt x="4823851" y="245469"/>
                </a:lnTo>
                <a:lnTo>
                  <a:pt x="4843776" y="241445"/>
                </a:lnTo>
                <a:lnTo>
                  <a:pt x="4863707" y="245469"/>
                </a:lnTo>
                <a:lnTo>
                  <a:pt x="4879987" y="256444"/>
                </a:lnTo>
                <a:lnTo>
                  <a:pt x="4890966" y="272724"/>
                </a:lnTo>
                <a:lnTo>
                  <a:pt x="4894993" y="292662"/>
                </a:lnTo>
                <a:lnTo>
                  <a:pt x="4890966" y="312600"/>
                </a:lnTo>
                <a:lnTo>
                  <a:pt x="4879987" y="328879"/>
                </a:lnTo>
                <a:lnTo>
                  <a:pt x="4863707" y="339855"/>
                </a:lnTo>
                <a:lnTo>
                  <a:pt x="4843776" y="343879"/>
                </a:lnTo>
                <a:close/>
              </a:path>
              <a:path w="6971665" h="922655">
                <a:moveTo>
                  <a:pt x="5146354" y="347243"/>
                </a:moveTo>
                <a:lnTo>
                  <a:pt x="5125138" y="342954"/>
                </a:lnTo>
                <a:lnTo>
                  <a:pt x="5107807" y="331258"/>
                </a:lnTo>
                <a:lnTo>
                  <a:pt x="5096118" y="313914"/>
                </a:lnTo>
                <a:lnTo>
                  <a:pt x="5091831" y="292679"/>
                </a:lnTo>
                <a:lnTo>
                  <a:pt x="5096118" y="271445"/>
                </a:lnTo>
                <a:lnTo>
                  <a:pt x="5107807" y="254101"/>
                </a:lnTo>
                <a:lnTo>
                  <a:pt x="5125138" y="242404"/>
                </a:lnTo>
                <a:lnTo>
                  <a:pt x="5146354" y="238115"/>
                </a:lnTo>
                <a:lnTo>
                  <a:pt x="5167590" y="242404"/>
                </a:lnTo>
                <a:lnTo>
                  <a:pt x="5184932" y="254101"/>
                </a:lnTo>
                <a:lnTo>
                  <a:pt x="5196624" y="271445"/>
                </a:lnTo>
                <a:lnTo>
                  <a:pt x="5200912" y="292679"/>
                </a:lnTo>
                <a:lnTo>
                  <a:pt x="5196624" y="313914"/>
                </a:lnTo>
                <a:lnTo>
                  <a:pt x="5184932" y="331258"/>
                </a:lnTo>
                <a:lnTo>
                  <a:pt x="5167590" y="342954"/>
                </a:lnTo>
                <a:lnTo>
                  <a:pt x="5146354" y="347243"/>
                </a:lnTo>
                <a:close/>
              </a:path>
              <a:path w="6971665" h="922655">
                <a:moveTo>
                  <a:pt x="5448967" y="349766"/>
                </a:moveTo>
                <a:lnTo>
                  <a:pt x="5426757" y="345279"/>
                </a:lnTo>
                <a:lnTo>
                  <a:pt x="5408622" y="333044"/>
                </a:lnTo>
                <a:lnTo>
                  <a:pt x="5396396" y="314898"/>
                </a:lnTo>
                <a:lnTo>
                  <a:pt x="5391913" y="292679"/>
                </a:lnTo>
                <a:lnTo>
                  <a:pt x="5396396" y="270461"/>
                </a:lnTo>
                <a:lnTo>
                  <a:pt x="5408622" y="252315"/>
                </a:lnTo>
                <a:lnTo>
                  <a:pt x="5426757" y="240078"/>
                </a:lnTo>
                <a:lnTo>
                  <a:pt x="5448967" y="235591"/>
                </a:lnTo>
                <a:lnTo>
                  <a:pt x="5471156" y="240078"/>
                </a:lnTo>
                <a:lnTo>
                  <a:pt x="5489281" y="252315"/>
                </a:lnTo>
                <a:lnTo>
                  <a:pt x="5501504" y="270461"/>
                </a:lnTo>
                <a:lnTo>
                  <a:pt x="5505987" y="292679"/>
                </a:lnTo>
                <a:lnTo>
                  <a:pt x="5501509" y="314898"/>
                </a:lnTo>
                <a:lnTo>
                  <a:pt x="5489294" y="333044"/>
                </a:lnTo>
                <a:lnTo>
                  <a:pt x="5471171" y="345279"/>
                </a:lnTo>
                <a:lnTo>
                  <a:pt x="5448967" y="349766"/>
                </a:lnTo>
                <a:close/>
              </a:path>
              <a:path w="6971665" h="922655">
                <a:moveTo>
                  <a:pt x="5751545" y="352290"/>
                </a:moveTo>
                <a:lnTo>
                  <a:pt x="5728357" y="347605"/>
                </a:lnTo>
                <a:lnTo>
                  <a:pt x="5709417" y="334828"/>
                </a:lnTo>
                <a:lnTo>
                  <a:pt x="5696644" y="315880"/>
                </a:lnTo>
                <a:lnTo>
                  <a:pt x="5691960" y="292679"/>
                </a:lnTo>
                <a:lnTo>
                  <a:pt x="5696644" y="269478"/>
                </a:lnTo>
                <a:lnTo>
                  <a:pt x="5709417" y="250531"/>
                </a:lnTo>
                <a:lnTo>
                  <a:pt x="5728357" y="237755"/>
                </a:lnTo>
                <a:lnTo>
                  <a:pt x="5751545" y="233071"/>
                </a:lnTo>
                <a:lnTo>
                  <a:pt x="5774728" y="237755"/>
                </a:lnTo>
                <a:lnTo>
                  <a:pt x="5793656" y="250531"/>
                </a:lnTo>
                <a:lnTo>
                  <a:pt x="5806417" y="269478"/>
                </a:lnTo>
                <a:lnTo>
                  <a:pt x="5811096" y="292679"/>
                </a:lnTo>
                <a:lnTo>
                  <a:pt x="5806417" y="315880"/>
                </a:lnTo>
                <a:lnTo>
                  <a:pt x="5793656" y="334828"/>
                </a:lnTo>
                <a:lnTo>
                  <a:pt x="5774728" y="347605"/>
                </a:lnTo>
                <a:lnTo>
                  <a:pt x="5751545" y="352290"/>
                </a:lnTo>
                <a:close/>
              </a:path>
              <a:path w="6971665" h="922655">
                <a:moveTo>
                  <a:pt x="6054123" y="354814"/>
                </a:moveTo>
                <a:lnTo>
                  <a:pt x="6029942" y="349931"/>
                </a:lnTo>
                <a:lnTo>
                  <a:pt x="6010198" y="336614"/>
                </a:lnTo>
                <a:lnTo>
                  <a:pt x="5996888" y="316863"/>
                </a:lnTo>
                <a:lnTo>
                  <a:pt x="5992008" y="292679"/>
                </a:lnTo>
                <a:lnTo>
                  <a:pt x="5996888" y="268495"/>
                </a:lnTo>
                <a:lnTo>
                  <a:pt x="6010198" y="248745"/>
                </a:lnTo>
                <a:lnTo>
                  <a:pt x="6029942" y="235430"/>
                </a:lnTo>
                <a:lnTo>
                  <a:pt x="6054123" y="230547"/>
                </a:lnTo>
                <a:lnTo>
                  <a:pt x="6078285" y="235430"/>
                </a:lnTo>
                <a:lnTo>
                  <a:pt x="6098018" y="248745"/>
                </a:lnTo>
                <a:lnTo>
                  <a:pt x="6111324" y="268495"/>
                </a:lnTo>
                <a:lnTo>
                  <a:pt x="6116204" y="292679"/>
                </a:lnTo>
                <a:lnTo>
                  <a:pt x="6111324" y="316863"/>
                </a:lnTo>
                <a:lnTo>
                  <a:pt x="6098018" y="336614"/>
                </a:lnTo>
                <a:lnTo>
                  <a:pt x="6078285" y="349931"/>
                </a:lnTo>
                <a:lnTo>
                  <a:pt x="6054123" y="354814"/>
                </a:lnTo>
                <a:close/>
              </a:path>
              <a:path w="6971665" h="922655">
                <a:moveTo>
                  <a:pt x="6356702" y="340532"/>
                </a:moveTo>
                <a:lnTo>
                  <a:pt x="6338081" y="336771"/>
                </a:lnTo>
                <a:lnTo>
                  <a:pt x="6322873" y="326515"/>
                </a:lnTo>
                <a:lnTo>
                  <a:pt x="6312619" y="311304"/>
                </a:lnTo>
                <a:lnTo>
                  <a:pt x="6308859" y="292679"/>
                </a:lnTo>
                <a:lnTo>
                  <a:pt x="6312619" y="274054"/>
                </a:lnTo>
                <a:lnTo>
                  <a:pt x="6322873" y="258843"/>
                </a:lnTo>
                <a:lnTo>
                  <a:pt x="6338081" y="248587"/>
                </a:lnTo>
                <a:lnTo>
                  <a:pt x="6356702" y="244826"/>
                </a:lnTo>
                <a:lnTo>
                  <a:pt x="6375303" y="248587"/>
                </a:lnTo>
                <a:lnTo>
                  <a:pt x="6390500" y="258843"/>
                </a:lnTo>
                <a:lnTo>
                  <a:pt x="6400751" y="274054"/>
                </a:lnTo>
                <a:lnTo>
                  <a:pt x="6404511" y="292679"/>
                </a:lnTo>
                <a:lnTo>
                  <a:pt x="6400751" y="311304"/>
                </a:lnTo>
                <a:lnTo>
                  <a:pt x="6390500" y="326515"/>
                </a:lnTo>
                <a:lnTo>
                  <a:pt x="6375303" y="336771"/>
                </a:lnTo>
                <a:lnTo>
                  <a:pt x="6356702" y="340532"/>
                </a:lnTo>
                <a:close/>
              </a:path>
              <a:path w="6971665" h="922655">
                <a:moveTo>
                  <a:pt x="6665758" y="304437"/>
                </a:moveTo>
                <a:lnTo>
                  <a:pt x="6652768" y="304437"/>
                </a:lnTo>
                <a:lnTo>
                  <a:pt x="6647504" y="299174"/>
                </a:lnTo>
                <a:lnTo>
                  <a:pt x="6647504" y="286187"/>
                </a:lnTo>
                <a:lnTo>
                  <a:pt x="6652768" y="280920"/>
                </a:lnTo>
                <a:lnTo>
                  <a:pt x="6665758" y="280920"/>
                </a:lnTo>
                <a:lnTo>
                  <a:pt x="6671021" y="286187"/>
                </a:lnTo>
                <a:lnTo>
                  <a:pt x="6671021" y="299174"/>
                </a:lnTo>
                <a:lnTo>
                  <a:pt x="6665758" y="304437"/>
                </a:lnTo>
                <a:close/>
              </a:path>
              <a:path w="6971665" h="922655">
                <a:moveTo>
                  <a:pt x="306495" y="597963"/>
                </a:moveTo>
                <a:lnTo>
                  <a:pt x="303704" y="597963"/>
                </a:lnTo>
                <a:lnTo>
                  <a:pt x="302577" y="596836"/>
                </a:lnTo>
                <a:lnTo>
                  <a:pt x="302577" y="594046"/>
                </a:lnTo>
                <a:lnTo>
                  <a:pt x="303704" y="592916"/>
                </a:lnTo>
                <a:lnTo>
                  <a:pt x="306495" y="592916"/>
                </a:lnTo>
                <a:lnTo>
                  <a:pt x="307622" y="594046"/>
                </a:lnTo>
                <a:lnTo>
                  <a:pt x="307622" y="596836"/>
                </a:lnTo>
                <a:lnTo>
                  <a:pt x="306495" y="597963"/>
                </a:lnTo>
                <a:close/>
              </a:path>
              <a:path w="6971665" h="922655">
                <a:moveTo>
                  <a:pt x="611850" y="602994"/>
                </a:moveTo>
                <a:lnTo>
                  <a:pt x="603509" y="602994"/>
                </a:lnTo>
                <a:lnTo>
                  <a:pt x="600132" y="599613"/>
                </a:lnTo>
                <a:lnTo>
                  <a:pt x="600132" y="591269"/>
                </a:lnTo>
                <a:lnTo>
                  <a:pt x="603509" y="587888"/>
                </a:lnTo>
                <a:lnTo>
                  <a:pt x="611850" y="587888"/>
                </a:lnTo>
                <a:lnTo>
                  <a:pt x="615227" y="591269"/>
                </a:lnTo>
                <a:lnTo>
                  <a:pt x="615227" y="599613"/>
                </a:lnTo>
                <a:lnTo>
                  <a:pt x="611850" y="602994"/>
                </a:lnTo>
                <a:close/>
              </a:path>
              <a:path w="6971665" h="922655">
                <a:moveTo>
                  <a:pt x="917202" y="608021"/>
                </a:moveTo>
                <a:lnTo>
                  <a:pt x="903301" y="608021"/>
                </a:lnTo>
                <a:lnTo>
                  <a:pt x="897670" y="602386"/>
                </a:lnTo>
                <a:lnTo>
                  <a:pt x="897670" y="588459"/>
                </a:lnTo>
                <a:lnTo>
                  <a:pt x="903301" y="582824"/>
                </a:lnTo>
                <a:lnTo>
                  <a:pt x="917218" y="582824"/>
                </a:lnTo>
                <a:lnTo>
                  <a:pt x="922850" y="588459"/>
                </a:lnTo>
                <a:lnTo>
                  <a:pt x="922850" y="602386"/>
                </a:lnTo>
                <a:lnTo>
                  <a:pt x="917202" y="608021"/>
                </a:lnTo>
                <a:close/>
              </a:path>
              <a:path w="6971665" h="922655">
                <a:moveTo>
                  <a:pt x="1222101" y="612228"/>
                </a:moveTo>
                <a:lnTo>
                  <a:pt x="1203575" y="612228"/>
                </a:lnTo>
                <a:lnTo>
                  <a:pt x="1196061" y="604708"/>
                </a:lnTo>
                <a:lnTo>
                  <a:pt x="1196061" y="586171"/>
                </a:lnTo>
                <a:lnTo>
                  <a:pt x="1203575" y="578654"/>
                </a:lnTo>
                <a:lnTo>
                  <a:pt x="1222101" y="578654"/>
                </a:lnTo>
                <a:lnTo>
                  <a:pt x="1229615" y="586171"/>
                </a:lnTo>
                <a:lnTo>
                  <a:pt x="1229615" y="604708"/>
                </a:lnTo>
                <a:lnTo>
                  <a:pt x="1222101" y="612228"/>
                </a:lnTo>
                <a:close/>
              </a:path>
              <a:path w="6971665" h="922655">
                <a:moveTo>
                  <a:pt x="1515418" y="615592"/>
                </a:moveTo>
                <a:lnTo>
                  <a:pt x="1507577" y="614009"/>
                </a:lnTo>
                <a:lnTo>
                  <a:pt x="1501176" y="609692"/>
                </a:lnTo>
                <a:lnTo>
                  <a:pt x="1496861" y="603287"/>
                </a:lnTo>
                <a:lnTo>
                  <a:pt x="1495279" y="595439"/>
                </a:lnTo>
                <a:lnTo>
                  <a:pt x="1496861" y="587594"/>
                </a:lnTo>
                <a:lnTo>
                  <a:pt x="1501176" y="581189"/>
                </a:lnTo>
                <a:lnTo>
                  <a:pt x="1507577" y="576872"/>
                </a:lnTo>
                <a:lnTo>
                  <a:pt x="1515418" y="575290"/>
                </a:lnTo>
                <a:lnTo>
                  <a:pt x="1523259" y="576872"/>
                </a:lnTo>
                <a:lnTo>
                  <a:pt x="1529660" y="581189"/>
                </a:lnTo>
                <a:lnTo>
                  <a:pt x="1533975" y="587594"/>
                </a:lnTo>
                <a:lnTo>
                  <a:pt x="1535557" y="595439"/>
                </a:lnTo>
                <a:lnTo>
                  <a:pt x="1533975" y="603287"/>
                </a:lnTo>
                <a:lnTo>
                  <a:pt x="1529660" y="609692"/>
                </a:lnTo>
                <a:lnTo>
                  <a:pt x="1523259" y="614009"/>
                </a:lnTo>
                <a:lnTo>
                  <a:pt x="1515418" y="615592"/>
                </a:lnTo>
                <a:close/>
              </a:path>
              <a:path w="6971665" h="922655">
                <a:moveTo>
                  <a:pt x="1817996" y="618953"/>
                </a:moveTo>
                <a:lnTo>
                  <a:pt x="1808850" y="617105"/>
                </a:lnTo>
                <a:lnTo>
                  <a:pt x="1801380" y="612066"/>
                </a:lnTo>
                <a:lnTo>
                  <a:pt x="1796344" y="604592"/>
                </a:lnTo>
                <a:lnTo>
                  <a:pt x="1794497" y="595439"/>
                </a:lnTo>
                <a:lnTo>
                  <a:pt x="1796344" y="586288"/>
                </a:lnTo>
                <a:lnTo>
                  <a:pt x="1801380" y="578814"/>
                </a:lnTo>
                <a:lnTo>
                  <a:pt x="1808850" y="573774"/>
                </a:lnTo>
                <a:lnTo>
                  <a:pt x="1817996" y="571926"/>
                </a:lnTo>
                <a:lnTo>
                  <a:pt x="1827142" y="573774"/>
                </a:lnTo>
                <a:lnTo>
                  <a:pt x="1834612" y="578814"/>
                </a:lnTo>
                <a:lnTo>
                  <a:pt x="1839649" y="586288"/>
                </a:lnTo>
                <a:lnTo>
                  <a:pt x="1841496" y="595439"/>
                </a:lnTo>
                <a:lnTo>
                  <a:pt x="1839649" y="604592"/>
                </a:lnTo>
                <a:lnTo>
                  <a:pt x="1834612" y="612066"/>
                </a:lnTo>
                <a:lnTo>
                  <a:pt x="1827142" y="617105"/>
                </a:lnTo>
                <a:lnTo>
                  <a:pt x="1817996" y="618953"/>
                </a:lnTo>
                <a:close/>
              </a:path>
              <a:path w="6971665" h="922655">
                <a:moveTo>
                  <a:pt x="2120578" y="621476"/>
                </a:moveTo>
                <a:lnTo>
                  <a:pt x="2110458" y="619431"/>
                </a:lnTo>
                <a:lnTo>
                  <a:pt x="2102191" y="613854"/>
                </a:lnTo>
                <a:lnTo>
                  <a:pt x="2096616" y="605583"/>
                </a:lnTo>
                <a:lnTo>
                  <a:pt x="2094571" y="595456"/>
                </a:lnTo>
                <a:lnTo>
                  <a:pt x="2096616" y="585331"/>
                </a:lnTo>
                <a:lnTo>
                  <a:pt x="2102191" y="577060"/>
                </a:lnTo>
                <a:lnTo>
                  <a:pt x="2110458" y="571482"/>
                </a:lnTo>
                <a:lnTo>
                  <a:pt x="2120578" y="569436"/>
                </a:lnTo>
                <a:lnTo>
                  <a:pt x="2130696" y="571482"/>
                </a:lnTo>
                <a:lnTo>
                  <a:pt x="2138962" y="577060"/>
                </a:lnTo>
                <a:lnTo>
                  <a:pt x="2144537" y="585331"/>
                </a:lnTo>
                <a:lnTo>
                  <a:pt x="2146581" y="595456"/>
                </a:lnTo>
                <a:lnTo>
                  <a:pt x="2144539" y="605583"/>
                </a:lnTo>
                <a:lnTo>
                  <a:pt x="2138968" y="613854"/>
                </a:lnTo>
                <a:lnTo>
                  <a:pt x="2130703" y="619431"/>
                </a:lnTo>
                <a:lnTo>
                  <a:pt x="2120578" y="621476"/>
                </a:lnTo>
                <a:close/>
              </a:path>
              <a:path w="6971665" h="922655">
                <a:moveTo>
                  <a:pt x="2423156" y="624840"/>
                </a:moveTo>
                <a:lnTo>
                  <a:pt x="2411724" y="622532"/>
                </a:lnTo>
                <a:lnTo>
                  <a:pt x="2402390" y="616235"/>
                </a:lnTo>
                <a:lnTo>
                  <a:pt x="2396097" y="606895"/>
                </a:lnTo>
                <a:lnTo>
                  <a:pt x="2393789" y="595456"/>
                </a:lnTo>
                <a:lnTo>
                  <a:pt x="2396097" y="584017"/>
                </a:lnTo>
                <a:lnTo>
                  <a:pt x="2402390" y="574677"/>
                </a:lnTo>
                <a:lnTo>
                  <a:pt x="2411724" y="568381"/>
                </a:lnTo>
                <a:lnTo>
                  <a:pt x="2423156" y="566072"/>
                </a:lnTo>
                <a:lnTo>
                  <a:pt x="2434589" y="568381"/>
                </a:lnTo>
                <a:lnTo>
                  <a:pt x="2443923" y="574677"/>
                </a:lnTo>
                <a:lnTo>
                  <a:pt x="2450216" y="584017"/>
                </a:lnTo>
                <a:lnTo>
                  <a:pt x="2452523" y="595456"/>
                </a:lnTo>
                <a:lnTo>
                  <a:pt x="2450216" y="606895"/>
                </a:lnTo>
                <a:lnTo>
                  <a:pt x="2443923" y="616235"/>
                </a:lnTo>
                <a:lnTo>
                  <a:pt x="2434589" y="622532"/>
                </a:lnTo>
                <a:lnTo>
                  <a:pt x="2423156" y="624840"/>
                </a:lnTo>
                <a:close/>
              </a:path>
              <a:path w="6971665" h="922655">
                <a:moveTo>
                  <a:pt x="2725735" y="628207"/>
                </a:moveTo>
                <a:lnTo>
                  <a:pt x="2712997" y="625633"/>
                </a:lnTo>
                <a:lnTo>
                  <a:pt x="2702594" y="618612"/>
                </a:lnTo>
                <a:lnTo>
                  <a:pt x="2695579" y="608201"/>
                </a:lnTo>
                <a:lnTo>
                  <a:pt x="2693007" y="595456"/>
                </a:lnTo>
                <a:lnTo>
                  <a:pt x="2695579" y="582711"/>
                </a:lnTo>
                <a:lnTo>
                  <a:pt x="2702594" y="572302"/>
                </a:lnTo>
                <a:lnTo>
                  <a:pt x="2712997" y="565282"/>
                </a:lnTo>
                <a:lnTo>
                  <a:pt x="2725735" y="562708"/>
                </a:lnTo>
                <a:lnTo>
                  <a:pt x="2738473" y="565282"/>
                </a:lnTo>
                <a:lnTo>
                  <a:pt x="2748877" y="572302"/>
                </a:lnTo>
                <a:lnTo>
                  <a:pt x="2755893" y="582711"/>
                </a:lnTo>
                <a:lnTo>
                  <a:pt x="2758466" y="595456"/>
                </a:lnTo>
                <a:lnTo>
                  <a:pt x="2755893" y="608201"/>
                </a:lnTo>
                <a:lnTo>
                  <a:pt x="2748877" y="618612"/>
                </a:lnTo>
                <a:lnTo>
                  <a:pt x="2738473" y="625633"/>
                </a:lnTo>
                <a:lnTo>
                  <a:pt x="2725735" y="628207"/>
                </a:lnTo>
                <a:close/>
              </a:path>
              <a:path w="6971665" h="922655">
                <a:moveTo>
                  <a:pt x="3028313" y="630728"/>
                </a:moveTo>
                <a:lnTo>
                  <a:pt x="3014604" y="627956"/>
                </a:lnTo>
                <a:lnTo>
                  <a:pt x="3003405" y="620398"/>
                </a:lnTo>
                <a:lnTo>
                  <a:pt x="2995852" y="609192"/>
                </a:lnTo>
                <a:lnTo>
                  <a:pt x="2993082" y="595473"/>
                </a:lnTo>
                <a:lnTo>
                  <a:pt x="2995852" y="581754"/>
                </a:lnTo>
                <a:lnTo>
                  <a:pt x="3003405" y="570548"/>
                </a:lnTo>
                <a:lnTo>
                  <a:pt x="3014604" y="562990"/>
                </a:lnTo>
                <a:lnTo>
                  <a:pt x="3028313" y="560218"/>
                </a:lnTo>
                <a:lnTo>
                  <a:pt x="3042024" y="562990"/>
                </a:lnTo>
                <a:lnTo>
                  <a:pt x="3053224" y="570548"/>
                </a:lnTo>
                <a:lnTo>
                  <a:pt x="3060777" y="581754"/>
                </a:lnTo>
                <a:lnTo>
                  <a:pt x="3063547" y="595473"/>
                </a:lnTo>
                <a:lnTo>
                  <a:pt x="3060780" y="609192"/>
                </a:lnTo>
                <a:lnTo>
                  <a:pt x="3053231" y="620398"/>
                </a:lnTo>
                <a:lnTo>
                  <a:pt x="3042031" y="627956"/>
                </a:lnTo>
                <a:lnTo>
                  <a:pt x="3028313" y="630728"/>
                </a:lnTo>
                <a:close/>
              </a:path>
              <a:path w="6971665" h="922655">
                <a:moveTo>
                  <a:pt x="3330885" y="633251"/>
                </a:moveTo>
                <a:lnTo>
                  <a:pt x="3316189" y="630282"/>
                </a:lnTo>
                <a:lnTo>
                  <a:pt x="3304188" y="622184"/>
                </a:lnTo>
                <a:lnTo>
                  <a:pt x="3296097" y="610175"/>
                </a:lnTo>
                <a:lnTo>
                  <a:pt x="3293130" y="595473"/>
                </a:lnTo>
                <a:lnTo>
                  <a:pt x="3296097" y="580771"/>
                </a:lnTo>
                <a:lnTo>
                  <a:pt x="3304188" y="568762"/>
                </a:lnTo>
                <a:lnTo>
                  <a:pt x="3316189" y="560664"/>
                </a:lnTo>
                <a:lnTo>
                  <a:pt x="3330885" y="557695"/>
                </a:lnTo>
                <a:lnTo>
                  <a:pt x="3345580" y="560664"/>
                </a:lnTo>
                <a:lnTo>
                  <a:pt x="3357581" y="568762"/>
                </a:lnTo>
                <a:lnTo>
                  <a:pt x="3365672" y="580771"/>
                </a:lnTo>
                <a:lnTo>
                  <a:pt x="3368639" y="595473"/>
                </a:lnTo>
                <a:lnTo>
                  <a:pt x="3365672" y="610175"/>
                </a:lnTo>
                <a:lnTo>
                  <a:pt x="3357581" y="622184"/>
                </a:lnTo>
                <a:lnTo>
                  <a:pt x="3345580" y="630282"/>
                </a:lnTo>
                <a:lnTo>
                  <a:pt x="3330885" y="633251"/>
                </a:lnTo>
                <a:close/>
              </a:path>
              <a:path w="6971665" h="922655">
                <a:moveTo>
                  <a:pt x="3633463" y="636615"/>
                </a:moveTo>
                <a:lnTo>
                  <a:pt x="3617462" y="633382"/>
                </a:lnTo>
                <a:lnTo>
                  <a:pt x="3604400" y="624566"/>
                </a:lnTo>
                <a:lnTo>
                  <a:pt x="3595596" y="611488"/>
                </a:lnTo>
                <a:lnTo>
                  <a:pt x="3592368" y="595473"/>
                </a:lnTo>
                <a:lnTo>
                  <a:pt x="3595596" y="579458"/>
                </a:lnTo>
                <a:lnTo>
                  <a:pt x="3604400" y="566380"/>
                </a:lnTo>
                <a:lnTo>
                  <a:pt x="3617462" y="557564"/>
                </a:lnTo>
                <a:lnTo>
                  <a:pt x="3633463" y="554331"/>
                </a:lnTo>
                <a:lnTo>
                  <a:pt x="3649469" y="557564"/>
                </a:lnTo>
                <a:lnTo>
                  <a:pt x="3662542" y="566380"/>
                </a:lnTo>
                <a:lnTo>
                  <a:pt x="3671358" y="579458"/>
                </a:lnTo>
                <a:lnTo>
                  <a:pt x="3674592" y="595473"/>
                </a:lnTo>
                <a:lnTo>
                  <a:pt x="3671358" y="611488"/>
                </a:lnTo>
                <a:lnTo>
                  <a:pt x="3662542" y="624566"/>
                </a:lnTo>
                <a:lnTo>
                  <a:pt x="3649469" y="633382"/>
                </a:lnTo>
                <a:lnTo>
                  <a:pt x="3633463" y="636615"/>
                </a:lnTo>
                <a:close/>
              </a:path>
              <a:path w="6971665" h="922655">
                <a:moveTo>
                  <a:pt x="3936041" y="639139"/>
                </a:moveTo>
                <a:lnTo>
                  <a:pt x="3919062" y="635708"/>
                </a:lnTo>
                <a:lnTo>
                  <a:pt x="3905195" y="626353"/>
                </a:lnTo>
                <a:lnTo>
                  <a:pt x="3895844" y="612479"/>
                </a:lnTo>
                <a:lnTo>
                  <a:pt x="3892416" y="595490"/>
                </a:lnTo>
                <a:lnTo>
                  <a:pt x="3895844" y="578501"/>
                </a:lnTo>
                <a:lnTo>
                  <a:pt x="3905195" y="564626"/>
                </a:lnTo>
                <a:lnTo>
                  <a:pt x="3919062" y="555271"/>
                </a:lnTo>
                <a:lnTo>
                  <a:pt x="3936041" y="551841"/>
                </a:lnTo>
                <a:lnTo>
                  <a:pt x="3953021" y="555271"/>
                </a:lnTo>
                <a:lnTo>
                  <a:pt x="3966888" y="564626"/>
                </a:lnTo>
                <a:lnTo>
                  <a:pt x="3976238" y="578501"/>
                </a:lnTo>
                <a:lnTo>
                  <a:pt x="3979667" y="595490"/>
                </a:lnTo>
                <a:lnTo>
                  <a:pt x="3976238" y="612479"/>
                </a:lnTo>
                <a:lnTo>
                  <a:pt x="3966888" y="626353"/>
                </a:lnTo>
                <a:lnTo>
                  <a:pt x="3953021" y="635708"/>
                </a:lnTo>
                <a:lnTo>
                  <a:pt x="3936041" y="639139"/>
                </a:lnTo>
                <a:close/>
              </a:path>
              <a:path w="6971665" h="922655">
                <a:moveTo>
                  <a:pt x="4238619" y="641663"/>
                </a:moveTo>
                <a:lnTo>
                  <a:pt x="4220666" y="638034"/>
                </a:lnTo>
                <a:lnTo>
                  <a:pt x="4206006" y="628139"/>
                </a:lnTo>
                <a:lnTo>
                  <a:pt x="4196122" y="613462"/>
                </a:lnTo>
                <a:lnTo>
                  <a:pt x="4192497" y="595490"/>
                </a:lnTo>
                <a:lnTo>
                  <a:pt x="4196122" y="577519"/>
                </a:lnTo>
                <a:lnTo>
                  <a:pt x="4206006" y="562844"/>
                </a:lnTo>
                <a:lnTo>
                  <a:pt x="4220666" y="552949"/>
                </a:lnTo>
                <a:lnTo>
                  <a:pt x="4238619" y="549320"/>
                </a:lnTo>
                <a:lnTo>
                  <a:pt x="4256592" y="552949"/>
                </a:lnTo>
                <a:lnTo>
                  <a:pt x="4271263" y="562844"/>
                </a:lnTo>
                <a:lnTo>
                  <a:pt x="4281151" y="577519"/>
                </a:lnTo>
                <a:lnTo>
                  <a:pt x="4284776" y="595490"/>
                </a:lnTo>
                <a:lnTo>
                  <a:pt x="4281151" y="613462"/>
                </a:lnTo>
                <a:lnTo>
                  <a:pt x="4271263" y="628139"/>
                </a:lnTo>
                <a:lnTo>
                  <a:pt x="4256592" y="638034"/>
                </a:lnTo>
                <a:lnTo>
                  <a:pt x="4238619" y="641663"/>
                </a:lnTo>
                <a:close/>
              </a:path>
              <a:path w="6971665" h="922655">
                <a:moveTo>
                  <a:pt x="4541198" y="644183"/>
                </a:moveTo>
                <a:lnTo>
                  <a:pt x="4522266" y="640357"/>
                </a:lnTo>
                <a:lnTo>
                  <a:pt x="4506800" y="629923"/>
                </a:lnTo>
                <a:lnTo>
                  <a:pt x="4496370" y="614445"/>
                </a:lnTo>
                <a:lnTo>
                  <a:pt x="4492545" y="595490"/>
                </a:lnTo>
                <a:lnTo>
                  <a:pt x="4496370" y="576536"/>
                </a:lnTo>
                <a:lnTo>
                  <a:pt x="4506800" y="561058"/>
                </a:lnTo>
                <a:lnTo>
                  <a:pt x="4522266" y="550623"/>
                </a:lnTo>
                <a:lnTo>
                  <a:pt x="4541198" y="546797"/>
                </a:lnTo>
                <a:lnTo>
                  <a:pt x="4560150" y="550623"/>
                </a:lnTo>
                <a:lnTo>
                  <a:pt x="4575625" y="561058"/>
                </a:lnTo>
                <a:lnTo>
                  <a:pt x="4586059" y="576536"/>
                </a:lnTo>
                <a:lnTo>
                  <a:pt x="4589885" y="595490"/>
                </a:lnTo>
                <a:lnTo>
                  <a:pt x="4586059" y="614445"/>
                </a:lnTo>
                <a:lnTo>
                  <a:pt x="4575625" y="629923"/>
                </a:lnTo>
                <a:lnTo>
                  <a:pt x="4560150" y="640357"/>
                </a:lnTo>
                <a:lnTo>
                  <a:pt x="4541198" y="644183"/>
                </a:lnTo>
                <a:close/>
              </a:path>
              <a:path w="6971665" h="922655">
                <a:moveTo>
                  <a:pt x="4843776" y="646707"/>
                </a:moveTo>
                <a:lnTo>
                  <a:pt x="4823851" y="642683"/>
                </a:lnTo>
                <a:lnTo>
                  <a:pt x="4807582" y="631707"/>
                </a:lnTo>
                <a:lnTo>
                  <a:pt x="4796614" y="615428"/>
                </a:lnTo>
                <a:lnTo>
                  <a:pt x="4792593" y="595490"/>
                </a:lnTo>
                <a:lnTo>
                  <a:pt x="4796614" y="575552"/>
                </a:lnTo>
                <a:lnTo>
                  <a:pt x="4807582" y="559272"/>
                </a:lnTo>
                <a:lnTo>
                  <a:pt x="4823851" y="548297"/>
                </a:lnTo>
                <a:lnTo>
                  <a:pt x="4843776" y="544273"/>
                </a:lnTo>
                <a:lnTo>
                  <a:pt x="4863707" y="548297"/>
                </a:lnTo>
                <a:lnTo>
                  <a:pt x="4879987" y="559272"/>
                </a:lnTo>
                <a:lnTo>
                  <a:pt x="4890966" y="575552"/>
                </a:lnTo>
                <a:lnTo>
                  <a:pt x="4894993" y="595490"/>
                </a:lnTo>
                <a:lnTo>
                  <a:pt x="4890966" y="615428"/>
                </a:lnTo>
                <a:lnTo>
                  <a:pt x="4879987" y="631707"/>
                </a:lnTo>
                <a:lnTo>
                  <a:pt x="4863707" y="642683"/>
                </a:lnTo>
                <a:lnTo>
                  <a:pt x="4843776" y="646707"/>
                </a:lnTo>
                <a:close/>
              </a:path>
              <a:path w="6971665" h="922655">
                <a:moveTo>
                  <a:pt x="5146354" y="646707"/>
                </a:moveTo>
                <a:lnTo>
                  <a:pt x="5126429" y="642683"/>
                </a:lnTo>
                <a:lnTo>
                  <a:pt x="5110160" y="631707"/>
                </a:lnTo>
                <a:lnTo>
                  <a:pt x="5099192" y="615428"/>
                </a:lnTo>
                <a:lnTo>
                  <a:pt x="5095171" y="595490"/>
                </a:lnTo>
                <a:lnTo>
                  <a:pt x="5099192" y="575552"/>
                </a:lnTo>
                <a:lnTo>
                  <a:pt x="5110160" y="559272"/>
                </a:lnTo>
                <a:lnTo>
                  <a:pt x="5126429" y="548297"/>
                </a:lnTo>
                <a:lnTo>
                  <a:pt x="5146354" y="544273"/>
                </a:lnTo>
                <a:lnTo>
                  <a:pt x="5166285" y="548297"/>
                </a:lnTo>
                <a:lnTo>
                  <a:pt x="5182566" y="559272"/>
                </a:lnTo>
                <a:lnTo>
                  <a:pt x="5193545" y="575552"/>
                </a:lnTo>
                <a:lnTo>
                  <a:pt x="5197572" y="595490"/>
                </a:lnTo>
                <a:lnTo>
                  <a:pt x="5193545" y="615428"/>
                </a:lnTo>
                <a:lnTo>
                  <a:pt x="5182566" y="631707"/>
                </a:lnTo>
                <a:lnTo>
                  <a:pt x="5166285" y="642683"/>
                </a:lnTo>
                <a:lnTo>
                  <a:pt x="5146354" y="646707"/>
                </a:lnTo>
                <a:close/>
              </a:path>
              <a:path w="6971665" h="922655">
                <a:moveTo>
                  <a:pt x="5448967" y="640836"/>
                </a:moveTo>
                <a:lnTo>
                  <a:pt x="5431325" y="637273"/>
                </a:lnTo>
                <a:lnTo>
                  <a:pt x="5416922" y="627557"/>
                </a:lnTo>
                <a:lnTo>
                  <a:pt x="5407214" y="613148"/>
                </a:lnTo>
                <a:lnTo>
                  <a:pt x="5403654" y="595507"/>
                </a:lnTo>
                <a:lnTo>
                  <a:pt x="5407214" y="577865"/>
                </a:lnTo>
                <a:lnTo>
                  <a:pt x="5416922" y="563457"/>
                </a:lnTo>
                <a:lnTo>
                  <a:pt x="5431325" y="553740"/>
                </a:lnTo>
                <a:lnTo>
                  <a:pt x="5448967" y="550177"/>
                </a:lnTo>
                <a:lnTo>
                  <a:pt x="5466589" y="553740"/>
                </a:lnTo>
                <a:lnTo>
                  <a:pt x="5480981" y="563457"/>
                </a:lnTo>
                <a:lnTo>
                  <a:pt x="5490686" y="577865"/>
                </a:lnTo>
                <a:lnTo>
                  <a:pt x="5494245" y="595507"/>
                </a:lnTo>
                <a:lnTo>
                  <a:pt x="5490686" y="613148"/>
                </a:lnTo>
                <a:lnTo>
                  <a:pt x="5480981" y="627557"/>
                </a:lnTo>
                <a:lnTo>
                  <a:pt x="5466589" y="637273"/>
                </a:lnTo>
                <a:lnTo>
                  <a:pt x="5448967" y="640836"/>
                </a:lnTo>
                <a:close/>
              </a:path>
              <a:path w="6971665" h="922655">
                <a:moveTo>
                  <a:pt x="5751545" y="626557"/>
                </a:moveTo>
                <a:lnTo>
                  <a:pt x="5739444" y="624116"/>
                </a:lnTo>
                <a:lnTo>
                  <a:pt x="5729568" y="617457"/>
                </a:lnTo>
                <a:lnTo>
                  <a:pt x="5722911" y="607582"/>
                </a:lnTo>
                <a:lnTo>
                  <a:pt x="5720471" y="595490"/>
                </a:lnTo>
                <a:lnTo>
                  <a:pt x="5722911" y="583398"/>
                </a:lnTo>
                <a:lnTo>
                  <a:pt x="5729568" y="573522"/>
                </a:lnTo>
                <a:lnTo>
                  <a:pt x="5739444" y="566864"/>
                </a:lnTo>
                <a:lnTo>
                  <a:pt x="5751545" y="564422"/>
                </a:lnTo>
                <a:lnTo>
                  <a:pt x="5763626" y="566864"/>
                </a:lnTo>
                <a:lnTo>
                  <a:pt x="5773493" y="573522"/>
                </a:lnTo>
                <a:lnTo>
                  <a:pt x="5780146" y="583398"/>
                </a:lnTo>
                <a:lnTo>
                  <a:pt x="5782586" y="595490"/>
                </a:lnTo>
                <a:lnTo>
                  <a:pt x="5780146" y="607582"/>
                </a:lnTo>
                <a:lnTo>
                  <a:pt x="5773493" y="617457"/>
                </a:lnTo>
                <a:lnTo>
                  <a:pt x="5763626" y="624116"/>
                </a:lnTo>
                <a:lnTo>
                  <a:pt x="5751545" y="626557"/>
                </a:lnTo>
                <a:close/>
              </a:path>
              <a:path w="6971665" h="922655">
                <a:moveTo>
                  <a:pt x="6061040" y="608088"/>
                </a:moveTo>
                <a:lnTo>
                  <a:pt x="6047139" y="608088"/>
                </a:lnTo>
                <a:lnTo>
                  <a:pt x="6041505" y="602454"/>
                </a:lnTo>
                <a:lnTo>
                  <a:pt x="6041505" y="588526"/>
                </a:lnTo>
                <a:lnTo>
                  <a:pt x="6047139" y="582891"/>
                </a:lnTo>
                <a:lnTo>
                  <a:pt x="6061074" y="582891"/>
                </a:lnTo>
                <a:lnTo>
                  <a:pt x="6066708" y="588526"/>
                </a:lnTo>
                <a:lnTo>
                  <a:pt x="6066708" y="602454"/>
                </a:lnTo>
                <a:lnTo>
                  <a:pt x="6061040" y="608088"/>
                </a:lnTo>
                <a:close/>
              </a:path>
              <a:path w="6971665" h="922655">
                <a:moveTo>
                  <a:pt x="911098" y="898723"/>
                </a:moveTo>
                <a:lnTo>
                  <a:pt x="909418" y="898723"/>
                </a:lnTo>
                <a:lnTo>
                  <a:pt x="909418" y="897781"/>
                </a:lnTo>
                <a:lnTo>
                  <a:pt x="911098" y="897781"/>
                </a:lnTo>
                <a:lnTo>
                  <a:pt x="911098" y="898723"/>
                </a:lnTo>
                <a:close/>
              </a:path>
              <a:path w="6971665" h="922655">
                <a:moveTo>
                  <a:pt x="1214689" y="901614"/>
                </a:moveTo>
                <a:lnTo>
                  <a:pt x="1210974" y="901614"/>
                </a:lnTo>
                <a:lnTo>
                  <a:pt x="1209476" y="900120"/>
                </a:lnTo>
                <a:lnTo>
                  <a:pt x="1209476" y="896385"/>
                </a:lnTo>
                <a:lnTo>
                  <a:pt x="1210974" y="894887"/>
                </a:lnTo>
                <a:lnTo>
                  <a:pt x="1214705" y="894887"/>
                </a:lnTo>
                <a:lnTo>
                  <a:pt x="1216200" y="896385"/>
                </a:lnTo>
                <a:lnTo>
                  <a:pt x="1216200" y="900120"/>
                </a:lnTo>
                <a:lnTo>
                  <a:pt x="1214689" y="901614"/>
                </a:lnTo>
                <a:close/>
              </a:path>
              <a:path w="6971665" h="922655">
                <a:moveTo>
                  <a:pt x="1519585" y="905822"/>
                </a:moveTo>
                <a:lnTo>
                  <a:pt x="1511248" y="905822"/>
                </a:lnTo>
                <a:lnTo>
                  <a:pt x="1507870" y="902441"/>
                </a:lnTo>
                <a:lnTo>
                  <a:pt x="1507870" y="894097"/>
                </a:lnTo>
                <a:lnTo>
                  <a:pt x="1511248" y="890716"/>
                </a:lnTo>
                <a:lnTo>
                  <a:pt x="1519585" y="890716"/>
                </a:lnTo>
                <a:lnTo>
                  <a:pt x="1522965" y="894097"/>
                </a:lnTo>
                <a:lnTo>
                  <a:pt x="1522965" y="902441"/>
                </a:lnTo>
                <a:lnTo>
                  <a:pt x="1519585" y="905822"/>
                </a:lnTo>
                <a:close/>
              </a:path>
              <a:path w="6971665" h="922655">
                <a:moveTo>
                  <a:pt x="1824015" y="909186"/>
                </a:moveTo>
                <a:lnTo>
                  <a:pt x="1811981" y="909186"/>
                </a:lnTo>
                <a:lnTo>
                  <a:pt x="1807088" y="904290"/>
                </a:lnTo>
                <a:lnTo>
                  <a:pt x="1807088" y="892248"/>
                </a:lnTo>
                <a:lnTo>
                  <a:pt x="1811981" y="887353"/>
                </a:lnTo>
                <a:lnTo>
                  <a:pt x="1824015" y="887353"/>
                </a:lnTo>
                <a:lnTo>
                  <a:pt x="1828908" y="892248"/>
                </a:lnTo>
                <a:lnTo>
                  <a:pt x="1828908" y="904290"/>
                </a:lnTo>
                <a:lnTo>
                  <a:pt x="1824015" y="909186"/>
                </a:lnTo>
                <a:close/>
              </a:path>
              <a:path w="6971665" h="922655">
                <a:moveTo>
                  <a:pt x="2128915" y="913389"/>
                </a:moveTo>
                <a:lnTo>
                  <a:pt x="2112237" y="913389"/>
                </a:lnTo>
                <a:lnTo>
                  <a:pt x="2105483" y="906628"/>
                </a:lnTo>
                <a:lnTo>
                  <a:pt x="2105483" y="889940"/>
                </a:lnTo>
                <a:lnTo>
                  <a:pt x="2112237" y="883182"/>
                </a:lnTo>
                <a:lnTo>
                  <a:pt x="2128915" y="883182"/>
                </a:lnTo>
                <a:lnTo>
                  <a:pt x="2135673" y="889940"/>
                </a:lnTo>
                <a:lnTo>
                  <a:pt x="2135673" y="906628"/>
                </a:lnTo>
                <a:lnTo>
                  <a:pt x="2128915" y="913389"/>
                </a:lnTo>
                <a:close/>
              </a:path>
              <a:path w="6971665" h="922655">
                <a:moveTo>
                  <a:pt x="2432890" y="915913"/>
                </a:moveTo>
                <a:lnTo>
                  <a:pt x="2413422" y="915913"/>
                </a:lnTo>
                <a:lnTo>
                  <a:pt x="2405537" y="908025"/>
                </a:lnTo>
                <a:lnTo>
                  <a:pt x="2405537" y="888547"/>
                </a:lnTo>
                <a:lnTo>
                  <a:pt x="2413422" y="880659"/>
                </a:lnTo>
                <a:lnTo>
                  <a:pt x="2432890" y="880659"/>
                </a:lnTo>
                <a:lnTo>
                  <a:pt x="2440772" y="888547"/>
                </a:lnTo>
                <a:lnTo>
                  <a:pt x="2440772" y="908025"/>
                </a:lnTo>
                <a:lnTo>
                  <a:pt x="2432890" y="915913"/>
                </a:lnTo>
                <a:close/>
              </a:path>
              <a:path w="6971665" h="922655">
                <a:moveTo>
                  <a:pt x="2725735" y="919277"/>
                </a:moveTo>
                <a:lnTo>
                  <a:pt x="2717570" y="917627"/>
                </a:lnTo>
                <a:lnTo>
                  <a:pt x="2710901" y="913127"/>
                </a:lnTo>
                <a:lnTo>
                  <a:pt x="2706404" y="906454"/>
                </a:lnTo>
                <a:lnTo>
                  <a:pt x="2704755" y="898284"/>
                </a:lnTo>
                <a:lnTo>
                  <a:pt x="2706404" y="890115"/>
                </a:lnTo>
                <a:lnTo>
                  <a:pt x="2710901" y="883443"/>
                </a:lnTo>
                <a:lnTo>
                  <a:pt x="2717570" y="878944"/>
                </a:lnTo>
                <a:lnTo>
                  <a:pt x="2725735" y="877295"/>
                </a:lnTo>
                <a:lnTo>
                  <a:pt x="2733899" y="878944"/>
                </a:lnTo>
                <a:lnTo>
                  <a:pt x="2740568" y="883443"/>
                </a:lnTo>
                <a:lnTo>
                  <a:pt x="2745065" y="890115"/>
                </a:lnTo>
                <a:lnTo>
                  <a:pt x="2746714" y="898284"/>
                </a:lnTo>
                <a:lnTo>
                  <a:pt x="2745065" y="906454"/>
                </a:lnTo>
                <a:lnTo>
                  <a:pt x="2740568" y="913127"/>
                </a:lnTo>
                <a:lnTo>
                  <a:pt x="2733899" y="917627"/>
                </a:lnTo>
                <a:lnTo>
                  <a:pt x="2725735" y="919277"/>
                </a:lnTo>
                <a:close/>
              </a:path>
              <a:path w="6971665" h="922655">
                <a:moveTo>
                  <a:pt x="3028313" y="920957"/>
                </a:moveTo>
                <a:lnTo>
                  <a:pt x="3019490" y="919177"/>
                </a:lnTo>
                <a:lnTo>
                  <a:pt x="3012288" y="914320"/>
                </a:lnTo>
                <a:lnTo>
                  <a:pt x="3007433" y="907113"/>
                </a:lnTo>
                <a:lnTo>
                  <a:pt x="3005653" y="898284"/>
                </a:lnTo>
                <a:lnTo>
                  <a:pt x="3007433" y="889455"/>
                </a:lnTo>
                <a:lnTo>
                  <a:pt x="3012288" y="882248"/>
                </a:lnTo>
                <a:lnTo>
                  <a:pt x="3019490" y="877391"/>
                </a:lnTo>
                <a:lnTo>
                  <a:pt x="3028313" y="875611"/>
                </a:lnTo>
                <a:lnTo>
                  <a:pt x="3037138" y="877391"/>
                </a:lnTo>
                <a:lnTo>
                  <a:pt x="3044341" y="882248"/>
                </a:lnTo>
                <a:lnTo>
                  <a:pt x="3049196" y="889455"/>
                </a:lnTo>
                <a:lnTo>
                  <a:pt x="3050976" y="898284"/>
                </a:lnTo>
                <a:lnTo>
                  <a:pt x="3049194" y="907113"/>
                </a:lnTo>
                <a:lnTo>
                  <a:pt x="3044335" y="914320"/>
                </a:lnTo>
                <a:lnTo>
                  <a:pt x="3037131" y="919177"/>
                </a:lnTo>
                <a:lnTo>
                  <a:pt x="3028313" y="920957"/>
                </a:lnTo>
                <a:close/>
              </a:path>
              <a:path w="6971665" h="922655">
                <a:moveTo>
                  <a:pt x="3330885" y="920957"/>
                </a:moveTo>
                <a:lnTo>
                  <a:pt x="3322066" y="919177"/>
                </a:lnTo>
                <a:lnTo>
                  <a:pt x="3314871" y="914320"/>
                </a:lnTo>
                <a:lnTo>
                  <a:pt x="3310022" y="907113"/>
                </a:lnTo>
                <a:lnTo>
                  <a:pt x="3308245" y="898284"/>
                </a:lnTo>
                <a:lnTo>
                  <a:pt x="3310022" y="889455"/>
                </a:lnTo>
                <a:lnTo>
                  <a:pt x="3314871" y="882248"/>
                </a:lnTo>
                <a:lnTo>
                  <a:pt x="3322066" y="877391"/>
                </a:lnTo>
                <a:lnTo>
                  <a:pt x="3330885" y="875611"/>
                </a:lnTo>
                <a:lnTo>
                  <a:pt x="3339708" y="877391"/>
                </a:lnTo>
                <a:lnTo>
                  <a:pt x="3346915" y="882248"/>
                </a:lnTo>
                <a:lnTo>
                  <a:pt x="3351775" y="889455"/>
                </a:lnTo>
                <a:lnTo>
                  <a:pt x="3353558" y="898284"/>
                </a:lnTo>
                <a:lnTo>
                  <a:pt x="3351775" y="907113"/>
                </a:lnTo>
                <a:lnTo>
                  <a:pt x="3346915" y="914320"/>
                </a:lnTo>
                <a:lnTo>
                  <a:pt x="3339708" y="919177"/>
                </a:lnTo>
                <a:lnTo>
                  <a:pt x="3330885" y="920957"/>
                </a:lnTo>
                <a:close/>
              </a:path>
              <a:path w="6971665" h="922655">
                <a:moveTo>
                  <a:pt x="3633463" y="922641"/>
                </a:moveTo>
                <a:lnTo>
                  <a:pt x="3623997" y="920728"/>
                </a:lnTo>
                <a:lnTo>
                  <a:pt x="3616264" y="915510"/>
                </a:lnTo>
                <a:lnTo>
                  <a:pt x="3611049" y="907774"/>
                </a:lnTo>
                <a:lnTo>
                  <a:pt x="3609136" y="898301"/>
                </a:lnTo>
                <a:lnTo>
                  <a:pt x="3611049" y="888829"/>
                </a:lnTo>
                <a:lnTo>
                  <a:pt x="3616264" y="881093"/>
                </a:lnTo>
                <a:lnTo>
                  <a:pt x="3623997" y="875877"/>
                </a:lnTo>
                <a:lnTo>
                  <a:pt x="3633463" y="873965"/>
                </a:lnTo>
                <a:lnTo>
                  <a:pt x="3642929" y="875877"/>
                </a:lnTo>
                <a:lnTo>
                  <a:pt x="3650662" y="881093"/>
                </a:lnTo>
                <a:lnTo>
                  <a:pt x="3655877" y="888829"/>
                </a:lnTo>
                <a:lnTo>
                  <a:pt x="3657789" y="898301"/>
                </a:lnTo>
                <a:lnTo>
                  <a:pt x="3655877" y="907774"/>
                </a:lnTo>
                <a:lnTo>
                  <a:pt x="3650662" y="915510"/>
                </a:lnTo>
                <a:lnTo>
                  <a:pt x="3642929" y="920728"/>
                </a:lnTo>
                <a:lnTo>
                  <a:pt x="3633463" y="922641"/>
                </a:lnTo>
                <a:close/>
              </a:path>
              <a:path w="6971665" h="922655">
                <a:moveTo>
                  <a:pt x="3936041" y="920957"/>
                </a:moveTo>
                <a:lnTo>
                  <a:pt x="3927223" y="919177"/>
                </a:lnTo>
                <a:lnTo>
                  <a:pt x="3920028" y="914320"/>
                </a:lnTo>
                <a:lnTo>
                  <a:pt x="3915179" y="907113"/>
                </a:lnTo>
                <a:lnTo>
                  <a:pt x="3913402" y="898284"/>
                </a:lnTo>
                <a:lnTo>
                  <a:pt x="3915179" y="889455"/>
                </a:lnTo>
                <a:lnTo>
                  <a:pt x="3920028" y="882248"/>
                </a:lnTo>
                <a:lnTo>
                  <a:pt x="3927223" y="877391"/>
                </a:lnTo>
                <a:lnTo>
                  <a:pt x="3936041" y="875611"/>
                </a:lnTo>
                <a:lnTo>
                  <a:pt x="3944879" y="877391"/>
                </a:lnTo>
                <a:lnTo>
                  <a:pt x="3952084" y="882248"/>
                </a:lnTo>
                <a:lnTo>
                  <a:pt x="3956937" y="889455"/>
                </a:lnTo>
                <a:lnTo>
                  <a:pt x="3958714" y="898284"/>
                </a:lnTo>
                <a:lnTo>
                  <a:pt x="3956932" y="907113"/>
                </a:lnTo>
                <a:lnTo>
                  <a:pt x="3952072" y="914320"/>
                </a:lnTo>
                <a:lnTo>
                  <a:pt x="3944865" y="919177"/>
                </a:lnTo>
                <a:lnTo>
                  <a:pt x="3936041" y="920957"/>
                </a:lnTo>
                <a:close/>
              </a:path>
              <a:path w="6971665" h="922655">
                <a:moveTo>
                  <a:pt x="4238619" y="918437"/>
                </a:moveTo>
                <a:lnTo>
                  <a:pt x="4230789" y="916854"/>
                </a:lnTo>
                <a:lnTo>
                  <a:pt x="4224386" y="912536"/>
                </a:lnTo>
                <a:lnTo>
                  <a:pt x="4220063" y="906130"/>
                </a:lnTo>
                <a:lnTo>
                  <a:pt x="4218477" y="898284"/>
                </a:lnTo>
                <a:lnTo>
                  <a:pt x="4220063" y="890439"/>
                </a:lnTo>
                <a:lnTo>
                  <a:pt x="4224386" y="884034"/>
                </a:lnTo>
                <a:lnTo>
                  <a:pt x="4230789" y="879717"/>
                </a:lnTo>
                <a:lnTo>
                  <a:pt x="4238619" y="878135"/>
                </a:lnTo>
                <a:lnTo>
                  <a:pt x="4246464" y="879717"/>
                </a:lnTo>
                <a:lnTo>
                  <a:pt x="4252866" y="884034"/>
                </a:lnTo>
                <a:lnTo>
                  <a:pt x="4257181" y="890439"/>
                </a:lnTo>
                <a:lnTo>
                  <a:pt x="4258762" y="898284"/>
                </a:lnTo>
                <a:lnTo>
                  <a:pt x="4257181" y="906130"/>
                </a:lnTo>
                <a:lnTo>
                  <a:pt x="4252866" y="912536"/>
                </a:lnTo>
                <a:lnTo>
                  <a:pt x="4246464" y="916854"/>
                </a:lnTo>
                <a:lnTo>
                  <a:pt x="4238619" y="918437"/>
                </a:lnTo>
                <a:close/>
              </a:path>
              <a:path w="6971665" h="922655">
                <a:moveTo>
                  <a:pt x="4550004" y="914230"/>
                </a:moveTo>
                <a:lnTo>
                  <a:pt x="4532426" y="914230"/>
                </a:lnTo>
                <a:lnTo>
                  <a:pt x="4525273" y="907080"/>
                </a:lnTo>
                <a:lnTo>
                  <a:pt x="4525273" y="889488"/>
                </a:lnTo>
                <a:lnTo>
                  <a:pt x="4532426" y="882339"/>
                </a:lnTo>
                <a:lnTo>
                  <a:pt x="4550004" y="882339"/>
                </a:lnTo>
                <a:lnTo>
                  <a:pt x="4557157" y="889488"/>
                </a:lnTo>
                <a:lnTo>
                  <a:pt x="4557157" y="907080"/>
                </a:lnTo>
                <a:lnTo>
                  <a:pt x="4550004" y="914230"/>
                </a:lnTo>
                <a:close/>
              </a:path>
              <a:path w="6971665" h="922655">
                <a:moveTo>
                  <a:pt x="4849343" y="908362"/>
                </a:moveTo>
                <a:lnTo>
                  <a:pt x="4838243" y="908362"/>
                </a:lnTo>
                <a:lnTo>
                  <a:pt x="4833722" y="903851"/>
                </a:lnTo>
                <a:lnTo>
                  <a:pt x="4833722" y="892717"/>
                </a:lnTo>
                <a:lnTo>
                  <a:pt x="4838243" y="888209"/>
                </a:lnTo>
                <a:lnTo>
                  <a:pt x="4849343" y="888209"/>
                </a:lnTo>
                <a:lnTo>
                  <a:pt x="4853865" y="892717"/>
                </a:lnTo>
                <a:lnTo>
                  <a:pt x="4853865" y="903851"/>
                </a:lnTo>
                <a:lnTo>
                  <a:pt x="4849343" y="908362"/>
                </a:lnTo>
                <a:close/>
              </a:path>
              <a:path w="6971665" h="922655">
                <a:moveTo>
                  <a:pt x="5148210" y="901648"/>
                </a:moveTo>
                <a:lnTo>
                  <a:pt x="5144499" y="901648"/>
                </a:lnTo>
                <a:lnTo>
                  <a:pt x="5143014" y="900150"/>
                </a:lnTo>
                <a:lnTo>
                  <a:pt x="5143014" y="896418"/>
                </a:lnTo>
                <a:lnTo>
                  <a:pt x="5144499" y="894920"/>
                </a:lnTo>
                <a:lnTo>
                  <a:pt x="5148244" y="894920"/>
                </a:lnTo>
                <a:lnTo>
                  <a:pt x="5149728" y="896418"/>
                </a:lnTo>
                <a:lnTo>
                  <a:pt x="5149728" y="900150"/>
                </a:lnTo>
                <a:lnTo>
                  <a:pt x="5148210" y="901648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1950791" y="3511596"/>
            <a:ext cx="16039465" cy="3525520"/>
          </a:xfrm>
          <a:prstGeom prst="rect">
            <a:avLst/>
          </a:prstGeom>
        </p:spPr>
        <p:txBody>
          <a:bodyPr wrap="square" lIns="0" tIns="132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dirty="0" sz="4950" spc="105">
                <a:latin typeface="Times New Roman"/>
                <a:cs typeface="Times New Roman"/>
              </a:rPr>
              <a:t>Applied</a:t>
            </a:r>
            <a:r>
              <a:rPr dirty="0" sz="4950" spc="40">
                <a:latin typeface="Times New Roman"/>
                <a:cs typeface="Times New Roman"/>
              </a:rPr>
              <a:t> </a:t>
            </a:r>
            <a:r>
              <a:rPr dirty="0" sz="4950" spc="254">
                <a:latin typeface="Times New Roman"/>
                <a:cs typeface="Times New Roman"/>
              </a:rPr>
              <a:t>to</a:t>
            </a:r>
            <a:r>
              <a:rPr dirty="0" sz="4950" spc="45">
                <a:latin typeface="Times New Roman"/>
                <a:cs typeface="Times New Roman"/>
              </a:rPr>
              <a:t> </a:t>
            </a:r>
            <a:r>
              <a:rPr dirty="0" sz="4950" spc="140">
                <a:latin typeface="Times New Roman"/>
                <a:cs typeface="Times New Roman"/>
              </a:rPr>
              <a:t>training</a:t>
            </a:r>
            <a:r>
              <a:rPr dirty="0" sz="4950" spc="45">
                <a:latin typeface="Times New Roman"/>
                <a:cs typeface="Times New Roman"/>
              </a:rPr>
              <a:t> </a:t>
            </a:r>
            <a:r>
              <a:rPr dirty="0" sz="4950">
                <a:latin typeface="Times New Roman"/>
                <a:cs typeface="Times New Roman"/>
              </a:rPr>
              <a:t>images</a:t>
            </a:r>
            <a:r>
              <a:rPr dirty="0" sz="4950" spc="40">
                <a:latin typeface="Times New Roman"/>
                <a:cs typeface="Times New Roman"/>
              </a:rPr>
              <a:t> </a:t>
            </a:r>
            <a:r>
              <a:rPr dirty="0" sz="4950" spc="254">
                <a:latin typeface="Times New Roman"/>
                <a:cs typeface="Times New Roman"/>
              </a:rPr>
              <a:t>to</a:t>
            </a:r>
            <a:r>
              <a:rPr dirty="0" sz="4950" spc="45">
                <a:latin typeface="Times New Roman"/>
                <a:cs typeface="Times New Roman"/>
              </a:rPr>
              <a:t> </a:t>
            </a:r>
            <a:r>
              <a:rPr dirty="0" sz="4950" spc="65">
                <a:latin typeface="Times New Roman"/>
                <a:cs typeface="Times New Roman"/>
              </a:rPr>
              <a:t>improve</a:t>
            </a:r>
            <a:r>
              <a:rPr dirty="0" sz="4950" spc="45">
                <a:latin typeface="Times New Roman"/>
                <a:cs typeface="Times New Roman"/>
              </a:rPr>
              <a:t> </a:t>
            </a:r>
            <a:r>
              <a:rPr dirty="0" sz="4950" spc="110">
                <a:latin typeface="Times New Roman"/>
                <a:cs typeface="Times New Roman"/>
              </a:rPr>
              <a:t>model</a:t>
            </a:r>
            <a:r>
              <a:rPr dirty="0" sz="4950" spc="40">
                <a:latin typeface="Times New Roman"/>
                <a:cs typeface="Times New Roman"/>
              </a:rPr>
              <a:t> </a:t>
            </a:r>
            <a:r>
              <a:rPr dirty="0" sz="4950" spc="55">
                <a:latin typeface="Times New Roman"/>
                <a:cs typeface="Times New Roman"/>
              </a:rPr>
              <a:t>generalization:</a:t>
            </a:r>
            <a:endParaRPr sz="4950">
              <a:latin typeface="Times New Roman"/>
              <a:cs typeface="Times New Roman"/>
            </a:endParaRPr>
          </a:p>
          <a:p>
            <a:pPr marL="12700" marR="1452245">
              <a:lnSpc>
                <a:spcPct val="115999"/>
              </a:lnSpc>
            </a:pPr>
            <a:r>
              <a:rPr dirty="0" sz="4950" spc="-10">
                <a:latin typeface="Times New Roman"/>
                <a:cs typeface="Times New Roman"/>
              </a:rPr>
              <a:t>-</a:t>
            </a:r>
            <a:r>
              <a:rPr dirty="0" sz="4950" spc="165">
                <a:latin typeface="Times New Roman"/>
                <a:cs typeface="Times New Roman"/>
              </a:rPr>
              <a:t>Rotation,</a:t>
            </a:r>
            <a:r>
              <a:rPr dirty="0" sz="4950" spc="10">
                <a:latin typeface="Times New Roman"/>
                <a:cs typeface="Times New Roman"/>
              </a:rPr>
              <a:t> </a:t>
            </a:r>
            <a:r>
              <a:rPr dirty="0" sz="4950" spc="145">
                <a:latin typeface="Times New Roman"/>
                <a:cs typeface="Times New Roman"/>
              </a:rPr>
              <a:t>Width/Height</a:t>
            </a:r>
            <a:r>
              <a:rPr dirty="0" sz="4950" spc="10">
                <a:latin typeface="Times New Roman"/>
                <a:cs typeface="Times New Roman"/>
              </a:rPr>
              <a:t> </a:t>
            </a:r>
            <a:r>
              <a:rPr dirty="0" sz="4950" spc="85">
                <a:latin typeface="Times New Roman"/>
                <a:cs typeface="Times New Roman"/>
              </a:rPr>
              <a:t>Shift,</a:t>
            </a:r>
            <a:r>
              <a:rPr dirty="0" sz="4950" spc="15">
                <a:latin typeface="Times New Roman"/>
                <a:cs typeface="Times New Roman"/>
              </a:rPr>
              <a:t> </a:t>
            </a:r>
            <a:r>
              <a:rPr dirty="0" sz="4950" spc="215">
                <a:latin typeface="Times New Roman"/>
                <a:cs typeface="Times New Roman"/>
              </a:rPr>
              <a:t>Zoom,</a:t>
            </a:r>
            <a:r>
              <a:rPr dirty="0" sz="4950" spc="10">
                <a:latin typeface="Times New Roman"/>
                <a:cs typeface="Times New Roman"/>
              </a:rPr>
              <a:t> </a:t>
            </a:r>
            <a:r>
              <a:rPr dirty="0" sz="4950" spc="120">
                <a:latin typeface="Times New Roman"/>
                <a:cs typeface="Times New Roman"/>
              </a:rPr>
              <a:t>Flip,</a:t>
            </a:r>
            <a:r>
              <a:rPr dirty="0" sz="4950" spc="15">
                <a:latin typeface="Times New Roman"/>
                <a:cs typeface="Times New Roman"/>
              </a:rPr>
              <a:t> </a:t>
            </a:r>
            <a:r>
              <a:rPr dirty="0" sz="4950" spc="70">
                <a:latin typeface="Times New Roman"/>
                <a:cs typeface="Times New Roman"/>
              </a:rPr>
              <a:t>Brightness </a:t>
            </a:r>
            <a:r>
              <a:rPr dirty="0" sz="4950" spc="135">
                <a:latin typeface="Times New Roman"/>
                <a:cs typeface="Times New Roman"/>
              </a:rPr>
              <a:t>Adjustments</a:t>
            </a:r>
            <a:endParaRPr sz="4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sz="4950" spc="135">
                <a:latin typeface="Times New Roman"/>
                <a:cs typeface="Times New Roman"/>
              </a:rPr>
              <a:t>Implemented</a:t>
            </a:r>
            <a:r>
              <a:rPr dirty="0" sz="4950" spc="10">
                <a:latin typeface="Times New Roman"/>
                <a:cs typeface="Times New Roman"/>
              </a:rPr>
              <a:t> </a:t>
            </a:r>
            <a:r>
              <a:rPr dirty="0" sz="4950" spc="80">
                <a:latin typeface="Times New Roman"/>
                <a:cs typeface="Times New Roman"/>
              </a:rPr>
              <a:t>using</a:t>
            </a:r>
            <a:r>
              <a:rPr dirty="0" sz="4950" spc="15">
                <a:latin typeface="Times New Roman"/>
                <a:cs typeface="Times New Roman"/>
              </a:rPr>
              <a:t> </a:t>
            </a:r>
            <a:r>
              <a:rPr dirty="0" sz="4950" spc="145">
                <a:latin typeface="Times New Roman"/>
                <a:cs typeface="Times New Roman"/>
              </a:rPr>
              <a:t>Keras</a:t>
            </a:r>
            <a:r>
              <a:rPr dirty="0" sz="4950" spc="15">
                <a:latin typeface="Times New Roman"/>
                <a:cs typeface="Times New Roman"/>
              </a:rPr>
              <a:t> </a:t>
            </a:r>
            <a:r>
              <a:rPr dirty="0" sz="4950" spc="155">
                <a:latin typeface="Times New Roman"/>
                <a:cs typeface="Times New Roman"/>
              </a:rPr>
              <a:t>ImageDataGenerator.</a:t>
            </a:r>
            <a:endParaRPr sz="4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3290" y="800131"/>
            <a:ext cx="13421994" cy="1320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11675" algn="l"/>
              </a:tabLst>
            </a:pPr>
            <a:r>
              <a:rPr dirty="0" spc="165"/>
              <a:t>MODEL</a:t>
            </a:r>
            <a:r>
              <a:rPr dirty="0"/>
              <a:t>	</a:t>
            </a:r>
            <a:r>
              <a:rPr dirty="0" spc="-10"/>
              <a:t>ARCHITECTURE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564423" y="3108863"/>
            <a:ext cx="1105535" cy="1105535"/>
          </a:xfrm>
          <a:custGeom>
            <a:avLst/>
            <a:gdLst/>
            <a:ahLst/>
            <a:cxnLst/>
            <a:rect l="l" t="t" r="r" b="b"/>
            <a:pathLst>
              <a:path w="1105535" h="1105535">
                <a:moveTo>
                  <a:pt x="552680" y="1105361"/>
                </a:moveTo>
                <a:lnTo>
                  <a:pt x="504993" y="1103332"/>
                </a:lnTo>
                <a:lnTo>
                  <a:pt x="458432" y="1097356"/>
                </a:lnTo>
                <a:lnTo>
                  <a:pt x="413163" y="1087600"/>
                </a:lnTo>
                <a:lnTo>
                  <a:pt x="369353" y="1074229"/>
                </a:lnTo>
                <a:lnTo>
                  <a:pt x="327167" y="1057409"/>
                </a:lnTo>
                <a:lnTo>
                  <a:pt x="286770" y="1037305"/>
                </a:lnTo>
                <a:lnTo>
                  <a:pt x="248330" y="1014085"/>
                </a:lnTo>
                <a:lnTo>
                  <a:pt x="212012" y="987913"/>
                </a:lnTo>
                <a:lnTo>
                  <a:pt x="177981" y="958956"/>
                </a:lnTo>
                <a:lnTo>
                  <a:pt x="146404" y="927379"/>
                </a:lnTo>
                <a:lnTo>
                  <a:pt x="117447" y="893348"/>
                </a:lnTo>
                <a:lnTo>
                  <a:pt x="91275" y="857030"/>
                </a:lnTo>
                <a:lnTo>
                  <a:pt x="68055" y="818589"/>
                </a:lnTo>
                <a:lnTo>
                  <a:pt x="47951" y="778193"/>
                </a:lnTo>
                <a:lnTo>
                  <a:pt x="31131" y="736007"/>
                </a:lnTo>
                <a:lnTo>
                  <a:pt x="17760" y="692197"/>
                </a:lnTo>
                <a:lnTo>
                  <a:pt x="8004" y="646928"/>
                </a:lnTo>
                <a:lnTo>
                  <a:pt x="2028" y="600367"/>
                </a:lnTo>
                <a:lnTo>
                  <a:pt x="0" y="552680"/>
                </a:lnTo>
                <a:lnTo>
                  <a:pt x="2028" y="504992"/>
                </a:lnTo>
                <a:lnTo>
                  <a:pt x="8004" y="458432"/>
                </a:lnTo>
                <a:lnTo>
                  <a:pt x="17760" y="413163"/>
                </a:lnTo>
                <a:lnTo>
                  <a:pt x="31131" y="369353"/>
                </a:lnTo>
                <a:lnTo>
                  <a:pt x="47951" y="327167"/>
                </a:lnTo>
                <a:lnTo>
                  <a:pt x="68055" y="286770"/>
                </a:lnTo>
                <a:lnTo>
                  <a:pt x="91275" y="248330"/>
                </a:lnTo>
                <a:lnTo>
                  <a:pt x="117447" y="212012"/>
                </a:lnTo>
                <a:lnTo>
                  <a:pt x="146404" y="177981"/>
                </a:lnTo>
                <a:lnTo>
                  <a:pt x="177981" y="146404"/>
                </a:lnTo>
                <a:lnTo>
                  <a:pt x="212012" y="117447"/>
                </a:lnTo>
                <a:lnTo>
                  <a:pt x="248330" y="91275"/>
                </a:lnTo>
                <a:lnTo>
                  <a:pt x="286770" y="68055"/>
                </a:lnTo>
                <a:lnTo>
                  <a:pt x="327167" y="47951"/>
                </a:lnTo>
                <a:lnTo>
                  <a:pt x="369353" y="31131"/>
                </a:lnTo>
                <a:lnTo>
                  <a:pt x="413163" y="17760"/>
                </a:lnTo>
                <a:lnTo>
                  <a:pt x="458432" y="8004"/>
                </a:lnTo>
                <a:lnTo>
                  <a:pt x="504993" y="2028"/>
                </a:lnTo>
                <a:lnTo>
                  <a:pt x="552680" y="0"/>
                </a:lnTo>
                <a:lnTo>
                  <a:pt x="600367" y="2028"/>
                </a:lnTo>
                <a:lnTo>
                  <a:pt x="646928" y="8004"/>
                </a:lnTo>
                <a:lnTo>
                  <a:pt x="692197" y="17760"/>
                </a:lnTo>
                <a:lnTo>
                  <a:pt x="736007" y="31131"/>
                </a:lnTo>
                <a:lnTo>
                  <a:pt x="778193" y="47951"/>
                </a:lnTo>
                <a:lnTo>
                  <a:pt x="818589" y="68055"/>
                </a:lnTo>
                <a:lnTo>
                  <a:pt x="857030" y="91275"/>
                </a:lnTo>
                <a:lnTo>
                  <a:pt x="893348" y="117447"/>
                </a:lnTo>
                <a:lnTo>
                  <a:pt x="927379" y="146404"/>
                </a:lnTo>
                <a:lnTo>
                  <a:pt x="958955" y="177981"/>
                </a:lnTo>
                <a:lnTo>
                  <a:pt x="987913" y="212012"/>
                </a:lnTo>
                <a:lnTo>
                  <a:pt x="1014085" y="248330"/>
                </a:lnTo>
                <a:lnTo>
                  <a:pt x="1037305" y="286770"/>
                </a:lnTo>
                <a:lnTo>
                  <a:pt x="1057409" y="327167"/>
                </a:lnTo>
                <a:lnTo>
                  <a:pt x="1074229" y="369353"/>
                </a:lnTo>
                <a:lnTo>
                  <a:pt x="1087600" y="413163"/>
                </a:lnTo>
                <a:lnTo>
                  <a:pt x="1097356" y="458432"/>
                </a:lnTo>
                <a:lnTo>
                  <a:pt x="1103332" y="504992"/>
                </a:lnTo>
                <a:lnTo>
                  <a:pt x="1105360" y="552680"/>
                </a:lnTo>
                <a:lnTo>
                  <a:pt x="1103332" y="600367"/>
                </a:lnTo>
                <a:lnTo>
                  <a:pt x="1097356" y="646928"/>
                </a:lnTo>
                <a:lnTo>
                  <a:pt x="1087600" y="692197"/>
                </a:lnTo>
                <a:lnTo>
                  <a:pt x="1074229" y="736007"/>
                </a:lnTo>
                <a:lnTo>
                  <a:pt x="1057409" y="778193"/>
                </a:lnTo>
                <a:lnTo>
                  <a:pt x="1037305" y="818589"/>
                </a:lnTo>
                <a:lnTo>
                  <a:pt x="1014085" y="857030"/>
                </a:lnTo>
                <a:lnTo>
                  <a:pt x="987913" y="893348"/>
                </a:lnTo>
                <a:lnTo>
                  <a:pt x="958955" y="927379"/>
                </a:lnTo>
                <a:lnTo>
                  <a:pt x="927379" y="958956"/>
                </a:lnTo>
                <a:lnTo>
                  <a:pt x="893348" y="987913"/>
                </a:lnTo>
                <a:lnTo>
                  <a:pt x="857030" y="1014085"/>
                </a:lnTo>
                <a:lnTo>
                  <a:pt x="818589" y="1037305"/>
                </a:lnTo>
                <a:lnTo>
                  <a:pt x="778193" y="1057409"/>
                </a:lnTo>
                <a:lnTo>
                  <a:pt x="736007" y="1074229"/>
                </a:lnTo>
                <a:lnTo>
                  <a:pt x="692197" y="1087600"/>
                </a:lnTo>
                <a:lnTo>
                  <a:pt x="646928" y="1097356"/>
                </a:lnTo>
                <a:lnTo>
                  <a:pt x="600367" y="1103332"/>
                </a:lnTo>
                <a:lnTo>
                  <a:pt x="552680" y="1105361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944502" y="3143228"/>
            <a:ext cx="345440" cy="793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5000" spc="-50" b="1">
                <a:latin typeface="Times New Roman"/>
                <a:cs typeface="Times New Roman"/>
              </a:rPr>
              <a:t>1</a:t>
            </a:r>
            <a:endParaRPr sz="50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564423" y="5165391"/>
            <a:ext cx="1105535" cy="1105535"/>
          </a:xfrm>
          <a:custGeom>
            <a:avLst/>
            <a:gdLst/>
            <a:ahLst/>
            <a:cxnLst/>
            <a:rect l="l" t="t" r="r" b="b"/>
            <a:pathLst>
              <a:path w="1105535" h="1105535">
                <a:moveTo>
                  <a:pt x="552680" y="1105360"/>
                </a:moveTo>
                <a:lnTo>
                  <a:pt x="504993" y="1103331"/>
                </a:lnTo>
                <a:lnTo>
                  <a:pt x="458432" y="1097356"/>
                </a:lnTo>
                <a:lnTo>
                  <a:pt x="413163" y="1087600"/>
                </a:lnTo>
                <a:lnTo>
                  <a:pt x="369353" y="1074229"/>
                </a:lnTo>
                <a:lnTo>
                  <a:pt x="327167" y="1057408"/>
                </a:lnTo>
                <a:lnTo>
                  <a:pt x="286770" y="1037305"/>
                </a:lnTo>
                <a:lnTo>
                  <a:pt x="248330" y="1014085"/>
                </a:lnTo>
                <a:lnTo>
                  <a:pt x="212012" y="987913"/>
                </a:lnTo>
                <a:lnTo>
                  <a:pt x="177981" y="958955"/>
                </a:lnTo>
                <a:lnTo>
                  <a:pt x="146404" y="927378"/>
                </a:lnTo>
                <a:lnTo>
                  <a:pt x="117447" y="893348"/>
                </a:lnTo>
                <a:lnTo>
                  <a:pt x="91275" y="857029"/>
                </a:lnTo>
                <a:lnTo>
                  <a:pt x="68055" y="818589"/>
                </a:lnTo>
                <a:lnTo>
                  <a:pt x="47951" y="778193"/>
                </a:lnTo>
                <a:lnTo>
                  <a:pt x="31131" y="736007"/>
                </a:lnTo>
                <a:lnTo>
                  <a:pt x="17760" y="692197"/>
                </a:lnTo>
                <a:lnTo>
                  <a:pt x="8004" y="646928"/>
                </a:lnTo>
                <a:lnTo>
                  <a:pt x="2028" y="600367"/>
                </a:lnTo>
                <a:lnTo>
                  <a:pt x="0" y="552680"/>
                </a:lnTo>
                <a:lnTo>
                  <a:pt x="2028" y="504992"/>
                </a:lnTo>
                <a:lnTo>
                  <a:pt x="8004" y="458431"/>
                </a:lnTo>
                <a:lnTo>
                  <a:pt x="17760" y="413163"/>
                </a:lnTo>
                <a:lnTo>
                  <a:pt x="31131" y="369353"/>
                </a:lnTo>
                <a:lnTo>
                  <a:pt x="47951" y="327166"/>
                </a:lnTo>
                <a:lnTo>
                  <a:pt x="68055" y="286770"/>
                </a:lnTo>
                <a:lnTo>
                  <a:pt x="91275" y="248330"/>
                </a:lnTo>
                <a:lnTo>
                  <a:pt x="117447" y="212012"/>
                </a:lnTo>
                <a:lnTo>
                  <a:pt x="146404" y="177981"/>
                </a:lnTo>
                <a:lnTo>
                  <a:pt x="177981" y="146404"/>
                </a:lnTo>
                <a:lnTo>
                  <a:pt x="212012" y="117447"/>
                </a:lnTo>
                <a:lnTo>
                  <a:pt x="248330" y="91275"/>
                </a:lnTo>
                <a:lnTo>
                  <a:pt x="286770" y="68055"/>
                </a:lnTo>
                <a:lnTo>
                  <a:pt x="327167" y="47951"/>
                </a:lnTo>
                <a:lnTo>
                  <a:pt x="369353" y="31131"/>
                </a:lnTo>
                <a:lnTo>
                  <a:pt x="413163" y="17760"/>
                </a:lnTo>
                <a:lnTo>
                  <a:pt x="458432" y="8004"/>
                </a:lnTo>
                <a:lnTo>
                  <a:pt x="504993" y="2028"/>
                </a:lnTo>
                <a:lnTo>
                  <a:pt x="552680" y="0"/>
                </a:lnTo>
                <a:lnTo>
                  <a:pt x="600367" y="2028"/>
                </a:lnTo>
                <a:lnTo>
                  <a:pt x="646928" y="8004"/>
                </a:lnTo>
                <a:lnTo>
                  <a:pt x="692197" y="17760"/>
                </a:lnTo>
                <a:lnTo>
                  <a:pt x="736007" y="31131"/>
                </a:lnTo>
                <a:lnTo>
                  <a:pt x="778193" y="47951"/>
                </a:lnTo>
                <a:lnTo>
                  <a:pt x="818589" y="68055"/>
                </a:lnTo>
                <a:lnTo>
                  <a:pt x="857030" y="91275"/>
                </a:lnTo>
                <a:lnTo>
                  <a:pt x="893348" y="117447"/>
                </a:lnTo>
                <a:lnTo>
                  <a:pt x="927379" y="146404"/>
                </a:lnTo>
                <a:lnTo>
                  <a:pt x="958955" y="177981"/>
                </a:lnTo>
                <a:lnTo>
                  <a:pt x="987913" y="212012"/>
                </a:lnTo>
                <a:lnTo>
                  <a:pt x="1014085" y="248330"/>
                </a:lnTo>
                <a:lnTo>
                  <a:pt x="1037305" y="286770"/>
                </a:lnTo>
                <a:lnTo>
                  <a:pt x="1057409" y="327166"/>
                </a:lnTo>
                <a:lnTo>
                  <a:pt x="1074229" y="369353"/>
                </a:lnTo>
                <a:lnTo>
                  <a:pt x="1087600" y="413163"/>
                </a:lnTo>
                <a:lnTo>
                  <a:pt x="1097356" y="458431"/>
                </a:lnTo>
                <a:lnTo>
                  <a:pt x="1103332" y="504992"/>
                </a:lnTo>
                <a:lnTo>
                  <a:pt x="1105360" y="552680"/>
                </a:lnTo>
                <a:lnTo>
                  <a:pt x="1103332" y="600367"/>
                </a:lnTo>
                <a:lnTo>
                  <a:pt x="1097356" y="646928"/>
                </a:lnTo>
                <a:lnTo>
                  <a:pt x="1087600" y="692197"/>
                </a:lnTo>
                <a:lnTo>
                  <a:pt x="1074229" y="736007"/>
                </a:lnTo>
                <a:lnTo>
                  <a:pt x="1057409" y="778193"/>
                </a:lnTo>
                <a:lnTo>
                  <a:pt x="1037305" y="818589"/>
                </a:lnTo>
                <a:lnTo>
                  <a:pt x="1014085" y="857029"/>
                </a:lnTo>
                <a:lnTo>
                  <a:pt x="987913" y="893348"/>
                </a:lnTo>
                <a:lnTo>
                  <a:pt x="958955" y="927378"/>
                </a:lnTo>
                <a:lnTo>
                  <a:pt x="927379" y="958955"/>
                </a:lnTo>
                <a:lnTo>
                  <a:pt x="893348" y="987913"/>
                </a:lnTo>
                <a:lnTo>
                  <a:pt x="857030" y="1014085"/>
                </a:lnTo>
                <a:lnTo>
                  <a:pt x="818589" y="1037305"/>
                </a:lnTo>
                <a:lnTo>
                  <a:pt x="778193" y="1057408"/>
                </a:lnTo>
                <a:lnTo>
                  <a:pt x="736007" y="1074229"/>
                </a:lnTo>
                <a:lnTo>
                  <a:pt x="692197" y="1087600"/>
                </a:lnTo>
                <a:lnTo>
                  <a:pt x="646928" y="1097356"/>
                </a:lnTo>
                <a:lnTo>
                  <a:pt x="600367" y="1103331"/>
                </a:lnTo>
                <a:lnTo>
                  <a:pt x="552680" y="1105360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944502" y="5199755"/>
            <a:ext cx="345440" cy="793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5000" spc="-50" b="1">
                <a:latin typeface="Times New Roman"/>
                <a:cs typeface="Times New Roman"/>
              </a:rPr>
              <a:t>2</a:t>
            </a:r>
            <a:endParaRPr sz="50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1564423" y="7221919"/>
            <a:ext cx="1105535" cy="1105535"/>
          </a:xfrm>
          <a:custGeom>
            <a:avLst/>
            <a:gdLst/>
            <a:ahLst/>
            <a:cxnLst/>
            <a:rect l="l" t="t" r="r" b="b"/>
            <a:pathLst>
              <a:path w="1105535" h="1105534">
                <a:moveTo>
                  <a:pt x="552680" y="1105360"/>
                </a:moveTo>
                <a:lnTo>
                  <a:pt x="504993" y="1103332"/>
                </a:lnTo>
                <a:lnTo>
                  <a:pt x="458432" y="1097356"/>
                </a:lnTo>
                <a:lnTo>
                  <a:pt x="413163" y="1087600"/>
                </a:lnTo>
                <a:lnTo>
                  <a:pt x="369353" y="1074229"/>
                </a:lnTo>
                <a:lnTo>
                  <a:pt x="327167" y="1057409"/>
                </a:lnTo>
                <a:lnTo>
                  <a:pt x="286770" y="1037305"/>
                </a:lnTo>
                <a:lnTo>
                  <a:pt x="248330" y="1014085"/>
                </a:lnTo>
                <a:lnTo>
                  <a:pt x="212012" y="987913"/>
                </a:lnTo>
                <a:lnTo>
                  <a:pt x="177981" y="958955"/>
                </a:lnTo>
                <a:lnTo>
                  <a:pt x="146404" y="927379"/>
                </a:lnTo>
                <a:lnTo>
                  <a:pt x="117447" y="893348"/>
                </a:lnTo>
                <a:lnTo>
                  <a:pt x="91275" y="857030"/>
                </a:lnTo>
                <a:lnTo>
                  <a:pt x="68055" y="818590"/>
                </a:lnTo>
                <a:lnTo>
                  <a:pt x="47951" y="778193"/>
                </a:lnTo>
                <a:lnTo>
                  <a:pt x="31131" y="736007"/>
                </a:lnTo>
                <a:lnTo>
                  <a:pt x="17760" y="692197"/>
                </a:lnTo>
                <a:lnTo>
                  <a:pt x="8004" y="646928"/>
                </a:lnTo>
                <a:lnTo>
                  <a:pt x="2028" y="600368"/>
                </a:lnTo>
                <a:lnTo>
                  <a:pt x="0" y="552680"/>
                </a:lnTo>
                <a:lnTo>
                  <a:pt x="2028" y="504993"/>
                </a:lnTo>
                <a:lnTo>
                  <a:pt x="8004" y="458432"/>
                </a:lnTo>
                <a:lnTo>
                  <a:pt x="17760" y="413163"/>
                </a:lnTo>
                <a:lnTo>
                  <a:pt x="31131" y="369353"/>
                </a:lnTo>
                <a:lnTo>
                  <a:pt x="47951" y="327167"/>
                </a:lnTo>
                <a:lnTo>
                  <a:pt x="68055" y="286770"/>
                </a:lnTo>
                <a:lnTo>
                  <a:pt x="91275" y="248330"/>
                </a:lnTo>
                <a:lnTo>
                  <a:pt x="117447" y="212012"/>
                </a:lnTo>
                <a:lnTo>
                  <a:pt x="146404" y="177981"/>
                </a:lnTo>
                <a:lnTo>
                  <a:pt x="177981" y="146404"/>
                </a:lnTo>
                <a:lnTo>
                  <a:pt x="212012" y="117447"/>
                </a:lnTo>
                <a:lnTo>
                  <a:pt x="248330" y="91275"/>
                </a:lnTo>
                <a:lnTo>
                  <a:pt x="286770" y="68055"/>
                </a:lnTo>
                <a:lnTo>
                  <a:pt x="327167" y="47951"/>
                </a:lnTo>
                <a:lnTo>
                  <a:pt x="369353" y="31131"/>
                </a:lnTo>
                <a:lnTo>
                  <a:pt x="413163" y="17760"/>
                </a:lnTo>
                <a:lnTo>
                  <a:pt x="458432" y="8004"/>
                </a:lnTo>
                <a:lnTo>
                  <a:pt x="504993" y="2028"/>
                </a:lnTo>
                <a:lnTo>
                  <a:pt x="552680" y="0"/>
                </a:lnTo>
                <a:lnTo>
                  <a:pt x="600367" y="2028"/>
                </a:lnTo>
                <a:lnTo>
                  <a:pt x="646928" y="8004"/>
                </a:lnTo>
                <a:lnTo>
                  <a:pt x="692197" y="17760"/>
                </a:lnTo>
                <a:lnTo>
                  <a:pt x="736007" y="31131"/>
                </a:lnTo>
                <a:lnTo>
                  <a:pt x="778193" y="47951"/>
                </a:lnTo>
                <a:lnTo>
                  <a:pt x="818589" y="68055"/>
                </a:lnTo>
                <a:lnTo>
                  <a:pt x="857030" y="91275"/>
                </a:lnTo>
                <a:lnTo>
                  <a:pt x="893348" y="117447"/>
                </a:lnTo>
                <a:lnTo>
                  <a:pt x="927379" y="146404"/>
                </a:lnTo>
                <a:lnTo>
                  <a:pt x="958955" y="177981"/>
                </a:lnTo>
                <a:lnTo>
                  <a:pt x="987913" y="212012"/>
                </a:lnTo>
                <a:lnTo>
                  <a:pt x="1014085" y="248330"/>
                </a:lnTo>
                <a:lnTo>
                  <a:pt x="1037305" y="286770"/>
                </a:lnTo>
                <a:lnTo>
                  <a:pt x="1057409" y="327167"/>
                </a:lnTo>
                <a:lnTo>
                  <a:pt x="1074229" y="369353"/>
                </a:lnTo>
                <a:lnTo>
                  <a:pt x="1087600" y="413163"/>
                </a:lnTo>
                <a:lnTo>
                  <a:pt x="1097356" y="458432"/>
                </a:lnTo>
                <a:lnTo>
                  <a:pt x="1103332" y="504993"/>
                </a:lnTo>
                <a:lnTo>
                  <a:pt x="1105360" y="552680"/>
                </a:lnTo>
                <a:lnTo>
                  <a:pt x="1103332" y="600368"/>
                </a:lnTo>
                <a:lnTo>
                  <a:pt x="1097356" y="646928"/>
                </a:lnTo>
                <a:lnTo>
                  <a:pt x="1087600" y="692197"/>
                </a:lnTo>
                <a:lnTo>
                  <a:pt x="1074229" y="736007"/>
                </a:lnTo>
                <a:lnTo>
                  <a:pt x="1057409" y="778193"/>
                </a:lnTo>
                <a:lnTo>
                  <a:pt x="1037305" y="818590"/>
                </a:lnTo>
                <a:lnTo>
                  <a:pt x="1014085" y="857030"/>
                </a:lnTo>
                <a:lnTo>
                  <a:pt x="987913" y="893348"/>
                </a:lnTo>
                <a:lnTo>
                  <a:pt x="958955" y="927379"/>
                </a:lnTo>
                <a:lnTo>
                  <a:pt x="927379" y="958955"/>
                </a:lnTo>
                <a:lnTo>
                  <a:pt x="893348" y="987913"/>
                </a:lnTo>
                <a:lnTo>
                  <a:pt x="857030" y="1014085"/>
                </a:lnTo>
                <a:lnTo>
                  <a:pt x="818589" y="1037305"/>
                </a:lnTo>
                <a:lnTo>
                  <a:pt x="778193" y="1057409"/>
                </a:lnTo>
                <a:lnTo>
                  <a:pt x="736007" y="1074229"/>
                </a:lnTo>
                <a:lnTo>
                  <a:pt x="692197" y="1087600"/>
                </a:lnTo>
                <a:lnTo>
                  <a:pt x="646928" y="1097356"/>
                </a:lnTo>
                <a:lnTo>
                  <a:pt x="600367" y="1103332"/>
                </a:lnTo>
                <a:lnTo>
                  <a:pt x="552680" y="1105360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1944502" y="7256283"/>
            <a:ext cx="345440" cy="793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5000" spc="-50" b="1">
                <a:latin typeface="Times New Roman"/>
                <a:cs typeface="Times New Roman"/>
              </a:rPr>
              <a:t>3</a:t>
            </a:r>
            <a:endParaRPr sz="5000">
              <a:latin typeface="Times New Roman"/>
              <a:cs typeface="Times New Roman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1028668" y="0"/>
            <a:ext cx="120014" cy="10344150"/>
            <a:chOff x="1028668" y="0"/>
            <a:chExt cx="120014" cy="10344150"/>
          </a:xfrm>
        </p:grpSpPr>
        <p:sp>
          <p:nvSpPr>
            <p:cNvPr id="10" name="object 10" descr=""/>
            <p:cNvSpPr/>
            <p:nvPr/>
          </p:nvSpPr>
          <p:spPr>
            <a:xfrm>
              <a:off x="1085818" y="7289409"/>
              <a:ext cx="5715" cy="2997835"/>
            </a:xfrm>
            <a:custGeom>
              <a:avLst/>
              <a:gdLst/>
              <a:ahLst/>
              <a:cxnLst/>
              <a:rect l="l" t="t" r="r" b="b"/>
              <a:pathLst>
                <a:path w="5715" h="2997834">
                  <a:moveTo>
                    <a:pt x="5402" y="2997455"/>
                  </a:moveTo>
                  <a:lnTo>
                    <a:pt x="0" y="0"/>
                  </a:lnTo>
                </a:path>
              </a:pathLst>
            </a:custGeom>
            <a:ln w="114299">
              <a:solidFill>
                <a:srgbClr val="9EC2D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033332" y="0"/>
              <a:ext cx="115570" cy="7289800"/>
            </a:xfrm>
            <a:custGeom>
              <a:avLst/>
              <a:gdLst/>
              <a:ahLst/>
              <a:cxnLst/>
              <a:rect l="l" t="t" r="r" b="b"/>
              <a:pathLst>
                <a:path w="115569" h="7289800">
                  <a:moveTo>
                    <a:pt x="114260" y="0"/>
                  </a:moveTo>
                  <a:lnTo>
                    <a:pt x="115012" y="7289418"/>
                  </a:lnTo>
                  <a:lnTo>
                    <a:pt x="751" y="7289429"/>
                  </a:lnTo>
                  <a:lnTo>
                    <a:pt x="0" y="0"/>
                  </a:lnTo>
                  <a:lnTo>
                    <a:pt x="114260" y="0"/>
                  </a:lnTo>
                  <a:close/>
                </a:path>
              </a:pathLst>
            </a:custGeom>
            <a:solidFill>
              <a:srgbClr val="9EC2D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15915854" y="0"/>
            <a:ext cx="1449705" cy="1673225"/>
          </a:xfrm>
          <a:custGeom>
            <a:avLst/>
            <a:gdLst/>
            <a:ahLst/>
            <a:cxnLst/>
            <a:rect l="l" t="t" r="r" b="b"/>
            <a:pathLst>
              <a:path w="1449705" h="1673225">
                <a:moveTo>
                  <a:pt x="724996" y="1673225"/>
                </a:moveTo>
                <a:lnTo>
                  <a:pt x="675162" y="1671418"/>
                </a:lnTo>
                <a:lnTo>
                  <a:pt x="625515" y="1666233"/>
                </a:lnTo>
                <a:lnTo>
                  <a:pt x="576618" y="1658027"/>
                </a:lnTo>
                <a:lnTo>
                  <a:pt x="529036" y="1647154"/>
                </a:lnTo>
                <a:lnTo>
                  <a:pt x="483331" y="1633970"/>
                </a:lnTo>
                <a:lnTo>
                  <a:pt x="437548" y="1617097"/>
                </a:lnTo>
                <a:lnTo>
                  <a:pt x="393532" y="1597501"/>
                </a:lnTo>
                <a:lnTo>
                  <a:pt x="350853" y="1575053"/>
                </a:lnTo>
                <a:lnTo>
                  <a:pt x="310183" y="1550115"/>
                </a:lnTo>
                <a:lnTo>
                  <a:pt x="271458" y="1522722"/>
                </a:lnTo>
                <a:lnTo>
                  <a:pt x="234800" y="1492990"/>
                </a:lnTo>
                <a:lnTo>
                  <a:pt x="200328" y="1461036"/>
                </a:lnTo>
                <a:lnTo>
                  <a:pt x="168164" y="1426977"/>
                </a:lnTo>
                <a:lnTo>
                  <a:pt x="138429" y="1390929"/>
                </a:lnTo>
                <a:lnTo>
                  <a:pt x="111242" y="1353008"/>
                </a:lnTo>
                <a:lnTo>
                  <a:pt x="86726" y="1313332"/>
                </a:lnTo>
                <a:lnTo>
                  <a:pt x="64999" y="1272016"/>
                </a:lnTo>
                <a:lnTo>
                  <a:pt x="46184" y="1229178"/>
                </a:lnTo>
                <a:lnTo>
                  <a:pt x="30287" y="1184523"/>
                </a:lnTo>
                <a:lnTo>
                  <a:pt x="17733" y="1139216"/>
                </a:lnTo>
                <a:lnTo>
                  <a:pt x="8429" y="1092778"/>
                </a:lnTo>
                <a:lnTo>
                  <a:pt x="2449" y="1044934"/>
                </a:lnTo>
                <a:lnTo>
                  <a:pt x="37" y="996973"/>
                </a:lnTo>
                <a:lnTo>
                  <a:pt x="0" y="0"/>
                </a:lnTo>
                <a:lnTo>
                  <a:pt x="1449212" y="0"/>
                </a:lnTo>
                <a:lnTo>
                  <a:pt x="1449212" y="996973"/>
                </a:lnTo>
                <a:lnTo>
                  <a:pt x="1446735" y="1045324"/>
                </a:lnTo>
                <a:lnTo>
                  <a:pt x="1440696" y="1092778"/>
                </a:lnTo>
                <a:lnTo>
                  <a:pt x="1431172" y="1139402"/>
                </a:lnTo>
                <a:lnTo>
                  <a:pt x="1418450" y="1184523"/>
                </a:lnTo>
                <a:lnTo>
                  <a:pt x="1402504" y="1228582"/>
                </a:lnTo>
                <a:lnTo>
                  <a:pt x="1383517" y="1271276"/>
                </a:lnTo>
                <a:lnTo>
                  <a:pt x="1361618" y="1312488"/>
                </a:lnTo>
                <a:lnTo>
                  <a:pt x="1336939" y="1352103"/>
                </a:lnTo>
                <a:lnTo>
                  <a:pt x="1309609" y="1390003"/>
                </a:lnTo>
                <a:lnTo>
                  <a:pt x="1279759" y="1426071"/>
                </a:lnTo>
                <a:lnTo>
                  <a:pt x="1247520" y="1460192"/>
                </a:lnTo>
                <a:lnTo>
                  <a:pt x="1213021" y="1492249"/>
                </a:lnTo>
                <a:lnTo>
                  <a:pt x="1176393" y="1522125"/>
                </a:lnTo>
                <a:lnTo>
                  <a:pt x="1137767" y="1549703"/>
                </a:lnTo>
                <a:lnTo>
                  <a:pt x="1097272" y="1574867"/>
                </a:lnTo>
                <a:lnTo>
                  <a:pt x="1055039" y="1597501"/>
                </a:lnTo>
                <a:lnTo>
                  <a:pt x="1011198" y="1617487"/>
                </a:lnTo>
                <a:lnTo>
                  <a:pt x="965881" y="1634709"/>
                </a:lnTo>
                <a:lnTo>
                  <a:pt x="964317" y="1635449"/>
                </a:lnTo>
                <a:lnTo>
                  <a:pt x="962754" y="1635449"/>
                </a:lnTo>
                <a:lnTo>
                  <a:pt x="961187" y="1636189"/>
                </a:lnTo>
                <a:lnTo>
                  <a:pt x="916352" y="1649142"/>
                </a:lnTo>
                <a:lnTo>
                  <a:pt x="870166" y="1659465"/>
                </a:lnTo>
                <a:lnTo>
                  <a:pt x="822778" y="1667015"/>
                </a:lnTo>
                <a:lnTo>
                  <a:pt x="774338" y="1671649"/>
                </a:lnTo>
                <a:lnTo>
                  <a:pt x="724996" y="1673225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16425636" y="390090"/>
            <a:ext cx="429895" cy="8750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550" spc="-65" b="1">
                <a:latin typeface="Microsoft JhengHei"/>
                <a:cs typeface="Microsoft JhengHei"/>
              </a:rPr>
              <a:t>5</a:t>
            </a:r>
            <a:endParaRPr sz="5550">
              <a:latin typeface="Microsoft JhengHei"/>
              <a:cs typeface="Microsoft JhengHei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9697682" y="8788169"/>
            <a:ext cx="7312025" cy="1499235"/>
          </a:xfrm>
          <a:custGeom>
            <a:avLst/>
            <a:gdLst/>
            <a:ahLst/>
            <a:cxnLst/>
            <a:rect l="l" t="t" r="r" b="b"/>
            <a:pathLst>
              <a:path w="7312025" h="1499234">
                <a:moveTo>
                  <a:pt x="2119819" y="31016"/>
                </a:moveTo>
                <a:lnTo>
                  <a:pt x="2117970" y="31016"/>
                </a:lnTo>
                <a:lnTo>
                  <a:pt x="2117214" y="30259"/>
                </a:lnTo>
                <a:lnTo>
                  <a:pt x="2117214" y="28408"/>
                </a:lnTo>
                <a:lnTo>
                  <a:pt x="2117970" y="27651"/>
                </a:lnTo>
                <a:lnTo>
                  <a:pt x="2119819" y="27651"/>
                </a:lnTo>
                <a:lnTo>
                  <a:pt x="2120575" y="28408"/>
                </a:lnTo>
                <a:lnTo>
                  <a:pt x="2120575" y="30259"/>
                </a:lnTo>
                <a:lnTo>
                  <a:pt x="2119819" y="31016"/>
                </a:lnTo>
                <a:close/>
              </a:path>
              <a:path w="7312025" h="1499234">
                <a:moveTo>
                  <a:pt x="2424250" y="34379"/>
                </a:moveTo>
                <a:lnTo>
                  <a:pt x="2418700" y="34379"/>
                </a:lnTo>
                <a:lnTo>
                  <a:pt x="2416449" y="32126"/>
                </a:lnTo>
                <a:lnTo>
                  <a:pt x="2416449" y="26575"/>
                </a:lnTo>
                <a:lnTo>
                  <a:pt x="2418700" y="24321"/>
                </a:lnTo>
                <a:lnTo>
                  <a:pt x="2424250" y="24321"/>
                </a:lnTo>
                <a:lnTo>
                  <a:pt x="2426500" y="26575"/>
                </a:lnTo>
                <a:lnTo>
                  <a:pt x="2426500" y="32126"/>
                </a:lnTo>
                <a:lnTo>
                  <a:pt x="2424250" y="34379"/>
                </a:lnTo>
                <a:close/>
              </a:path>
              <a:path w="7312025" h="1499234">
                <a:moveTo>
                  <a:pt x="2728694" y="37744"/>
                </a:moveTo>
                <a:lnTo>
                  <a:pt x="2719416" y="37744"/>
                </a:lnTo>
                <a:lnTo>
                  <a:pt x="2715667" y="33993"/>
                </a:lnTo>
                <a:lnTo>
                  <a:pt x="2715667" y="24708"/>
                </a:lnTo>
                <a:lnTo>
                  <a:pt x="2719416" y="20957"/>
                </a:lnTo>
                <a:lnTo>
                  <a:pt x="2728694" y="20957"/>
                </a:lnTo>
                <a:lnTo>
                  <a:pt x="2732442" y="24708"/>
                </a:lnTo>
                <a:lnTo>
                  <a:pt x="2732442" y="33993"/>
                </a:lnTo>
                <a:lnTo>
                  <a:pt x="2728694" y="37744"/>
                </a:lnTo>
                <a:close/>
              </a:path>
              <a:path w="7312025" h="1499234">
                <a:moveTo>
                  <a:pt x="3033121" y="41108"/>
                </a:moveTo>
                <a:lnTo>
                  <a:pt x="3020145" y="41108"/>
                </a:lnTo>
                <a:lnTo>
                  <a:pt x="3014885" y="35843"/>
                </a:lnTo>
                <a:lnTo>
                  <a:pt x="3014885" y="22858"/>
                </a:lnTo>
                <a:lnTo>
                  <a:pt x="3020145" y="17593"/>
                </a:lnTo>
                <a:lnTo>
                  <a:pt x="3033121" y="17593"/>
                </a:lnTo>
                <a:lnTo>
                  <a:pt x="3038384" y="22858"/>
                </a:lnTo>
                <a:lnTo>
                  <a:pt x="3038384" y="35843"/>
                </a:lnTo>
                <a:lnTo>
                  <a:pt x="3033121" y="41108"/>
                </a:lnTo>
                <a:close/>
              </a:path>
              <a:path w="7312025" h="1499234">
                <a:moveTo>
                  <a:pt x="3337552" y="44472"/>
                </a:moveTo>
                <a:lnTo>
                  <a:pt x="3320874" y="44472"/>
                </a:lnTo>
                <a:lnTo>
                  <a:pt x="3314116" y="37710"/>
                </a:lnTo>
                <a:lnTo>
                  <a:pt x="3314116" y="21025"/>
                </a:lnTo>
                <a:lnTo>
                  <a:pt x="3320874" y="14263"/>
                </a:lnTo>
                <a:lnTo>
                  <a:pt x="3337552" y="14263"/>
                </a:lnTo>
                <a:lnTo>
                  <a:pt x="3344310" y="21025"/>
                </a:lnTo>
                <a:lnTo>
                  <a:pt x="3344310" y="37710"/>
                </a:lnTo>
                <a:lnTo>
                  <a:pt x="3337552" y="44472"/>
                </a:lnTo>
                <a:close/>
              </a:path>
              <a:path w="7312025" h="1499234">
                <a:moveTo>
                  <a:pt x="3631783" y="47836"/>
                </a:moveTo>
                <a:lnTo>
                  <a:pt x="3624601" y="46383"/>
                </a:lnTo>
                <a:lnTo>
                  <a:pt x="3618734" y="42424"/>
                </a:lnTo>
                <a:lnTo>
                  <a:pt x="3614778" y="36553"/>
                </a:lnTo>
                <a:lnTo>
                  <a:pt x="3613327" y="29367"/>
                </a:lnTo>
                <a:lnTo>
                  <a:pt x="3614778" y="22181"/>
                </a:lnTo>
                <a:lnTo>
                  <a:pt x="3618734" y="16311"/>
                </a:lnTo>
                <a:lnTo>
                  <a:pt x="3624601" y="12351"/>
                </a:lnTo>
                <a:lnTo>
                  <a:pt x="3631783" y="10899"/>
                </a:lnTo>
                <a:lnTo>
                  <a:pt x="3638965" y="12351"/>
                </a:lnTo>
                <a:lnTo>
                  <a:pt x="3644832" y="16311"/>
                </a:lnTo>
                <a:lnTo>
                  <a:pt x="3648788" y="22181"/>
                </a:lnTo>
                <a:lnTo>
                  <a:pt x="3650239" y="29367"/>
                </a:lnTo>
                <a:lnTo>
                  <a:pt x="3648788" y="36553"/>
                </a:lnTo>
                <a:lnTo>
                  <a:pt x="3644832" y="42424"/>
                </a:lnTo>
                <a:lnTo>
                  <a:pt x="3638965" y="46383"/>
                </a:lnTo>
                <a:lnTo>
                  <a:pt x="3631783" y="47836"/>
                </a:lnTo>
                <a:close/>
              </a:path>
              <a:path w="7312025" h="1499234">
                <a:moveTo>
                  <a:pt x="3934361" y="52041"/>
                </a:moveTo>
                <a:lnTo>
                  <a:pt x="3925543" y="50260"/>
                </a:lnTo>
                <a:lnTo>
                  <a:pt x="3918348" y="45403"/>
                </a:lnTo>
                <a:lnTo>
                  <a:pt x="3913499" y="38197"/>
                </a:lnTo>
                <a:lnTo>
                  <a:pt x="3911722" y="29367"/>
                </a:lnTo>
                <a:lnTo>
                  <a:pt x="3913499" y="20538"/>
                </a:lnTo>
                <a:lnTo>
                  <a:pt x="3918348" y="13331"/>
                </a:lnTo>
                <a:lnTo>
                  <a:pt x="3925543" y="8474"/>
                </a:lnTo>
                <a:lnTo>
                  <a:pt x="3934361" y="6694"/>
                </a:lnTo>
                <a:lnTo>
                  <a:pt x="3943185" y="8474"/>
                </a:lnTo>
                <a:lnTo>
                  <a:pt x="3950392" y="13331"/>
                </a:lnTo>
                <a:lnTo>
                  <a:pt x="3955252" y="20538"/>
                </a:lnTo>
                <a:lnTo>
                  <a:pt x="3957035" y="29367"/>
                </a:lnTo>
                <a:lnTo>
                  <a:pt x="3955252" y="38197"/>
                </a:lnTo>
                <a:lnTo>
                  <a:pt x="3950392" y="45403"/>
                </a:lnTo>
                <a:lnTo>
                  <a:pt x="3943185" y="50260"/>
                </a:lnTo>
                <a:lnTo>
                  <a:pt x="3934361" y="52041"/>
                </a:lnTo>
                <a:close/>
              </a:path>
              <a:path w="7312025" h="1499234">
                <a:moveTo>
                  <a:pt x="4236940" y="54563"/>
                </a:moveTo>
                <a:lnTo>
                  <a:pt x="4227148" y="52585"/>
                </a:lnTo>
                <a:lnTo>
                  <a:pt x="4219159" y="47190"/>
                </a:lnTo>
                <a:lnTo>
                  <a:pt x="4213776" y="39186"/>
                </a:lnTo>
                <a:lnTo>
                  <a:pt x="4211803" y="29384"/>
                </a:lnTo>
                <a:lnTo>
                  <a:pt x="4213776" y="19581"/>
                </a:lnTo>
                <a:lnTo>
                  <a:pt x="4219159" y="11578"/>
                </a:lnTo>
                <a:lnTo>
                  <a:pt x="4227148" y="6183"/>
                </a:lnTo>
                <a:lnTo>
                  <a:pt x="4236940" y="4205"/>
                </a:lnTo>
                <a:lnTo>
                  <a:pt x="4246737" y="6183"/>
                </a:lnTo>
                <a:lnTo>
                  <a:pt x="4254737" y="11578"/>
                </a:lnTo>
                <a:lnTo>
                  <a:pt x="4260131" y="19581"/>
                </a:lnTo>
                <a:lnTo>
                  <a:pt x="4262109" y="29384"/>
                </a:lnTo>
                <a:lnTo>
                  <a:pt x="4260131" y="39186"/>
                </a:lnTo>
                <a:lnTo>
                  <a:pt x="4254737" y="47190"/>
                </a:lnTo>
                <a:lnTo>
                  <a:pt x="4246737" y="52585"/>
                </a:lnTo>
                <a:lnTo>
                  <a:pt x="4236940" y="54563"/>
                </a:lnTo>
                <a:close/>
              </a:path>
              <a:path w="7312025" h="1499234">
                <a:moveTo>
                  <a:pt x="4539518" y="56246"/>
                </a:moveTo>
                <a:lnTo>
                  <a:pt x="4529078" y="54135"/>
                </a:lnTo>
                <a:lnTo>
                  <a:pt x="4520552" y="48378"/>
                </a:lnTo>
                <a:lnTo>
                  <a:pt x="4514803" y="39840"/>
                </a:lnTo>
                <a:lnTo>
                  <a:pt x="4512695" y="29384"/>
                </a:lnTo>
                <a:lnTo>
                  <a:pt x="4514803" y="18928"/>
                </a:lnTo>
                <a:lnTo>
                  <a:pt x="4520552" y="10390"/>
                </a:lnTo>
                <a:lnTo>
                  <a:pt x="4529078" y="4633"/>
                </a:lnTo>
                <a:lnTo>
                  <a:pt x="4539518" y="2522"/>
                </a:lnTo>
                <a:lnTo>
                  <a:pt x="4549977" y="4633"/>
                </a:lnTo>
                <a:lnTo>
                  <a:pt x="4558513" y="10390"/>
                </a:lnTo>
                <a:lnTo>
                  <a:pt x="4564266" y="18928"/>
                </a:lnTo>
                <a:lnTo>
                  <a:pt x="4566375" y="29384"/>
                </a:lnTo>
                <a:lnTo>
                  <a:pt x="4564266" y="39840"/>
                </a:lnTo>
                <a:lnTo>
                  <a:pt x="4558513" y="48378"/>
                </a:lnTo>
                <a:lnTo>
                  <a:pt x="4549977" y="54135"/>
                </a:lnTo>
                <a:lnTo>
                  <a:pt x="4539518" y="56246"/>
                </a:lnTo>
                <a:close/>
              </a:path>
              <a:path w="7312025" h="1499234">
                <a:moveTo>
                  <a:pt x="4842096" y="57087"/>
                </a:moveTo>
                <a:lnTo>
                  <a:pt x="4831325" y="54910"/>
                </a:lnTo>
                <a:lnTo>
                  <a:pt x="4822531" y="48975"/>
                </a:lnTo>
                <a:lnTo>
                  <a:pt x="4816603" y="40170"/>
                </a:lnTo>
                <a:lnTo>
                  <a:pt x="4814430" y="29384"/>
                </a:lnTo>
                <a:lnTo>
                  <a:pt x="4816603" y="18598"/>
                </a:lnTo>
                <a:lnTo>
                  <a:pt x="4822531" y="9793"/>
                </a:lnTo>
                <a:lnTo>
                  <a:pt x="4831325" y="3857"/>
                </a:lnTo>
                <a:lnTo>
                  <a:pt x="4842096" y="1681"/>
                </a:lnTo>
                <a:lnTo>
                  <a:pt x="4852887" y="3857"/>
                </a:lnTo>
                <a:lnTo>
                  <a:pt x="4861691" y="9793"/>
                </a:lnTo>
                <a:lnTo>
                  <a:pt x="4867622" y="18598"/>
                </a:lnTo>
                <a:lnTo>
                  <a:pt x="4869796" y="29384"/>
                </a:lnTo>
                <a:lnTo>
                  <a:pt x="4867622" y="40170"/>
                </a:lnTo>
                <a:lnTo>
                  <a:pt x="4861691" y="48975"/>
                </a:lnTo>
                <a:lnTo>
                  <a:pt x="4852887" y="54910"/>
                </a:lnTo>
                <a:lnTo>
                  <a:pt x="4842096" y="57087"/>
                </a:lnTo>
                <a:close/>
              </a:path>
              <a:path w="7312025" h="1499234">
                <a:moveTo>
                  <a:pt x="5144675" y="58768"/>
                </a:moveTo>
                <a:lnTo>
                  <a:pt x="5133256" y="56460"/>
                </a:lnTo>
                <a:lnTo>
                  <a:pt x="5123925" y="50163"/>
                </a:lnTo>
                <a:lnTo>
                  <a:pt x="5117630" y="40823"/>
                </a:lnTo>
                <a:lnTo>
                  <a:pt x="5115321" y="29384"/>
                </a:lnTo>
                <a:lnTo>
                  <a:pt x="5117630" y="17945"/>
                </a:lnTo>
                <a:lnTo>
                  <a:pt x="5123925" y="8605"/>
                </a:lnTo>
                <a:lnTo>
                  <a:pt x="5133256" y="2308"/>
                </a:lnTo>
                <a:lnTo>
                  <a:pt x="5144675" y="0"/>
                </a:lnTo>
                <a:lnTo>
                  <a:pt x="5156113" y="2308"/>
                </a:lnTo>
                <a:lnTo>
                  <a:pt x="5165454" y="8605"/>
                </a:lnTo>
                <a:lnTo>
                  <a:pt x="5171752" y="17945"/>
                </a:lnTo>
                <a:lnTo>
                  <a:pt x="5174062" y="29384"/>
                </a:lnTo>
                <a:lnTo>
                  <a:pt x="5171752" y="40823"/>
                </a:lnTo>
                <a:lnTo>
                  <a:pt x="5165454" y="50163"/>
                </a:lnTo>
                <a:lnTo>
                  <a:pt x="5156113" y="56460"/>
                </a:lnTo>
                <a:lnTo>
                  <a:pt x="5144675" y="58768"/>
                </a:lnTo>
                <a:close/>
              </a:path>
              <a:path w="7312025" h="1499234">
                <a:moveTo>
                  <a:pt x="5447253" y="57087"/>
                </a:moveTo>
                <a:lnTo>
                  <a:pt x="5436482" y="54910"/>
                </a:lnTo>
                <a:lnTo>
                  <a:pt x="5427688" y="48975"/>
                </a:lnTo>
                <a:lnTo>
                  <a:pt x="5421760" y="40170"/>
                </a:lnTo>
                <a:lnTo>
                  <a:pt x="5419586" y="29384"/>
                </a:lnTo>
                <a:lnTo>
                  <a:pt x="5421760" y="18598"/>
                </a:lnTo>
                <a:lnTo>
                  <a:pt x="5427688" y="9793"/>
                </a:lnTo>
                <a:lnTo>
                  <a:pt x="5436482" y="3857"/>
                </a:lnTo>
                <a:lnTo>
                  <a:pt x="5447253" y="1681"/>
                </a:lnTo>
                <a:lnTo>
                  <a:pt x="5458043" y="3857"/>
                </a:lnTo>
                <a:lnTo>
                  <a:pt x="5466847" y="9793"/>
                </a:lnTo>
                <a:lnTo>
                  <a:pt x="5472779" y="18598"/>
                </a:lnTo>
                <a:lnTo>
                  <a:pt x="5474953" y="29384"/>
                </a:lnTo>
                <a:lnTo>
                  <a:pt x="5472779" y="40170"/>
                </a:lnTo>
                <a:lnTo>
                  <a:pt x="5466847" y="48975"/>
                </a:lnTo>
                <a:lnTo>
                  <a:pt x="5458043" y="54910"/>
                </a:lnTo>
                <a:lnTo>
                  <a:pt x="5447253" y="57087"/>
                </a:lnTo>
                <a:close/>
              </a:path>
              <a:path w="7312025" h="1499234">
                <a:moveTo>
                  <a:pt x="5749865" y="52058"/>
                </a:moveTo>
                <a:lnTo>
                  <a:pt x="5741027" y="50277"/>
                </a:lnTo>
                <a:lnTo>
                  <a:pt x="5733822" y="45420"/>
                </a:lnTo>
                <a:lnTo>
                  <a:pt x="5728970" y="38213"/>
                </a:lnTo>
                <a:lnTo>
                  <a:pt x="5727192" y="29384"/>
                </a:lnTo>
                <a:lnTo>
                  <a:pt x="5728970" y="20555"/>
                </a:lnTo>
                <a:lnTo>
                  <a:pt x="5733822" y="13348"/>
                </a:lnTo>
                <a:lnTo>
                  <a:pt x="5741027" y="8491"/>
                </a:lnTo>
                <a:lnTo>
                  <a:pt x="5749865" y="6710"/>
                </a:lnTo>
                <a:lnTo>
                  <a:pt x="5758683" y="8491"/>
                </a:lnTo>
                <a:lnTo>
                  <a:pt x="5765879" y="13348"/>
                </a:lnTo>
                <a:lnTo>
                  <a:pt x="5770727" y="20555"/>
                </a:lnTo>
                <a:lnTo>
                  <a:pt x="5772504" y="29384"/>
                </a:lnTo>
                <a:lnTo>
                  <a:pt x="5770722" y="38213"/>
                </a:lnTo>
                <a:lnTo>
                  <a:pt x="5765866" y="45420"/>
                </a:lnTo>
                <a:lnTo>
                  <a:pt x="5758669" y="50277"/>
                </a:lnTo>
                <a:lnTo>
                  <a:pt x="5749865" y="52058"/>
                </a:lnTo>
                <a:close/>
              </a:path>
              <a:path w="7312025" h="1499234">
                <a:moveTo>
                  <a:pt x="6059832" y="42823"/>
                </a:moveTo>
                <a:lnTo>
                  <a:pt x="6045021" y="42823"/>
                </a:lnTo>
                <a:lnTo>
                  <a:pt x="6038981" y="36802"/>
                </a:lnTo>
                <a:lnTo>
                  <a:pt x="6038981" y="21966"/>
                </a:lnTo>
                <a:lnTo>
                  <a:pt x="6045021" y="15945"/>
                </a:lnTo>
                <a:lnTo>
                  <a:pt x="6059832" y="15945"/>
                </a:lnTo>
                <a:lnTo>
                  <a:pt x="6065872" y="21966"/>
                </a:lnTo>
                <a:lnTo>
                  <a:pt x="6065872" y="36802"/>
                </a:lnTo>
                <a:lnTo>
                  <a:pt x="6059832" y="42823"/>
                </a:lnTo>
                <a:close/>
              </a:path>
              <a:path w="7312025" h="1499234">
                <a:moveTo>
                  <a:pt x="6356844" y="32748"/>
                </a:moveTo>
                <a:lnTo>
                  <a:pt x="6353132" y="32748"/>
                </a:lnTo>
                <a:lnTo>
                  <a:pt x="6351648" y="31251"/>
                </a:lnTo>
                <a:lnTo>
                  <a:pt x="6351648" y="27517"/>
                </a:lnTo>
                <a:lnTo>
                  <a:pt x="6353132" y="26020"/>
                </a:lnTo>
                <a:lnTo>
                  <a:pt x="6356877" y="26020"/>
                </a:lnTo>
                <a:lnTo>
                  <a:pt x="6358362" y="27517"/>
                </a:lnTo>
                <a:lnTo>
                  <a:pt x="6358362" y="31251"/>
                </a:lnTo>
                <a:lnTo>
                  <a:pt x="6356844" y="32748"/>
                </a:lnTo>
                <a:close/>
              </a:path>
              <a:path w="7312025" h="1499234">
                <a:moveTo>
                  <a:pt x="909971" y="334667"/>
                </a:moveTo>
                <a:lnTo>
                  <a:pt x="907181" y="334667"/>
                </a:lnTo>
                <a:lnTo>
                  <a:pt x="906058" y="333540"/>
                </a:lnTo>
                <a:lnTo>
                  <a:pt x="906058" y="330749"/>
                </a:lnTo>
                <a:lnTo>
                  <a:pt x="907181" y="329622"/>
                </a:lnTo>
                <a:lnTo>
                  <a:pt x="909971" y="329622"/>
                </a:lnTo>
                <a:lnTo>
                  <a:pt x="911098" y="330749"/>
                </a:lnTo>
                <a:lnTo>
                  <a:pt x="911098" y="333540"/>
                </a:lnTo>
                <a:lnTo>
                  <a:pt x="909971" y="334667"/>
                </a:lnTo>
                <a:close/>
              </a:path>
              <a:path w="7312025" h="1499234">
                <a:moveTo>
                  <a:pt x="1215327" y="339698"/>
                </a:moveTo>
                <a:lnTo>
                  <a:pt x="1206989" y="339698"/>
                </a:lnTo>
                <a:lnTo>
                  <a:pt x="1203609" y="336316"/>
                </a:lnTo>
                <a:lnTo>
                  <a:pt x="1203609" y="327973"/>
                </a:lnTo>
                <a:lnTo>
                  <a:pt x="1206989" y="324592"/>
                </a:lnTo>
                <a:lnTo>
                  <a:pt x="1215327" y="324592"/>
                </a:lnTo>
                <a:lnTo>
                  <a:pt x="1218704" y="327973"/>
                </a:lnTo>
                <a:lnTo>
                  <a:pt x="1218704" y="336316"/>
                </a:lnTo>
                <a:lnTo>
                  <a:pt x="1215327" y="339698"/>
                </a:lnTo>
                <a:close/>
              </a:path>
              <a:path w="7312025" h="1499234">
                <a:moveTo>
                  <a:pt x="1520678" y="344726"/>
                </a:moveTo>
                <a:lnTo>
                  <a:pt x="1506778" y="344726"/>
                </a:lnTo>
                <a:lnTo>
                  <a:pt x="1501146" y="339091"/>
                </a:lnTo>
                <a:lnTo>
                  <a:pt x="1501146" y="325165"/>
                </a:lnTo>
                <a:lnTo>
                  <a:pt x="1506778" y="319530"/>
                </a:lnTo>
                <a:lnTo>
                  <a:pt x="1520695" y="319530"/>
                </a:lnTo>
                <a:lnTo>
                  <a:pt x="1526326" y="325165"/>
                </a:lnTo>
                <a:lnTo>
                  <a:pt x="1526326" y="339091"/>
                </a:lnTo>
                <a:lnTo>
                  <a:pt x="1520678" y="344726"/>
                </a:lnTo>
                <a:close/>
              </a:path>
              <a:path w="7312025" h="1499234">
                <a:moveTo>
                  <a:pt x="1826050" y="349756"/>
                </a:moveTo>
                <a:lnTo>
                  <a:pt x="1806582" y="349756"/>
                </a:lnTo>
                <a:lnTo>
                  <a:pt x="1798697" y="341868"/>
                </a:lnTo>
                <a:lnTo>
                  <a:pt x="1798697" y="322389"/>
                </a:lnTo>
                <a:lnTo>
                  <a:pt x="1806582" y="314501"/>
                </a:lnTo>
                <a:lnTo>
                  <a:pt x="1826050" y="314501"/>
                </a:lnTo>
                <a:lnTo>
                  <a:pt x="1833932" y="322389"/>
                </a:lnTo>
                <a:lnTo>
                  <a:pt x="1833932" y="341868"/>
                </a:lnTo>
                <a:lnTo>
                  <a:pt x="1826050" y="349756"/>
                </a:lnTo>
                <a:close/>
              </a:path>
              <a:path w="7312025" h="1499234">
                <a:moveTo>
                  <a:pt x="2118895" y="354783"/>
                </a:moveTo>
                <a:lnTo>
                  <a:pt x="2110070" y="353003"/>
                </a:lnTo>
                <a:lnTo>
                  <a:pt x="2102868" y="348146"/>
                </a:lnTo>
                <a:lnTo>
                  <a:pt x="2098014" y="340940"/>
                </a:lnTo>
                <a:lnTo>
                  <a:pt x="2096235" y="332111"/>
                </a:lnTo>
                <a:lnTo>
                  <a:pt x="2098014" y="323282"/>
                </a:lnTo>
                <a:lnTo>
                  <a:pt x="2102868" y="316075"/>
                </a:lnTo>
                <a:lnTo>
                  <a:pt x="2110070" y="311218"/>
                </a:lnTo>
                <a:lnTo>
                  <a:pt x="2118895" y="309437"/>
                </a:lnTo>
                <a:lnTo>
                  <a:pt x="2127719" y="311218"/>
                </a:lnTo>
                <a:lnTo>
                  <a:pt x="2134921" y="316075"/>
                </a:lnTo>
                <a:lnTo>
                  <a:pt x="2139775" y="323282"/>
                </a:lnTo>
                <a:lnTo>
                  <a:pt x="2141554" y="332111"/>
                </a:lnTo>
                <a:lnTo>
                  <a:pt x="2139773" y="340940"/>
                </a:lnTo>
                <a:lnTo>
                  <a:pt x="2134915" y="348146"/>
                </a:lnTo>
                <a:lnTo>
                  <a:pt x="2127712" y="353003"/>
                </a:lnTo>
                <a:lnTo>
                  <a:pt x="2118895" y="354783"/>
                </a:lnTo>
                <a:close/>
              </a:path>
              <a:path w="7312025" h="1499234">
                <a:moveTo>
                  <a:pt x="2421476" y="358147"/>
                </a:moveTo>
                <a:lnTo>
                  <a:pt x="2411356" y="356102"/>
                </a:lnTo>
                <a:lnTo>
                  <a:pt x="2403089" y="350525"/>
                </a:lnTo>
                <a:lnTo>
                  <a:pt x="2397514" y="342254"/>
                </a:lnTo>
                <a:lnTo>
                  <a:pt x="2395470" y="332128"/>
                </a:lnTo>
                <a:lnTo>
                  <a:pt x="2397514" y="322002"/>
                </a:lnTo>
                <a:lnTo>
                  <a:pt x="2403089" y="313731"/>
                </a:lnTo>
                <a:lnTo>
                  <a:pt x="2411356" y="308153"/>
                </a:lnTo>
                <a:lnTo>
                  <a:pt x="2421476" y="306107"/>
                </a:lnTo>
                <a:lnTo>
                  <a:pt x="2431594" y="308153"/>
                </a:lnTo>
                <a:lnTo>
                  <a:pt x="2439860" y="313731"/>
                </a:lnTo>
                <a:lnTo>
                  <a:pt x="2445435" y="322002"/>
                </a:lnTo>
                <a:lnTo>
                  <a:pt x="2447480" y="332128"/>
                </a:lnTo>
                <a:lnTo>
                  <a:pt x="2445437" y="342254"/>
                </a:lnTo>
                <a:lnTo>
                  <a:pt x="2439867" y="350525"/>
                </a:lnTo>
                <a:lnTo>
                  <a:pt x="2431602" y="356102"/>
                </a:lnTo>
                <a:lnTo>
                  <a:pt x="2421476" y="358147"/>
                </a:lnTo>
                <a:close/>
              </a:path>
              <a:path w="7312025" h="1499234">
                <a:moveTo>
                  <a:pt x="2724055" y="361511"/>
                </a:moveTo>
                <a:lnTo>
                  <a:pt x="2712622" y="359203"/>
                </a:lnTo>
                <a:lnTo>
                  <a:pt x="2703288" y="352906"/>
                </a:lnTo>
                <a:lnTo>
                  <a:pt x="2696995" y="343567"/>
                </a:lnTo>
                <a:lnTo>
                  <a:pt x="2694688" y="332128"/>
                </a:lnTo>
                <a:lnTo>
                  <a:pt x="2696995" y="320689"/>
                </a:lnTo>
                <a:lnTo>
                  <a:pt x="2703288" y="311349"/>
                </a:lnTo>
                <a:lnTo>
                  <a:pt x="2712622" y="305052"/>
                </a:lnTo>
                <a:lnTo>
                  <a:pt x="2724055" y="302744"/>
                </a:lnTo>
                <a:lnTo>
                  <a:pt x="2735487" y="305052"/>
                </a:lnTo>
                <a:lnTo>
                  <a:pt x="2744821" y="311349"/>
                </a:lnTo>
                <a:lnTo>
                  <a:pt x="2751114" y="320689"/>
                </a:lnTo>
                <a:lnTo>
                  <a:pt x="2753422" y="332128"/>
                </a:lnTo>
                <a:lnTo>
                  <a:pt x="2751114" y="343567"/>
                </a:lnTo>
                <a:lnTo>
                  <a:pt x="2744821" y="352906"/>
                </a:lnTo>
                <a:lnTo>
                  <a:pt x="2735487" y="359203"/>
                </a:lnTo>
                <a:lnTo>
                  <a:pt x="2724055" y="361511"/>
                </a:lnTo>
                <a:close/>
              </a:path>
              <a:path w="7312025" h="1499234">
                <a:moveTo>
                  <a:pt x="3026633" y="364875"/>
                </a:moveTo>
                <a:lnTo>
                  <a:pt x="3013896" y="362301"/>
                </a:lnTo>
                <a:lnTo>
                  <a:pt x="3003493" y="355282"/>
                </a:lnTo>
                <a:lnTo>
                  <a:pt x="2996478" y="344872"/>
                </a:lnTo>
                <a:lnTo>
                  <a:pt x="2993905" y="332128"/>
                </a:lnTo>
                <a:lnTo>
                  <a:pt x="2996478" y="319383"/>
                </a:lnTo>
                <a:lnTo>
                  <a:pt x="3003493" y="308973"/>
                </a:lnTo>
                <a:lnTo>
                  <a:pt x="3013896" y="301954"/>
                </a:lnTo>
                <a:lnTo>
                  <a:pt x="3026633" y="299379"/>
                </a:lnTo>
                <a:lnTo>
                  <a:pt x="3039371" y="301954"/>
                </a:lnTo>
                <a:lnTo>
                  <a:pt x="3049775" y="308973"/>
                </a:lnTo>
                <a:lnTo>
                  <a:pt x="3056791" y="319383"/>
                </a:lnTo>
                <a:lnTo>
                  <a:pt x="3059364" y="332128"/>
                </a:lnTo>
                <a:lnTo>
                  <a:pt x="3056791" y="344872"/>
                </a:lnTo>
                <a:lnTo>
                  <a:pt x="3049775" y="355282"/>
                </a:lnTo>
                <a:lnTo>
                  <a:pt x="3039371" y="362301"/>
                </a:lnTo>
                <a:lnTo>
                  <a:pt x="3026633" y="364875"/>
                </a:lnTo>
                <a:close/>
              </a:path>
              <a:path w="7312025" h="1499234">
                <a:moveTo>
                  <a:pt x="3329211" y="367399"/>
                </a:moveTo>
                <a:lnTo>
                  <a:pt x="3315502" y="364627"/>
                </a:lnTo>
                <a:lnTo>
                  <a:pt x="3304303" y="357069"/>
                </a:lnTo>
                <a:lnTo>
                  <a:pt x="3296750" y="345863"/>
                </a:lnTo>
                <a:lnTo>
                  <a:pt x="3293980" y="332145"/>
                </a:lnTo>
                <a:lnTo>
                  <a:pt x="3296750" y="318426"/>
                </a:lnTo>
                <a:lnTo>
                  <a:pt x="3304303" y="307220"/>
                </a:lnTo>
                <a:lnTo>
                  <a:pt x="3315502" y="299662"/>
                </a:lnTo>
                <a:lnTo>
                  <a:pt x="3329211" y="296890"/>
                </a:lnTo>
                <a:lnTo>
                  <a:pt x="3342923" y="299662"/>
                </a:lnTo>
                <a:lnTo>
                  <a:pt x="3354123" y="307220"/>
                </a:lnTo>
                <a:lnTo>
                  <a:pt x="3361676" y="318426"/>
                </a:lnTo>
                <a:lnTo>
                  <a:pt x="3364446" y="332145"/>
                </a:lnTo>
                <a:lnTo>
                  <a:pt x="3361678" y="345863"/>
                </a:lnTo>
                <a:lnTo>
                  <a:pt x="3354129" y="357069"/>
                </a:lnTo>
                <a:lnTo>
                  <a:pt x="3342930" y="364627"/>
                </a:lnTo>
                <a:lnTo>
                  <a:pt x="3329211" y="367399"/>
                </a:lnTo>
                <a:close/>
              </a:path>
              <a:path w="7312025" h="1499234">
                <a:moveTo>
                  <a:pt x="3631783" y="369922"/>
                </a:moveTo>
                <a:lnTo>
                  <a:pt x="3617087" y="366953"/>
                </a:lnTo>
                <a:lnTo>
                  <a:pt x="3605086" y="358855"/>
                </a:lnTo>
                <a:lnTo>
                  <a:pt x="3596995" y="346847"/>
                </a:lnTo>
                <a:lnTo>
                  <a:pt x="3594028" y="332145"/>
                </a:lnTo>
                <a:lnTo>
                  <a:pt x="3596995" y="317443"/>
                </a:lnTo>
                <a:lnTo>
                  <a:pt x="3605086" y="305434"/>
                </a:lnTo>
                <a:lnTo>
                  <a:pt x="3617087" y="297336"/>
                </a:lnTo>
                <a:lnTo>
                  <a:pt x="3631783" y="294367"/>
                </a:lnTo>
                <a:lnTo>
                  <a:pt x="3646479" y="297336"/>
                </a:lnTo>
                <a:lnTo>
                  <a:pt x="3658479" y="305434"/>
                </a:lnTo>
                <a:lnTo>
                  <a:pt x="3666571" y="317443"/>
                </a:lnTo>
                <a:lnTo>
                  <a:pt x="3669538" y="332145"/>
                </a:lnTo>
                <a:lnTo>
                  <a:pt x="3666571" y="346847"/>
                </a:lnTo>
                <a:lnTo>
                  <a:pt x="3658479" y="358855"/>
                </a:lnTo>
                <a:lnTo>
                  <a:pt x="3646479" y="366953"/>
                </a:lnTo>
                <a:lnTo>
                  <a:pt x="3631783" y="369922"/>
                </a:lnTo>
                <a:close/>
              </a:path>
              <a:path w="7312025" h="1499234">
                <a:moveTo>
                  <a:pt x="3934361" y="373286"/>
                </a:moveTo>
                <a:lnTo>
                  <a:pt x="3918361" y="370053"/>
                </a:lnTo>
                <a:lnTo>
                  <a:pt x="3905299" y="361237"/>
                </a:lnTo>
                <a:lnTo>
                  <a:pt x="3896494" y="348159"/>
                </a:lnTo>
                <a:lnTo>
                  <a:pt x="3893266" y="332145"/>
                </a:lnTo>
                <a:lnTo>
                  <a:pt x="3896494" y="316130"/>
                </a:lnTo>
                <a:lnTo>
                  <a:pt x="3905299" y="303052"/>
                </a:lnTo>
                <a:lnTo>
                  <a:pt x="3918361" y="294236"/>
                </a:lnTo>
                <a:lnTo>
                  <a:pt x="3934361" y="291003"/>
                </a:lnTo>
                <a:lnTo>
                  <a:pt x="3950367" y="294236"/>
                </a:lnTo>
                <a:lnTo>
                  <a:pt x="3963441" y="303052"/>
                </a:lnTo>
                <a:lnTo>
                  <a:pt x="3972257" y="316130"/>
                </a:lnTo>
                <a:lnTo>
                  <a:pt x="3975490" y="332145"/>
                </a:lnTo>
                <a:lnTo>
                  <a:pt x="3972257" y="348159"/>
                </a:lnTo>
                <a:lnTo>
                  <a:pt x="3963441" y="361237"/>
                </a:lnTo>
                <a:lnTo>
                  <a:pt x="3950367" y="370053"/>
                </a:lnTo>
                <a:lnTo>
                  <a:pt x="3934361" y="373286"/>
                </a:lnTo>
                <a:close/>
              </a:path>
              <a:path w="7312025" h="1499234">
                <a:moveTo>
                  <a:pt x="4236940" y="375810"/>
                </a:moveTo>
                <a:lnTo>
                  <a:pt x="4219960" y="372379"/>
                </a:lnTo>
                <a:lnTo>
                  <a:pt x="4206093" y="363024"/>
                </a:lnTo>
                <a:lnTo>
                  <a:pt x="4196743" y="349150"/>
                </a:lnTo>
                <a:lnTo>
                  <a:pt x="4193314" y="332162"/>
                </a:lnTo>
                <a:lnTo>
                  <a:pt x="4196743" y="315173"/>
                </a:lnTo>
                <a:lnTo>
                  <a:pt x="4206093" y="301299"/>
                </a:lnTo>
                <a:lnTo>
                  <a:pt x="4219960" y="291944"/>
                </a:lnTo>
                <a:lnTo>
                  <a:pt x="4236940" y="288513"/>
                </a:lnTo>
                <a:lnTo>
                  <a:pt x="4253919" y="291944"/>
                </a:lnTo>
                <a:lnTo>
                  <a:pt x="4267786" y="301299"/>
                </a:lnTo>
                <a:lnTo>
                  <a:pt x="4277136" y="315173"/>
                </a:lnTo>
                <a:lnTo>
                  <a:pt x="4280565" y="332162"/>
                </a:lnTo>
                <a:lnTo>
                  <a:pt x="4277136" y="349150"/>
                </a:lnTo>
                <a:lnTo>
                  <a:pt x="4267786" y="363024"/>
                </a:lnTo>
                <a:lnTo>
                  <a:pt x="4253919" y="372379"/>
                </a:lnTo>
                <a:lnTo>
                  <a:pt x="4236940" y="375810"/>
                </a:lnTo>
                <a:close/>
              </a:path>
              <a:path w="7312025" h="1499234">
                <a:moveTo>
                  <a:pt x="4539518" y="378334"/>
                </a:moveTo>
                <a:lnTo>
                  <a:pt x="4521565" y="374705"/>
                </a:lnTo>
                <a:lnTo>
                  <a:pt x="4506904" y="364810"/>
                </a:lnTo>
                <a:lnTo>
                  <a:pt x="4497020" y="350134"/>
                </a:lnTo>
                <a:lnTo>
                  <a:pt x="4493396" y="332162"/>
                </a:lnTo>
                <a:lnTo>
                  <a:pt x="4497020" y="314190"/>
                </a:lnTo>
                <a:lnTo>
                  <a:pt x="4506904" y="299514"/>
                </a:lnTo>
                <a:lnTo>
                  <a:pt x="4521565" y="289619"/>
                </a:lnTo>
                <a:lnTo>
                  <a:pt x="4539518" y="285991"/>
                </a:lnTo>
                <a:lnTo>
                  <a:pt x="4557491" y="289619"/>
                </a:lnTo>
                <a:lnTo>
                  <a:pt x="4572161" y="299514"/>
                </a:lnTo>
                <a:lnTo>
                  <a:pt x="4582049" y="314190"/>
                </a:lnTo>
                <a:lnTo>
                  <a:pt x="4585674" y="332162"/>
                </a:lnTo>
                <a:lnTo>
                  <a:pt x="4582049" y="350134"/>
                </a:lnTo>
                <a:lnTo>
                  <a:pt x="4572161" y="364810"/>
                </a:lnTo>
                <a:lnTo>
                  <a:pt x="4557491" y="374705"/>
                </a:lnTo>
                <a:lnTo>
                  <a:pt x="4539518" y="378334"/>
                </a:lnTo>
                <a:close/>
              </a:path>
              <a:path w="7312025" h="1499234">
                <a:moveTo>
                  <a:pt x="4842096" y="380854"/>
                </a:moveTo>
                <a:lnTo>
                  <a:pt x="4823164" y="377028"/>
                </a:lnTo>
                <a:lnTo>
                  <a:pt x="4807699" y="366594"/>
                </a:lnTo>
                <a:lnTo>
                  <a:pt x="4797269" y="351117"/>
                </a:lnTo>
                <a:lnTo>
                  <a:pt x="4793443" y="332162"/>
                </a:lnTo>
                <a:lnTo>
                  <a:pt x="4797269" y="313207"/>
                </a:lnTo>
                <a:lnTo>
                  <a:pt x="4807699" y="297729"/>
                </a:lnTo>
                <a:lnTo>
                  <a:pt x="4823164" y="287294"/>
                </a:lnTo>
                <a:lnTo>
                  <a:pt x="4842096" y="283468"/>
                </a:lnTo>
                <a:lnTo>
                  <a:pt x="4861048" y="287294"/>
                </a:lnTo>
                <a:lnTo>
                  <a:pt x="4876524" y="297729"/>
                </a:lnTo>
                <a:lnTo>
                  <a:pt x="4886957" y="313207"/>
                </a:lnTo>
                <a:lnTo>
                  <a:pt x="4890783" y="332162"/>
                </a:lnTo>
                <a:lnTo>
                  <a:pt x="4886957" y="351117"/>
                </a:lnTo>
                <a:lnTo>
                  <a:pt x="4876524" y="366594"/>
                </a:lnTo>
                <a:lnTo>
                  <a:pt x="4861048" y="377028"/>
                </a:lnTo>
                <a:lnTo>
                  <a:pt x="4842096" y="380854"/>
                </a:lnTo>
                <a:close/>
              </a:path>
              <a:path w="7312025" h="1499234">
                <a:moveTo>
                  <a:pt x="5144675" y="383378"/>
                </a:moveTo>
                <a:lnTo>
                  <a:pt x="5124749" y="379354"/>
                </a:lnTo>
                <a:lnTo>
                  <a:pt x="5108480" y="368378"/>
                </a:lnTo>
                <a:lnTo>
                  <a:pt x="5097513" y="352099"/>
                </a:lnTo>
                <a:lnTo>
                  <a:pt x="5093491" y="332162"/>
                </a:lnTo>
                <a:lnTo>
                  <a:pt x="5097513" y="312223"/>
                </a:lnTo>
                <a:lnTo>
                  <a:pt x="5108480" y="295944"/>
                </a:lnTo>
                <a:lnTo>
                  <a:pt x="5124749" y="284968"/>
                </a:lnTo>
                <a:lnTo>
                  <a:pt x="5144675" y="280944"/>
                </a:lnTo>
                <a:lnTo>
                  <a:pt x="5164605" y="284968"/>
                </a:lnTo>
                <a:lnTo>
                  <a:pt x="5180886" y="295944"/>
                </a:lnTo>
                <a:lnTo>
                  <a:pt x="5191865" y="312223"/>
                </a:lnTo>
                <a:lnTo>
                  <a:pt x="5195892" y="332162"/>
                </a:lnTo>
                <a:lnTo>
                  <a:pt x="5191865" y="352099"/>
                </a:lnTo>
                <a:lnTo>
                  <a:pt x="5180886" y="368378"/>
                </a:lnTo>
                <a:lnTo>
                  <a:pt x="5164605" y="379354"/>
                </a:lnTo>
                <a:lnTo>
                  <a:pt x="5144675" y="383378"/>
                </a:lnTo>
                <a:close/>
              </a:path>
              <a:path w="7312025" h="1499234">
                <a:moveTo>
                  <a:pt x="5447253" y="386742"/>
                </a:moveTo>
                <a:lnTo>
                  <a:pt x="5426037" y="382453"/>
                </a:lnTo>
                <a:lnTo>
                  <a:pt x="5408705" y="370757"/>
                </a:lnTo>
                <a:lnTo>
                  <a:pt x="5397016" y="353413"/>
                </a:lnTo>
                <a:lnTo>
                  <a:pt x="5392729" y="332178"/>
                </a:lnTo>
                <a:lnTo>
                  <a:pt x="5397016" y="310944"/>
                </a:lnTo>
                <a:lnTo>
                  <a:pt x="5408705" y="293599"/>
                </a:lnTo>
                <a:lnTo>
                  <a:pt x="5426037" y="281903"/>
                </a:lnTo>
                <a:lnTo>
                  <a:pt x="5447253" y="277614"/>
                </a:lnTo>
                <a:lnTo>
                  <a:pt x="5468488" y="281903"/>
                </a:lnTo>
                <a:lnTo>
                  <a:pt x="5485830" y="293599"/>
                </a:lnTo>
                <a:lnTo>
                  <a:pt x="5497523" y="310944"/>
                </a:lnTo>
                <a:lnTo>
                  <a:pt x="5501810" y="332178"/>
                </a:lnTo>
                <a:lnTo>
                  <a:pt x="5497523" y="353413"/>
                </a:lnTo>
                <a:lnTo>
                  <a:pt x="5485830" y="370757"/>
                </a:lnTo>
                <a:lnTo>
                  <a:pt x="5468488" y="382453"/>
                </a:lnTo>
                <a:lnTo>
                  <a:pt x="5447253" y="386742"/>
                </a:lnTo>
                <a:close/>
              </a:path>
              <a:path w="7312025" h="1499234">
                <a:moveTo>
                  <a:pt x="5749865" y="389265"/>
                </a:moveTo>
                <a:lnTo>
                  <a:pt x="5727656" y="384778"/>
                </a:lnTo>
                <a:lnTo>
                  <a:pt x="5709521" y="372543"/>
                </a:lnTo>
                <a:lnTo>
                  <a:pt x="5697294" y="354397"/>
                </a:lnTo>
                <a:lnTo>
                  <a:pt x="5692811" y="332178"/>
                </a:lnTo>
                <a:lnTo>
                  <a:pt x="5697294" y="309961"/>
                </a:lnTo>
                <a:lnTo>
                  <a:pt x="5709521" y="291814"/>
                </a:lnTo>
                <a:lnTo>
                  <a:pt x="5727656" y="279578"/>
                </a:lnTo>
                <a:lnTo>
                  <a:pt x="5749865" y="275091"/>
                </a:lnTo>
                <a:lnTo>
                  <a:pt x="5772055" y="279578"/>
                </a:lnTo>
                <a:lnTo>
                  <a:pt x="5790180" y="291814"/>
                </a:lnTo>
                <a:lnTo>
                  <a:pt x="5802403" y="309961"/>
                </a:lnTo>
                <a:lnTo>
                  <a:pt x="5806885" y="332178"/>
                </a:lnTo>
                <a:lnTo>
                  <a:pt x="5802407" y="354397"/>
                </a:lnTo>
                <a:lnTo>
                  <a:pt x="5790192" y="372543"/>
                </a:lnTo>
                <a:lnTo>
                  <a:pt x="5772069" y="384778"/>
                </a:lnTo>
                <a:lnTo>
                  <a:pt x="5749865" y="389265"/>
                </a:lnTo>
                <a:close/>
              </a:path>
              <a:path w="7312025" h="1499234">
                <a:moveTo>
                  <a:pt x="6052443" y="391789"/>
                </a:moveTo>
                <a:lnTo>
                  <a:pt x="6029255" y="387104"/>
                </a:lnTo>
                <a:lnTo>
                  <a:pt x="6010315" y="374327"/>
                </a:lnTo>
                <a:lnTo>
                  <a:pt x="5997543" y="355379"/>
                </a:lnTo>
                <a:lnTo>
                  <a:pt x="5992859" y="332178"/>
                </a:lnTo>
                <a:lnTo>
                  <a:pt x="5997543" y="308977"/>
                </a:lnTo>
                <a:lnTo>
                  <a:pt x="6010315" y="290029"/>
                </a:lnTo>
                <a:lnTo>
                  <a:pt x="6029255" y="277253"/>
                </a:lnTo>
                <a:lnTo>
                  <a:pt x="6052443" y="272568"/>
                </a:lnTo>
                <a:lnTo>
                  <a:pt x="6075626" y="277253"/>
                </a:lnTo>
                <a:lnTo>
                  <a:pt x="6094555" y="290029"/>
                </a:lnTo>
                <a:lnTo>
                  <a:pt x="6107315" y="308977"/>
                </a:lnTo>
                <a:lnTo>
                  <a:pt x="6111994" y="332178"/>
                </a:lnTo>
                <a:lnTo>
                  <a:pt x="6107315" y="355379"/>
                </a:lnTo>
                <a:lnTo>
                  <a:pt x="6094555" y="374327"/>
                </a:lnTo>
                <a:lnTo>
                  <a:pt x="6075626" y="387104"/>
                </a:lnTo>
                <a:lnTo>
                  <a:pt x="6052443" y="391789"/>
                </a:lnTo>
                <a:close/>
              </a:path>
              <a:path w="7312025" h="1499234">
                <a:moveTo>
                  <a:pt x="6355022" y="391789"/>
                </a:moveTo>
                <a:lnTo>
                  <a:pt x="6331833" y="387104"/>
                </a:lnTo>
                <a:lnTo>
                  <a:pt x="6312893" y="374327"/>
                </a:lnTo>
                <a:lnTo>
                  <a:pt x="6300121" y="355379"/>
                </a:lnTo>
                <a:lnTo>
                  <a:pt x="6295437" y="332178"/>
                </a:lnTo>
                <a:lnTo>
                  <a:pt x="6300121" y="308977"/>
                </a:lnTo>
                <a:lnTo>
                  <a:pt x="6312893" y="290029"/>
                </a:lnTo>
                <a:lnTo>
                  <a:pt x="6331833" y="277253"/>
                </a:lnTo>
                <a:lnTo>
                  <a:pt x="6355022" y="272568"/>
                </a:lnTo>
                <a:lnTo>
                  <a:pt x="6378204" y="277253"/>
                </a:lnTo>
                <a:lnTo>
                  <a:pt x="6397133" y="290029"/>
                </a:lnTo>
                <a:lnTo>
                  <a:pt x="6409893" y="308977"/>
                </a:lnTo>
                <a:lnTo>
                  <a:pt x="6414572" y="332178"/>
                </a:lnTo>
                <a:lnTo>
                  <a:pt x="6409893" y="355379"/>
                </a:lnTo>
                <a:lnTo>
                  <a:pt x="6397133" y="374327"/>
                </a:lnTo>
                <a:lnTo>
                  <a:pt x="6378204" y="387104"/>
                </a:lnTo>
                <a:lnTo>
                  <a:pt x="6355022" y="391789"/>
                </a:lnTo>
                <a:close/>
              </a:path>
              <a:path w="7312025" h="1499234">
                <a:moveTo>
                  <a:pt x="6657600" y="376684"/>
                </a:moveTo>
                <a:lnTo>
                  <a:pt x="6640289" y="373188"/>
                </a:lnTo>
                <a:lnTo>
                  <a:pt x="6626154" y="363655"/>
                </a:lnTo>
                <a:lnTo>
                  <a:pt x="6616625" y="349514"/>
                </a:lnTo>
                <a:lnTo>
                  <a:pt x="6613131" y="332195"/>
                </a:lnTo>
                <a:lnTo>
                  <a:pt x="6616625" y="314877"/>
                </a:lnTo>
                <a:lnTo>
                  <a:pt x="6626154" y="300735"/>
                </a:lnTo>
                <a:lnTo>
                  <a:pt x="6640289" y="291202"/>
                </a:lnTo>
                <a:lnTo>
                  <a:pt x="6657600" y="287706"/>
                </a:lnTo>
                <a:lnTo>
                  <a:pt x="6674891" y="291202"/>
                </a:lnTo>
                <a:lnTo>
                  <a:pt x="6689016" y="300735"/>
                </a:lnTo>
                <a:lnTo>
                  <a:pt x="6698542" y="314877"/>
                </a:lnTo>
                <a:lnTo>
                  <a:pt x="6702035" y="332195"/>
                </a:lnTo>
                <a:lnTo>
                  <a:pt x="6698542" y="349514"/>
                </a:lnTo>
                <a:lnTo>
                  <a:pt x="6689016" y="363655"/>
                </a:lnTo>
                <a:lnTo>
                  <a:pt x="6674891" y="373188"/>
                </a:lnTo>
                <a:lnTo>
                  <a:pt x="6657600" y="376684"/>
                </a:lnTo>
                <a:close/>
              </a:path>
              <a:path w="7312025" h="1499234">
                <a:moveTo>
                  <a:pt x="6967568" y="345616"/>
                </a:moveTo>
                <a:lnTo>
                  <a:pt x="6952756" y="345616"/>
                </a:lnTo>
                <a:lnTo>
                  <a:pt x="6946750" y="339597"/>
                </a:lnTo>
                <a:lnTo>
                  <a:pt x="6946750" y="324761"/>
                </a:lnTo>
                <a:lnTo>
                  <a:pt x="6952756" y="318739"/>
                </a:lnTo>
                <a:lnTo>
                  <a:pt x="6967568" y="318739"/>
                </a:lnTo>
                <a:lnTo>
                  <a:pt x="6973606" y="324761"/>
                </a:lnTo>
                <a:lnTo>
                  <a:pt x="6973606" y="339597"/>
                </a:lnTo>
                <a:lnTo>
                  <a:pt x="6967568" y="345616"/>
                </a:lnTo>
                <a:close/>
              </a:path>
              <a:path w="7312025" h="1499234">
                <a:moveTo>
                  <a:pt x="304344" y="636622"/>
                </a:moveTo>
                <a:lnTo>
                  <a:pt x="302495" y="636622"/>
                </a:lnTo>
                <a:lnTo>
                  <a:pt x="301738" y="635863"/>
                </a:lnTo>
                <a:lnTo>
                  <a:pt x="301738" y="634014"/>
                </a:lnTo>
                <a:lnTo>
                  <a:pt x="302495" y="633258"/>
                </a:lnTo>
                <a:lnTo>
                  <a:pt x="304344" y="633258"/>
                </a:lnTo>
                <a:lnTo>
                  <a:pt x="305100" y="634014"/>
                </a:lnTo>
                <a:lnTo>
                  <a:pt x="305100" y="635863"/>
                </a:lnTo>
                <a:lnTo>
                  <a:pt x="304344" y="636622"/>
                </a:lnTo>
                <a:close/>
              </a:path>
              <a:path w="7312025" h="1499234">
                <a:moveTo>
                  <a:pt x="609242" y="640826"/>
                </a:moveTo>
                <a:lnTo>
                  <a:pt x="602754" y="640826"/>
                </a:lnTo>
                <a:lnTo>
                  <a:pt x="600132" y="638201"/>
                </a:lnTo>
                <a:lnTo>
                  <a:pt x="600132" y="631709"/>
                </a:lnTo>
                <a:lnTo>
                  <a:pt x="602754" y="629084"/>
                </a:lnTo>
                <a:lnTo>
                  <a:pt x="609242" y="629084"/>
                </a:lnTo>
                <a:lnTo>
                  <a:pt x="611867" y="631709"/>
                </a:lnTo>
                <a:lnTo>
                  <a:pt x="611867" y="638201"/>
                </a:lnTo>
                <a:lnTo>
                  <a:pt x="609242" y="640826"/>
                </a:lnTo>
                <a:close/>
              </a:path>
              <a:path w="7312025" h="1499234">
                <a:moveTo>
                  <a:pt x="914142" y="645030"/>
                </a:moveTo>
                <a:lnTo>
                  <a:pt x="903014" y="645030"/>
                </a:lnTo>
                <a:lnTo>
                  <a:pt x="898510" y="640522"/>
                </a:lnTo>
                <a:lnTo>
                  <a:pt x="898510" y="629388"/>
                </a:lnTo>
                <a:lnTo>
                  <a:pt x="903014" y="624880"/>
                </a:lnTo>
                <a:lnTo>
                  <a:pt x="914142" y="624880"/>
                </a:lnTo>
                <a:lnTo>
                  <a:pt x="918646" y="629388"/>
                </a:lnTo>
                <a:lnTo>
                  <a:pt x="918646" y="640522"/>
                </a:lnTo>
                <a:lnTo>
                  <a:pt x="914142" y="645030"/>
                </a:lnTo>
                <a:close/>
              </a:path>
              <a:path w="7312025" h="1499234">
                <a:moveTo>
                  <a:pt x="1218569" y="648394"/>
                </a:moveTo>
                <a:lnTo>
                  <a:pt x="1203744" y="648394"/>
                </a:lnTo>
                <a:lnTo>
                  <a:pt x="1197728" y="642375"/>
                </a:lnTo>
                <a:lnTo>
                  <a:pt x="1197728" y="627539"/>
                </a:lnTo>
                <a:lnTo>
                  <a:pt x="1203744" y="621517"/>
                </a:lnTo>
                <a:lnTo>
                  <a:pt x="1218569" y="621517"/>
                </a:lnTo>
                <a:lnTo>
                  <a:pt x="1224588" y="627539"/>
                </a:lnTo>
                <a:lnTo>
                  <a:pt x="1224588" y="642375"/>
                </a:lnTo>
                <a:lnTo>
                  <a:pt x="1218569" y="648394"/>
                </a:lnTo>
                <a:close/>
              </a:path>
              <a:path w="7312025" h="1499234">
                <a:moveTo>
                  <a:pt x="1523000" y="651761"/>
                </a:moveTo>
                <a:lnTo>
                  <a:pt x="1504473" y="651761"/>
                </a:lnTo>
                <a:lnTo>
                  <a:pt x="1496959" y="644240"/>
                </a:lnTo>
                <a:lnTo>
                  <a:pt x="1496959" y="625704"/>
                </a:lnTo>
                <a:lnTo>
                  <a:pt x="1504473" y="618186"/>
                </a:lnTo>
                <a:lnTo>
                  <a:pt x="1523000" y="618186"/>
                </a:lnTo>
                <a:lnTo>
                  <a:pt x="1530513" y="625704"/>
                </a:lnTo>
                <a:lnTo>
                  <a:pt x="1530513" y="644240"/>
                </a:lnTo>
                <a:lnTo>
                  <a:pt x="1523000" y="651761"/>
                </a:lnTo>
                <a:close/>
              </a:path>
              <a:path w="7312025" h="1499234">
                <a:moveTo>
                  <a:pt x="1816316" y="655121"/>
                </a:moveTo>
                <a:lnTo>
                  <a:pt x="1808475" y="653539"/>
                </a:lnTo>
                <a:lnTo>
                  <a:pt x="1802074" y="649222"/>
                </a:lnTo>
                <a:lnTo>
                  <a:pt x="1797759" y="642818"/>
                </a:lnTo>
                <a:lnTo>
                  <a:pt x="1796177" y="634972"/>
                </a:lnTo>
                <a:lnTo>
                  <a:pt x="1797759" y="627126"/>
                </a:lnTo>
                <a:lnTo>
                  <a:pt x="1802074" y="620722"/>
                </a:lnTo>
                <a:lnTo>
                  <a:pt x="1808475" y="616405"/>
                </a:lnTo>
                <a:lnTo>
                  <a:pt x="1816316" y="614823"/>
                </a:lnTo>
                <a:lnTo>
                  <a:pt x="1824157" y="616405"/>
                </a:lnTo>
                <a:lnTo>
                  <a:pt x="1830559" y="620722"/>
                </a:lnTo>
                <a:lnTo>
                  <a:pt x="1834874" y="627126"/>
                </a:lnTo>
                <a:lnTo>
                  <a:pt x="1836456" y="634972"/>
                </a:lnTo>
                <a:lnTo>
                  <a:pt x="1834874" y="642818"/>
                </a:lnTo>
                <a:lnTo>
                  <a:pt x="1830559" y="649222"/>
                </a:lnTo>
                <a:lnTo>
                  <a:pt x="1824157" y="653539"/>
                </a:lnTo>
                <a:lnTo>
                  <a:pt x="1816316" y="655121"/>
                </a:lnTo>
                <a:close/>
              </a:path>
              <a:path w="7312025" h="1499234">
                <a:moveTo>
                  <a:pt x="2118895" y="658489"/>
                </a:moveTo>
                <a:lnTo>
                  <a:pt x="2109748" y="656640"/>
                </a:lnTo>
                <a:lnTo>
                  <a:pt x="2102279" y="651600"/>
                </a:lnTo>
                <a:lnTo>
                  <a:pt x="2097242" y="644125"/>
                </a:lnTo>
                <a:lnTo>
                  <a:pt x="2095395" y="634972"/>
                </a:lnTo>
                <a:lnTo>
                  <a:pt x="2097242" y="625821"/>
                </a:lnTo>
                <a:lnTo>
                  <a:pt x="2102279" y="618347"/>
                </a:lnTo>
                <a:lnTo>
                  <a:pt x="2109748" y="613307"/>
                </a:lnTo>
                <a:lnTo>
                  <a:pt x="2118895" y="611459"/>
                </a:lnTo>
                <a:lnTo>
                  <a:pt x="2128041" y="613307"/>
                </a:lnTo>
                <a:lnTo>
                  <a:pt x="2135511" y="618347"/>
                </a:lnTo>
                <a:lnTo>
                  <a:pt x="2140547" y="625821"/>
                </a:lnTo>
                <a:lnTo>
                  <a:pt x="2142394" y="634972"/>
                </a:lnTo>
                <a:lnTo>
                  <a:pt x="2140547" y="644125"/>
                </a:lnTo>
                <a:lnTo>
                  <a:pt x="2135511" y="651600"/>
                </a:lnTo>
                <a:lnTo>
                  <a:pt x="2128041" y="656640"/>
                </a:lnTo>
                <a:lnTo>
                  <a:pt x="2118895" y="658489"/>
                </a:lnTo>
                <a:close/>
              </a:path>
              <a:path w="7312025" h="1499234">
                <a:moveTo>
                  <a:pt x="2421476" y="661009"/>
                </a:moveTo>
                <a:lnTo>
                  <a:pt x="2411356" y="658964"/>
                </a:lnTo>
                <a:lnTo>
                  <a:pt x="2403089" y="653386"/>
                </a:lnTo>
                <a:lnTo>
                  <a:pt x="2397514" y="645115"/>
                </a:lnTo>
                <a:lnTo>
                  <a:pt x="2395470" y="634989"/>
                </a:lnTo>
                <a:lnTo>
                  <a:pt x="2397514" y="624864"/>
                </a:lnTo>
                <a:lnTo>
                  <a:pt x="2403089" y="616593"/>
                </a:lnTo>
                <a:lnTo>
                  <a:pt x="2411356" y="611015"/>
                </a:lnTo>
                <a:lnTo>
                  <a:pt x="2421476" y="608969"/>
                </a:lnTo>
                <a:lnTo>
                  <a:pt x="2431594" y="611015"/>
                </a:lnTo>
                <a:lnTo>
                  <a:pt x="2439860" y="616593"/>
                </a:lnTo>
                <a:lnTo>
                  <a:pt x="2445435" y="624864"/>
                </a:lnTo>
                <a:lnTo>
                  <a:pt x="2447480" y="634989"/>
                </a:lnTo>
                <a:lnTo>
                  <a:pt x="2445437" y="645115"/>
                </a:lnTo>
                <a:lnTo>
                  <a:pt x="2439867" y="653386"/>
                </a:lnTo>
                <a:lnTo>
                  <a:pt x="2431602" y="658964"/>
                </a:lnTo>
                <a:lnTo>
                  <a:pt x="2421476" y="661009"/>
                </a:lnTo>
                <a:close/>
              </a:path>
              <a:path w="7312025" h="1499234">
                <a:moveTo>
                  <a:pt x="2724055" y="664373"/>
                </a:moveTo>
                <a:lnTo>
                  <a:pt x="2712622" y="662064"/>
                </a:lnTo>
                <a:lnTo>
                  <a:pt x="2703288" y="655768"/>
                </a:lnTo>
                <a:lnTo>
                  <a:pt x="2696995" y="646428"/>
                </a:lnTo>
                <a:lnTo>
                  <a:pt x="2694688" y="634989"/>
                </a:lnTo>
                <a:lnTo>
                  <a:pt x="2696995" y="623550"/>
                </a:lnTo>
                <a:lnTo>
                  <a:pt x="2703288" y="614210"/>
                </a:lnTo>
                <a:lnTo>
                  <a:pt x="2712622" y="607913"/>
                </a:lnTo>
                <a:lnTo>
                  <a:pt x="2724055" y="605605"/>
                </a:lnTo>
                <a:lnTo>
                  <a:pt x="2735487" y="607913"/>
                </a:lnTo>
                <a:lnTo>
                  <a:pt x="2744821" y="614210"/>
                </a:lnTo>
                <a:lnTo>
                  <a:pt x="2751114" y="623550"/>
                </a:lnTo>
                <a:lnTo>
                  <a:pt x="2753422" y="634989"/>
                </a:lnTo>
                <a:lnTo>
                  <a:pt x="2751114" y="646428"/>
                </a:lnTo>
                <a:lnTo>
                  <a:pt x="2744821" y="655768"/>
                </a:lnTo>
                <a:lnTo>
                  <a:pt x="2735487" y="662064"/>
                </a:lnTo>
                <a:lnTo>
                  <a:pt x="2724055" y="664373"/>
                </a:lnTo>
                <a:close/>
              </a:path>
              <a:path w="7312025" h="1499234">
                <a:moveTo>
                  <a:pt x="3026633" y="667737"/>
                </a:moveTo>
                <a:lnTo>
                  <a:pt x="3013896" y="665163"/>
                </a:lnTo>
                <a:lnTo>
                  <a:pt x="3003493" y="658143"/>
                </a:lnTo>
                <a:lnTo>
                  <a:pt x="2996478" y="647734"/>
                </a:lnTo>
                <a:lnTo>
                  <a:pt x="2993905" y="634989"/>
                </a:lnTo>
                <a:lnTo>
                  <a:pt x="2996478" y="622244"/>
                </a:lnTo>
                <a:lnTo>
                  <a:pt x="3003493" y="611835"/>
                </a:lnTo>
                <a:lnTo>
                  <a:pt x="3013896" y="604815"/>
                </a:lnTo>
                <a:lnTo>
                  <a:pt x="3026633" y="602241"/>
                </a:lnTo>
                <a:lnTo>
                  <a:pt x="3039371" y="604815"/>
                </a:lnTo>
                <a:lnTo>
                  <a:pt x="3049775" y="611835"/>
                </a:lnTo>
                <a:lnTo>
                  <a:pt x="3056791" y="622244"/>
                </a:lnTo>
                <a:lnTo>
                  <a:pt x="3059364" y="634989"/>
                </a:lnTo>
                <a:lnTo>
                  <a:pt x="3056791" y="647734"/>
                </a:lnTo>
                <a:lnTo>
                  <a:pt x="3049775" y="658143"/>
                </a:lnTo>
                <a:lnTo>
                  <a:pt x="3039371" y="665163"/>
                </a:lnTo>
                <a:lnTo>
                  <a:pt x="3026633" y="667737"/>
                </a:lnTo>
                <a:close/>
              </a:path>
              <a:path w="7312025" h="1499234">
                <a:moveTo>
                  <a:pt x="3329211" y="670260"/>
                </a:moveTo>
                <a:lnTo>
                  <a:pt x="3315502" y="667489"/>
                </a:lnTo>
                <a:lnTo>
                  <a:pt x="3304303" y="659931"/>
                </a:lnTo>
                <a:lnTo>
                  <a:pt x="3296750" y="648724"/>
                </a:lnTo>
                <a:lnTo>
                  <a:pt x="3293980" y="635006"/>
                </a:lnTo>
                <a:lnTo>
                  <a:pt x="3296750" y="621287"/>
                </a:lnTo>
                <a:lnTo>
                  <a:pt x="3304303" y="610080"/>
                </a:lnTo>
                <a:lnTo>
                  <a:pt x="3315502" y="602523"/>
                </a:lnTo>
                <a:lnTo>
                  <a:pt x="3329211" y="599751"/>
                </a:lnTo>
                <a:lnTo>
                  <a:pt x="3342923" y="602523"/>
                </a:lnTo>
                <a:lnTo>
                  <a:pt x="3354123" y="610080"/>
                </a:lnTo>
                <a:lnTo>
                  <a:pt x="3361676" y="621287"/>
                </a:lnTo>
                <a:lnTo>
                  <a:pt x="3364446" y="635006"/>
                </a:lnTo>
                <a:lnTo>
                  <a:pt x="3361678" y="648724"/>
                </a:lnTo>
                <a:lnTo>
                  <a:pt x="3354129" y="659931"/>
                </a:lnTo>
                <a:lnTo>
                  <a:pt x="3342930" y="667489"/>
                </a:lnTo>
                <a:lnTo>
                  <a:pt x="3329211" y="670260"/>
                </a:lnTo>
                <a:close/>
              </a:path>
              <a:path w="7312025" h="1499234">
                <a:moveTo>
                  <a:pt x="3631783" y="672784"/>
                </a:moveTo>
                <a:lnTo>
                  <a:pt x="3617087" y="669814"/>
                </a:lnTo>
                <a:lnTo>
                  <a:pt x="3605086" y="661717"/>
                </a:lnTo>
                <a:lnTo>
                  <a:pt x="3596995" y="649708"/>
                </a:lnTo>
                <a:lnTo>
                  <a:pt x="3594028" y="635006"/>
                </a:lnTo>
                <a:lnTo>
                  <a:pt x="3596995" y="620305"/>
                </a:lnTo>
                <a:lnTo>
                  <a:pt x="3605086" y="608296"/>
                </a:lnTo>
                <a:lnTo>
                  <a:pt x="3617087" y="600197"/>
                </a:lnTo>
                <a:lnTo>
                  <a:pt x="3631783" y="597227"/>
                </a:lnTo>
                <a:lnTo>
                  <a:pt x="3646479" y="600197"/>
                </a:lnTo>
                <a:lnTo>
                  <a:pt x="3658479" y="608296"/>
                </a:lnTo>
                <a:lnTo>
                  <a:pt x="3666571" y="620305"/>
                </a:lnTo>
                <a:lnTo>
                  <a:pt x="3669538" y="635006"/>
                </a:lnTo>
                <a:lnTo>
                  <a:pt x="3666571" y="649708"/>
                </a:lnTo>
                <a:lnTo>
                  <a:pt x="3658479" y="661717"/>
                </a:lnTo>
                <a:lnTo>
                  <a:pt x="3646479" y="669814"/>
                </a:lnTo>
                <a:lnTo>
                  <a:pt x="3631783" y="672784"/>
                </a:lnTo>
                <a:close/>
              </a:path>
              <a:path w="7312025" h="1499234">
                <a:moveTo>
                  <a:pt x="3934361" y="676148"/>
                </a:moveTo>
                <a:lnTo>
                  <a:pt x="3918361" y="672915"/>
                </a:lnTo>
                <a:lnTo>
                  <a:pt x="3905299" y="664098"/>
                </a:lnTo>
                <a:lnTo>
                  <a:pt x="3896494" y="651021"/>
                </a:lnTo>
                <a:lnTo>
                  <a:pt x="3893266" y="635006"/>
                </a:lnTo>
                <a:lnTo>
                  <a:pt x="3896494" y="618991"/>
                </a:lnTo>
                <a:lnTo>
                  <a:pt x="3905299" y="605913"/>
                </a:lnTo>
                <a:lnTo>
                  <a:pt x="3918361" y="597096"/>
                </a:lnTo>
                <a:lnTo>
                  <a:pt x="3934361" y="593863"/>
                </a:lnTo>
                <a:lnTo>
                  <a:pt x="3950367" y="597096"/>
                </a:lnTo>
                <a:lnTo>
                  <a:pt x="3963441" y="605913"/>
                </a:lnTo>
                <a:lnTo>
                  <a:pt x="3972257" y="618991"/>
                </a:lnTo>
                <a:lnTo>
                  <a:pt x="3975490" y="635006"/>
                </a:lnTo>
                <a:lnTo>
                  <a:pt x="3972257" y="651021"/>
                </a:lnTo>
                <a:lnTo>
                  <a:pt x="3963441" y="664098"/>
                </a:lnTo>
                <a:lnTo>
                  <a:pt x="3950367" y="672915"/>
                </a:lnTo>
                <a:lnTo>
                  <a:pt x="3934361" y="676148"/>
                </a:lnTo>
                <a:close/>
              </a:path>
              <a:path w="7312025" h="1499234">
                <a:moveTo>
                  <a:pt x="4236940" y="678672"/>
                </a:moveTo>
                <a:lnTo>
                  <a:pt x="4219960" y="675241"/>
                </a:lnTo>
                <a:lnTo>
                  <a:pt x="4206093" y="665886"/>
                </a:lnTo>
                <a:lnTo>
                  <a:pt x="4196743" y="652012"/>
                </a:lnTo>
                <a:lnTo>
                  <a:pt x="4193314" y="635023"/>
                </a:lnTo>
                <a:lnTo>
                  <a:pt x="4196743" y="618034"/>
                </a:lnTo>
                <a:lnTo>
                  <a:pt x="4206093" y="604161"/>
                </a:lnTo>
                <a:lnTo>
                  <a:pt x="4219960" y="594807"/>
                </a:lnTo>
                <a:lnTo>
                  <a:pt x="4236940" y="591377"/>
                </a:lnTo>
                <a:lnTo>
                  <a:pt x="4253919" y="594807"/>
                </a:lnTo>
                <a:lnTo>
                  <a:pt x="4267786" y="604161"/>
                </a:lnTo>
                <a:lnTo>
                  <a:pt x="4277136" y="618034"/>
                </a:lnTo>
                <a:lnTo>
                  <a:pt x="4280565" y="635023"/>
                </a:lnTo>
                <a:lnTo>
                  <a:pt x="4277136" y="652012"/>
                </a:lnTo>
                <a:lnTo>
                  <a:pt x="4267786" y="665886"/>
                </a:lnTo>
                <a:lnTo>
                  <a:pt x="4253919" y="675241"/>
                </a:lnTo>
                <a:lnTo>
                  <a:pt x="4236940" y="678672"/>
                </a:lnTo>
                <a:close/>
              </a:path>
              <a:path w="7312025" h="1499234">
                <a:moveTo>
                  <a:pt x="4539518" y="681195"/>
                </a:moveTo>
                <a:lnTo>
                  <a:pt x="4521565" y="677567"/>
                </a:lnTo>
                <a:lnTo>
                  <a:pt x="4506904" y="667672"/>
                </a:lnTo>
                <a:lnTo>
                  <a:pt x="4497020" y="652995"/>
                </a:lnTo>
                <a:lnTo>
                  <a:pt x="4493396" y="635023"/>
                </a:lnTo>
                <a:lnTo>
                  <a:pt x="4497020" y="617052"/>
                </a:lnTo>
                <a:lnTo>
                  <a:pt x="4506904" y="602376"/>
                </a:lnTo>
                <a:lnTo>
                  <a:pt x="4521565" y="592482"/>
                </a:lnTo>
                <a:lnTo>
                  <a:pt x="4539518" y="588853"/>
                </a:lnTo>
                <a:lnTo>
                  <a:pt x="4557491" y="592482"/>
                </a:lnTo>
                <a:lnTo>
                  <a:pt x="4572161" y="602376"/>
                </a:lnTo>
                <a:lnTo>
                  <a:pt x="4582049" y="617052"/>
                </a:lnTo>
                <a:lnTo>
                  <a:pt x="4585674" y="635023"/>
                </a:lnTo>
                <a:lnTo>
                  <a:pt x="4582049" y="652995"/>
                </a:lnTo>
                <a:lnTo>
                  <a:pt x="4572161" y="667672"/>
                </a:lnTo>
                <a:lnTo>
                  <a:pt x="4557491" y="677567"/>
                </a:lnTo>
                <a:lnTo>
                  <a:pt x="4539518" y="681195"/>
                </a:lnTo>
                <a:close/>
              </a:path>
              <a:path w="7312025" h="1499234">
                <a:moveTo>
                  <a:pt x="4842096" y="683716"/>
                </a:moveTo>
                <a:lnTo>
                  <a:pt x="4823164" y="679890"/>
                </a:lnTo>
                <a:lnTo>
                  <a:pt x="4807699" y="669456"/>
                </a:lnTo>
                <a:lnTo>
                  <a:pt x="4797269" y="653978"/>
                </a:lnTo>
                <a:lnTo>
                  <a:pt x="4793443" y="635023"/>
                </a:lnTo>
                <a:lnTo>
                  <a:pt x="4797269" y="616068"/>
                </a:lnTo>
                <a:lnTo>
                  <a:pt x="4807699" y="600591"/>
                </a:lnTo>
                <a:lnTo>
                  <a:pt x="4823164" y="590156"/>
                </a:lnTo>
                <a:lnTo>
                  <a:pt x="4842096" y="586329"/>
                </a:lnTo>
                <a:lnTo>
                  <a:pt x="4861048" y="590156"/>
                </a:lnTo>
                <a:lnTo>
                  <a:pt x="4876524" y="600591"/>
                </a:lnTo>
                <a:lnTo>
                  <a:pt x="4886957" y="616068"/>
                </a:lnTo>
                <a:lnTo>
                  <a:pt x="4890783" y="635023"/>
                </a:lnTo>
                <a:lnTo>
                  <a:pt x="4886957" y="653978"/>
                </a:lnTo>
                <a:lnTo>
                  <a:pt x="4876524" y="669456"/>
                </a:lnTo>
                <a:lnTo>
                  <a:pt x="4861048" y="679890"/>
                </a:lnTo>
                <a:lnTo>
                  <a:pt x="4842096" y="683716"/>
                </a:lnTo>
                <a:close/>
              </a:path>
              <a:path w="7312025" h="1499234">
                <a:moveTo>
                  <a:pt x="5144675" y="686240"/>
                </a:moveTo>
                <a:lnTo>
                  <a:pt x="5124749" y="682215"/>
                </a:lnTo>
                <a:lnTo>
                  <a:pt x="5108480" y="671240"/>
                </a:lnTo>
                <a:lnTo>
                  <a:pt x="5097513" y="654960"/>
                </a:lnTo>
                <a:lnTo>
                  <a:pt x="5093491" y="635023"/>
                </a:lnTo>
                <a:lnTo>
                  <a:pt x="5097513" y="615085"/>
                </a:lnTo>
                <a:lnTo>
                  <a:pt x="5108480" y="598805"/>
                </a:lnTo>
                <a:lnTo>
                  <a:pt x="5124749" y="587830"/>
                </a:lnTo>
                <a:lnTo>
                  <a:pt x="5144675" y="583806"/>
                </a:lnTo>
                <a:lnTo>
                  <a:pt x="5164605" y="587830"/>
                </a:lnTo>
                <a:lnTo>
                  <a:pt x="5180886" y="598805"/>
                </a:lnTo>
                <a:lnTo>
                  <a:pt x="5191865" y="615085"/>
                </a:lnTo>
                <a:lnTo>
                  <a:pt x="5195892" y="635023"/>
                </a:lnTo>
                <a:lnTo>
                  <a:pt x="5191865" y="654960"/>
                </a:lnTo>
                <a:lnTo>
                  <a:pt x="5180886" y="671240"/>
                </a:lnTo>
                <a:lnTo>
                  <a:pt x="5164605" y="682215"/>
                </a:lnTo>
                <a:lnTo>
                  <a:pt x="5144675" y="686240"/>
                </a:lnTo>
                <a:close/>
              </a:path>
              <a:path w="7312025" h="1499234">
                <a:moveTo>
                  <a:pt x="5447253" y="689603"/>
                </a:moveTo>
                <a:lnTo>
                  <a:pt x="5426037" y="685314"/>
                </a:lnTo>
                <a:lnTo>
                  <a:pt x="5408705" y="673619"/>
                </a:lnTo>
                <a:lnTo>
                  <a:pt x="5397016" y="656275"/>
                </a:lnTo>
                <a:lnTo>
                  <a:pt x="5392729" y="635039"/>
                </a:lnTo>
                <a:lnTo>
                  <a:pt x="5397016" y="613806"/>
                </a:lnTo>
                <a:lnTo>
                  <a:pt x="5408705" y="596461"/>
                </a:lnTo>
                <a:lnTo>
                  <a:pt x="5426037" y="584765"/>
                </a:lnTo>
                <a:lnTo>
                  <a:pt x="5447253" y="580476"/>
                </a:lnTo>
                <a:lnTo>
                  <a:pt x="5468488" y="584765"/>
                </a:lnTo>
                <a:lnTo>
                  <a:pt x="5485830" y="596461"/>
                </a:lnTo>
                <a:lnTo>
                  <a:pt x="5497523" y="613806"/>
                </a:lnTo>
                <a:lnTo>
                  <a:pt x="5501810" y="635039"/>
                </a:lnTo>
                <a:lnTo>
                  <a:pt x="5497523" y="656275"/>
                </a:lnTo>
                <a:lnTo>
                  <a:pt x="5485830" y="673619"/>
                </a:lnTo>
                <a:lnTo>
                  <a:pt x="5468488" y="685314"/>
                </a:lnTo>
                <a:lnTo>
                  <a:pt x="5447253" y="689603"/>
                </a:lnTo>
                <a:close/>
              </a:path>
              <a:path w="7312025" h="1499234">
                <a:moveTo>
                  <a:pt x="5749865" y="692127"/>
                </a:moveTo>
                <a:lnTo>
                  <a:pt x="5727656" y="687640"/>
                </a:lnTo>
                <a:lnTo>
                  <a:pt x="5709521" y="675403"/>
                </a:lnTo>
                <a:lnTo>
                  <a:pt x="5697294" y="657257"/>
                </a:lnTo>
                <a:lnTo>
                  <a:pt x="5692811" y="635039"/>
                </a:lnTo>
                <a:lnTo>
                  <a:pt x="5697294" y="612822"/>
                </a:lnTo>
                <a:lnTo>
                  <a:pt x="5709521" y="594676"/>
                </a:lnTo>
                <a:lnTo>
                  <a:pt x="5727656" y="582439"/>
                </a:lnTo>
                <a:lnTo>
                  <a:pt x="5749865" y="577952"/>
                </a:lnTo>
                <a:lnTo>
                  <a:pt x="5772055" y="582439"/>
                </a:lnTo>
                <a:lnTo>
                  <a:pt x="5790180" y="594676"/>
                </a:lnTo>
                <a:lnTo>
                  <a:pt x="5802403" y="612822"/>
                </a:lnTo>
                <a:lnTo>
                  <a:pt x="5806885" y="635039"/>
                </a:lnTo>
                <a:lnTo>
                  <a:pt x="5802407" y="657257"/>
                </a:lnTo>
                <a:lnTo>
                  <a:pt x="5790192" y="675403"/>
                </a:lnTo>
                <a:lnTo>
                  <a:pt x="5772069" y="687640"/>
                </a:lnTo>
                <a:lnTo>
                  <a:pt x="5749865" y="692127"/>
                </a:lnTo>
                <a:close/>
              </a:path>
              <a:path w="7312025" h="1499234">
                <a:moveTo>
                  <a:pt x="6052443" y="694651"/>
                </a:moveTo>
                <a:lnTo>
                  <a:pt x="6029255" y="689965"/>
                </a:lnTo>
                <a:lnTo>
                  <a:pt x="6010315" y="677189"/>
                </a:lnTo>
                <a:lnTo>
                  <a:pt x="5997543" y="658240"/>
                </a:lnTo>
                <a:lnTo>
                  <a:pt x="5992859" y="635039"/>
                </a:lnTo>
                <a:lnTo>
                  <a:pt x="5997543" y="611839"/>
                </a:lnTo>
                <a:lnTo>
                  <a:pt x="6010315" y="592892"/>
                </a:lnTo>
                <a:lnTo>
                  <a:pt x="6029255" y="580116"/>
                </a:lnTo>
                <a:lnTo>
                  <a:pt x="6052443" y="575431"/>
                </a:lnTo>
                <a:lnTo>
                  <a:pt x="6075626" y="580116"/>
                </a:lnTo>
                <a:lnTo>
                  <a:pt x="6094555" y="592892"/>
                </a:lnTo>
                <a:lnTo>
                  <a:pt x="6107315" y="611839"/>
                </a:lnTo>
                <a:lnTo>
                  <a:pt x="6111994" y="635039"/>
                </a:lnTo>
                <a:lnTo>
                  <a:pt x="6107315" y="658240"/>
                </a:lnTo>
                <a:lnTo>
                  <a:pt x="6094555" y="677189"/>
                </a:lnTo>
                <a:lnTo>
                  <a:pt x="6075626" y="689965"/>
                </a:lnTo>
                <a:lnTo>
                  <a:pt x="6052443" y="694651"/>
                </a:lnTo>
                <a:close/>
              </a:path>
              <a:path w="7312025" h="1499234">
                <a:moveTo>
                  <a:pt x="6355022" y="698855"/>
                </a:moveTo>
                <a:lnTo>
                  <a:pt x="6330198" y="693842"/>
                </a:lnTo>
                <a:lnTo>
                  <a:pt x="6309928" y="680170"/>
                </a:lnTo>
                <a:lnTo>
                  <a:pt x="6296264" y="659891"/>
                </a:lnTo>
                <a:lnTo>
                  <a:pt x="6291253" y="635056"/>
                </a:lnTo>
                <a:lnTo>
                  <a:pt x="6296264" y="610222"/>
                </a:lnTo>
                <a:lnTo>
                  <a:pt x="6309928" y="589943"/>
                </a:lnTo>
                <a:lnTo>
                  <a:pt x="6330198" y="576271"/>
                </a:lnTo>
                <a:lnTo>
                  <a:pt x="6355022" y="571258"/>
                </a:lnTo>
                <a:lnTo>
                  <a:pt x="6379826" y="576271"/>
                </a:lnTo>
                <a:lnTo>
                  <a:pt x="6400085" y="589943"/>
                </a:lnTo>
                <a:lnTo>
                  <a:pt x="6413747" y="610222"/>
                </a:lnTo>
                <a:lnTo>
                  <a:pt x="6418756" y="635056"/>
                </a:lnTo>
                <a:lnTo>
                  <a:pt x="6413747" y="659891"/>
                </a:lnTo>
                <a:lnTo>
                  <a:pt x="6400085" y="680170"/>
                </a:lnTo>
                <a:lnTo>
                  <a:pt x="6379826" y="693842"/>
                </a:lnTo>
                <a:lnTo>
                  <a:pt x="6355022" y="698855"/>
                </a:lnTo>
                <a:close/>
              </a:path>
              <a:path w="7312025" h="1499234">
                <a:moveTo>
                  <a:pt x="6657600" y="702219"/>
                </a:moveTo>
                <a:lnTo>
                  <a:pt x="6631466" y="696940"/>
                </a:lnTo>
                <a:lnTo>
                  <a:pt x="6610124" y="682546"/>
                </a:lnTo>
                <a:lnTo>
                  <a:pt x="6595734" y="661198"/>
                </a:lnTo>
                <a:lnTo>
                  <a:pt x="6590457" y="635056"/>
                </a:lnTo>
                <a:lnTo>
                  <a:pt x="6595734" y="608916"/>
                </a:lnTo>
                <a:lnTo>
                  <a:pt x="6610124" y="587568"/>
                </a:lnTo>
                <a:lnTo>
                  <a:pt x="6631466" y="573173"/>
                </a:lnTo>
                <a:lnTo>
                  <a:pt x="6657600" y="567894"/>
                </a:lnTo>
                <a:lnTo>
                  <a:pt x="6683715" y="573173"/>
                </a:lnTo>
                <a:lnTo>
                  <a:pt x="6705047" y="587568"/>
                </a:lnTo>
                <a:lnTo>
                  <a:pt x="6719432" y="608916"/>
                </a:lnTo>
                <a:lnTo>
                  <a:pt x="6724708" y="635056"/>
                </a:lnTo>
                <a:lnTo>
                  <a:pt x="6719432" y="661198"/>
                </a:lnTo>
                <a:lnTo>
                  <a:pt x="6705047" y="682546"/>
                </a:lnTo>
                <a:lnTo>
                  <a:pt x="6683715" y="696940"/>
                </a:lnTo>
                <a:lnTo>
                  <a:pt x="6657600" y="702219"/>
                </a:lnTo>
                <a:close/>
              </a:path>
              <a:path w="7312025" h="1499234">
                <a:moveTo>
                  <a:pt x="6960178" y="703059"/>
                </a:moveTo>
                <a:lnTo>
                  <a:pt x="6933713" y="697715"/>
                </a:lnTo>
                <a:lnTo>
                  <a:pt x="6912103" y="683142"/>
                </a:lnTo>
                <a:lnTo>
                  <a:pt x="6897535" y="661527"/>
                </a:lnTo>
                <a:lnTo>
                  <a:pt x="6892193" y="635056"/>
                </a:lnTo>
                <a:lnTo>
                  <a:pt x="6897535" y="608586"/>
                </a:lnTo>
                <a:lnTo>
                  <a:pt x="6912103" y="586970"/>
                </a:lnTo>
                <a:lnTo>
                  <a:pt x="6933713" y="572397"/>
                </a:lnTo>
                <a:lnTo>
                  <a:pt x="6960178" y="567054"/>
                </a:lnTo>
                <a:lnTo>
                  <a:pt x="6986624" y="572397"/>
                </a:lnTo>
                <a:lnTo>
                  <a:pt x="7008224" y="586970"/>
                </a:lnTo>
                <a:lnTo>
                  <a:pt x="7022789" y="608586"/>
                </a:lnTo>
                <a:lnTo>
                  <a:pt x="7028130" y="635056"/>
                </a:lnTo>
                <a:lnTo>
                  <a:pt x="7022789" y="661527"/>
                </a:lnTo>
                <a:lnTo>
                  <a:pt x="7008224" y="683142"/>
                </a:lnTo>
                <a:lnTo>
                  <a:pt x="6986624" y="697715"/>
                </a:lnTo>
                <a:lnTo>
                  <a:pt x="6960178" y="703059"/>
                </a:lnTo>
                <a:close/>
              </a:path>
              <a:path w="7312025" h="1499234">
                <a:moveTo>
                  <a:pt x="7262757" y="653526"/>
                </a:moveTo>
                <a:lnTo>
                  <a:pt x="7255575" y="652073"/>
                </a:lnTo>
                <a:lnTo>
                  <a:pt x="7249708" y="648113"/>
                </a:lnTo>
                <a:lnTo>
                  <a:pt x="7245752" y="642242"/>
                </a:lnTo>
                <a:lnTo>
                  <a:pt x="7244301" y="635056"/>
                </a:lnTo>
                <a:lnTo>
                  <a:pt x="7245752" y="627870"/>
                </a:lnTo>
                <a:lnTo>
                  <a:pt x="7249708" y="621999"/>
                </a:lnTo>
                <a:lnTo>
                  <a:pt x="7255575" y="618040"/>
                </a:lnTo>
                <a:lnTo>
                  <a:pt x="7262757" y="616587"/>
                </a:lnTo>
                <a:lnTo>
                  <a:pt x="7269939" y="618040"/>
                </a:lnTo>
                <a:lnTo>
                  <a:pt x="7275806" y="621999"/>
                </a:lnTo>
                <a:lnTo>
                  <a:pt x="7279762" y="627870"/>
                </a:lnTo>
                <a:lnTo>
                  <a:pt x="7281212" y="635056"/>
                </a:lnTo>
                <a:lnTo>
                  <a:pt x="7279762" y="642242"/>
                </a:lnTo>
                <a:lnTo>
                  <a:pt x="7275806" y="648113"/>
                </a:lnTo>
                <a:lnTo>
                  <a:pt x="7269939" y="652073"/>
                </a:lnTo>
                <a:lnTo>
                  <a:pt x="7262757" y="653526"/>
                </a:lnTo>
                <a:close/>
              </a:path>
              <a:path w="7312025" h="1499234">
                <a:moveTo>
                  <a:pt x="1680" y="938289"/>
                </a:moveTo>
                <a:lnTo>
                  <a:pt x="0" y="938289"/>
                </a:lnTo>
                <a:lnTo>
                  <a:pt x="0" y="937348"/>
                </a:lnTo>
                <a:lnTo>
                  <a:pt x="1680" y="937348"/>
                </a:lnTo>
                <a:lnTo>
                  <a:pt x="1680" y="938289"/>
                </a:lnTo>
                <a:close/>
              </a:path>
              <a:path w="7312025" h="1499234">
                <a:moveTo>
                  <a:pt x="305269" y="941181"/>
                </a:moveTo>
                <a:lnTo>
                  <a:pt x="301554" y="941181"/>
                </a:lnTo>
                <a:lnTo>
                  <a:pt x="300057" y="939686"/>
                </a:lnTo>
                <a:lnTo>
                  <a:pt x="300057" y="935951"/>
                </a:lnTo>
                <a:lnTo>
                  <a:pt x="301554" y="934453"/>
                </a:lnTo>
                <a:lnTo>
                  <a:pt x="305285" y="934453"/>
                </a:lnTo>
                <a:lnTo>
                  <a:pt x="306781" y="935951"/>
                </a:lnTo>
                <a:lnTo>
                  <a:pt x="306781" y="939686"/>
                </a:lnTo>
                <a:lnTo>
                  <a:pt x="305269" y="941181"/>
                </a:lnTo>
                <a:close/>
              </a:path>
              <a:path w="7312025" h="1499234">
                <a:moveTo>
                  <a:pt x="609714" y="944545"/>
                </a:moveTo>
                <a:lnTo>
                  <a:pt x="602302" y="944545"/>
                </a:lnTo>
                <a:lnTo>
                  <a:pt x="599292" y="941535"/>
                </a:lnTo>
                <a:lnTo>
                  <a:pt x="599292" y="934136"/>
                </a:lnTo>
                <a:lnTo>
                  <a:pt x="602302" y="931123"/>
                </a:lnTo>
                <a:lnTo>
                  <a:pt x="609697" y="931123"/>
                </a:lnTo>
                <a:lnTo>
                  <a:pt x="612707" y="934136"/>
                </a:lnTo>
                <a:lnTo>
                  <a:pt x="612707" y="941535"/>
                </a:lnTo>
                <a:lnTo>
                  <a:pt x="609714" y="944545"/>
                </a:lnTo>
                <a:close/>
              </a:path>
              <a:path w="7312025" h="1499234">
                <a:moveTo>
                  <a:pt x="914142" y="947908"/>
                </a:moveTo>
                <a:lnTo>
                  <a:pt x="903014" y="947908"/>
                </a:lnTo>
                <a:lnTo>
                  <a:pt x="898510" y="943401"/>
                </a:lnTo>
                <a:lnTo>
                  <a:pt x="898510" y="932267"/>
                </a:lnTo>
                <a:lnTo>
                  <a:pt x="903014" y="927759"/>
                </a:lnTo>
                <a:lnTo>
                  <a:pt x="914142" y="927759"/>
                </a:lnTo>
                <a:lnTo>
                  <a:pt x="918646" y="932267"/>
                </a:lnTo>
                <a:lnTo>
                  <a:pt x="918646" y="943401"/>
                </a:lnTo>
                <a:lnTo>
                  <a:pt x="914142" y="947908"/>
                </a:lnTo>
                <a:close/>
              </a:path>
              <a:path w="7312025" h="1499234">
                <a:moveTo>
                  <a:pt x="1218569" y="951276"/>
                </a:moveTo>
                <a:lnTo>
                  <a:pt x="1203744" y="951276"/>
                </a:lnTo>
                <a:lnTo>
                  <a:pt x="1197728" y="945253"/>
                </a:lnTo>
                <a:lnTo>
                  <a:pt x="1197728" y="930418"/>
                </a:lnTo>
                <a:lnTo>
                  <a:pt x="1203744" y="924395"/>
                </a:lnTo>
                <a:lnTo>
                  <a:pt x="1218569" y="924395"/>
                </a:lnTo>
                <a:lnTo>
                  <a:pt x="1224588" y="930418"/>
                </a:lnTo>
                <a:lnTo>
                  <a:pt x="1224588" y="945253"/>
                </a:lnTo>
                <a:lnTo>
                  <a:pt x="1218569" y="951276"/>
                </a:lnTo>
                <a:close/>
              </a:path>
              <a:path w="7312025" h="1499234">
                <a:moveTo>
                  <a:pt x="1523000" y="954636"/>
                </a:moveTo>
                <a:lnTo>
                  <a:pt x="1504473" y="954636"/>
                </a:lnTo>
                <a:lnTo>
                  <a:pt x="1496959" y="947119"/>
                </a:lnTo>
                <a:lnTo>
                  <a:pt x="1496959" y="928582"/>
                </a:lnTo>
                <a:lnTo>
                  <a:pt x="1504473" y="921065"/>
                </a:lnTo>
                <a:lnTo>
                  <a:pt x="1523000" y="921065"/>
                </a:lnTo>
                <a:lnTo>
                  <a:pt x="1530513" y="928582"/>
                </a:lnTo>
                <a:lnTo>
                  <a:pt x="1530513" y="947119"/>
                </a:lnTo>
                <a:lnTo>
                  <a:pt x="1523000" y="954636"/>
                </a:lnTo>
                <a:close/>
              </a:path>
              <a:path w="7312025" h="1499234">
                <a:moveTo>
                  <a:pt x="1816316" y="958003"/>
                </a:moveTo>
                <a:lnTo>
                  <a:pt x="1808475" y="956420"/>
                </a:lnTo>
                <a:lnTo>
                  <a:pt x="1802074" y="952102"/>
                </a:lnTo>
                <a:lnTo>
                  <a:pt x="1797759" y="945697"/>
                </a:lnTo>
                <a:lnTo>
                  <a:pt x="1796177" y="937851"/>
                </a:lnTo>
                <a:lnTo>
                  <a:pt x="1797759" y="930005"/>
                </a:lnTo>
                <a:lnTo>
                  <a:pt x="1802074" y="923601"/>
                </a:lnTo>
                <a:lnTo>
                  <a:pt x="1808475" y="919284"/>
                </a:lnTo>
                <a:lnTo>
                  <a:pt x="1816316" y="917701"/>
                </a:lnTo>
                <a:lnTo>
                  <a:pt x="1824157" y="919284"/>
                </a:lnTo>
                <a:lnTo>
                  <a:pt x="1830559" y="923601"/>
                </a:lnTo>
                <a:lnTo>
                  <a:pt x="1834874" y="930005"/>
                </a:lnTo>
                <a:lnTo>
                  <a:pt x="1836456" y="937851"/>
                </a:lnTo>
                <a:lnTo>
                  <a:pt x="1834874" y="945697"/>
                </a:lnTo>
                <a:lnTo>
                  <a:pt x="1830559" y="952102"/>
                </a:lnTo>
                <a:lnTo>
                  <a:pt x="1824157" y="956420"/>
                </a:lnTo>
                <a:lnTo>
                  <a:pt x="1816316" y="958003"/>
                </a:lnTo>
                <a:close/>
              </a:path>
              <a:path w="7312025" h="1499234">
                <a:moveTo>
                  <a:pt x="2118895" y="961367"/>
                </a:moveTo>
                <a:lnTo>
                  <a:pt x="2109748" y="959519"/>
                </a:lnTo>
                <a:lnTo>
                  <a:pt x="2102279" y="954479"/>
                </a:lnTo>
                <a:lnTo>
                  <a:pt x="2097242" y="947004"/>
                </a:lnTo>
                <a:lnTo>
                  <a:pt x="2095395" y="937851"/>
                </a:lnTo>
                <a:lnTo>
                  <a:pt x="2097242" y="928699"/>
                </a:lnTo>
                <a:lnTo>
                  <a:pt x="2102279" y="921225"/>
                </a:lnTo>
                <a:lnTo>
                  <a:pt x="2109748" y="916186"/>
                </a:lnTo>
                <a:lnTo>
                  <a:pt x="2118895" y="914337"/>
                </a:lnTo>
                <a:lnTo>
                  <a:pt x="2128041" y="916186"/>
                </a:lnTo>
                <a:lnTo>
                  <a:pt x="2135511" y="921225"/>
                </a:lnTo>
                <a:lnTo>
                  <a:pt x="2140547" y="928699"/>
                </a:lnTo>
                <a:lnTo>
                  <a:pt x="2142394" y="937851"/>
                </a:lnTo>
                <a:lnTo>
                  <a:pt x="2140547" y="947004"/>
                </a:lnTo>
                <a:lnTo>
                  <a:pt x="2135511" y="954479"/>
                </a:lnTo>
                <a:lnTo>
                  <a:pt x="2128041" y="959519"/>
                </a:lnTo>
                <a:lnTo>
                  <a:pt x="2118895" y="961367"/>
                </a:lnTo>
                <a:close/>
              </a:path>
              <a:path w="7312025" h="1499234">
                <a:moveTo>
                  <a:pt x="2421476" y="963888"/>
                </a:moveTo>
                <a:lnTo>
                  <a:pt x="2411356" y="961842"/>
                </a:lnTo>
                <a:lnTo>
                  <a:pt x="2403089" y="956265"/>
                </a:lnTo>
                <a:lnTo>
                  <a:pt x="2397514" y="947994"/>
                </a:lnTo>
                <a:lnTo>
                  <a:pt x="2395470" y="937868"/>
                </a:lnTo>
                <a:lnTo>
                  <a:pt x="2397514" y="927742"/>
                </a:lnTo>
                <a:lnTo>
                  <a:pt x="2403089" y="919471"/>
                </a:lnTo>
                <a:lnTo>
                  <a:pt x="2411356" y="913893"/>
                </a:lnTo>
                <a:lnTo>
                  <a:pt x="2421476" y="911847"/>
                </a:lnTo>
                <a:lnTo>
                  <a:pt x="2431594" y="913893"/>
                </a:lnTo>
                <a:lnTo>
                  <a:pt x="2439860" y="919471"/>
                </a:lnTo>
                <a:lnTo>
                  <a:pt x="2445435" y="927742"/>
                </a:lnTo>
                <a:lnTo>
                  <a:pt x="2447480" y="937868"/>
                </a:lnTo>
                <a:lnTo>
                  <a:pt x="2445437" y="947994"/>
                </a:lnTo>
                <a:lnTo>
                  <a:pt x="2439867" y="956265"/>
                </a:lnTo>
                <a:lnTo>
                  <a:pt x="2431602" y="961842"/>
                </a:lnTo>
                <a:lnTo>
                  <a:pt x="2421476" y="963888"/>
                </a:lnTo>
                <a:close/>
              </a:path>
              <a:path w="7312025" h="1499234">
                <a:moveTo>
                  <a:pt x="2724055" y="967251"/>
                </a:moveTo>
                <a:lnTo>
                  <a:pt x="2712622" y="964943"/>
                </a:lnTo>
                <a:lnTo>
                  <a:pt x="2703288" y="958647"/>
                </a:lnTo>
                <a:lnTo>
                  <a:pt x="2696995" y="949307"/>
                </a:lnTo>
                <a:lnTo>
                  <a:pt x="2694688" y="937868"/>
                </a:lnTo>
                <a:lnTo>
                  <a:pt x="2696995" y="926428"/>
                </a:lnTo>
                <a:lnTo>
                  <a:pt x="2703288" y="917088"/>
                </a:lnTo>
                <a:lnTo>
                  <a:pt x="2712622" y="910792"/>
                </a:lnTo>
                <a:lnTo>
                  <a:pt x="2724055" y="908483"/>
                </a:lnTo>
                <a:lnTo>
                  <a:pt x="2735487" y="910792"/>
                </a:lnTo>
                <a:lnTo>
                  <a:pt x="2744821" y="917088"/>
                </a:lnTo>
                <a:lnTo>
                  <a:pt x="2751114" y="926428"/>
                </a:lnTo>
                <a:lnTo>
                  <a:pt x="2753422" y="937868"/>
                </a:lnTo>
                <a:lnTo>
                  <a:pt x="2751114" y="949307"/>
                </a:lnTo>
                <a:lnTo>
                  <a:pt x="2744821" y="958647"/>
                </a:lnTo>
                <a:lnTo>
                  <a:pt x="2735487" y="964943"/>
                </a:lnTo>
                <a:lnTo>
                  <a:pt x="2724055" y="967251"/>
                </a:lnTo>
                <a:close/>
              </a:path>
              <a:path w="7312025" h="1499234">
                <a:moveTo>
                  <a:pt x="3026633" y="970615"/>
                </a:moveTo>
                <a:lnTo>
                  <a:pt x="3013896" y="968041"/>
                </a:lnTo>
                <a:lnTo>
                  <a:pt x="3003493" y="961022"/>
                </a:lnTo>
                <a:lnTo>
                  <a:pt x="2996478" y="950612"/>
                </a:lnTo>
                <a:lnTo>
                  <a:pt x="2993905" y="937868"/>
                </a:lnTo>
                <a:lnTo>
                  <a:pt x="2996478" y="925123"/>
                </a:lnTo>
                <a:lnTo>
                  <a:pt x="3003493" y="914713"/>
                </a:lnTo>
                <a:lnTo>
                  <a:pt x="3013896" y="907694"/>
                </a:lnTo>
                <a:lnTo>
                  <a:pt x="3026633" y="905120"/>
                </a:lnTo>
                <a:lnTo>
                  <a:pt x="3039371" y="907694"/>
                </a:lnTo>
                <a:lnTo>
                  <a:pt x="3049775" y="914713"/>
                </a:lnTo>
                <a:lnTo>
                  <a:pt x="3056791" y="925123"/>
                </a:lnTo>
                <a:lnTo>
                  <a:pt x="3059364" y="937868"/>
                </a:lnTo>
                <a:lnTo>
                  <a:pt x="3056791" y="950612"/>
                </a:lnTo>
                <a:lnTo>
                  <a:pt x="3049775" y="961022"/>
                </a:lnTo>
                <a:lnTo>
                  <a:pt x="3039371" y="968041"/>
                </a:lnTo>
                <a:lnTo>
                  <a:pt x="3026633" y="970615"/>
                </a:lnTo>
                <a:close/>
              </a:path>
              <a:path w="7312025" h="1499234">
                <a:moveTo>
                  <a:pt x="3329211" y="973139"/>
                </a:moveTo>
                <a:lnTo>
                  <a:pt x="3315502" y="970367"/>
                </a:lnTo>
                <a:lnTo>
                  <a:pt x="3304303" y="962810"/>
                </a:lnTo>
                <a:lnTo>
                  <a:pt x="3296750" y="951603"/>
                </a:lnTo>
                <a:lnTo>
                  <a:pt x="3293980" y="937884"/>
                </a:lnTo>
                <a:lnTo>
                  <a:pt x="3296750" y="924166"/>
                </a:lnTo>
                <a:lnTo>
                  <a:pt x="3304303" y="912959"/>
                </a:lnTo>
                <a:lnTo>
                  <a:pt x="3315502" y="905402"/>
                </a:lnTo>
                <a:lnTo>
                  <a:pt x="3329211" y="902630"/>
                </a:lnTo>
                <a:lnTo>
                  <a:pt x="3342923" y="905402"/>
                </a:lnTo>
                <a:lnTo>
                  <a:pt x="3354123" y="912959"/>
                </a:lnTo>
                <a:lnTo>
                  <a:pt x="3361676" y="924166"/>
                </a:lnTo>
                <a:lnTo>
                  <a:pt x="3364446" y="937884"/>
                </a:lnTo>
                <a:lnTo>
                  <a:pt x="3361678" y="951603"/>
                </a:lnTo>
                <a:lnTo>
                  <a:pt x="3354129" y="962810"/>
                </a:lnTo>
                <a:lnTo>
                  <a:pt x="3342930" y="970367"/>
                </a:lnTo>
                <a:lnTo>
                  <a:pt x="3329211" y="973139"/>
                </a:lnTo>
                <a:close/>
              </a:path>
              <a:path w="7312025" h="1499234">
                <a:moveTo>
                  <a:pt x="3631783" y="975663"/>
                </a:moveTo>
                <a:lnTo>
                  <a:pt x="3617087" y="972693"/>
                </a:lnTo>
                <a:lnTo>
                  <a:pt x="3605086" y="964595"/>
                </a:lnTo>
                <a:lnTo>
                  <a:pt x="3596995" y="952587"/>
                </a:lnTo>
                <a:lnTo>
                  <a:pt x="3594028" y="937884"/>
                </a:lnTo>
                <a:lnTo>
                  <a:pt x="3596995" y="923182"/>
                </a:lnTo>
                <a:lnTo>
                  <a:pt x="3605086" y="911173"/>
                </a:lnTo>
                <a:lnTo>
                  <a:pt x="3617087" y="903076"/>
                </a:lnTo>
                <a:lnTo>
                  <a:pt x="3631783" y="900106"/>
                </a:lnTo>
                <a:lnTo>
                  <a:pt x="3646479" y="903076"/>
                </a:lnTo>
                <a:lnTo>
                  <a:pt x="3658479" y="911173"/>
                </a:lnTo>
                <a:lnTo>
                  <a:pt x="3666571" y="923182"/>
                </a:lnTo>
                <a:lnTo>
                  <a:pt x="3669538" y="937884"/>
                </a:lnTo>
                <a:lnTo>
                  <a:pt x="3666571" y="952587"/>
                </a:lnTo>
                <a:lnTo>
                  <a:pt x="3658479" y="964595"/>
                </a:lnTo>
                <a:lnTo>
                  <a:pt x="3646479" y="972693"/>
                </a:lnTo>
                <a:lnTo>
                  <a:pt x="3631783" y="975663"/>
                </a:lnTo>
                <a:close/>
              </a:path>
              <a:path w="7312025" h="1499234">
                <a:moveTo>
                  <a:pt x="3934361" y="979027"/>
                </a:moveTo>
                <a:lnTo>
                  <a:pt x="3918361" y="975794"/>
                </a:lnTo>
                <a:lnTo>
                  <a:pt x="3905299" y="966977"/>
                </a:lnTo>
                <a:lnTo>
                  <a:pt x="3896494" y="953899"/>
                </a:lnTo>
                <a:lnTo>
                  <a:pt x="3893266" y="937884"/>
                </a:lnTo>
                <a:lnTo>
                  <a:pt x="3896494" y="921869"/>
                </a:lnTo>
                <a:lnTo>
                  <a:pt x="3905299" y="908792"/>
                </a:lnTo>
                <a:lnTo>
                  <a:pt x="3918361" y="899975"/>
                </a:lnTo>
                <a:lnTo>
                  <a:pt x="3934361" y="896742"/>
                </a:lnTo>
                <a:lnTo>
                  <a:pt x="3950367" y="899975"/>
                </a:lnTo>
                <a:lnTo>
                  <a:pt x="3963441" y="908792"/>
                </a:lnTo>
                <a:lnTo>
                  <a:pt x="3972257" y="921869"/>
                </a:lnTo>
                <a:lnTo>
                  <a:pt x="3975490" y="937884"/>
                </a:lnTo>
                <a:lnTo>
                  <a:pt x="3972257" y="953899"/>
                </a:lnTo>
                <a:lnTo>
                  <a:pt x="3963441" y="966977"/>
                </a:lnTo>
                <a:lnTo>
                  <a:pt x="3950367" y="975794"/>
                </a:lnTo>
                <a:lnTo>
                  <a:pt x="3934361" y="979027"/>
                </a:lnTo>
                <a:close/>
              </a:path>
              <a:path w="7312025" h="1499234">
                <a:moveTo>
                  <a:pt x="4236940" y="981550"/>
                </a:moveTo>
                <a:lnTo>
                  <a:pt x="4219960" y="978120"/>
                </a:lnTo>
                <a:lnTo>
                  <a:pt x="4206093" y="968765"/>
                </a:lnTo>
                <a:lnTo>
                  <a:pt x="4196743" y="954890"/>
                </a:lnTo>
                <a:lnTo>
                  <a:pt x="4193314" y="937901"/>
                </a:lnTo>
                <a:lnTo>
                  <a:pt x="4196743" y="920913"/>
                </a:lnTo>
                <a:lnTo>
                  <a:pt x="4206093" y="907039"/>
                </a:lnTo>
                <a:lnTo>
                  <a:pt x="4219960" y="897686"/>
                </a:lnTo>
                <a:lnTo>
                  <a:pt x="4236940" y="894255"/>
                </a:lnTo>
                <a:lnTo>
                  <a:pt x="4253919" y="897686"/>
                </a:lnTo>
                <a:lnTo>
                  <a:pt x="4267786" y="907039"/>
                </a:lnTo>
                <a:lnTo>
                  <a:pt x="4277136" y="920913"/>
                </a:lnTo>
                <a:lnTo>
                  <a:pt x="4280565" y="937901"/>
                </a:lnTo>
                <a:lnTo>
                  <a:pt x="4277136" y="954890"/>
                </a:lnTo>
                <a:lnTo>
                  <a:pt x="4267786" y="968765"/>
                </a:lnTo>
                <a:lnTo>
                  <a:pt x="4253919" y="978120"/>
                </a:lnTo>
                <a:lnTo>
                  <a:pt x="4236940" y="981550"/>
                </a:lnTo>
                <a:close/>
              </a:path>
              <a:path w="7312025" h="1499234">
                <a:moveTo>
                  <a:pt x="4539518" y="984074"/>
                </a:moveTo>
                <a:lnTo>
                  <a:pt x="4521565" y="980446"/>
                </a:lnTo>
                <a:lnTo>
                  <a:pt x="4506904" y="970550"/>
                </a:lnTo>
                <a:lnTo>
                  <a:pt x="4497020" y="955874"/>
                </a:lnTo>
                <a:lnTo>
                  <a:pt x="4493396" y="937901"/>
                </a:lnTo>
                <a:lnTo>
                  <a:pt x="4497020" y="919931"/>
                </a:lnTo>
                <a:lnTo>
                  <a:pt x="4506904" y="905255"/>
                </a:lnTo>
                <a:lnTo>
                  <a:pt x="4521565" y="895360"/>
                </a:lnTo>
                <a:lnTo>
                  <a:pt x="4539518" y="891732"/>
                </a:lnTo>
                <a:lnTo>
                  <a:pt x="4557491" y="895360"/>
                </a:lnTo>
                <a:lnTo>
                  <a:pt x="4572161" y="905255"/>
                </a:lnTo>
                <a:lnTo>
                  <a:pt x="4582049" y="919931"/>
                </a:lnTo>
                <a:lnTo>
                  <a:pt x="4585674" y="937901"/>
                </a:lnTo>
                <a:lnTo>
                  <a:pt x="4582049" y="955874"/>
                </a:lnTo>
                <a:lnTo>
                  <a:pt x="4572161" y="970550"/>
                </a:lnTo>
                <a:lnTo>
                  <a:pt x="4557491" y="980446"/>
                </a:lnTo>
                <a:lnTo>
                  <a:pt x="4539518" y="984074"/>
                </a:lnTo>
                <a:close/>
              </a:path>
              <a:path w="7312025" h="1499234">
                <a:moveTo>
                  <a:pt x="4842096" y="986594"/>
                </a:moveTo>
                <a:lnTo>
                  <a:pt x="4823164" y="982769"/>
                </a:lnTo>
                <a:lnTo>
                  <a:pt x="4807699" y="972334"/>
                </a:lnTo>
                <a:lnTo>
                  <a:pt x="4797269" y="956857"/>
                </a:lnTo>
                <a:lnTo>
                  <a:pt x="4793443" y="937901"/>
                </a:lnTo>
                <a:lnTo>
                  <a:pt x="4797269" y="918947"/>
                </a:lnTo>
                <a:lnTo>
                  <a:pt x="4807699" y="903469"/>
                </a:lnTo>
                <a:lnTo>
                  <a:pt x="4823164" y="893034"/>
                </a:lnTo>
                <a:lnTo>
                  <a:pt x="4842096" y="889208"/>
                </a:lnTo>
                <a:lnTo>
                  <a:pt x="4861048" y="893034"/>
                </a:lnTo>
                <a:lnTo>
                  <a:pt x="4876524" y="903469"/>
                </a:lnTo>
                <a:lnTo>
                  <a:pt x="4886957" y="918947"/>
                </a:lnTo>
                <a:lnTo>
                  <a:pt x="4890783" y="937901"/>
                </a:lnTo>
                <a:lnTo>
                  <a:pt x="4886957" y="956857"/>
                </a:lnTo>
                <a:lnTo>
                  <a:pt x="4876524" y="972334"/>
                </a:lnTo>
                <a:lnTo>
                  <a:pt x="4861048" y="982769"/>
                </a:lnTo>
                <a:lnTo>
                  <a:pt x="4842096" y="986594"/>
                </a:lnTo>
                <a:close/>
              </a:path>
              <a:path w="7312025" h="1499234">
                <a:moveTo>
                  <a:pt x="5144675" y="989118"/>
                </a:moveTo>
                <a:lnTo>
                  <a:pt x="5124749" y="985094"/>
                </a:lnTo>
                <a:lnTo>
                  <a:pt x="5108480" y="974119"/>
                </a:lnTo>
                <a:lnTo>
                  <a:pt x="5097513" y="957839"/>
                </a:lnTo>
                <a:lnTo>
                  <a:pt x="5093491" y="937901"/>
                </a:lnTo>
                <a:lnTo>
                  <a:pt x="5097513" y="917963"/>
                </a:lnTo>
                <a:lnTo>
                  <a:pt x="5108480" y="901684"/>
                </a:lnTo>
                <a:lnTo>
                  <a:pt x="5124749" y="890708"/>
                </a:lnTo>
                <a:lnTo>
                  <a:pt x="5144675" y="886684"/>
                </a:lnTo>
                <a:lnTo>
                  <a:pt x="5164605" y="890708"/>
                </a:lnTo>
                <a:lnTo>
                  <a:pt x="5180886" y="901684"/>
                </a:lnTo>
                <a:lnTo>
                  <a:pt x="5191865" y="917963"/>
                </a:lnTo>
                <a:lnTo>
                  <a:pt x="5195892" y="937901"/>
                </a:lnTo>
                <a:lnTo>
                  <a:pt x="5191865" y="957839"/>
                </a:lnTo>
                <a:lnTo>
                  <a:pt x="5180886" y="974119"/>
                </a:lnTo>
                <a:lnTo>
                  <a:pt x="5164605" y="985094"/>
                </a:lnTo>
                <a:lnTo>
                  <a:pt x="5144675" y="989118"/>
                </a:lnTo>
                <a:close/>
              </a:path>
              <a:path w="7312025" h="1499234">
                <a:moveTo>
                  <a:pt x="5447253" y="992482"/>
                </a:moveTo>
                <a:lnTo>
                  <a:pt x="5426037" y="988193"/>
                </a:lnTo>
                <a:lnTo>
                  <a:pt x="5408705" y="976497"/>
                </a:lnTo>
                <a:lnTo>
                  <a:pt x="5397016" y="959153"/>
                </a:lnTo>
                <a:lnTo>
                  <a:pt x="5392729" y="937918"/>
                </a:lnTo>
                <a:lnTo>
                  <a:pt x="5397016" y="916684"/>
                </a:lnTo>
                <a:lnTo>
                  <a:pt x="5408705" y="899340"/>
                </a:lnTo>
                <a:lnTo>
                  <a:pt x="5426037" y="887644"/>
                </a:lnTo>
                <a:lnTo>
                  <a:pt x="5447253" y="883354"/>
                </a:lnTo>
                <a:lnTo>
                  <a:pt x="5468488" y="887644"/>
                </a:lnTo>
                <a:lnTo>
                  <a:pt x="5485830" y="899340"/>
                </a:lnTo>
                <a:lnTo>
                  <a:pt x="5497523" y="916684"/>
                </a:lnTo>
                <a:lnTo>
                  <a:pt x="5501810" y="937918"/>
                </a:lnTo>
                <a:lnTo>
                  <a:pt x="5497523" y="959153"/>
                </a:lnTo>
                <a:lnTo>
                  <a:pt x="5485830" y="976497"/>
                </a:lnTo>
                <a:lnTo>
                  <a:pt x="5468488" y="988193"/>
                </a:lnTo>
                <a:lnTo>
                  <a:pt x="5447253" y="992482"/>
                </a:lnTo>
                <a:close/>
              </a:path>
              <a:path w="7312025" h="1499234">
                <a:moveTo>
                  <a:pt x="5749865" y="995006"/>
                </a:moveTo>
                <a:lnTo>
                  <a:pt x="5727656" y="990519"/>
                </a:lnTo>
                <a:lnTo>
                  <a:pt x="5709521" y="978283"/>
                </a:lnTo>
                <a:lnTo>
                  <a:pt x="5697294" y="960137"/>
                </a:lnTo>
                <a:lnTo>
                  <a:pt x="5692811" y="937918"/>
                </a:lnTo>
                <a:lnTo>
                  <a:pt x="5697294" y="915701"/>
                </a:lnTo>
                <a:lnTo>
                  <a:pt x="5709521" y="897554"/>
                </a:lnTo>
                <a:lnTo>
                  <a:pt x="5727656" y="885318"/>
                </a:lnTo>
                <a:lnTo>
                  <a:pt x="5749865" y="880830"/>
                </a:lnTo>
                <a:lnTo>
                  <a:pt x="5772055" y="885318"/>
                </a:lnTo>
                <a:lnTo>
                  <a:pt x="5790180" y="897554"/>
                </a:lnTo>
                <a:lnTo>
                  <a:pt x="5802403" y="915701"/>
                </a:lnTo>
                <a:lnTo>
                  <a:pt x="5806885" y="937918"/>
                </a:lnTo>
                <a:lnTo>
                  <a:pt x="5802407" y="960137"/>
                </a:lnTo>
                <a:lnTo>
                  <a:pt x="5790192" y="978283"/>
                </a:lnTo>
                <a:lnTo>
                  <a:pt x="5772069" y="990519"/>
                </a:lnTo>
                <a:lnTo>
                  <a:pt x="5749865" y="995006"/>
                </a:lnTo>
                <a:close/>
              </a:path>
              <a:path w="7312025" h="1499234">
                <a:moveTo>
                  <a:pt x="6052443" y="997529"/>
                </a:moveTo>
                <a:lnTo>
                  <a:pt x="6029255" y="992844"/>
                </a:lnTo>
                <a:lnTo>
                  <a:pt x="6010315" y="980067"/>
                </a:lnTo>
                <a:lnTo>
                  <a:pt x="5997543" y="961119"/>
                </a:lnTo>
                <a:lnTo>
                  <a:pt x="5992859" y="937918"/>
                </a:lnTo>
                <a:lnTo>
                  <a:pt x="5997543" y="914718"/>
                </a:lnTo>
                <a:lnTo>
                  <a:pt x="6010315" y="895770"/>
                </a:lnTo>
                <a:lnTo>
                  <a:pt x="6029255" y="882995"/>
                </a:lnTo>
                <a:lnTo>
                  <a:pt x="6052443" y="878310"/>
                </a:lnTo>
                <a:lnTo>
                  <a:pt x="6075626" y="882995"/>
                </a:lnTo>
                <a:lnTo>
                  <a:pt x="6094555" y="895770"/>
                </a:lnTo>
                <a:lnTo>
                  <a:pt x="6107315" y="914718"/>
                </a:lnTo>
                <a:lnTo>
                  <a:pt x="6111994" y="937918"/>
                </a:lnTo>
                <a:lnTo>
                  <a:pt x="6107315" y="961119"/>
                </a:lnTo>
                <a:lnTo>
                  <a:pt x="6094555" y="980067"/>
                </a:lnTo>
                <a:lnTo>
                  <a:pt x="6075626" y="992844"/>
                </a:lnTo>
                <a:lnTo>
                  <a:pt x="6052443" y="997529"/>
                </a:lnTo>
                <a:close/>
              </a:path>
              <a:path w="7312025" h="1499234">
                <a:moveTo>
                  <a:pt x="6355022" y="1001733"/>
                </a:moveTo>
                <a:lnTo>
                  <a:pt x="6330198" y="996720"/>
                </a:lnTo>
                <a:lnTo>
                  <a:pt x="6309928" y="983048"/>
                </a:lnTo>
                <a:lnTo>
                  <a:pt x="6296264" y="962769"/>
                </a:lnTo>
                <a:lnTo>
                  <a:pt x="6291253" y="937935"/>
                </a:lnTo>
                <a:lnTo>
                  <a:pt x="6296264" y="913100"/>
                </a:lnTo>
                <a:lnTo>
                  <a:pt x="6309928" y="892822"/>
                </a:lnTo>
                <a:lnTo>
                  <a:pt x="6330198" y="879150"/>
                </a:lnTo>
                <a:lnTo>
                  <a:pt x="6355022" y="874136"/>
                </a:lnTo>
                <a:lnTo>
                  <a:pt x="6379826" y="879150"/>
                </a:lnTo>
                <a:lnTo>
                  <a:pt x="6400085" y="892822"/>
                </a:lnTo>
                <a:lnTo>
                  <a:pt x="6413747" y="913100"/>
                </a:lnTo>
                <a:lnTo>
                  <a:pt x="6418756" y="937935"/>
                </a:lnTo>
                <a:lnTo>
                  <a:pt x="6413747" y="962769"/>
                </a:lnTo>
                <a:lnTo>
                  <a:pt x="6400085" y="983048"/>
                </a:lnTo>
                <a:lnTo>
                  <a:pt x="6379826" y="996720"/>
                </a:lnTo>
                <a:lnTo>
                  <a:pt x="6355022" y="1001733"/>
                </a:lnTo>
                <a:close/>
              </a:path>
              <a:path w="7312025" h="1499234">
                <a:moveTo>
                  <a:pt x="6657600" y="1005097"/>
                </a:moveTo>
                <a:lnTo>
                  <a:pt x="6631466" y="999819"/>
                </a:lnTo>
                <a:lnTo>
                  <a:pt x="6610124" y="985425"/>
                </a:lnTo>
                <a:lnTo>
                  <a:pt x="6595734" y="964076"/>
                </a:lnTo>
                <a:lnTo>
                  <a:pt x="6590457" y="937935"/>
                </a:lnTo>
                <a:lnTo>
                  <a:pt x="6595734" y="911795"/>
                </a:lnTo>
                <a:lnTo>
                  <a:pt x="6610124" y="890446"/>
                </a:lnTo>
                <a:lnTo>
                  <a:pt x="6631466" y="876051"/>
                </a:lnTo>
                <a:lnTo>
                  <a:pt x="6657600" y="870773"/>
                </a:lnTo>
                <a:lnTo>
                  <a:pt x="6683715" y="876051"/>
                </a:lnTo>
                <a:lnTo>
                  <a:pt x="6705047" y="890446"/>
                </a:lnTo>
                <a:lnTo>
                  <a:pt x="6719432" y="911795"/>
                </a:lnTo>
                <a:lnTo>
                  <a:pt x="6724708" y="937935"/>
                </a:lnTo>
                <a:lnTo>
                  <a:pt x="6719432" y="964076"/>
                </a:lnTo>
                <a:lnTo>
                  <a:pt x="6705047" y="985425"/>
                </a:lnTo>
                <a:lnTo>
                  <a:pt x="6683715" y="999819"/>
                </a:lnTo>
                <a:lnTo>
                  <a:pt x="6657600" y="1005097"/>
                </a:lnTo>
                <a:close/>
              </a:path>
              <a:path w="7312025" h="1499234">
                <a:moveTo>
                  <a:pt x="6960178" y="1009301"/>
                </a:moveTo>
                <a:lnTo>
                  <a:pt x="6932408" y="1003695"/>
                </a:lnTo>
                <a:lnTo>
                  <a:pt x="6909737" y="988404"/>
                </a:lnTo>
                <a:lnTo>
                  <a:pt x="6894455" y="965720"/>
                </a:lnTo>
                <a:lnTo>
                  <a:pt x="6888852" y="937935"/>
                </a:lnTo>
                <a:lnTo>
                  <a:pt x="6894455" y="910152"/>
                </a:lnTo>
                <a:lnTo>
                  <a:pt x="6909737" y="887467"/>
                </a:lnTo>
                <a:lnTo>
                  <a:pt x="6932408" y="872175"/>
                </a:lnTo>
                <a:lnTo>
                  <a:pt x="6960178" y="866569"/>
                </a:lnTo>
                <a:lnTo>
                  <a:pt x="6987934" y="872175"/>
                </a:lnTo>
                <a:lnTo>
                  <a:pt x="7010607" y="887467"/>
                </a:lnTo>
                <a:lnTo>
                  <a:pt x="7025897" y="910152"/>
                </a:lnTo>
                <a:lnTo>
                  <a:pt x="7031504" y="937935"/>
                </a:lnTo>
                <a:lnTo>
                  <a:pt x="7025897" y="965720"/>
                </a:lnTo>
                <a:lnTo>
                  <a:pt x="7010607" y="988404"/>
                </a:lnTo>
                <a:lnTo>
                  <a:pt x="6987934" y="1003695"/>
                </a:lnTo>
                <a:lnTo>
                  <a:pt x="6960178" y="1009301"/>
                </a:lnTo>
                <a:close/>
              </a:path>
              <a:path w="7312025" h="1499234">
                <a:moveTo>
                  <a:pt x="7262757" y="986628"/>
                </a:moveTo>
                <a:lnTo>
                  <a:pt x="7243805" y="982802"/>
                </a:lnTo>
                <a:lnTo>
                  <a:pt x="7228329" y="972368"/>
                </a:lnTo>
                <a:lnTo>
                  <a:pt x="7217896" y="956891"/>
                </a:lnTo>
                <a:lnTo>
                  <a:pt x="7214070" y="937935"/>
                </a:lnTo>
                <a:lnTo>
                  <a:pt x="7217896" y="918981"/>
                </a:lnTo>
                <a:lnTo>
                  <a:pt x="7228329" y="903503"/>
                </a:lnTo>
                <a:lnTo>
                  <a:pt x="7243805" y="893068"/>
                </a:lnTo>
                <a:lnTo>
                  <a:pt x="7262757" y="889242"/>
                </a:lnTo>
                <a:lnTo>
                  <a:pt x="7281689" y="893068"/>
                </a:lnTo>
                <a:lnTo>
                  <a:pt x="7297154" y="903503"/>
                </a:lnTo>
                <a:lnTo>
                  <a:pt x="7307584" y="918981"/>
                </a:lnTo>
                <a:lnTo>
                  <a:pt x="7311409" y="937935"/>
                </a:lnTo>
                <a:lnTo>
                  <a:pt x="7307584" y="956891"/>
                </a:lnTo>
                <a:lnTo>
                  <a:pt x="7297154" y="972368"/>
                </a:lnTo>
                <a:lnTo>
                  <a:pt x="7281689" y="982802"/>
                </a:lnTo>
                <a:lnTo>
                  <a:pt x="7262757" y="986628"/>
                </a:lnTo>
                <a:close/>
              </a:path>
              <a:path w="7312025" h="1499234">
                <a:moveTo>
                  <a:pt x="1680" y="1241168"/>
                </a:moveTo>
                <a:lnTo>
                  <a:pt x="0" y="1241168"/>
                </a:lnTo>
                <a:lnTo>
                  <a:pt x="0" y="1240226"/>
                </a:lnTo>
                <a:lnTo>
                  <a:pt x="1680" y="1240226"/>
                </a:lnTo>
                <a:lnTo>
                  <a:pt x="1680" y="1241168"/>
                </a:lnTo>
                <a:close/>
              </a:path>
              <a:path w="7312025" h="1499234">
                <a:moveTo>
                  <a:pt x="305269" y="1244059"/>
                </a:moveTo>
                <a:lnTo>
                  <a:pt x="301554" y="1244059"/>
                </a:lnTo>
                <a:lnTo>
                  <a:pt x="300057" y="1242565"/>
                </a:lnTo>
                <a:lnTo>
                  <a:pt x="300057" y="1238830"/>
                </a:lnTo>
                <a:lnTo>
                  <a:pt x="301554" y="1237332"/>
                </a:lnTo>
                <a:lnTo>
                  <a:pt x="305285" y="1237332"/>
                </a:lnTo>
                <a:lnTo>
                  <a:pt x="306781" y="1238830"/>
                </a:lnTo>
                <a:lnTo>
                  <a:pt x="306781" y="1242565"/>
                </a:lnTo>
                <a:lnTo>
                  <a:pt x="305269" y="1244059"/>
                </a:lnTo>
                <a:close/>
              </a:path>
              <a:path w="7312025" h="1499234">
                <a:moveTo>
                  <a:pt x="609714" y="1247423"/>
                </a:moveTo>
                <a:lnTo>
                  <a:pt x="602302" y="1247423"/>
                </a:lnTo>
                <a:lnTo>
                  <a:pt x="599292" y="1244414"/>
                </a:lnTo>
                <a:lnTo>
                  <a:pt x="599292" y="1237011"/>
                </a:lnTo>
                <a:lnTo>
                  <a:pt x="602302" y="1234002"/>
                </a:lnTo>
                <a:lnTo>
                  <a:pt x="609697" y="1234002"/>
                </a:lnTo>
                <a:lnTo>
                  <a:pt x="612707" y="1237011"/>
                </a:lnTo>
                <a:lnTo>
                  <a:pt x="612707" y="1244414"/>
                </a:lnTo>
                <a:lnTo>
                  <a:pt x="609714" y="1247423"/>
                </a:lnTo>
                <a:close/>
              </a:path>
              <a:path w="7312025" h="1499234">
                <a:moveTo>
                  <a:pt x="914142" y="1250787"/>
                </a:moveTo>
                <a:lnTo>
                  <a:pt x="903014" y="1250787"/>
                </a:lnTo>
                <a:lnTo>
                  <a:pt x="898510" y="1246279"/>
                </a:lnTo>
                <a:lnTo>
                  <a:pt x="898510" y="1235145"/>
                </a:lnTo>
                <a:lnTo>
                  <a:pt x="903014" y="1230638"/>
                </a:lnTo>
                <a:lnTo>
                  <a:pt x="914142" y="1230638"/>
                </a:lnTo>
                <a:lnTo>
                  <a:pt x="918646" y="1235145"/>
                </a:lnTo>
                <a:lnTo>
                  <a:pt x="918646" y="1246279"/>
                </a:lnTo>
                <a:lnTo>
                  <a:pt x="914142" y="1250787"/>
                </a:lnTo>
                <a:close/>
              </a:path>
              <a:path w="7312025" h="1499234">
                <a:moveTo>
                  <a:pt x="1218569" y="1254151"/>
                </a:moveTo>
                <a:lnTo>
                  <a:pt x="1203744" y="1254151"/>
                </a:lnTo>
                <a:lnTo>
                  <a:pt x="1197728" y="1248132"/>
                </a:lnTo>
                <a:lnTo>
                  <a:pt x="1197728" y="1233296"/>
                </a:lnTo>
                <a:lnTo>
                  <a:pt x="1203744" y="1227274"/>
                </a:lnTo>
                <a:lnTo>
                  <a:pt x="1218569" y="1227274"/>
                </a:lnTo>
                <a:lnTo>
                  <a:pt x="1224588" y="1233296"/>
                </a:lnTo>
                <a:lnTo>
                  <a:pt x="1224588" y="1248132"/>
                </a:lnTo>
                <a:lnTo>
                  <a:pt x="1218569" y="1254151"/>
                </a:lnTo>
                <a:close/>
              </a:path>
              <a:path w="7312025" h="1499234">
                <a:moveTo>
                  <a:pt x="1523000" y="1257518"/>
                </a:moveTo>
                <a:lnTo>
                  <a:pt x="1504473" y="1257518"/>
                </a:lnTo>
                <a:lnTo>
                  <a:pt x="1496959" y="1249998"/>
                </a:lnTo>
                <a:lnTo>
                  <a:pt x="1496959" y="1231461"/>
                </a:lnTo>
                <a:lnTo>
                  <a:pt x="1504473" y="1223944"/>
                </a:lnTo>
                <a:lnTo>
                  <a:pt x="1523000" y="1223944"/>
                </a:lnTo>
                <a:lnTo>
                  <a:pt x="1530513" y="1231461"/>
                </a:lnTo>
                <a:lnTo>
                  <a:pt x="1530513" y="1249998"/>
                </a:lnTo>
                <a:lnTo>
                  <a:pt x="1523000" y="1257518"/>
                </a:lnTo>
                <a:close/>
              </a:path>
              <a:path w="7312025" h="1499234">
                <a:moveTo>
                  <a:pt x="1816316" y="1260879"/>
                </a:moveTo>
                <a:lnTo>
                  <a:pt x="1808475" y="1259296"/>
                </a:lnTo>
                <a:lnTo>
                  <a:pt x="1802074" y="1254979"/>
                </a:lnTo>
                <a:lnTo>
                  <a:pt x="1797759" y="1248575"/>
                </a:lnTo>
                <a:lnTo>
                  <a:pt x="1796177" y="1240729"/>
                </a:lnTo>
                <a:lnTo>
                  <a:pt x="1797759" y="1232884"/>
                </a:lnTo>
                <a:lnTo>
                  <a:pt x="1802074" y="1226479"/>
                </a:lnTo>
                <a:lnTo>
                  <a:pt x="1808475" y="1222162"/>
                </a:lnTo>
                <a:lnTo>
                  <a:pt x="1816316" y="1220580"/>
                </a:lnTo>
                <a:lnTo>
                  <a:pt x="1824157" y="1222162"/>
                </a:lnTo>
                <a:lnTo>
                  <a:pt x="1830559" y="1226479"/>
                </a:lnTo>
                <a:lnTo>
                  <a:pt x="1834874" y="1232884"/>
                </a:lnTo>
                <a:lnTo>
                  <a:pt x="1836456" y="1240729"/>
                </a:lnTo>
                <a:lnTo>
                  <a:pt x="1834874" y="1248575"/>
                </a:lnTo>
                <a:lnTo>
                  <a:pt x="1830559" y="1254979"/>
                </a:lnTo>
                <a:lnTo>
                  <a:pt x="1824157" y="1259296"/>
                </a:lnTo>
                <a:lnTo>
                  <a:pt x="1816316" y="1260879"/>
                </a:lnTo>
                <a:close/>
              </a:path>
              <a:path w="7312025" h="1499234">
                <a:moveTo>
                  <a:pt x="2118895" y="1264246"/>
                </a:moveTo>
                <a:lnTo>
                  <a:pt x="2109748" y="1262398"/>
                </a:lnTo>
                <a:lnTo>
                  <a:pt x="2102279" y="1257357"/>
                </a:lnTo>
                <a:lnTo>
                  <a:pt x="2097242" y="1249882"/>
                </a:lnTo>
                <a:lnTo>
                  <a:pt x="2095395" y="1240729"/>
                </a:lnTo>
                <a:lnTo>
                  <a:pt x="2097242" y="1231578"/>
                </a:lnTo>
                <a:lnTo>
                  <a:pt x="2102279" y="1224104"/>
                </a:lnTo>
                <a:lnTo>
                  <a:pt x="2109748" y="1219064"/>
                </a:lnTo>
                <a:lnTo>
                  <a:pt x="2118895" y="1217216"/>
                </a:lnTo>
                <a:lnTo>
                  <a:pt x="2128041" y="1219064"/>
                </a:lnTo>
                <a:lnTo>
                  <a:pt x="2135511" y="1224104"/>
                </a:lnTo>
                <a:lnTo>
                  <a:pt x="2140547" y="1231578"/>
                </a:lnTo>
                <a:lnTo>
                  <a:pt x="2142394" y="1240729"/>
                </a:lnTo>
                <a:lnTo>
                  <a:pt x="2140547" y="1249882"/>
                </a:lnTo>
                <a:lnTo>
                  <a:pt x="2135511" y="1257357"/>
                </a:lnTo>
                <a:lnTo>
                  <a:pt x="2128041" y="1262398"/>
                </a:lnTo>
                <a:lnTo>
                  <a:pt x="2118895" y="1264246"/>
                </a:lnTo>
                <a:close/>
              </a:path>
              <a:path w="7312025" h="1499234">
                <a:moveTo>
                  <a:pt x="2421476" y="1266766"/>
                </a:moveTo>
                <a:lnTo>
                  <a:pt x="2411356" y="1264721"/>
                </a:lnTo>
                <a:lnTo>
                  <a:pt x="2403089" y="1259144"/>
                </a:lnTo>
                <a:lnTo>
                  <a:pt x="2397514" y="1250873"/>
                </a:lnTo>
                <a:lnTo>
                  <a:pt x="2395470" y="1240746"/>
                </a:lnTo>
                <a:lnTo>
                  <a:pt x="2397514" y="1230621"/>
                </a:lnTo>
                <a:lnTo>
                  <a:pt x="2403089" y="1222350"/>
                </a:lnTo>
                <a:lnTo>
                  <a:pt x="2411356" y="1216772"/>
                </a:lnTo>
                <a:lnTo>
                  <a:pt x="2421476" y="1214726"/>
                </a:lnTo>
                <a:lnTo>
                  <a:pt x="2431594" y="1216772"/>
                </a:lnTo>
                <a:lnTo>
                  <a:pt x="2439860" y="1222350"/>
                </a:lnTo>
                <a:lnTo>
                  <a:pt x="2445435" y="1230621"/>
                </a:lnTo>
                <a:lnTo>
                  <a:pt x="2447480" y="1240746"/>
                </a:lnTo>
                <a:lnTo>
                  <a:pt x="2445437" y="1250873"/>
                </a:lnTo>
                <a:lnTo>
                  <a:pt x="2439867" y="1259144"/>
                </a:lnTo>
                <a:lnTo>
                  <a:pt x="2431602" y="1264721"/>
                </a:lnTo>
                <a:lnTo>
                  <a:pt x="2421476" y="1266766"/>
                </a:lnTo>
                <a:close/>
              </a:path>
              <a:path w="7312025" h="1499234">
                <a:moveTo>
                  <a:pt x="2724055" y="1270130"/>
                </a:moveTo>
                <a:lnTo>
                  <a:pt x="2712622" y="1267821"/>
                </a:lnTo>
                <a:lnTo>
                  <a:pt x="2703288" y="1261525"/>
                </a:lnTo>
                <a:lnTo>
                  <a:pt x="2696995" y="1252185"/>
                </a:lnTo>
                <a:lnTo>
                  <a:pt x="2694688" y="1240746"/>
                </a:lnTo>
                <a:lnTo>
                  <a:pt x="2696995" y="1229307"/>
                </a:lnTo>
                <a:lnTo>
                  <a:pt x="2703288" y="1219967"/>
                </a:lnTo>
                <a:lnTo>
                  <a:pt x="2712622" y="1213671"/>
                </a:lnTo>
                <a:lnTo>
                  <a:pt x="2724055" y="1211362"/>
                </a:lnTo>
                <a:lnTo>
                  <a:pt x="2735487" y="1213671"/>
                </a:lnTo>
                <a:lnTo>
                  <a:pt x="2744821" y="1219967"/>
                </a:lnTo>
                <a:lnTo>
                  <a:pt x="2751114" y="1229307"/>
                </a:lnTo>
                <a:lnTo>
                  <a:pt x="2753422" y="1240746"/>
                </a:lnTo>
                <a:lnTo>
                  <a:pt x="2751114" y="1252185"/>
                </a:lnTo>
                <a:lnTo>
                  <a:pt x="2744821" y="1261525"/>
                </a:lnTo>
                <a:lnTo>
                  <a:pt x="2735487" y="1267821"/>
                </a:lnTo>
                <a:lnTo>
                  <a:pt x="2724055" y="1270130"/>
                </a:lnTo>
                <a:close/>
              </a:path>
              <a:path w="7312025" h="1499234">
                <a:moveTo>
                  <a:pt x="3026633" y="1273494"/>
                </a:moveTo>
                <a:lnTo>
                  <a:pt x="3013896" y="1270920"/>
                </a:lnTo>
                <a:lnTo>
                  <a:pt x="3003493" y="1263900"/>
                </a:lnTo>
                <a:lnTo>
                  <a:pt x="2996478" y="1253491"/>
                </a:lnTo>
                <a:lnTo>
                  <a:pt x="2993905" y="1240746"/>
                </a:lnTo>
                <a:lnTo>
                  <a:pt x="2996478" y="1228001"/>
                </a:lnTo>
                <a:lnTo>
                  <a:pt x="3003493" y="1217592"/>
                </a:lnTo>
                <a:lnTo>
                  <a:pt x="3013896" y="1210572"/>
                </a:lnTo>
                <a:lnTo>
                  <a:pt x="3026633" y="1207998"/>
                </a:lnTo>
                <a:lnTo>
                  <a:pt x="3039371" y="1210572"/>
                </a:lnTo>
                <a:lnTo>
                  <a:pt x="3049775" y="1217592"/>
                </a:lnTo>
                <a:lnTo>
                  <a:pt x="3056791" y="1228001"/>
                </a:lnTo>
                <a:lnTo>
                  <a:pt x="3059364" y="1240746"/>
                </a:lnTo>
                <a:lnTo>
                  <a:pt x="3056791" y="1253491"/>
                </a:lnTo>
                <a:lnTo>
                  <a:pt x="3049775" y="1263900"/>
                </a:lnTo>
                <a:lnTo>
                  <a:pt x="3039371" y="1270920"/>
                </a:lnTo>
                <a:lnTo>
                  <a:pt x="3026633" y="1273494"/>
                </a:lnTo>
                <a:close/>
              </a:path>
              <a:path w="7312025" h="1499234">
                <a:moveTo>
                  <a:pt x="3329211" y="1276018"/>
                </a:moveTo>
                <a:lnTo>
                  <a:pt x="3315502" y="1273246"/>
                </a:lnTo>
                <a:lnTo>
                  <a:pt x="3304303" y="1265688"/>
                </a:lnTo>
                <a:lnTo>
                  <a:pt x="3296750" y="1254482"/>
                </a:lnTo>
                <a:lnTo>
                  <a:pt x="3293980" y="1240763"/>
                </a:lnTo>
                <a:lnTo>
                  <a:pt x="3296750" y="1227044"/>
                </a:lnTo>
                <a:lnTo>
                  <a:pt x="3304303" y="1215838"/>
                </a:lnTo>
                <a:lnTo>
                  <a:pt x="3315502" y="1208280"/>
                </a:lnTo>
                <a:lnTo>
                  <a:pt x="3329211" y="1205508"/>
                </a:lnTo>
                <a:lnTo>
                  <a:pt x="3342923" y="1208280"/>
                </a:lnTo>
                <a:lnTo>
                  <a:pt x="3354123" y="1215838"/>
                </a:lnTo>
                <a:lnTo>
                  <a:pt x="3361676" y="1227044"/>
                </a:lnTo>
                <a:lnTo>
                  <a:pt x="3364446" y="1240763"/>
                </a:lnTo>
                <a:lnTo>
                  <a:pt x="3361678" y="1254482"/>
                </a:lnTo>
                <a:lnTo>
                  <a:pt x="3354129" y="1265688"/>
                </a:lnTo>
                <a:lnTo>
                  <a:pt x="3342930" y="1273246"/>
                </a:lnTo>
                <a:lnTo>
                  <a:pt x="3329211" y="1276018"/>
                </a:lnTo>
                <a:close/>
              </a:path>
              <a:path w="7312025" h="1499234">
                <a:moveTo>
                  <a:pt x="3631783" y="1278541"/>
                </a:moveTo>
                <a:lnTo>
                  <a:pt x="3617087" y="1275572"/>
                </a:lnTo>
                <a:lnTo>
                  <a:pt x="3605086" y="1267474"/>
                </a:lnTo>
                <a:lnTo>
                  <a:pt x="3596995" y="1255465"/>
                </a:lnTo>
                <a:lnTo>
                  <a:pt x="3594028" y="1240763"/>
                </a:lnTo>
                <a:lnTo>
                  <a:pt x="3596995" y="1226062"/>
                </a:lnTo>
                <a:lnTo>
                  <a:pt x="3605086" y="1214053"/>
                </a:lnTo>
                <a:lnTo>
                  <a:pt x="3617087" y="1205955"/>
                </a:lnTo>
                <a:lnTo>
                  <a:pt x="3631783" y="1202985"/>
                </a:lnTo>
                <a:lnTo>
                  <a:pt x="3646479" y="1205955"/>
                </a:lnTo>
                <a:lnTo>
                  <a:pt x="3658479" y="1214053"/>
                </a:lnTo>
                <a:lnTo>
                  <a:pt x="3666571" y="1226062"/>
                </a:lnTo>
                <a:lnTo>
                  <a:pt x="3669538" y="1240763"/>
                </a:lnTo>
                <a:lnTo>
                  <a:pt x="3666571" y="1255465"/>
                </a:lnTo>
                <a:lnTo>
                  <a:pt x="3658479" y="1267474"/>
                </a:lnTo>
                <a:lnTo>
                  <a:pt x="3646479" y="1275572"/>
                </a:lnTo>
                <a:lnTo>
                  <a:pt x="3631783" y="1278541"/>
                </a:lnTo>
                <a:close/>
              </a:path>
              <a:path w="7312025" h="1499234">
                <a:moveTo>
                  <a:pt x="3934361" y="1281905"/>
                </a:moveTo>
                <a:lnTo>
                  <a:pt x="3918361" y="1278672"/>
                </a:lnTo>
                <a:lnTo>
                  <a:pt x="3905299" y="1269856"/>
                </a:lnTo>
                <a:lnTo>
                  <a:pt x="3896494" y="1256778"/>
                </a:lnTo>
                <a:lnTo>
                  <a:pt x="3893266" y="1240763"/>
                </a:lnTo>
                <a:lnTo>
                  <a:pt x="3896494" y="1224748"/>
                </a:lnTo>
                <a:lnTo>
                  <a:pt x="3905299" y="1211670"/>
                </a:lnTo>
                <a:lnTo>
                  <a:pt x="3918361" y="1202854"/>
                </a:lnTo>
                <a:lnTo>
                  <a:pt x="3934361" y="1199621"/>
                </a:lnTo>
                <a:lnTo>
                  <a:pt x="3950367" y="1202854"/>
                </a:lnTo>
                <a:lnTo>
                  <a:pt x="3963441" y="1211670"/>
                </a:lnTo>
                <a:lnTo>
                  <a:pt x="3972257" y="1224748"/>
                </a:lnTo>
                <a:lnTo>
                  <a:pt x="3975490" y="1240763"/>
                </a:lnTo>
                <a:lnTo>
                  <a:pt x="3972257" y="1256778"/>
                </a:lnTo>
                <a:lnTo>
                  <a:pt x="3963441" y="1269856"/>
                </a:lnTo>
                <a:lnTo>
                  <a:pt x="3950367" y="1278672"/>
                </a:lnTo>
                <a:lnTo>
                  <a:pt x="3934361" y="1281905"/>
                </a:lnTo>
                <a:close/>
              </a:path>
              <a:path w="7312025" h="1499234">
                <a:moveTo>
                  <a:pt x="4236940" y="1284429"/>
                </a:moveTo>
                <a:lnTo>
                  <a:pt x="4219960" y="1280998"/>
                </a:lnTo>
                <a:lnTo>
                  <a:pt x="4206093" y="1271643"/>
                </a:lnTo>
                <a:lnTo>
                  <a:pt x="4196743" y="1257769"/>
                </a:lnTo>
                <a:lnTo>
                  <a:pt x="4193314" y="1240780"/>
                </a:lnTo>
                <a:lnTo>
                  <a:pt x="4196743" y="1223791"/>
                </a:lnTo>
                <a:lnTo>
                  <a:pt x="4206093" y="1209916"/>
                </a:lnTo>
                <a:lnTo>
                  <a:pt x="4219960" y="1200561"/>
                </a:lnTo>
                <a:lnTo>
                  <a:pt x="4236940" y="1197131"/>
                </a:lnTo>
                <a:lnTo>
                  <a:pt x="4253919" y="1200561"/>
                </a:lnTo>
                <a:lnTo>
                  <a:pt x="4267786" y="1209916"/>
                </a:lnTo>
                <a:lnTo>
                  <a:pt x="4277136" y="1223791"/>
                </a:lnTo>
                <a:lnTo>
                  <a:pt x="4280565" y="1240780"/>
                </a:lnTo>
                <a:lnTo>
                  <a:pt x="4277136" y="1257769"/>
                </a:lnTo>
                <a:lnTo>
                  <a:pt x="4267786" y="1271643"/>
                </a:lnTo>
                <a:lnTo>
                  <a:pt x="4253919" y="1280998"/>
                </a:lnTo>
                <a:lnTo>
                  <a:pt x="4236940" y="1284429"/>
                </a:lnTo>
                <a:close/>
              </a:path>
              <a:path w="7312025" h="1499234">
                <a:moveTo>
                  <a:pt x="4539518" y="1286953"/>
                </a:moveTo>
                <a:lnTo>
                  <a:pt x="4521565" y="1283324"/>
                </a:lnTo>
                <a:lnTo>
                  <a:pt x="4506904" y="1273429"/>
                </a:lnTo>
                <a:lnTo>
                  <a:pt x="4497020" y="1258752"/>
                </a:lnTo>
                <a:lnTo>
                  <a:pt x="4493396" y="1240780"/>
                </a:lnTo>
                <a:lnTo>
                  <a:pt x="4497020" y="1222809"/>
                </a:lnTo>
                <a:lnTo>
                  <a:pt x="4506904" y="1208134"/>
                </a:lnTo>
                <a:lnTo>
                  <a:pt x="4521565" y="1198239"/>
                </a:lnTo>
                <a:lnTo>
                  <a:pt x="4539518" y="1194610"/>
                </a:lnTo>
                <a:lnTo>
                  <a:pt x="4557491" y="1198239"/>
                </a:lnTo>
                <a:lnTo>
                  <a:pt x="4572161" y="1208134"/>
                </a:lnTo>
                <a:lnTo>
                  <a:pt x="4582049" y="1222809"/>
                </a:lnTo>
                <a:lnTo>
                  <a:pt x="4585674" y="1240780"/>
                </a:lnTo>
                <a:lnTo>
                  <a:pt x="4582049" y="1258752"/>
                </a:lnTo>
                <a:lnTo>
                  <a:pt x="4572161" y="1273429"/>
                </a:lnTo>
                <a:lnTo>
                  <a:pt x="4557491" y="1283324"/>
                </a:lnTo>
                <a:lnTo>
                  <a:pt x="4539518" y="1286953"/>
                </a:lnTo>
                <a:close/>
              </a:path>
              <a:path w="7312025" h="1499234">
                <a:moveTo>
                  <a:pt x="4842096" y="1289473"/>
                </a:moveTo>
                <a:lnTo>
                  <a:pt x="4823164" y="1285647"/>
                </a:lnTo>
                <a:lnTo>
                  <a:pt x="4807699" y="1275212"/>
                </a:lnTo>
                <a:lnTo>
                  <a:pt x="4797269" y="1259734"/>
                </a:lnTo>
                <a:lnTo>
                  <a:pt x="4793443" y="1240780"/>
                </a:lnTo>
                <a:lnTo>
                  <a:pt x="4797269" y="1221826"/>
                </a:lnTo>
                <a:lnTo>
                  <a:pt x="4807699" y="1206348"/>
                </a:lnTo>
                <a:lnTo>
                  <a:pt x="4823164" y="1195913"/>
                </a:lnTo>
                <a:lnTo>
                  <a:pt x="4842096" y="1192087"/>
                </a:lnTo>
                <a:lnTo>
                  <a:pt x="4861048" y="1195913"/>
                </a:lnTo>
                <a:lnTo>
                  <a:pt x="4876524" y="1206348"/>
                </a:lnTo>
                <a:lnTo>
                  <a:pt x="4886957" y="1221826"/>
                </a:lnTo>
                <a:lnTo>
                  <a:pt x="4890783" y="1240780"/>
                </a:lnTo>
                <a:lnTo>
                  <a:pt x="4886957" y="1259734"/>
                </a:lnTo>
                <a:lnTo>
                  <a:pt x="4876524" y="1275212"/>
                </a:lnTo>
                <a:lnTo>
                  <a:pt x="4861048" y="1285647"/>
                </a:lnTo>
                <a:lnTo>
                  <a:pt x="4842096" y="1289473"/>
                </a:lnTo>
                <a:close/>
              </a:path>
              <a:path w="7312025" h="1499234">
                <a:moveTo>
                  <a:pt x="5144675" y="1291997"/>
                </a:moveTo>
                <a:lnTo>
                  <a:pt x="5124749" y="1287973"/>
                </a:lnTo>
                <a:lnTo>
                  <a:pt x="5108480" y="1276997"/>
                </a:lnTo>
                <a:lnTo>
                  <a:pt x="5097513" y="1260718"/>
                </a:lnTo>
                <a:lnTo>
                  <a:pt x="5093491" y="1240780"/>
                </a:lnTo>
                <a:lnTo>
                  <a:pt x="5097513" y="1220842"/>
                </a:lnTo>
                <a:lnTo>
                  <a:pt x="5108480" y="1204562"/>
                </a:lnTo>
                <a:lnTo>
                  <a:pt x="5124749" y="1193587"/>
                </a:lnTo>
                <a:lnTo>
                  <a:pt x="5144675" y="1189563"/>
                </a:lnTo>
                <a:lnTo>
                  <a:pt x="5164605" y="1193587"/>
                </a:lnTo>
                <a:lnTo>
                  <a:pt x="5180886" y="1204562"/>
                </a:lnTo>
                <a:lnTo>
                  <a:pt x="5191865" y="1220842"/>
                </a:lnTo>
                <a:lnTo>
                  <a:pt x="5195892" y="1240780"/>
                </a:lnTo>
                <a:lnTo>
                  <a:pt x="5191865" y="1260718"/>
                </a:lnTo>
                <a:lnTo>
                  <a:pt x="5180886" y="1276997"/>
                </a:lnTo>
                <a:lnTo>
                  <a:pt x="5164605" y="1287973"/>
                </a:lnTo>
                <a:lnTo>
                  <a:pt x="5144675" y="1291997"/>
                </a:lnTo>
                <a:close/>
              </a:path>
              <a:path w="7312025" h="1499234">
                <a:moveTo>
                  <a:pt x="5447253" y="1295361"/>
                </a:moveTo>
                <a:lnTo>
                  <a:pt x="5426037" y="1291072"/>
                </a:lnTo>
                <a:lnTo>
                  <a:pt x="5408705" y="1279376"/>
                </a:lnTo>
                <a:lnTo>
                  <a:pt x="5397016" y="1262032"/>
                </a:lnTo>
                <a:lnTo>
                  <a:pt x="5392729" y="1240797"/>
                </a:lnTo>
                <a:lnTo>
                  <a:pt x="5397016" y="1219563"/>
                </a:lnTo>
                <a:lnTo>
                  <a:pt x="5408705" y="1202219"/>
                </a:lnTo>
                <a:lnTo>
                  <a:pt x="5426037" y="1190522"/>
                </a:lnTo>
                <a:lnTo>
                  <a:pt x="5447253" y="1186233"/>
                </a:lnTo>
                <a:lnTo>
                  <a:pt x="5468488" y="1190522"/>
                </a:lnTo>
                <a:lnTo>
                  <a:pt x="5485830" y="1202219"/>
                </a:lnTo>
                <a:lnTo>
                  <a:pt x="5497523" y="1219563"/>
                </a:lnTo>
                <a:lnTo>
                  <a:pt x="5501810" y="1240797"/>
                </a:lnTo>
                <a:lnTo>
                  <a:pt x="5497523" y="1262032"/>
                </a:lnTo>
                <a:lnTo>
                  <a:pt x="5485830" y="1279376"/>
                </a:lnTo>
                <a:lnTo>
                  <a:pt x="5468488" y="1291072"/>
                </a:lnTo>
                <a:lnTo>
                  <a:pt x="5447253" y="1295361"/>
                </a:lnTo>
                <a:close/>
              </a:path>
              <a:path w="7312025" h="1499234">
                <a:moveTo>
                  <a:pt x="5749865" y="1297884"/>
                </a:moveTo>
                <a:lnTo>
                  <a:pt x="5727656" y="1293397"/>
                </a:lnTo>
                <a:lnTo>
                  <a:pt x="5709521" y="1281160"/>
                </a:lnTo>
                <a:lnTo>
                  <a:pt x="5697294" y="1263014"/>
                </a:lnTo>
                <a:lnTo>
                  <a:pt x="5692811" y="1240797"/>
                </a:lnTo>
                <a:lnTo>
                  <a:pt x="5697294" y="1218579"/>
                </a:lnTo>
                <a:lnTo>
                  <a:pt x="5709521" y="1200433"/>
                </a:lnTo>
                <a:lnTo>
                  <a:pt x="5727656" y="1188196"/>
                </a:lnTo>
                <a:lnTo>
                  <a:pt x="5749865" y="1183709"/>
                </a:lnTo>
                <a:lnTo>
                  <a:pt x="5772055" y="1188196"/>
                </a:lnTo>
                <a:lnTo>
                  <a:pt x="5790180" y="1200433"/>
                </a:lnTo>
                <a:lnTo>
                  <a:pt x="5802403" y="1218579"/>
                </a:lnTo>
                <a:lnTo>
                  <a:pt x="5806885" y="1240797"/>
                </a:lnTo>
                <a:lnTo>
                  <a:pt x="5802407" y="1263014"/>
                </a:lnTo>
                <a:lnTo>
                  <a:pt x="5790192" y="1281160"/>
                </a:lnTo>
                <a:lnTo>
                  <a:pt x="5772069" y="1293397"/>
                </a:lnTo>
                <a:lnTo>
                  <a:pt x="5749865" y="1297884"/>
                </a:lnTo>
                <a:close/>
              </a:path>
              <a:path w="7312025" h="1499234">
                <a:moveTo>
                  <a:pt x="6052443" y="1300408"/>
                </a:moveTo>
                <a:lnTo>
                  <a:pt x="6029255" y="1295723"/>
                </a:lnTo>
                <a:lnTo>
                  <a:pt x="6010315" y="1282946"/>
                </a:lnTo>
                <a:lnTo>
                  <a:pt x="5997543" y="1263998"/>
                </a:lnTo>
                <a:lnTo>
                  <a:pt x="5992859" y="1240797"/>
                </a:lnTo>
                <a:lnTo>
                  <a:pt x="5997543" y="1217596"/>
                </a:lnTo>
                <a:lnTo>
                  <a:pt x="6010315" y="1198647"/>
                </a:lnTo>
                <a:lnTo>
                  <a:pt x="6029255" y="1185871"/>
                </a:lnTo>
                <a:lnTo>
                  <a:pt x="6052443" y="1181185"/>
                </a:lnTo>
                <a:lnTo>
                  <a:pt x="6075626" y="1185871"/>
                </a:lnTo>
                <a:lnTo>
                  <a:pt x="6094555" y="1198647"/>
                </a:lnTo>
                <a:lnTo>
                  <a:pt x="6107315" y="1217596"/>
                </a:lnTo>
                <a:lnTo>
                  <a:pt x="6111994" y="1240797"/>
                </a:lnTo>
                <a:lnTo>
                  <a:pt x="6107315" y="1263998"/>
                </a:lnTo>
                <a:lnTo>
                  <a:pt x="6094555" y="1282946"/>
                </a:lnTo>
                <a:lnTo>
                  <a:pt x="6075626" y="1295723"/>
                </a:lnTo>
                <a:lnTo>
                  <a:pt x="6052443" y="1300408"/>
                </a:lnTo>
                <a:close/>
              </a:path>
              <a:path w="7312025" h="1499234">
                <a:moveTo>
                  <a:pt x="6355022" y="1304612"/>
                </a:moveTo>
                <a:lnTo>
                  <a:pt x="6330198" y="1299599"/>
                </a:lnTo>
                <a:lnTo>
                  <a:pt x="6309928" y="1285927"/>
                </a:lnTo>
                <a:lnTo>
                  <a:pt x="6296264" y="1265648"/>
                </a:lnTo>
                <a:lnTo>
                  <a:pt x="6291253" y="1240814"/>
                </a:lnTo>
                <a:lnTo>
                  <a:pt x="6296264" y="1215979"/>
                </a:lnTo>
                <a:lnTo>
                  <a:pt x="6309928" y="1195700"/>
                </a:lnTo>
                <a:lnTo>
                  <a:pt x="6330198" y="1182028"/>
                </a:lnTo>
                <a:lnTo>
                  <a:pt x="6355022" y="1177015"/>
                </a:lnTo>
                <a:lnTo>
                  <a:pt x="6379826" y="1182028"/>
                </a:lnTo>
                <a:lnTo>
                  <a:pt x="6400085" y="1195700"/>
                </a:lnTo>
                <a:lnTo>
                  <a:pt x="6413747" y="1215979"/>
                </a:lnTo>
                <a:lnTo>
                  <a:pt x="6418756" y="1240814"/>
                </a:lnTo>
                <a:lnTo>
                  <a:pt x="6413747" y="1265648"/>
                </a:lnTo>
                <a:lnTo>
                  <a:pt x="6400085" y="1285927"/>
                </a:lnTo>
                <a:lnTo>
                  <a:pt x="6379826" y="1299599"/>
                </a:lnTo>
                <a:lnTo>
                  <a:pt x="6355022" y="1304612"/>
                </a:lnTo>
                <a:close/>
              </a:path>
              <a:path w="7312025" h="1499234">
                <a:moveTo>
                  <a:pt x="6657600" y="1307976"/>
                </a:moveTo>
                <a:lnTo>
                  <a:pt x="6631466" y="1302698"/>
                </a:lnTo>
                <a:lnTo>
                  <a:pt x="6610124" y="1288304"/>
                </a:lnTo>
                <a:lnTo>
                  <a:pt x="6595734" y="1266955"/>
                </a:lnTo>
                <a:lnTo>
                  <a:pt x="6590457" y="1240814"/>
                </a:lnTo>
                <a:lnTo>
                  <a:pt x="6595734" y="1214673"/>
                </a:lnTo>
                <a:lnTo>
                  <a:pt x="6610124" y="1193325"/>
                </a:lnTo>
                <a:lnTo>
                  <a:pt x="6631466" y="1178930"/>
                </a:lnTo>
                <a:lnTo>
                  <a:pt x="6657600" y="1173651"/>
                </a:lnTo>
                <a:lnTo>
                  <a:pt x="6683715" y="1178930"/>
                </a:lnTo>
                <a:lnTo>
                  <a:pt x="6705047" y="1193325"/>
                </a:lnTo>
                <a:lnTo>
                  <a:pt x="6719432" y="1214673"/>
                </a:lnTo>
                <a:lnTo>
                  <a:pt x="6724708" y="1240814"/>
                </a:lnTo>
                <a:lnTo>
                  <a:pt x="6719432" y="1266955"/>
                </a:lnTo>
                <a:lnTo>
                  <a:pt x="6705047" y="1288304"/>
                </a:lnTo>
                <a:lnTo>
                  <a:pt x="6683715" y="1302698"/>
                </a:lnTo>
                <a:lnTo>
                  <a:pt x="6657600" y="1307976"/>
                </a:lnTo>
                <a:close/>
              </a:path>
              <a:path w="7312025" h="1499234">
                <a:moveTo>
                  <a:pt x="6960178" y="1312183"/>
                </a:moveTo>
                <a:lnTo>
                  <a:pt x="6932408" y="1306576"/>
                </a:lnTo>
                <a:lnTo>
                  <a:pt x="6909737" y="1291284"/>
                </a:lnTo>
                <a:lnTo>
                  <a:pt x="6894455" y="1268599"/>
                </a:lnTo>
                <a:lnTo>
                  <a:pt x="6888852" y="1240814"/>
                </a:lnTo>
                <a:lnTo>
                  <a:pt x="6894455" y="1213030"/>
                </a:lnTo>
                <a:lnTo>
                  <a:pt x="6909737" y="1190346"/>
                </a:lnTo>
                <a:lnTo>
                  <a:pt x="6932408" y="1175054"/>
                </a:lnTo>
                <a:lnTo>
                  <a:pt x="6960178" y="1169447"/>
                </a:lnTo>
                <a:lnTo>
                  <a:pt x="6987934" y="1175054"/>
                </a:lnTo>
                <a:lnTo>
                  <a:pt x="7010607" y="1190346"/>
                </a:lnTo>
                <a:lnTo>
                  <a:pt x="7025897" y="1213030"/>
                </a:lnTo>
                <a:lnTo>
                  <a:pt x="7031504" y="1240814"/>
                </a:lnTo>
                <a:lnTo>
                  <a:pt x="7025897" y="1268599"/>
                </a:lnTo>
                <a:lnTo>
                  <a:pt x="7010607" y="1291284"/>
                </a:lnTo>
                <a:lnTo>
                  <a:pt x="6987934" y="1306576"/>
                </a:lnTo>
                <a:lnTo>
                  <a:pt x="6960178" y="1312183"/>
                </a:lnTo>
                <a:close/>
              </a:path>
              <a:path w="7312025" h="1499234">
                <a:moveTo>
                  <a:pt x="7262757" y="1280276"/>
                </a:moveTo>
                <a:lnTo>
                  <a:pt x="7247399" y="1277175"/>
                </a:lnTo>
                <a:lnTo>
                  <a:pt x="7234862" y="1268719"/>
                </a:lnTo>
                <a:lnTo>
                  <a:pt x="7226412" y="1256176"/>
                </a:lnTo>
                <a:lnTo>
                  <a:pt x="7223314" y="1240814"/>
                </a:lnTo>
                <a:lnTo>
                  <a:pt x="7226412" y="1225452"/>
                </a:lnTo>
                <a:lnTo>
                  <a:pt x="7234862" y="1212910"/>
                </a:lnTo>
                <a:lnTo>
                  <a:pt x="7247399" y="1204455"/>
                </a:lnTo>
                <a:lnTo>
                  <a:pt x="7262757" y="1201355"/>
                </a:lnTo>
                <a:lnTo>
                  <a:pt x="7278095" y="1204455"/>
                </a:lnTo>
                <a:lnTo>
                  <a:pt x="7290621" y="1212910"/>
                </a:lnTo>
                <a:lnTo>
                  <a:pt x="7299067" y="1225452"/>
                </a:lnTo>
                <a:lnTo>
                  <a:pt x="7302165" y="1240814"/>
                </a:lnTo>
                <a:lnTo>
                  <a:pt x="7299067" y="1256176"/>
                </a:lnTo>
                <a:lnTo>
                  <a:pt x="7290621" y="1268719"/>
                </a:lnTo>
                <a:lnTo>
                  <a:pt x="7278095" y="1277175"/>
                </a:lnTo>
                <a:lnTo>
                  <a:pt x="7262757" y="1280276"/>
                </a:lnTo>
                <a:close/>
              </a:path>
              <a:path w="7312025" h="1499234">
                <a:moveTo>
                  <a:pt x="4546163" y="1498830"/>
                </a:moveTo>
                <a:lnTo>
                  <a:pt x="4532880" y="1498830"/>
                </a:lnTo>
                <a:lnTo>
                  <a:pt x="4539518" y="1497489"/>
                </a:lnTo>
                <a:lnTo>
                  <a:pt x="4546163" y="1498830"/>
                </a:lnTo>
                <a:close/>
              </a:path>
              <a:path w="7312025" h="1499234">
                <a:moveTo>
                  <a:pt x="4861048" y="1498830"/>
                </a:moveTo>
                <a:lnTo>
                  <a:pt x="4823164" y="1498830"/>
                </a:lnTo>
                <a:lnTo>
                  <a:pt x="4842096" y="1494965"/>
                </a:lnTo>
                <a:lnTo>
                  <a:pt x="4861048" y="1498830"/>
                </a:lnTo>
                <a:close/>
              </a:path>
              <a:path w="7312025" h="1499234">
                <a:moveTo>
                  <a:pt x="5168113" y="1498830"/>
                </a:moveTo>
                <a:lnTo>
                  <a:pt x="5121244" y="1498830"/>
                </a:lnTo>
                <a:lnTo>
                  <a:pt x="5124749" y="1496466"/>
                </a:lnTo>
                <a:lnTo>
                  <a:pt x="5144675" y="1492441"/>
                </a:lnTo>
                <a:lnTo>
                  <a:pt x="5164605" y="1496466"/>
                </a:lnTo>
                <a:lnTo>
                  <a:pt x="5168113" y="1498830"/>
                </a:lnTo>
                <a:close/>
              </a:path>
              <a:path w="7312025" h="1499234">
                <a:moveTo>
                  <a:pt x="5476539" y="1498830"/>
                </a:moveTo>
                <a:lnTo>
                  <a:pt x="5417991" y="1498830"/>
                </a:lnTo>
                <a:lnTo>
                  <a:pt x="5426037" y="1493401"/>
                </a:lnTo>
                <a:lnTo>
                  <a:pt x="5447253" y="1489111"/>
                </a:lnTo>
                <a:lnTo>
                  <a:pt x="5468488" y="1493401"/>
                </a:lnTo>
                <a:lnTo>
                  <a:pt x="5476539" y="1498830"/>
                </a:lnTo>
                <a:close/>
              </a:path>
              <a:path w="7312025" h="1499234">
                <a:moveTo>
                  <a:pt x="5783542" y="1498830"/>
                </a:moveTo>
                <a:lnTo>
                  <a:pt x="5716162" y="1498830"/>
                </a:lnTo>
                <a:lnTo>
                  <a:pt x="5727656" y="1491075"/>
                </a:lnTo>
                <a:lnTo>
                  <a:pt x="5749865" y="1486588"/>
                </a:lnTo>
                <a:lnTo>
                  <a:pt x="5772055" y="1491075"/>
                </a:lnTo>
                <a:lnTo>
                  <a:pt x="5783542" y="1498830"/>
                </a:lnTo>
                <a:close/>
              </a:path>
              <a:path w="7312025" h="1499234">
                <a:moveTo>
                  <a:pt x="6090559" y="1498830"/>
                </a:moveTo>
                <a:lnTo>
                  <a:pt x="6014314" y="1498830"/>
                </a:lnTo>
                <a:lnTo>
                  <a:pt x="6029255" y="1488752"/>
                </a:lnTo>
                <a:lnTo>
                  <a:pt x="6052443" y="1484067"/>
                </a:lnTo>
                <a:lnTo>
                  <a:pt x="6075626" y="1488752"/>
                </a:lnTo>
                <a:lnTo>
                  <a:pt x="6090559" y="1498830"/>
                </a:lnTo>
                <a:close/>
              </a:path>
              <a:path w="7312025" h="1499234">
                <a:moveTo>
                  <a:pt x="6400255" y="1498830"/>
                </a:moveTo>
                <a:lnTo>
                  <a:pt x="6309759" y="1498830"/>
                </a:lnTo>
                <a:lnTo>
                  <a:pt x="6309928" y="1498579"/>
                </a:lnTo>
                <a:lnTo>
                  <a:pt x="6330198" y="1484907"/>
                </a:lnTo>
                <a:lnTo>
                  <a:pt x="6355022" y="1479894"/>
                </a:lnTo>
                <a:lnTo>
                  <a:pt x="6379826" y="1484907"/>
                </a:lnTo>
                <a:lnTo>
                  <a:pt x="6400085" y="1498579"/>
                </a:lnTo>
                <a:lnTo>
                  <a:pt x="6400255" y="1498830"/>
                </a:lnTo>
                <a:close/>
              </a:path>
              <a:path w="7312025" h="1499234">
                <a:moveTo>
                  <a:pt x="6706817" y="1498830"/>
                </a:moveTo>
                <a:lnTo>
                  <a:pt x="6608353" y="1498830"/>
                </a:lnTo>
                <a:lnTo>
                  <a:pt x="6610124" y="1496203"/>
                </a:lnTo>
                <a:lnTo>
                  <a:pt x="6631466" y="1481809"/>
                </a:lnTo>
                <a:lnTo>
                  <a:pt x="6657600" y="1476530"/>
                </a:lnTo>
                <a:lnTo>
                  <a:pt x="6683715" y="1481809"/>
                </a:lnTo>
                <a:lnTo>
                  <a:pt x="6705047" y="1496203"/>
                </a:lnTo>
                <a:lnTo>
                  <a:pt x="6706817" y="1498830"/>
                </a:lnTo>
                <a:close/>
              </a:path>
              <a:path w="7312025" h="1499234">
                <a:moveTo>
                  <a:pt x="7007409" y="1498830"/>
                </a:moveTo>
                <a:lnTo>
                  <a:pt x="6912918" y="1498830"/>
                </a:lnTo>
                <a:lnTo>
                  <a:pt x="6913887" y="1497392"/>
                </a:lnTo>
                <a:lnTo>
                  <a:pt x="6934692" y="1483359"/>
                </a:lnTo>
                <a:lnTo>
                  <a:pt x="6960178" y="1478213"/>
                </a:lnTo>
                <a:lnTo>
                  <a:pt x="6985645" y="1483359"/>
                </a:lnTo>
                <a:lnTo>
                  <a:pt x="7006440" y="1497392"/>
                </a:lnTo>
                <a:lnTo>
                  <a:pt x="7007409" y="1498830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865458" y="143234"/>
            <a:ext cx="6671309" cy="692150"/>
          </a:xfrm>
          <a:custGeom>
            <a:avLst/>
            <a:gdLst/>
            <a:ahLst/>
            <a:cxnLst/>
            <a:rect l="l" t="t" r="r" b="b"/>
            <a:pathLst>
              <a:path w="6671309" h="692150">
                <a:moveTo>
                  <a:pt x="3916" y="64554"/>
                </a:moveTo>
                <a:lnTo>
                  <a:pt x="1126" y="64554"/>
                </a:lnTo>
                <a:lnTo>
                  <a:pt x="0" y="63427"/>
                </a:lnTo>
                <a:lnTo>
                  <a:pt x="0" y="60633"/>
                </a:lnTo>
                <a:lnTo>
                  <a:pt x="1126" y="59510"/>
                </a:lnTo>
                <a:lnTo>
                  <a:pt x="3916" y="59510"/>
                </a:lnTo>
                <a:lnTo>
                  <a:pt x="5042" y="60633"/>
                </a:lnTo>
                <a:lnTo>
                  <a:pt x="5042" y="63427"/>
                </a:lnTo>
                <a:lnTo>
                  <a:pt x="3916" y="64554"/>
                </a:lnTo>
                <a:close/>
              </a:path>
              <a:path w="6671309" h="692150">
                <a:moveTo>
                  <a:pt x="308816" y="68758"/>
                </a:moveTo>
                <a:lnTo>
                  <a:pt x="301403" y="68758"/>
                </a:lnTo>
                <a:lnTo>
                  <a:pt x="298394" y="65748"/>
                </a:lnTo>
                <a:lnTo>
                  <a:pt x="298394" y="58349"/>
                </a:lnTo>
                <a:lnTo>
                  <a:pt x="301403" y="55336"/>
                </a:lnTo>
                <a:lnTo>
                  <a:pt x="308799" y="55336"/>
                </a:lnTo>
                <a:lnTo>
                  <a:pt x="311809" y="58349"/>
                </a:lnTo>
                <a:lnTo>
                  <a:pt x="311809" y="65748"/>
                </a:lnTo>
                <a:lnTo>
                  <a:pt x="308816" y="68758"/>
                </a:lnTo>
                <a:close/>
              </a:path>
              <a:path w="6671309" h="692150">
                <a:moveTo>
                  <a:pt x="613243" y="72122"/>
                </a:moveTo>
                <a:lnTo>
                  <a:pt x="602116" y="72122"/>
                </a:lnTo>
                <a:lnTo>
                  <a:pt x="597612" y="67614"/>
                </a:lnTo>
                <a:lnTo>
                  <a:pt x="597612" y="56480"/>
                </a:lnTo>
                <a:lnTo>
                  <a:pt x="602116" y="51972"/>
                </a:lnTo>
                <a:lnTo>
                  <a:pt x="613243" y="51972"/>
                </a:lnTo>
                <a:lnTo>
                  <a:pt x="617747" y="56480"/>
                </a:lnTo>
                <a:lnTo>
                  <a:pt x="617747" y="67614"/>
                </a:lnTo>
                <a:lnTo>
                  <a:pt x="613243" y="72122"/>
                </a:lnTo>
                <a:close/>
              </a:path>
              <a:path w="6671309" h="692150">
                <a:moveTo>
                  <a:pt x="917670" y="75485"/>
                </a:moveTo>
                <a:lnTo>
                  <a:pt x="902845" y="75485"/>
                </a:lnTo>
                <a:lnTo>
                  <a:pt x="896829" y="69466"/>
                </a:lnTo>
                <a:lnTo>
                  <a:pt x="896829" y="54631"/>
                </a:lnTo>
                <a:lnTo>
                  <a:pt x="902845" y="48609"/>
                </a:lnTo>
                <a:lnTo>
                  <a:pt x="917670" y="48609"/>
                </a:lnTo>
                <a:lnTo>
                  <a:pt x="923690" y="54631"/>
                </a:lnTo>
                <a:lnTo>
                  <a:pt x="923690" y="69466"/>
                </a:lnTo>
                <a:lnTo>
                  <a:pt x="917670" y="75485"/>
                </a:lnTo>
                <a:close/>
              </a:path>
              <a:path w="6671309" h="692150">
                <a:moveTo>
                  <a:pt x="1222101" y="78849"/>
                </a:moveTo>
                <a:lnTo>
                  <a:pt x="1203575" y="78849"/>
                </a:lnTo>
                <a:lnTo>
                  <a:pt x="1196061" y="71332"/>
                </a:lnTo>
                <a:lnTo>
                  <a:pt x="1196061" y="52796"/>
                </a:lnTo>
                <a:lnTo>
                  <a:pt x="1203575" y="45278"/>
                </a:lnTo>
                <a:lnTo>
                  <a:pt x="1222101" y="45278"/>
                </a:lnTo>
                <a:lnTo>
                  <a:pt x="1229615" y="52796"/>
                </a:lnTo>
                <a:lnTo>
                  <a:pt x="1229615" y="71332"/>
                </a:lnTo>
                <a:lnTo>
                  <a:pt x="1222101" y="78849"/>
                </a:lnTo>
                <a:close/>
              </a:path>
              <a:path w="6671309" h="692150">
                <a:moveTo>
                  <a:pt x="1515418" y="82213"/>
                </a:moveTo>
                <a:lnTo>
                  <a:pt x="1507577" y="80631"/>
                </a:lnTo>
                <a:lnTo>
                  <a:pt x="1501176" y="76314"/>
                </a:lnTo>
                <a:lnTo>
                  <a:pt x="1496861" y="69909"/>
                </a:lnTo>
                <a:lnTo>
                  <a:pt x="1495279" y="62064"/>
                </a:lnTo>
                <a:lnTo>
                  <a:pt x="1496861" y="54218"/>
                </a:lnTo>
                <a:lnTo>
                  <a:pt x="1501176" y="47814"/>
                </a:lnTo>
                <a:lnTo>
                  <a:pt x="1507577" y="43497"/>
                </a:lnTo>
                <a:lnTo>
                  <a:pt x="1515418" y="41915"/>
                </a:lnTo>
                <a:lnTo>
                  <a:pt x="1523259" y="43497"/>
                </a:lnTo>
                <a:lnTo>
                  <a:pt x="1529660" y="47814"/>
                </a:lnTo>
                <a:lnTo>
                  <a:pt x="1533975" y="54218"/>
                </a:lnTo>
                <a:lnTo>
                  <a:pt x="1535557" y="62064"/>
                </a:lnTo>
                <a:lnTo>
                  <a:pt x="1533975" y="69909"/>
                </a:lnTo>
                <a:lnTo>
                  <a:pt x="1529660" y="76314"/>
                </a:lnTo>
                <a:lnTo>
                  <a:pt x="1523259" y="80631"/>
                </a:lnTo>
                <a:lnTo>
                  <a:pt x="1515418" y="82213"/>
                </a:lnTo>
                <a:close/>
              </a:path>
              <a:path w="6671309" h="692150">
                <a:moveTo>
                  <a:pt x="1817996" y="85580"/>
                </a:moveTo>
                <a:lnTo>
                  <a:pt x="1808850" y="83732"/>
                </a:lnTo>
                <a:lnTo>
                  <a:pt x="1801380" y="78692"/>
                </a:lnTo>
                <a:lnTo>
                  <a:pt x="1796344" y="71217"/>
                </a:lnTo>
                <a:lnTo>
                  <a:pt x="1794497" y="62064"/>
                </a:lnTo>
                <a:lnTo>
                  <a:pt x="1796344" y="52913"/>
                </a:lnTo>
                <a:lnTo>
                  <a:pt x="1801380" y="45439"/>
                </a:lnTo>
                <a:lnTo>
                  <a:pt x="1808850" y="40399"/>
                </a:lnTo>
                <a:lnTo>
                  <a:pt x="1817996" y="38551"/>
                </a:lnTo>
                <a:lnTo>
                  <a:pt x="1827142" y="40399"/>
                </a:lnTo>
                <a:lnTo>
                  <a:pt x="1834612" y="45439"/>
                </a:lnTo>
                <a:lnTo>
                  <a:pt x="1839649" y="52913"/>
                </a:lnTo>
                <a:lnTo>
                  <a:pt x="1841496" y="62064"/>
                </a:lnTo>
                <a:lnTo>
                  <a:pt x="1839649" y="71217"/>
                </a:lnTo>
                <a:lnTo>
                  <a:pt x="1834612" y="78692"/>
                </a:lnTo>
                <a:lnTo>
                  <a:pt x="1827142" y="83732"/>
                </a:lnTo>
                <a:lnTo>
                  <a:pt x="1817996" y="85580"/>
                </a:lnTo>
                <a:close/>
              </a:path>
              <a:path w="6671309" h="692150">
                <a:moveTo>
                  <a:pt x="2120578" y="88101"/>
                </a:moveTo>
                <a:lnTo>
                  <a:pt x="2110458" y="86055"/>
                </a:lnTo>
                <a:lnTo>
                  <a:pt x="2102191" y="80477"/>
                </a:lnTo>
                <a:lnTo>
                  <a:pt x="2096616" y="72206"/>
                </a:lnTo>
                <a:lnTo>
                  <a:pt x="2094571" y="62081"/>
                </a:lnTo>
                <a:lnTo>
                  <a:pt x="2096616" y="51956"/>
                </a:lnTo>
                <a:lnTo>
                  <a:pt x="2102191" y="43684"/>
                </a:lnTo>
                <a:lnTo>
                  <a:pt x="2110458" y="38106"/>
                </a:lnTo>
                <a:lnTo>
                  <a:pt x="2120578" y="36061"/>
                </a:lnTo>
                <a:lnTo>
                  <a:pt x="2130696" y="38106"/>
                </a:lnTo>
                <a:lnTo>
                  <a:pt x="2138962" y="43684"/>
                </a:lnTo>
                <a:lnTo>
                  <a:pt x="2144537" y="51956"/>
                </a:lnTo>
                <a:lnTo>
                  <a:pt x="2146581" y="62081"/>
                </a:lnTo>
                <a:lnTo>
                  <a:pt x="2144539" y="72206"/>
                </a:lnTo>
                <a:lnTo>
                  <a:pt x="2138968" y="80477"/>
                </a:lnTo>
                <a:lnTo>
                  <a:pt x="2130703" y="86055"/>
                </a:lnTo>
                <a:lnTo>
                  <a:pt x="2120578" y="88101"/>
                </a:lnTo>
                <a:close/>
              </a:path>
              <a:path w="6671309" h="692150">
                <a:moveTo>
                  <a:pt x="2423156" y="91465"/>
                </a:moveTo>
                <a:lnTo>
                  <a:pt x="2411724" y="89156"/>
                </a:lnTo>
                <a:lnTo>
                  <a:pt x="2402390" y="82860"/>
                </a:lnTo>
                <a:lnTo>
                  <a:pt x="2396097" y="73520"/>
                </a:lnTo>
                <a:lnTo>
                  <a:pt x="2393789" y="62081"/>
                </a:lnTo>
                <a:lnTo>
                  <a:pt x="2396097" y="50642"/>
                </a:lnTo>
                <a:lnTo>
                  <a:pt x="2402390" y="41302"/>
                </a:lnTo>
                <a:lnTo>
                  <a:pt x="2411724" y="35005"/>
                </a:lnTo>
                <a:lnTo>
                  <a:pt x="2423156" y="32697"/>
                </a:lnTo>
                <a:lnTo>
                  <a:pt x="2434589" y="35005"/>
                </a:lnTo>
                <a:lnTo>
                  <a:pt x="2443923" y="41302"/>
                </a:lnTo>
                <a:lnTo>
                  <a:pt x="2450216" y="50642"/>
                </a:lnTo>
                <a:lnTo>
                  <a:pt x="2452523" y="62081"/>
                </a:lnTo>
                <a:lnTo>
                  <a:pt x="2450216" y="73520"/>
                </a:lnTo>
                <a:lnTo>
                  <a:pt x="2443923" y="82860"/>
                </a:lnTo>
                <a:lnTo>
                  <a:pt x="2434589" y="89156"/>
                </a:lnTo>
                <a:lnTo>
                  <a:pt x="2423156" y="91465"/>
                </a:lnTo>
                <a:close/>
              </a:path>
              <a:path w="6671309" h="692150">
                <a:moveTo>
                  <a:pt x="2725735" y="94829"/>
                </a:moveTo>
                <a:lnTo>
                  <a:pt x="2712997" y="92254"/>
                </a:lnTo>
                <a:lnTo>
                  <a:pt x="2702594" y="85235"/>
                </a:lnTo>
                <a:lnTo>
                  <a:pt x="2695579" y="74826"/>
                </a:lnTo>
                <a:lnTo>
                  <a:pt x="2693007" y="62081"/>
                </a:lnTo>
                <a:lnTo>
                  <a:pt x="2695579" y="49336"/>
                </a:lnTo>
                <a:lnTo>
                  <a:pt x="2702594" y="38926"/>
                </a:lnTo>
                <a:lnTo>
                  <a:pt x="2712997" y="31907"/>
                </a:lnTo>
                <a:lnTo>
                  <a:pt x="2725735" y="29333"/>
                </a:lnTo>
                <a:lnTo>
                  <a:pt x="2738473" y="31907"/>
                </a:lnTo>
                <a:lnTo>
                  <a:pt x="2748877" y="38926"/>
                </a:lnTo>
                <a:lnTo>
                  <a:pt x="2755893" y="49336"/>
                </a:lnTo>
                <a:lnTo>
                  <a:pt x="2758466" y="62081"/>
                </a:lnTo>
                <a:lnTo>
                  <a:pt x="2755893" y="74826"/>
                </a:lnTo>
                <a:lnTo>
                  <a:pt x="2748877" y="85235"/>
                </a:lnTo>
                <a:lnTo>
                  <a:pt x="2738473" y="92254"/>
                </a:lnTo>
                <a:lnTo>
                  <a:pt x="2725735" y="94829"/>
                </a:lnTo>
                <a:close/>
              </a:path>
              <a:path w="6671309" h="692150">
                <a:moveTo>
                  <a:pt x="3028313" y="97352"/>
                </a:moveTo>
                <a:lnTo>
                  <a:pt x="3014604" y="94580"/>
                </a:lnTo>
                <a:lnTo>
                  <a:pt x="3003405" y="87023"/>
                </a:lnTo>
                <a:lnTo>
                  <a:pt x="2995852" y="75816"/>
                </a:lnTo>
                <a:lnTo>
                  <a:pt x="2993082" y="62098"/>
                </a:lnTo>
                <a:lnTo>
                  <a:pt x="2995852" y="48379"/>
                </a:lnTo>
                <a:lnTo>
                  <a:pt x="3003405" y="37172"/>
                </a:lnTo>
                <a:lnTo>
                  <a:pt x="3014604" y="29615"/>
                </a:lnTo>
                <a:lnTo>
                  <a:pt x="3028313" y="26843"/>
                </a:lnTo>
                <a:lnTo>
                  <a:pt x="3042024" y="29615"/>
                </a:lnTo>
                <a:lnTo>
                  <a:pt x="3053224" y="37172"/>
                </a:lnTo>
                <a:lnTo>
                  <a:pt x="3060777" y="48379"/>
                </a:lnTo>
                <a:lnTo>
                  <a:pt x="3063547" y="62098"/>
                </a:lnTo>
                <a:lnTo>
                  <a:pt x="3060780" y="75816"/>
                </a:lnTo>
                <a:lnTo>
                  <a:pt x="3053231" y="87023"/>
                </a:lnTo>
                <a:lnTo>
                  <a:pt x="3042031" y="94580"/>
                </a:lnTo>
                <a:lnTo>
                  <a:pt x="3028313" y="97352"/>
                </a:lnTo>
                <a:close/>
              </a:path>
              <a:path w="6671309" h="692150">
                <a:moveTo>
                  <a:pt x="3330885" y="99876"/>
                </a:moveTo>
                <a:lnTo>
                  <a:pt x="3316189" y="96906"/>
                </a:lnTo>
                <a:lnTo>
                  <a:pt x="3304188" y="88809"/>
                </a:lnTo>
                <a:lnTo>
                  <a:pt x="3296097" y="76800"/>
                </a:lnTo>
                <a:lnTo>
                  <a:pt x="3293130" y="62098"/>
                </a:lnTo>
                <a:lnTo>
                  <a:pt x="3296097" y="47397"/>
                </a:lnTo>
                <a:lnTo>
                  <a:pt x="3304188" y="35388"/>
                </a:lnTo>
                <a:lnTo>
                  <a:pt x="3316189" y="27289"/>
                </a:lnTo>
                <a:lnTo>
                  <a:pt x="3330885" y="24319"/>
                </a:lnTo>
                <a:lnTo>
                  <a:pt x="3345580" y="27289"/>
                </a:lnTo>
                <a:lnTo>
                  <a:pt x="3357581" y="35388"/>
                </a:lnTo>
                <a:lnTo>
                  <a:pt x="3365672" y="47397"/>
                </a:lnTo>
                <a:lnTo>
                  <a:pt x="3368639" y="62098"/>
                </a:lnTo>
                <a:lnTo>
                  <a:pt x="3365672" y="76800"/>
                </a:lnTo>
                <a:lnTo>
                  <a:pt x="3357581" y="88809"/>
                </a:lnTo>
                <a:lnTo>
                  <a:pt x="3345580" y="96906"/>
                </a:lnTo>
                <a:lnTo>
                  <a:pt x="3330885" y="99876"/>
                </a:lnTo>
                <a:close/>
              </a:path>
              <a:path w="6671309" h="692150">
                <a:moveTo>
                  <a:pt x="3633463" y="103240"/>
                </a:moveTo>
                <a:lnTo>
                  <a:pt x="3617462" y="100007"/>
                </a:lnTo>
                <a:lnTo>
                  <a:pt x="3604400" y="91190"/>
                </a:lnTo>
                <a:lnTo>
                  <a:pt x="3595596" y="78113"/>
                </a:lnTo>
                <a:lnTo>
                  <a:pt x="3592368" y="62098"/>
                </a:lnTo>
                <a:lnTo>
                  <a:pt x="3595596" y="46083"/>
                </a:lnTo>
                <a:lnTo>
                  <a:pt x="3604400" y="33005"/>
                </a:lnTo>
                <a:lnTo>
                  <a:pt x="3617462" y="24188"/>
                </a:lnTo>
                <a:lnTo>
                  <a:pt x="3633463" y="20955"/>
                </a:lnTo>
                <a:lnTo>
                  <a:pt x="3649469" y="24188"/>
                </a:lnTo>
                <a:lnTo>
                  <a:pt x="3662542" y="33005"/>
                </a:lnTo>
                <a:lnTo>
                  <a:pt x="3671358" y="46083"/>
                </a:lnTo>
                <a:lnTo>
                  <a:pt x="3674592" y="62098"/>
                </a:lnTo>
                <a:lnTo>
                  <a:pt x="3671358" y="78113"/>
                </a:lnTo>
                <a:lnTo>
                  <a:pt x="3662542" y="91190"/>
                </a:lnTo>
                <a:lnTo>
                  <a:pt x="3649469" y="100007"/>
                </a:lnTo>
                <a:lnTo>
                  <a:pt x="3633463" y="103240"/>
                </a:lnTo>
                <a:close/>
              </a:path>
              <a:path w="6671309" h="692150">
                <a:moveTo>
                  <a:pt x="3936041" y="105764"/>
                </a:moveTo>
                <a:lnTo>
                  <a:pt x="3919062" y="102333"/>
                </a:lnTo>
                <a:lnTo>
                  <a:pt x="3905195" y="92978"/>
                </a:lnTo>
                <a:lnTo>
                  <a:pt x="3895844" y="79103"/>
                </a:lnTo>
                <a:lnTo>
                  <a:pt x="3892416" y="62115"/>
                </a:lnTo>
                <a:lnTo>
                  <a:pt x="3895844" y="45126"/>
                </a:lnTo>
                <a:lnTo>
                  <a:pt x="3905195" y="31253"/>
                </a:lnTo>
                <a:lnTo>
                  <a:pt x="3919062" y="21899"/>
                </a:lnTo>
                <a:lnTo>
                  <a:pt x="3936041" y="18469"/>
                </a:lnTo>
                <a:lnTo>
                  <a:pt x="3953021" y="21899"/>
                </a:lnTo>
                <a:lnTo>
                  <a:pt x="3966888" y="31253"/>
                </a:lnTo>
                <a:lnTo>
                  <a:pt x="3976238" y="45126"/>
                </a:lnTo>
                <a:lnTo>
                  <a:pt x="3979667" y="62115"/>
                </a:lnTo>
                <a:lnTo>
                  <a:pt x="3976238" y="79103"/>
                </a:lnTo>
                <a:lnTo>
                  <a:pt x="3966888" y="92978"/>
                </a:lnTo>
                <a:lnTo>
                  <a:pt x="3953021" y="102333"/>
                </a:lnTo>
                <a:lnTo>
                  <a:pt x="3936041" y="105764"/>
                </a:lnTo>
                <a:close/>
              </a:path>
              <a:path w="6671309" h="692150">
                <a:moveTo>
                  <a:pt x="4238619" y="108287"/>
                </a:moveTo>
                <a:lnTo>
                  <a:pt x="4220666" y="104659"/>
                </a:lnTo>
                <a:lnTo>
                  <a:pt x="4206006" y="94764"/>
                </a:lnTo>
                <a:lnTo>
                  <a:pt x="4196122" y="80087"/>
                </a:lnTo>
                <a:lnTo>
                  <a:pt x="4192497" y="62115"/>
                </a:lnTo>
                <a:lnTo>
                  <a:pt x="4196122" y="44142"/>
                </a:lnTo>
                <a:lnTo>
                  <a:pt x="4206006" y="29467"/>
                </a:lnTo>
                <a:lnTo>
                  <a:pt x="4220666" y="19573"/>
                </a:lnTo>
                <a:lnTo>
                  <a:pt x="4238619" y="15945"/>
                </a:lnTo>
                <a:lnTo>
                  <a:pt x="4256592" y="19573"/>
                </a:lnTo>
                <a:lnTo>
                  <a:pt x="4271263" y="29467"/>
                </a:lnTo>
                <a:lnTo>
                  <a:pt x="4281151" y="44142"/>
                </a:lnTo>
                <a:lnTo>
                  <a:pt x="4284776" y="62115"/>
                </a:lnTo>
                <a:lnTo>
                  <a:pt x="4281151" y="80087"/>
                </a:lnTo>
                <a:lnTo>
                  <a:pt x="4271263" y="94764"/>
                </a:lnTo>
                <a:lnTo>
                  <a:pt x="4256592" y="104659"/>
                </a:lnTo>
                <a:lnTo>
                  <a:pt x="4238619" y="108287"/>
                </a:lnTo>
                <a:close/>
              </a:path>
              <a:path w="6671309" h="692150">
                <a:moveTo>
                  <a:pt x="4541198" y="110808"/>
                </a:moveTo>
                <a:lnTo>
                  <a:pt x="4522266" y="106981"/>
                </a:lnTo>
                <a:lnTo>
                  <a:pt x="4506800" y="96546"/>
                </a:lnTo>
                <a:lnTo>
                  <a:pt x="4496370" y="81069"/>
                </a:lnTo>
                <a:lnTo>
                  <a:pt x="4492545" y="62115"/>
                </a:lnTo>
                <a:lnTo>
                  <a:pt x="4496370" y="43160"/>
                </a:lnTo>
                <a:lnTo>
                  <a:pt x="4506800" y="27683"/>
                </a:lnTo>
                <a:lnTo>
                  <a:pt x="4522266" y="17248"/>
                </a:lnTo>
                <a:lnTo>
                  <a:pt x="4541198" y="13421"/>
                </a:lnTo>
                <a:lnTo>
                  <a:pt x="4560150" y="17248"/>
                </a:lnTo>
                <a:lnTo>
                  <a:pt x="4575625" y="27683"/>
                </a:lnTo>
                <a:lnTo>
                  <a:pt x="4586059" y="43160"/>
                </a:lnTo>
                <a:lnTo>
                  <a:pt x="4589885" y="62115"/>
                </a:lnTo>
                <a:lnTo>
                  <a:pt x="4586059" y="81069"/>
                </a:lnTo>
                <a:lnTo>
                  <a:pt x="4575625" y="96546"/>
                </a:lnTo>
                <a:lnTo>
                  <a:pt x="4560150" y="106981"/>
                </a:lnTo>
                <a:lnTo>
                  <a:pt x="4541198" y="110808"/>
                </a:lnTo>
                <a:close/>
              </a:path>
              <a:path w="6671309" h="692150">
                <a:moveTo>
                  <a:pt x="4843776" y="113331"/>
                </a:moveTo>
                <a:lnTo>
                  <a:pt x="4823851" y="109307"/>
                </a:lnTo>
                <a:lnTo>
                  <a:pt x="4807582" y="98332"/>
                </a:lnTo>
                <a:lnTo>
                  <a:pt x="4796614" y="82052"/>
                </a:lnTo>
                <a:lnTo>
                  <a:pt x="4792593" y="62115"/>
                </a:lnTo>
                <a:lnTo>
                  <a:pt x="4796614" y="42177"/>
                </a:lnTo>
                <a:lnTo>
                  <a:pt x="4807582" y="25897"/>
                </a:lnTo>
                <a:lnTo>
                  <a:pt x="4823851" y="14922"/>
                </a:lnTo>
                <a:lnTo>
                  <a:pt x="4843776" y="10898"/>
                </a:lnTo>
                <a:lnTo>
                  <a:pt x="4863707" y="14922"/>
                </a:lnTo>
                <a:lnTo>
                  <a:pt x="4879987" y="25897"/>
                </a:lnTo>
                <a:lnTo>
                  <a:pt x="4890966" y="42177"/>
                </a:lnTo>
                <a:lnTo>
                  <a:pt x="4894993" y="62115"/>
                </a:lnTo>
                <a:lnTo>
                  <a:pt x="4890966" y="82052"/>
                </a:lnTo>
                <a:lnTo>
                  <a:pt x="4879987" y="98332"/>
                </a:lnTo>
                <a:lnTo>
                  <a:pt x="4863707" y="109307"/>
                </a:lnTo>
                <a:lnTo>
                  <a:pt x="4843776" y="113331"/>
                </a:lnTo>
                <a:close/>
              </a:path>
              <a:path w="6671309" h="692150">
                <a:moveTo>
                  <a:pt x="5146354" y="116695"/>
                </a:moveTo>
                <a:lnTo>
                  <a:pt x="5125138" y="112406"/>
                </a:lnTo>
                <a:lnTo>
                  <a:pt x="5107807" y="100711"/>
                </a:lnTo>
                <a:lnTo>
                  <a:pt x="5096118" y="83366"/>
                </a:lnTo>
                <a:lnTo>
                  <a:pt x="5091831" y="62131"/>
                </a:lnTo>
                <a:lnTo>
                  <a:pt x="5096118" y="40898"/>
                </a:lnTo>
                <a:lnTo>
                  <a:pt x="5107807" y="23553"/>
                </a:lnTo>
                <a:lnTo>
                  <a:pt x="5125138" y="11857"/>
                </a:lnTo>
                <a:lnTo>
                  <a:pt x="5146354" y="7567"/>
                </a:lnTo>
                <a:lnTo>
                  <a:pt x="5167590" y="11857"/>
                </a:lnTo>
                <a:lnTo>
                  <a:pt x="5184932" y="23553"/>
                </a:lnTo>
                <a:lnTo>
                  <a:pt x="5196624" y="40898"/>
                </a:lnTo>
                <a:lnTo>
                  <a:pt x="5200912" y="62131"/>
                </a:lnTo>
                <a:lnTo>
                  <a:pt x="5196624" y="83366"/>
                </a:lnTo>
                <a:lnTo>
                  <a:pt x="5184932" y="100711"/>
                </a:lnTo>
                <a:lnTo>
                  <a:pt x="5167590" y="112406"/>
                </a:lnTo>
                <a:lnTo>
                  <a:pt x="5146354" y="116695"/>
                </a:lnTo>
                <a:close/>
              </a:path>
              <a:path w="6671309" h="692150">
                <a:moveTo>
                  <a:pt x="5448967" y="119219"/>
                </a:moveTo>
                <a:lnTo>
                  <a:pt x="5426757" y="114732"/>
                </a:lnTo>
                <a:lnTo>
                  <a:pt x="5408622" y="102496"/>
                </a:lnTo>
                <a:lnTo>
                  <a:pt x="5396396" y="84350"/>
                </a:lnTo>
                <a:lnTo>
                  <a:pt x="5391913" y="62131"/>
                </a:lnTo>
                <a:lnTo>
                  <a:pt x="5396396" y="39914"/>
                </a:lnTo>
                <a:lnTo>
                  <a:pt x="5408622" y="21768"/>
                </a:lnTo>
                <a:lnTo>
                  <a:pt x="5426757" y="9531"/>
                </a:lnTo>
                <a:lnTo>
                  <a:pt x="5448967" y="5044"/>
                </a:lnTo>
                <a:lnTo>
                  <a:pt x="5471156" y="9531"/>
                </a:lnTo>
                <a:lnTo>
                  <a:pt x="5489281" y="21768"/>
                </a:lnTo>
                <a:lnTo>
                  <a:pt x="5501504" y="39914"/>
                </a:lnTo>
                <a:lnTo>
                  <a:pt x="5505987" y="62131"/>
                </a:lnTo>
                <a:lnTo>
                  <a:pt x="5501509" y="84350"/>
                </a:lnTo>
                <a:lnTo>
                  <a:pt x="5489294" y="102496"/>
                </a:lnTo>
                <a:lnTo>
                  <a:pt x="5471171" y="114732"/>
                </a:lnTo>
                <a:lnTo>
                  <a:pt x="5448967" y="119219"/>
                </a:lnTo>
                <a:close/>
              </a:path>
              <a:path w="6671309" h="692150">
                <a:moveTo>
                  <a:pt x="5751545" y="121743"/>
                </a:moveTo>
                <a:lnTo>
                  <a:pt x="5728357" y="117057"/>
                </a:lnTo>
                <a:lnTo>
                  <a:pt x="5709417" y="104281"/>
                </a:lnTo>
                <a:lnTo>
                  <a:pt x="5696644" y="85332"/>
                </a:lnTo>
                <a:lnTo>
                  <a:pt x="5691960" y="62131"/>
                </a:lnTo>
                <a:lnTo>
                  <a:pt x="5696644" y="38931"/>
                </a:lnTo>
                <a:lnTo>
                  <a:pt x="5709417" y="19984"/>
                </a:lnTo>
                <a:lnTo>
                  <a:pt x="5728357" y="7208"/>
                </a:lnTo>
                <a:lnTo>
                  <a:pt x="5751545" y="2523"/>
                </a:lnTo>
                <a:lnTo>
                  <a:pt x="5774728" y="7208"/>
                </a:lnTo>
                <a:lnTo>
                  <a:pt x="5793656" y="19984"/>
                </a:lnTo>
                <a:lnTo>
                  <a:pt x="5806417" y="38931"/>
                </a:lnTo>
                <a:lnTo>
                  <a:pt x="5811096" y="62131"/>
                </a:lnTo>
                <a:lnTo>
                  <a:pt x="5806417" y="85332"/>
                </a:lnTo>
                <a:lnTo>
                  <a:pt x="5793656" y="104281"/>
                </a:lnTo>
                <a:lnTo>
                  <a:pt x="5774728" y="117057"/>
                </a:lnTo>
                <a:lnTo>
                  <a:pt x="5751545" y="121743"/>
                </a:lnTo>
                <a:close/>
              </a:path>
              <a:path w="6671309" h="692150">
                <a:moveTo>
                  <a:pt x="6054123" y="124266"/>
                </a:moveTo>
                <a:lnTo>
                  <a:pt x="6029942" y="119383"/>
                </a:lnTo>
                <a:lnTo>
                  <a:pt x="6010198" y="106066"/>
                </a:lnTo>
                <a:lnTo>
                  <a:pt x="5996888" y="86316"/>
                </a:lnTo>
                <a:lnTo>
                  <a:pt x="5992008" y="62131"/>
                </a:lnTo>
                <a:lnTo>
                  <a:pt x="5996888" y="37947"/>
                </a:lnTo>
                <a:lnTo>
                  <a:pt x="6010198" y="18198"/>
                </a:lnTo>
                <a:lnTo>
                  <a:pt x="6029942" y="4882"/>
                </a:lnTo>
                <a:lnTo>
                  <a:pt x="6054123" y="0"/>
                </a:lnTo>
                <a:lnTo>
                  <a:pt x="6078285" y="4882"/>
                </a:lnTo>
                <a:lnTo>
                  <a:pt x="6098018" y="18198"/>
                </a:lnTo>
                <a:lnTo>
                  <a:pt x="6111324" y="37947"/>
                </a:lnTo>
                <a:lnTo>
                  <a:pt x="6116204" y="62131"/>
                </a:lnTo>
                <a:lnTo>
                  <a:pt x="6111324" y="86316"/>
                </a:lnTo>
                <a:lnTo>
                  <a:pt x="6098018" y="106066"/>
                </a:lnTo>
                <a:lnTo>
                  <a:pt x="6078285" y="119383"/>
                </a:lnTo>
                <a:lnTo>
                  <a:pt x="6054123" y="124266"/>
                </a:lnTo>
                <a:close/>
              </a:path>
              <a:path w="6671309" h="692150">
                <a:moveTo>
                  <a:pt x="6356702" y="109984"/>
                </a:moveTo>
                <a:lnTo>
                  <a:pt x="6338081" y="106223"/>
                </a:lnTo>
                <a:lnTo>
                  <a:pt x="6322873" y="95967"/>
                </a:lnTo>
                <a:lnTo>
                  <a:pt x="6312619" y="80756"/>
                </a:lnTo>
                <a:lnTo>
                  <a:pt x="6308859" y="62131"/>
                </a:lnTo>
                <a:lnTo>
                  <a:pt x="6312619" y="43506"/>
                </a:lnTo>
                <a:lnTo>
                  <a:pt x="6322873" y="28295"/>
                </a:lnTo>
                <a:lnTo>
                  <a:pt x="6338081" y="18039"/>
                </a:lnTo>
                <a:lnTo>
                  <a:pt x="6356702" y="14278"/>
                </a:lnTo>
                <a:lnTo>
                  <a:pt x="6375303" y="18039"/>
                </a:lnTo>
                <a:lnTo>
                  <a:pt x="6390500" y="28295"/>
                </a:lnTo>
                <a:lnTo>
                  <a:pt x="6400751" y="43506"/>
                </a:lnTo>
                <a:lnTo>
                  <a:pt x="6404511" y="62131"/>
                </a:lnTo>
                <a:lnTo>
                  <a:pt x="6400751" y="80756"/>
                </a:lnTo>
                <a:lnTo>
                  <a:pt x="6390500" y="95967"/>
                </a:lnTo>
                <a:lnTo>
                  <a:pt x="6375303" y="106223"/>
                </a:lnTo>
                <a:lnTo>
                  <a:pt x="6356702" y="109984"/>
                </a:lnTo>
                <a:close/>
              </a:path>
              <a:path w="6671309" h="692150">
                <a:moveTo>
                  <a:pt x="6665758" y="73890"/>
                </a:moveTo>
                <a:lnTo>
                  <a:pt x="6652768" y="73890"/>
                </a:lnTo>
                <a:lnTo>
                  <a:pt x="6647504" y="68626"/>
                </a:lnTo>
                <a:lnTo>
                  <a:pt x="6647504" y="55640"/>
                </a:lnTo>
                <a:lnTo>
                  <a:pt x="6652768" y="50373"/>
                </a:lnTo>
                <a:lnTo>
                  <a:pt x="6665758" y="50373"/>
                </a:lnTo>
                <a:lnTo>
                  <a:pt x="6671021" y="55640"/>
                </a:lnTo>
                <a:lnTo>
                  <a:pt x="6671021" y="68626"/>
                </a:lnTo>
                <a:lnTo>
                  <a:pt x="6665758" y="73890"/>
                </a:lnTo>
                <a:close/>
              </a:path>
              <a:path w="6671309" h="692150">
                <a:moveTo>
                  <a:pt x="306495" y="367416"/>
                </a:moveTo>
                <a:lnTo>
                  <a:pt x="303704" y="367416"/>
                </a:lnTo>
                <a:lnTo>
                  <a:pt x="302577" y="366289"/>
                </a:lnTo>
                <a:lnTo>
                  <a:pt x="302577" y="363498"/>
                </a:lnTo>
                <a:lnTo>
                  <a:pt x="303704" y="362368"/>
                </a:lnTo>
                <a:lnTo>
                  <a:pt x="306495" y="362368"/>
                </a:lnTo>
                <a:lnTo>
                  <a:pt x="307622" y="363498"/>
                </a:lnTo>
                <a:lnTo>
                  <a:pt x="307622" y="366289"/>
                </a:lnTo>
                <a:lnTo>
                  <a:pt x="306495" y="367416"/>
                </a:lnTo>
                <a:close/>
              </a:path>
              <a:path w="6671309" h="692150">
                <a:moveTo>
                  <a:pt x="611850" y="372446"/>
                </a:moveTo>
                <a:lnTo>
                  <a:pt x="603509" y="372446"/>
                </a:lnTo>
                <a:lnTo>
                  <a:pt x="600132" y="369065"/>
                </a:lnTo>
                <a:lnTo>
                  <a:pt x="600132" y="360722"/>
                </a:lnTo>
                <a:lnTo>
                  <a:pt x="603509" y="357341"/>
                </a:lnTo>
                <a:lnTo>
                  <a:pt x="611850" y="357341"/>
                </a:lnTo>
                <a:lnTo>
                  <a:pt x="615227" y="360722"/>
                </a:lnTo>
                <a:lnTo>
                  <a:pt x="615227" y="369065"/>
                </a:lnTo>
                <a:lnTo>
                  <a:pt x="611850" y="372446"/>
                </a:lnTo>
                <a:close/>
              </a:path>
              <a:path w="6671309" h="692150">
                <a:moveTo>
                  <a:pt x="917202" y="377473"/>
                </a:moveTo>
                <a:lnTo>
                  <a:pt x="903301" y="377473"/>
                </a:lnTo>
                <a:lnTo>
                  <a:pt x="897670" y="371839"/>
                </a:lnTo>
                <a:lnTo>
                  <a:pt x="897670" y="357911"/>
                </a:lnTo>
                <a:lnTo>
                  <a:pt x="903301" y="352277"/>
                </a:lnTo>
                <a:lnTo>
                  <a:pt x="917218" y="352277"/>
                </a:lnTo>
                <a:lnTo>
                  <a:pt x="922850" y="357911"/>
                </a:lnTo>
                <a:lnTo>
                  <a:pt x="922850" y="371839"/>
                </a:lnTo>
                <a:lnTo>
                  <a:pt x="917202" y="377473"/>
                </a:lnTo>
                <a:close/>
              </a:path>
              <a:path w="6671309" h="692150">
                <a:moveTo>
                  <a:pt x="1222101" y="381681"/>
                </a:moveTo>
                <a:lnTo>
                  <a:pt x="1203575" y="381681"/>
                </a:lnTo>
                <a:lnTo>
                  <a:pt x="1196061" y="374160"/>
                </a:lnTo>
                <a:lnTo>
                  <a:pt x="1196061" y="355624"/>
                </a:lnTo>
                <a:lnTo>
                  <a:pt x="1203575" y="348106"/>
                </a:lnTo>
                <a:lnTo>
                  <a:pt x="1222101" y="348106"/>
                </a:lnTo>
                <a:lnTo>
                  <a:pt x="1229615" y="355624"/>
                </a:lnTo>
                <a:lnTo>
                  <a:pt x="1229615" y="374160"/>
                </a:lnTo>
                <a:lnTo>
                  <a:pt x="1222101" y="381681"/>
                </a:lnTo>
                <a:close/>
              </a:path>
              <a:path w="6671309" h="692150">
                <a:moveTo>
                  <a:pt x="1515418" y="385045"/>
                </a:moveTo>
                <a:lnTo>
                  <a:pt x="1507577" y="383462"/>
                </a:lnTo>
                <a:lnTo>
                  <a:pt x="1501176" y="379145"/>
                </a:lnTo>
                <a:lnTo>
                  <a:pt x="1496861" y="372739"/>
                </a:lnTo>
                <a:lnTo>
                  <a:pt x="1495279" y="364892"/>
                </a:lnTo>
                <a:lnTo>
                  <a:pt x="1496861" y="357046"/>
                </a:lnTo>
                <a:lnTo>
                  <a:pt x="1501176" y="350642"/>
                </a:lnTo>
                <a:lnTo>
                  <a:pt x="1507577" y="346325"/>
                </a:lnTo>
                <a:lnTo>
                  <a:pt x="1515418" y="344742"/>
                </a:lnTo>
                <a:lnTo>
                  <a:pt x="1523259" y="346325"/>
                </a:lnTo>
                <a:lnTo>
                  <a:pt x="1529660" y="350642"/>
                </a:lnTo>
                <a:lnTo>
                  <a:pt x="1533975" y="357046"/>
                </a:lnTo>
                <a:lnTo>
                  <a:pt x="1535557" y="364892"/>
                </a:lnTo>
                <a:lnTo>
                  <a:pt x="1533975" y="372739"/>
                </a:lnTo>
                <a:lnTo>
                  <a:pt x="1529660" y="379145"/>
                </a:lnTo>
                <a:lnTo>
                  <a:pt x="1523259" y="383462"/>
                </a:lnTo>
                <a:lnTo>
                  <a:pt x="1515418" y="385045"/>
                </a:lnTo>
                <a:close/>
              </a:path>
              <a:path w="6671309" h="692150">
                <a:moveTo>
                  <a:pt x="1817996" y="388405"/>
                </a:moveTo>
                <a:lnTo>
                  <a:pt x="1808850" y="386557"/>
                </a:lnTo>
                <a:lnTo>
                  <a:pt x="1801380" y="381518"/>
                </a:lnTo>
                <a:lnTo>
                  <a:pt x="1796344" y="374044"/>
                </a:lnTo>
                <a:lnTo>
                  <a:pt x="1794497" y="364892"/>
                </a:lnTo>
                <a:lnTo>
                  <a:pt x="1796344" y="355741"/>
                </a:lnTo>
                <a:lnTo>
                  <a:pt x="1801380" y="348267"/>
                </a:lnTo>
                <a:lnTo>
                  <a:pt x="1808850" y="343227"/>
                </a:lnTo>
                <a:lnTo>
                  <a:pt x="1817996" y="341379"/>
                </a:lnTo>
                <a:lnTo>
                  <a:pt x="1827142" y="343227"/>
                </a:lnTo>
                <a:lnTo>
                  <a:pt x="1834612" y="348267"/>
                </a:lnTo>
                <a:lnTo>
                  <a:pt x="1839649" y="355741"/>
                </a:lnTo>
                <a:lnTo>
                  <a:pt x="1841496" y="364892"/>
                </a:lnTo>
                <a:lnTo>
                  <a:pt x="1839649" y="374044"/>
                </a:lnTo>
                <a:lnTo>
                  <a:pt x="1834612" y="381518"/>
                </a:lnTo>
                <a:lnTo>
                  <a:pt x="1827142" y="386557"/>
                </a:lnTo>
                <a:lnTo>
                  <a:pt x="1817996" y="388405"/>
                </a:lnTo>
                <a:close/>
              </a:path>
              <a:path w="6671309" h="692150">
                <a:moveTo>
                  <a:pt x="2120578" y="390929"/>
                </a:moveTo>
                <a:lnTo>
                  <a:pt x="2110458" y="388883"/>
                </a:lnTo>
                <a:lnTo>
                  <a:pt x="2102191" y="383306"/>
                </a:lnTo>
                <a:lnTo>
                  <a:pt x="2096616" y="375035"/>
                </a:lnTo>
                <a:lnTo>
                  <a:pt x="2094571" y="364909"/>
                </a:lnTo>
                <a:lnTo>
                  <a:pt x="2096616" y="354784"/>
                </a:lnTo>
                <a:lnTo>
                  <a:pt x="2102191" y="346513"/>
                </a:lnTo>
                <a:lnTo>
                  <a:pt x="2110458" y="340934"/>
                </a:lnTo>
                <a:lnTo>
                  <a:pt x="2120578" y="338889"/>
                </a:lnTo>
                <a:lnTo>
                  <a:pt x="2130696" y="340934"/>
                </a:lnTo>
                <a:lnTo>
                  <a:pt x="2138962" y="346513"/>
                </a:lnTo>
                <a:lnTo>
                  <a:pt x="2144537" y="354784"/>
                </a:lnTo>
                <a:lnTo>
                  <a:pt x="2146581" y="364909"/>
                </a:lnTo>
                <a:lnTo>
                  <a:pt x="2144539" y="375035"/>
                </a:lnTo>
                <a:lnTo>
                  <a:pt x="2138968" y="383306"/>
                </a:lnTo>
                <a:lnTo>
                  <a:pt x="2130703" y="388883"/>
                </a:lnTo>
                <a:lnTo>
                  <a:pt x="2120578" y="390929"/>
                </a:lnTo>
                <a:close/>
              </a:path>
              <a:path w="6671309" h="692150">
                <a:moveTo>
                  <a:pt x="2423156" y="394293"/>
                </a:moveTo>
                <a:lnTo>
                  <a:pt x="2411724" y="391984"/>
                </a:lnTo>
                <a:lnTo>
                  <a:pt x="2402390" y="385688"/>
                </a:lnTo>
                <a:lnTo>
                  <a:pt x="2396097" y="376348"/>
                </a:lnTo>
                <a:lnTo>
                  <a:pt x="2393789" y="364909"/>
                </a:lnTo>
                <a:lnTo>
                  <a:pt x="2396097" y="353469"/>
                </a:lnTo>
                <a:lnTo>
                  <a:pt x="2402390" y="344130"/>
                </a:lnTo>
                <a:lnTo>
                  <a:pt x="2411724" y="337833"/>
                </a:lnTo>
                <a:lnTo>
                  <a:pt x="2423156" y="335525"/>
                </a:lnTo>
                <a:lnTo>
                  <a:pt x="2434589" y="337833"/>
                </a:lnTo>
                <a:lnTo>
                  <a:pt x="2443923" y="344130"/>
                </a:lnTo>
                <a:lnTo>
                  <a:pt x="2450216" y="353469"/>
                </a:lnTo>
                <a:lnTo>
                  <a:pt x="2452523" y="364909"/>
                </a:lnTo>
                <a:lnTo>
                  <a:pt x="2450216" y="376348"/>
                </a:lnTo>
                <a:lnTo>
                  <a:pt x="2443923" y="385688"/>
                </a:lnTo>
                <a:lnTo>
                  <a:pt x="2434589" y="391984"/>
                </a:lnTo>
                <a:lnTo>
                  <a:pt x="2423156" y="394293"/>
                </a:lnTo>
                <a:close/>
              </a:path>
              <a:path w="6671309" h="692150">
                <a:moveTo>
                  <a:pt x="2725735" y="397660"/>
                </a:moveTo>
                <a:lnTo>
                  <a:pt x="2712997" y="395085"/>
                </a:lnTo>
                <a:lnTo>
                  <a:pt x="2702594" y="388065"/>
                </a:lnTo>
                <a:lnTo>
                  <a:pt x="2695579" y="377654"/>
                </a:lnTo>
                <a:lnTo>
                  <a:pt x="2693007" y="364909"/>
                </a:lnTo>
                <a:lnTo>
                  <a:pt x="2695579" y="352164"/>
                </a:lnTo>
                <a:lnTo>
                  <a:pt x="2702594" y="341754"/>
                </a:lnTo>
                <a:lnTo>
                  <a:pt x="2712997" y="334735"/>
                </a:lnTo>
                <a:lnTo>
                  <a:pt x="2725735" y="332161"/>
                </a:lnTo>
                <a:lnTo>
                  <a:pt x="2738473" y="334735"/>
                </a:lnTo>
                <a:lnTo>
                  <a:pt x="2748877" y="341754"/>
                </a:lnTo>
                <a:lnTo>
                  <a:pt x="2755893" y="352164"/>
                </a:lnTo>
                <a:lnTo>
                  <a:pt x="2758466" y="364909"/>
                </a:lnTo>
                <a:lnTo>
                  <a:pt x="2755893" y="377654"/>
                </a:lnTo>
                <a:lnTo>
                  <a:pt x="2748877" y="388065"/>
                </a:lnTo>
                <a:lnTo>
                  <a:pt x="2738473" y="395085"/>
                </a:lnTo>
                <a:lnTo>
                  <a:pt x="2725735" y="397660"/>
                </a:lnTo>
                <a:close/>
              </a:path>
              <a:path w="6671309" h="692150">
                <a:moveTo>
                  <a:pt x="3028313" y="400180"/>
                </a:moveTo>
                <a:lnTo>
                  <a:pt x="3014604" y="397409"/>
                </a:lnTo>
                <a:lnTo>
                  <a:pt x="3003405" y="389851"/>
                </a:lnTo>
                <a:lnTo>
                  <a:pt x="2995852" y="378644"/>
                </a:lnTo>
                <a:lnTo>
                  <a:pt x="2993082" y="364926"/>
                </a:lnTo>
                <a:lnTo>
                  <a:pt x="2995852" y="351207"/>
                </a:lnTo>
                <a:lnTo>
                  <a:pt x="3003405" y="340000"/>
                </a:lnTo>
                <a:lnTo>
                  <a:pt x="3014604" y="332443"/>
                </a:lnTo>
                <a:lnTo>
                  <a:pt x="3028313" y="329671"/>
                </a:lnTo>
                <a:lnTo>
                  <a:pt x="3042024" y="332443"/>
                </a:lnTo>
                <a:lnTo>
                  <a:pt x="3053224" y="340000"/>
                </a:lnTo>
                <a:lnTo>
                  <a:pt x="3060777" y="351207"/>
                </a:lnTo>
                <a:lnTo>
                  <a:pt x="3063547" y="364926"/>
                </a:lnTo>
                <a:lnTo>
                  <a:pt x="3060780" y="378644"/>
                </a:lnTo>
                <a:lnTo>
                  <a:pt x="3053231" y="389851"/>
                </a:lnTo>
                <a:lnTo>
                  <a:pt x="3042031" y="397409"/>
                </a:lnTo>
                <a:lnTo>
                  <a:pt x="3028313" y="400180"/>
                </a:lnTo>
                <a:close/>
              </a:path>
              <a:path w="6671309" h="692150">
                <a:moveTo>
                  <a:pt x="3330885" y="402704"/>
                </a:moveTo>
                <a:lnTo>
                  <a:pt x="3316189" y="399734"/>
                </a:lnTo>
                <a:lnTo>
                  <a:pt x="3304188" y="391637"/>
                </a:lnTo>
                <a:lnTo>
                  <a:pt x="3296097" y="379628"/>
                </a:lnTo>
                <a:lnTo>
                  <a:pt x="3293130" y="364926"/>
                </a:lnTo>
                <a:lnTo>
                  <a:pt x="3296097" y="350223"/>
                </a:lnTo>
                <a:lnTo>
                  <a:pt x="3304188" y="338215"/>
                </a:lnTo>
                <a:lnTo>
                  <a:pt x="3316189" y="330117"/>
                </a:lnTo>
                <a:lnTo>
                  <a:pt x="3330885" y="327147"/>
                </a:lnTo>
                <a:lnTo>
                  <a:pt x="3345580" y="330117"/>
                </a:lnTo>
                <a:lnTo>
                  <a:pt x="3357581" y="338215"/>
                </a:lnTo>
                <a:lnTo>
                  <a:pt x="3365672" y="350223"/>
                </a:lnTo>
                <a:lnTo>
                  <a:pt x="3368639" y="364926"/>
                </a:lnTo>
                <a:lnTo>
                  <a:pt x="3365672" y="379628"/>
                </a:lnTo>
                <a:lnTo>
                  <a:pt x="3357581" y="391637"/>
                </a:lnTo>
                <a:lnTo>
                  <a:pt x="3345580" y="399734"/>
                </a:lnTo>
                <a:lnTo>
                  <a:pt x="3330885" y="402704"/>
                </a:lnTo>
                <a:close/>
              </a:path>
              <a:path w="6671309" h="692150">
                <a:moveTo>
                  <a:pt x="3633463" y="406068"/>
                </a:moveTo>
                <a:lnTo>
                  <a:pt x="3617462" y="402835"/>
                </a:lnTo>
                <a:lnTo>
                  <a:pt x="3604400" y="394018"/>
                </a:lnTo>
                <a:lnTo>
                  <a:pt x="3595596" y="380941"/>
                </a:lnTo>
                <a:lnTo>
                  <a:pt x="3592368" y="364926"/>
                </a:lnTo>
                <a:lnTo>
                  <a:pt x="3595596" y="348911"/>
                </a:lnTo>
                <a:lnTo>
                  <a:pt x="3604400" y="335833"/>
                </a:lnTo>
                <a:lnTo>
                  <a:pt x="3617462" y="327016"/>
                </a:lnTo>
                <a:lnTo>
                  <a:pt x="3633463" y="323783"/>
                </a:lnTo>
                <a:lnTo>
                  <a:pt x="3649469" y="327016"/>
                </a:lnTo>
                <a:lnTo>
                  <a:pt x="3662542" y="335833"/>
                </a:lnTo>
                <a:lnTo>
                  <a:pt x="3671358" y="348911"/>
                </a:lnTo>
                <a:lnTo>
                  <a:pt x="3674592" y="364926"/>
                </a:lnTo>
                <a:lnTo>
                  <a:pt x="3671358" y="380941"/>
                </a:lnTo>
                <a:lnTo>
                  <a:pt x="3662542" y="394018"/>
                </a:lnTo>
                <a:lnTo>
                  <a:pt x="3649469" y="402835"/>
                </a:lnTo>
                <a:lnTo>
                  <a:pt x="3633463" y="406068"/>
                </a:lnTo>
                <a:close/>
              </a:path>
              <a:path w="6671309" h="692150">
                <a:moveTo>
                  <a:pt x="3936041" y="408592"/>
                </a:moveTo>
                <a:lnTo>
                  <a:pt x="3919062" y="405161"/>
                </a:lnTo>
                <a:lnTo>
                  <a:pt x="3905195" y="395806"/>
                </a:lnTo>
                <a:lnTo>
                  <a:pt x="3895844" y="381931"/>
                </a:lnTo>
                <a:lnTo>
                  <a:pt x="3892416" y="364942"/>
                </a:lnTo>
                <a:lnTo>
                  <a:pt x="3895844" y="347954"/>
                </a:lnTo>
                <a:lnTo>
                  <a:pt x="3905195" y="334079"/>
                </a:lnTo>
                <a:lnTo>
                  <a:pt x="3919062" y="324724"/>
                </a:lnTo>
                <a:lnTo>
                  <a:pt x="3936041" y="321293"/>
                </a:lnTo>
                <a:lnTo>
                  <a:pt x="3953021" y="324724"/>
                </a:lnTo>
                <a:lnTo>
                  <a:pt x="3966888" y="334079"/>
                </a:lnTo>
                <a:lnTo>
                  <a:pt x="3976238" y="347954"/>
                </a:lnTo>
                <a:lnTo>
                  <a:pt x="3979667" y="364942"/>
                </a:lnTo>
                <a:lnTo>
                  <a:pt x="3976238" y="381931"/>
                </a:lnTo>
                <a:lnTo>
                  <a:pt x="3966888" y="395806"/>
                </a:lnTo>
                <a:lnTo>
                  <a:pt x="3953021" y="405161"/>
                </a:lnTo>
                <a:lnTo>
                  <a:pt x="3936041" y="408592"/>
                </a:lnTo>
                <a:close/>
              </a:path>
              <a:path w="6671309" h="692150">
                <a:moveTo>
                  <a:pt x="4238619" y="411115"/>
                </a:moveTo>
                <a:lnTo>
                  <a:pt x="4220666" y="407487"/>
                </a:lnTo>
                <a:lnTo>
                  <a:pt x="4206006" y="397592"/>
                </a:lnTo>
                <a:lnTo>
                  <a:pt x="4196122" y="382915"/>
                </a:lnTo>
                <a:lnTo>
                  <a:pt x="4192497" y="364942"/>
                </a:lnTo>
                <a:lnTo>
                  <a:pt x="4196122" y="346972"/>
                </a:lnTo>
                <a:lnTo>
                  <a:pt x="4206006" y="332296"/>
                </a:lnTo>
                <a:lnTo>
                  <a:pt x="4220666" y="322401"/>
                </a:lnTo>
                <a:lnTo>
                  <a:pt x="4238619" y="318773"/>
                </a:lnTo>
                <a:lnTo>
                  <a:pt x="4256592" y="322401"/>
                </a:lnTo>
                <a:lnTo>
                  <a:pt x="4271263" y="332296"/>
                </a:lnTo>
                <a:lnTo>
                  <a:pt x="4281151" y="346972"/>
                </a:lnTo>
                <a:lnTo>
                  <a:pt x="4284776" y="364942"/>
                </a:lnTo>
                <a:lnTo>
                  <a:pt x="4281151" y="382915"/>
                </a:lnTo>
                <a:lnTo>
                  <a:pt x="4271263" y="397592"/>
                </a:lnTo>
                <a:lnTo>
                  <a:pt x="4256592" y="407487"/>
                </a:lnTo>
                <a:lnTo>
                  <a:pt x="4238619" y="411115"/>
                </a:lnTo>
                <a:close/>
              </a:path>
              <a:path w="6671309" h="692150">
                <a:moveTo>
                  <a:pt x="4541198" y="413636"/>
                </a:moveTo>
                <a:lnTo>
                  <a:pt x="4522266" y="409810"/>
                </a:lnTo>
                <a:lnTo>
                  <a:pt x="4506800" y="399376"/>
                </a:lnTo>
                <a:lnTo>
                  <a:pt x="4496370" y="383898"/>
                </a:lnTo>
                <a:lnTo>
                  <a:pt x="4492545" y="364942"/>
                </a:lnTo>
                <a:lnTo>
                  <a:pt x="4496370" y="345988"/>
                </a:lnTo>
                <a:lnTo>
                  <a:pt x="4506800" y="330511"/>
                </a:lnTo>
                <a:lnTo>
                  <a:pt x="4522266" y="320076"/>
                </a:lnTo>
                <a:lnTo>
                  <a:pt x="4541198" y="316249"/>
                </a:lnTo>
                <a:lnTo>
                  <a:pt x="4560150" y="320076"/>
                </a:lnTo>
                <a:lnTo>
                  <a:pt x="4575625" y="330511"/>
                </a:lnTo>
                <a:lnTo>
                  <a:pt x="4586059" y="345988"/>
                </a:lnTo>
                <a:lnTo>
                  <a:pt x="4589885" y="364942"/>
                </a:lnTo>
                <a:lnTo>
                  <a:pt x="4586059" y="383898"/>
                </a:lnTo>
                <a:lnTo>
                  <a:pt x="4575625" y="399376"/>
                </a:lnTo>
                <a:lnTo>
                  <a:pt x="4560150" y="409810"/>
                </a:lnTo>
                <a:lnTo>
                  <a:pt x="4541198" y="413636"/>
                </a:lnTo>
                <a:close/>
              </a:path>
              <a:path w="6671309" h="692150">
                <a:moveTo>
                  <a:pt x="4843776" y="416159"/>
                </a:moveTo>
                <a:lnTo>
                  <a:pt x="4823851" y="412135"/>
                </a:lnTo>
                <a:lnTo>
                  <a:pt x="4807582" y="401160"/>
                </a:lnTo>
                <a:lnTo>
                  <a:pt x="4796614" y="384880"/>
                </a:lnTo>
                <a:lnTo>
                  <a:pt x="4792593" y="364942"/>
                </a:lnTo>
                <a:lnTo>
                  <a:pt x="4796614" y="345005"/>
                </a:lnTo>
                <a:lnTo>
                  <a:pt x="4807582" y="328725"/>
                </a:lnTo>
                <a:lnTo>
                  <a:pt x="4823851" y="317750"/>
                </a:lnTo>
                <a:lnTo>
                  <a:pt x="4843776" y="313725"/>
                </a:lnTo>
                <a:lnTo>
                  <a:pt x="4863707" y="317750"/>
                </a:lnTo>
                <a:lnTo>
                  <a:pt x="4879987" y="328725"/>
                </a:lnTo>
                <a:lnTo>
                  <a:pt x="4890966" y="345005"/>
                </a:lnTo>
                <a:lnTo>
                  <a:pt x="4894993" y="364942"/>
                </a:lnTo>
                <a:lnTo>
                  <a:pt x="4890966" y="384880"/>
                </a:lnTo>
                <a:lnTo>
                  <a:pt x="4879987" y="401160"/>
                </a:lnTo>
                <a:lnTo>
                  <a:pt x="4863707" y="412135"/>
                </a:lnTo>
                <a:lnTo>
                  <a:pt x="4843776" y="416159"/>
                </a:lnTo>
                <a:close/>
              </a:path>
              <a:path w="6671309" h="692150">
                <a:moveTo>
                  <a:pt x="5146354" y="416159"/>
                </a:moveTo>
                <a:lnTo>
                  <a:pt x="5126429" y="412135"/>
                </a:lnTo>
                <a:lnTo>
                  <a:pt x="5110160" y="401160"/>
                </a:lnTo>
                <a:lnTo>
                  <a:pt x="5099192" y="384880"/>
                </a:lnTo>
                <a:lnTo>
                  <a:pt x="5095171" y="364942"/>
                </a:lnTo>
                <a:lnTo>
                  <a:pt x="5099192" y="345005"/>
                </a:lnTo>
                <a:lnTo>
                  <a:pt x="5110160" y="328725"/>
                </a:lnTo>
                <a:lnTo>
                  <a:pt x="5126429" y="317750"/>
                </a:lnTo>
                <a:lnTo>
                  <a:pt x="5146354" y="313725"/>
                </a:lnTo>
                <a:lnTo>
                  <a:pt x="5166285" y="317750"/>
                </a:lnTo>
                <a:lnTo>
                  <a:pt x="5182566" y="328725"/>
                </a:lnTo>
                <a:lnTo>
                  <a:pt x="5193545" y="345005"/>
                </a:lnTo>
                <a:lnTo>
                  <a:pt x="5197572" y="364942"/>
                </a:lnTo>
                <a:lnTo>
                  <a:pt x="5193545" y="384880"/>
                </a:lnTo>
                <a:lnTo>
                  <a:pt x="5182566" y="401160"/>
                </a:lnTo>
                <a:lnTo>
                  <a:pt x="5166285" y="412135"/>
                </a:lnTo>
                <a:lnTo>
                  <a:pt x="5146354" y="416159"/>
                </a:lnTo>
                <a:close/>
              </a:path>
              <a:path w="6671309" h="692150">
                <a:moveTo>
                  <a:pt x="5448967" y="410289"/>
                </a:moveTo>
                <a:lnTo>
                  <a:pt x="5431325" y="406726"/>
                </a:lnTo>
                <a:lnTo>
                  <a:pt x="5416922" y="397010"/>
                </a:lnTo>
                <a:lnTo>
                  <a:pt x="5407214" y="382601"/>
                </a:lnTo>
                <a:lnTo>
                  <a:pt x="5403654" y="364959"/>
                </a:lnTo>
                <a:lnTo>
                  <a:pt x="5407214" y="347318"/>
                </a:lnTo>
                <a:lnTo>
                  <a:pt x="5416922" y="332909"/>
                </a:lnTo>
                <a:lnTo>
                  <a:pt x="5431325" y="323193"/>
                </a:lnTo>
                <a:lnTo>
                  <a:pt x="5448967" y="319630"/>
                </a:lnTo>
                <a:lnTo>
                  <a:pt x="5466589" y="323193"/>
                </a:lnTo>
                <a:lnTo>
                  <a:pt x="5480981" y="332909"/>
                </a:lnTo>
                <a:lnTo>
                  <a:pt x="5490686" y="347318"/>
                </a:lnTo>
                <a:lnTo>
                  <a:pt x="5494245" y="364959"/>
                </a:lnTo>
                <a:lnTo>
                  <a:pt x="5490686" y="382601"/>
                </a:lnTo>
                <a:lnTo>
                  <a:pt x="5480981" y="397010"/>
                </a:lnTo>
                <a:lnTo>
                  <a:pt x="5466589" y="406726"/>
                </a:lnTo>
                <a:lnTo>
                  <a:pt x="5448967" y="410289"/>
                </a:lnTo>
                <a:close/>
              </a:path>
              <a:path w="6671309" h="692150">
                <a:moveTo>
                  <a:pt x="5751545" y="396010"/>
                </a:moveTo>
                <a:lnTo>
                  <a:pt x="5739444" y="393568"/>
                </a:lnTo>
                <a:lnTo>
                  <a:pt x="5729568" y="386910"/>
                </a:lnTo>
                <a:lnTo>
                  <a:pt x="5722911" y="377035"/>
                </a:lnTo>
                <a:lnTo>
                  <a:pt x="5720471" y="364942"/>
                </a:lnTo>
                <a:lnTo>
                  <a:pt x="5722911" y="352850"/>
                </a:lnTo>
                <a:lnTo>
                  <a:pt x="5729568" y="342975"/>
                </a:lnTo>
                <a:lnTo>
                  <a:pt x="5739444" y="336316"/>
                </a:lnTo>
                <a:lnTo>
                  <a:pt x="5751545" y="333875"/>
                </a:lnTo>
                <a:lnTo>
                  <a:pt x="5763626" y="336316"/>
                </a:lnTo>
                <a:lnTo>
                  <a:pt x="5773493" y="342975"/>
                </a:lnTo>
                <a:lnTo>
                  <a:pt x="5780146" y="352850"/>
                </a:lnTo>
                <a:lnTo>
                  <a:pt x="5782586" y="364942"/>
                </a:lnTo>
                <a:lnTo>
                  <a:pt x="5780146" y="377035"/>
                </a:lnTo>
                <a:lnTo>
                  <a:pt x="5773493" y="386910"/>
                </a:lnTo>
                <a:lnTo>
                  <a:pt x="5763626" y="393568"/>
                </a:lnTo>
                <a:lnTo>
                  <a:pt x="5751545" y="396010"/>
                </a:lnTo>
                <a:close/>
              </a:path>
              <a:path w="6671309" h="692150">
                <a:moveTo>
                  <a:pt x="6061040" y="377541"/>
                </a:moveTo>
                <a:lnTo>
                  <a:pt x="6047139" y="377541"/>
                </a:lnTo>
                <a:lnTo>
                  <a:pt x="6041505" y="371906"/>
                </a:lnTo>
                <a:lnTo>
                  <a:pt x="6041505" y="357979"/>
                </a:lnTo>
                <a:lnTo>
                  <a:pt x="6047139" y="352344"/>
                </a:lnTo>
                <a:lnTo>
                  <a:pt x="6061074" y="352344"/>
                </a:lnTo>
                <a:lnTo>
                  <a:pt x="6066708" y="357979"/>
                </a:lnTo>
                <a:lnTo>
                  <a:pt x="6066708" y="371906"/>
                </a:lnTo>
                <a:lnTo>
                  <a:pt x="6061040" y="377541"/>
                </a:lnTo>
                <a:close/>
              </a:path>
              <a:path w="6671309" h="692150">
                <a:moveTo>
                  <a:pt x="911098" y="668175"/>
                </a:moveTo>
                <a:lnTo>
                  <a:pt x="909418" y="668175"/>
                </a:lnTo>
                <a:lnTo>
                  <a:pt x="909418" y="667234"/>
                </a:lnTo>
                <a:lnTo>
                  <a:pt x="911098" y="667234"/>
                </a:lnTo>
                <a:lnTo>
                  <a:pt x="911098" y="668175"/>
                </a:lnTo>
                <a:close/>
              </a:path>
              <a:path w="6671309" h="692150">
                <a:moveTo>
                  <a:pt x="1214689" y="671067"/>
                </a:moveTo>
                <a:lnTo>
                  <a:pt x="1210974" y="671067"/>
                </a:lnTo>
                <a:lnTo>
                  <a:pt x="1209476" y="669572"/>
                </a:lnTo>
                <a:lnTo>
                  <a:pt x="1209476" y="665837"/>
                </a:lnTo>
                <a:lnTo>
                  <a:pt x="1210974" y="664339"/>
                </a:lnTo>
                <a:lnTo>
                  <a:pt x="1214705" y="664339"/>
                </a:lnTo>
                <a:lnTo>
                  <a:pt x="1216200" y="665837"/>
                </a:lnTo>
                <a:lnTo>
                  <a:pt x="1216200" y="669572"/>
                </a:lnTo>
                <a:lnTo>
                  <a:pt x="1214689" y="671067"/>
                </a:lnTo>
                <a:close/>
              </a:path>
              <a:path w="6671309" h="692150">
                <a:moveTo>
                  <a:pt x="1519585" y="675274"/>
                </a:moveTo>
                <a:lnTo>
                  <a:pt x="1511248" y="675274"/>
                </a:lnTo>
                <a:lnTo>
                  <a:pt x="1507870" y="671893"/>
                </a:lnTo>
                <a:lnTo>
                  <a:pt x="1507870" y="663550"/>
                </a:lnTo>
                <a:lnTo>
                  <a:pt x="1511248" y="660169"/>
                </a:lnTo>
                <a:lnTo>
                  <a:pt x="1519585" y="660169"/>
                </a:lnTo>
                <a:lnTo>
                  <a:pt x="1522965" y="663550"/>
                </a:lnTo>
                <a:lnTo>
                  <a:pt x="1522965" y="671893"/>
                </a:lnTo>
                <a:lnTo>
                  <a:pt x="1519585" y="675274"/>
                </a:lnTo>
                <a:close/>
              </a:path>
              <a:path w="6671309" h="692150">
                <a:moveTo>
                  <a:pt x="1824015" y="678638"/>
                </a:moveTo>
                <a:lnTo>
                  <a:pt x="1811981" y="678638"/>
                </a:lnTo>
                <a:lnTo>
                  <a:pt x="1807088" y="673742"/>
                </a:lnTo>
                <a:lnTo>
                  <a:pt x="1807088" y="661701"/>
                </a:lnTo>
                <a:lnTo>
                  <a:pt x="1811981" y="656805"/>
                </a:lnTo>
                <a:lnTo>
                  <a:pt x="1824015" y="656805"/>
                </a:lnTo>
                <a:lnTo>
                  <a:pt x="1828908" y="661701"/>
                </a:lnTo>
                <a:lnTo>
                  <a:pt x="1828908" y="673742"/>
                </a:lnTo>
                <a:lnTo>
                  <a:pt x="1824015" y="678638"/>
                </a:lnTo>
                <a:close/>
              </a:path>
              <a:path w="6671309" h="692150">
                <a:moveTo>
                  <a:pt x="2128915" y="682842"/>
                </a:moveTo>
                <a:lnTo>
                  <a:pt x="2112237" y="682842"/>
                </a:lnTo>
                <a:lnTo>
                  <a:pt x="2105483" y="676081"/>
                </a:lnTo>
                <a:lnTo>
                  <a:pt x="2105483" y="659393"/>
                </a:lnTo>
                <a:lnTo>
                  <a:pt x="2112237" y="652635"/>
                </a:lnTo>
                <a:lnTo>
                  <a:pt x="2128915" y="652635"/>
                </a:lnTo>
                <a:lnTo>
                  <a:pt x="2135673" y="659393"/>
                </a:lnTo>
                <a:lnTo>
                  <a:pt x="2135673" y="676081"/>
                </a:lnTo>
                <a:lnTo>
                  <a:pt x="2128915" y="682842"/>
                </a:lnTo>
                <a:close/>
              </a:path>
              <a:path w="6671309" h="692150">
                <a:moveTo>
                  <a:pt x="2432890" y="685366"/>
                </a:moveTo>
                <a:lnTo>
                  <a:pt x="2413422" y="685366"/>
                </a:lnTo>
                <a:lnTo>
                  <a:pt x="2405537" y="677478"/>
                </a:lnTo>
                <a:lnTo>
                  <a:pt x="2405537" y="657999"/>
                </a:lnTo>
                <a:lnTo>
                  <a:pt x="2413422" y="650111"/>
                </a:lnTo>
                <a:lnTo>
                  <a:pt x="2432890" y="650111"/>
                </a:lnTo>
                <a:lnTo>
                  <a:pt x="2440772" y="657999"/>
                </a:lnTo>
                <a:lnTo>
                  <a:pt x="2440772" y="677478"/>
                </a:lnTo>
                <a:lnTo>
                  <a:pt x="2432890" y="685366"/>
                </a:lnTo>
                <a:close/>
              </a:path>
              <a:path w="6671309" h="692150">
                <a:moveTo>
                  <a:pt x="2725735" y="688730"/>
                </a:moveTo>
                <a:lnTo>
                  <a:pt x="2717570" y="687079"/>
                </a:lnTo>
                <a:lnTo>
                  <a:pt x="2710901" y="682579"/>
                </a:lnTo>
                <a:lnTo>
                  <a:pt x="2706404" y="675906"/>
                </a:lnTo>
                <a:lnTo>
                  <a:pt x="2704755" y="667737"/>
                </a:lnTo>
                <a:lnTo>
                  <a:pt x="2706404" y="659568"/>
                </a:lnTo>
                <a:lnTo>
                  <a:pt x="2710901" y="652896"/>
                </a:lnTo>
                <a:lnTo>
                  <a:pt x="2717570" y="648397"/>
                </a:lnTo>
                <a:lnTo>
                  <a:pt x="2725735" y="646747"/>
                </a:lnTo>
                <a:lnTo>
                  <a:pt x="2733899" y="648397"/>
                </a:lnTo>
                <a:lnTo>
                  <a:pt x="2740568" y="652896"/>
                </a:lnTo>
                <a:lnTo>
                  <a:pt x="2745065" y="659568"/>
                </a:lnTo>
                <a:lnTo>
                  <a:pt x="2746714" y="667737"/>
                </a:lnTo>
                <a:lnTo>
                  <a:pt x="2745065" y="675906"/>
                </a:lnTo>
                <a:lnTo>
                  <a:pt x="2740568" y="682579"/>
                </a:lnTo>
                <a:lnTo>
                  <a:pt x="2733899" y="687079"/>
                </a:lnTo>
                <a:lnTo>
                  <a:pt x="2725735" y="688730"/>
                </a:lnTo>
                <a:close/>
              </a:path>
              <a:path w="6671309" h="692150">
                <a:moveTo>
                  <a:pt x="3028313" y="690410"/>
                </a:moveTo>
                <a:lnTo>
                  <a:pt x="3019490" y="688629"/>
                </a:lnTo>
                <a:lnTo>
                  <a:pt x="3012288" y="683772"/>
                </a:lnTo>
                <a:lnTo>
                  <a:pt x="3007433" y="676566"/>
                </a:lnTo>
                <a:lnTo>
                  <a:pt x="3005653" y="667737"/>
                </a:lnTo>
                <a:lnTo>
                  <a:pt x="3007433" y="658908"/>
                </a:lnTo>
                <a:lnTo>
                  <a:pt x="3012288" y="651701"/>
                </a:lnTo>
                <a:lnTo>
                  <a:pt x="3019490" y="646844"/>
                </a:lnTo>
                <a:lnTo>
                  <a:pt x="3028313" y="645063"/>
                </a:lnTo>
                <a:lnTo>
                  <a:pt x="3037138" y="646844"/>
                </a:lnTo>
                <a:lnTo>
                  <a:pt x="3044341" y="651701"/>
                </a:lnTo>
                <a:lnTo>
                  <a:pt x="3049196" y="658908"/>
                </a:lnTo>
                <a:lnTo>
                  <a:pt x="3050976" y="667737"/>
                </a:lnTo>
                <a:lnTo>
                  <a:pt x="3049194" y="676566"/>
                </a:lnTo>
                <a:lnTo>
                  <a:pt x="3044335" y="683772"/>
                </a:lnTo>
                <a:lnTo>
                  <a:pt x="3037131" y="688629"/>
                </a:lnTo>
                <a:lnTo>
                  <a:pt x="3028313" y="690410"/>
                </a:lnTo>
                <a:close/>
              </a:path>
              <a:path w="6671309" h="692150">
                <a:moveTo>
                  <a:pt x="3330885" y="690410"/>
                </a:moveTo>
                <a:lnTo>
                  <a:pt x="3322066" y="688629"/>
                </a:lnTo>
                <a:lnTo>
                  <a:pt x="3314871" y="683772"/>
                </a:lnTo>
                <a:lnTo>
                  <a:pt x="3310022" y="676566"/>
                </a:lnTo>
                <a:lnTo>
                  <a:pt x="3308245" y="667737"/>
                </a:lnTo>
                <a:lnTo>
                  <a:pt x="3310022" y="658908"/>
                </a:lnTo>
                <a:lnTo>
                  <a:pt x="3314871" y="651701"/>
                </a:lnTo>
                <a:lnTo>
                  <a:pt x="3322066" y="646844"/>
                </a:lnTo>
                <a:lnTo>
                  <a:pt x="3330885" y="645063"/>
                </a:lnTo>
                <a:lnTo>
                  <a:pt x="3339708" y="646844"/>
                </a:lnTo>
                <a:lnTo>
                  <a:pt x="3346915" y="651701"/>
                </a:lnTo>
                <a:lnTo>
                  <a:pt x="3351775" y="658908"/>
                </a:lnTo>
                <a:lnTo>
                  <a:pt x="3353558" y="667737"/>
                </a:lnTo>
                <a:lnTo>
                  <a:pt x="3351775" y="676566"/>
                </a:lnTo>
                <a:lnTo>
                  <a:pt x="3346915" y="683772"/>
                </a:lnTo>
                <a:lnTo>
                  <a:pt x="3339708" y="688629"/>
                </a:lnTo>
                <a:lnTo>
                  <a:pt x="3330885" y="690410"/>
                </a:lnTo>
                <a:close/>
              </a:path>
              <a:path w="6671309" h="692150">
                <a:moveTo>
                  <a:pt x="3633463" y="692093"/>
                </a:moveTo>
                <a:lnTo>
                  <a:pt x="3623997" y="690180"/>
                </a:lnTo>
                <a:lnTo>
                  <a:pt x="3616264" y="684963"/>
                </a:lnTo>
                <a:lnTo>
                  <a:pt x="3611049" y="677226"/>
                </a:lnTo>
                <a:lnTo>
                  <a:pt x="3609136" y="667754"/>
                </a:lnTo>
                <a:lnTo>
                  <a:pt x="3611049" y="658282"/>
                </a:lnTo>
                <a:lnTo>
                  <a:pt x="3616264" y="650546"/>
                </a:lnTo>
                <a:lnTo>
                  <a:pt x="3623997" y="645330"/>
                </a:lnTo>
                <a:lnTo>
                  <a:pt x="3633463" y="643417"/>
                </a:lnTo>
                <a:lnTo>
                  <a:pt x="3642929" y="645330"/>
                </a:lnTo>
                <a:lnTo>
                  <a:pt x="3650662" y="650546"/>
                </a:lnTo>
                <a:lnTo>
                  <a:pt x="3655877" y="658282"/>
                </a:lnTo>
                <a:lnTo>
                  <a:pt x="3657789" y="667754"/>
                </a:lnTo>
                <a:lnTo>
                  <a:pt x="3655877" y="677226"/>
                </a:lnTo>
                <a:lnTo>
                  <a:pt x="3650662" y="684963"/>
                </a:lnTo>
                <a:lnTo>
                  <a:pt x="3642929" y="690180"/>
                </a:lnTo>
                <a:lnTo>
                  <a:pt x="3633463" y="692093"/>
                </a:lnTo>
                <a:close/>
              </a:path>
              <a:path w="6671309" h="692150">
                <a:moveTo>
                  <a:pt x="3936041" y="690410"/>
                </a:moveTo>
                <a:lnTo>
                  <a:pt x="3927223" y="688629"/>
                </a:lnTo>
                <a:lnTo>
                  <a:pt x="3920028" y="683772"/>
                </a:lnTo>
                <a:lnTo>
                  <a:pt x="3915179" y="676566"/>
                </a:lnTo>
                <a:lnTo>
                  <a:pt x="3913402" y="667737"/>
                </a:lnTo>
                <a:lnTo>
                  <a:pt x="3915179" y="658908"/>
                </a:lnTo>
                <a:lnTo>
                  <a:pt x="3920028" y="651701"/>
                </a:lnTo>
                <a:lnTo>
                  <a:pt x="3927223" y="646844"/>
                </a:lnTo>
                <a:lnTo>
                  <a:pt x="3936041" y="645063"/>
                </a:lnTo>
                <a:lnTo>
                  <a:pt x="3944879" y="646844"/>
                </a:lnTo>
                <a:lnTo>
                  <a:pt x="3952084" y="651701"/>
                </a:lnTo>
                <a:lnTo>
                  <a:pt x="3956937" y="658908"/>
                </a:lnTo>
                <a:lnTo>
                  <a:pt x="3958714" y="667737"/>
                </a:lnTo>
                <a:lnTo>
                  <a:pt x="3956932" y="676566"/>
                </a:lnTo>
                <a:lnTo>
                  <a:pt x="3952072" y="683772"/>
                </a:lnTo>
                <a:lnTo>
                  <a:pt x="3944865" y="688629"/>
                </a:lnTo>
                <a:lnTo>
                  <a:pt x="3936041" y="690410"/>
                </a:lnTo>
                <a:close/>
              </a:path>
              <a:path w="6671309" h="692150">
                <a:moveTo>
                  <a:pt x="4238619" y="687890"/>
                </a:moveTo>
                <a:lnTo>
                  <a:pt x="4230789" y="686306"/>
                </a:lnTo>
                <a:lnTo>
                  <a:pt x="4224386" y="681988"/>
                </a:lnTo>
                <a:lnTo>
                  <a:pt x="4220063" y="675583"/>
                </a:lnTo>
                <a:lnTo>
                  <a:pt x="4218477" y="667737"/>
                </a:lnTo>
                <a:lnTo>
                  <a:pt x="4220063" y="659891"/>
                </a:lnTo>
                <a:lnTo>
                  <a:pt x="4224386" y="653487"/>
                </a:lnTo>
                <a:lnTo>
                  <a:pt x="4230789" y="649170"/>
                </a:lnTo>
                <a:lnTo>
                  <a:pt x="4238619" y="647587"/>
                </a:lnTo>
                <a:lnTo>
                  <a:pt x="4246464" y="649170"/>
                </a:lnTo>
                <a:lnTo>
                  <a:pt x="4252866" y="653487"/>
                </a:lnTo>
                <a:lnTo>
                  <a:pt x="4257181" y="659891"/>
                </a:lnTo>
                <a:lnTo>
                  <a:pt x="4258762" y="667737"/>
                </a:lnTo>
                <a:lnTo>
                  <a:pt x="4257181" y="675583"/>
                </a:lnTo>
                <a:lnTo>
                  <a:pt x="4252866" y="681988"/>
                </a:lnTo>
                <a:lnTo>
                  <a:pt x="4246464" y="686306"/>
                </a:lnTo>
                <a:lnTo>
                  <a:pt x="4238619" y="687890"/>
                </a:lnTo>
                <a:close/>
              </a:path>
              <a:path w="6671309" h="692150">
                <a:moveTo>
                  <a:pt x="4550004" y="683682"/>
                </a:moveTo>
                <a:lnTo>
                  <a:pt x="4532426" y="683682"/>
                </a:lnTo>
                <a:lnTo>
                  <a:pt x="4525273" y="676533"/>
                </a:lnTo>
                <a:lnTo>
                  <a:pt x="4525273" y="658941"/>
                </a:lnTo>
                <a:lnTo>
                  <a:pt x="4532426" y="651791"/>
                </a:lnTo>
                <a:lnTo>
                  <a:pt x="4550004" y="651791"/>
                </a:lnTo>
                <a:lnTo>
                  <a:pt x="4557157" y="658941"/>
                </a:lnTo>
                <a:lnTo>
                  <a:pt x="4557157" y="676533"/>
                </a:lnTo>
                <a:lnTo>
                  <a:pt x="4550004" y="683682"/>
                </a:lnTo>
                <a:close/>
              </a:path>
              <a:path w="6671309" h="692150">
                <a:moveTo>
                  <a:pt x="4849343" y="677815"/>
                </a:moveTo>
                <a:lnTo>
                  <a:pt x="4838243" y="677815"/>
                </a:lnTo>
                <a:lnTo>
                  <a:pt x="4833722" y="673304"/>
                </a:lnTo>
                <a:lnTo>
                  <a:pt x="4833722" y="662170"/>
                </a:lnTo>
                <a:lnTo>
                  <a:pt x="4838243" y="657662"/>
                </a:lnTo>
                <a:lnTo>
                  <a:pt x="4849343" y="657662"/>
                </a:lnTo>
                <a:lnTo>
                  <a:pt x="4853865" y="662170"/>
                </a:lnTo>
                <a:lnTo>
                  <a:pt x="4853865" y="673304"/>
                </a:lnTo>
                <a:lnTo>
                  <a:pt x="4849343" y="677815"/>
                </a:lnTo>
                <a:close/>
              </a:path>
              <a:path w="6671309" h="692150">
                <a:moveTo>
                  <a:pt x="5148210" y="671101"/>
                </a:moveTo>
                <a:lnTo>
                  <a:pt x="5144499" y="671101"/>
                </a:lnTo>
                <a:lnTo>
                  <a:pt x="5143014" y="669602"/>
                </a:lnTo>
                <a:lnTo>
                  <a:pt x="5143014" y="665871"/>
                </a:lnTo>
                <a:lnTo>
                  <a:pt x="5144499" y="664373"/>
                </a:lnTo>
                <a:lnTo>
                  <a:pt x="5148244" y="664373"/>
                </a:lnTo>
                <a:lnTo>
                  <a:pt x="5149728" y="665871"/>
                </a:lnTo>
                <a:lnTo>
                  <a:pt x="5149728" y="669602"/>
                </a:lnTo>
                <a:lnTo>
                  <a:pt x="5148210" y="671101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2845694" y="3294116"/>
            <a:ext cx="13387069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>
                <a:latin typeface="Times New Roman"/>
                <a:cs typeface="Times New Roman"/>
              </a:rPr>
              <a:t>Base</a:t>
            </a:r>
            <a:r>
              <a:rPr dirty="0" sz="4000" spc="35">
                <a:latin typeface="Times New Roman"/>
                <a:cs typeface="Times New Roman"/>
              </a:rPr>
              <a:t> </a:t>
            </a:r>
            <a:r>
              <a:rPr dirty="0" sz="4000" spc="100">
                <a:latin typeface="Times New Roman"/>
                <a:cs typeface="Times New Roman"/>
              </a:rPr>
              <a:t>Model:</a:t>
            </a:r>
            <a:r>
              <a:rPr dirty="0" sz="4000" spc="35">
                <a:latin typeface="Times New Roman"/>
                <a:cs typeface="Times New Roman"/>
              </a:rPr>
              <a:t> </a:t>
            </a:r>
            <a:r>
              <a:rPr dirty="0" sz="4000" spc="105">
                <a:latin typeface="Times New Roman"/>
                <a:cs typeface="Times New Roman"/>
              </a:rPr>
              <a:t>MobileNetV2</a:t>
            </a:r>
            <a:r>
              <a:rPr dirty="0" sz="4000" spc="35">
                <a:latin typeface="Times New Roman"/>
                <a:cs typeface="Times New Roman"/>
              </a:rPr>
              <a:t> </a:t>
            </a:r>
            <a:r>
              <a:rPr dirty="0" sz="4000" spc="85">
                <a:latin typeface="Times New Roman"/>
                <a:cs typeface="Times New Roman"/>
              </a:rPr>
              <a:t>with</a:t>
            </a:r>
            <a:r>
              <a:rPr dirty="0" sz="4000" spc="35">
                <a:latin typeface="Times New Roman"/>
                <a:cs typeface="Times New Roman"/>
              </a:rPr>
              <a:t> </a:t>
            </a:r>
            <a:r>
              <a:rPr dirty="0" sz="4000" spc="120">
                <a:latin typeface="Times New Roman"/>
                <a:cs typeface="Times New Roman"/>
              </a:rPr>
              <a:t>ImageNet</a:t>
            </a:r>
            <a:r>
              <a:rPr dirty="0" sz="4000" spc="35">
                <a:latin typeface="Times New Roman"/>
                <a:cs typeface="Times New Roman"/>
              </a:rPr>
              <a:t> </a:t>
            </a:r>
            <a:r>
              <a:rPr dirty="0" sz="4000" spc="120">
                <a:latin typeface="Times New Roman"/>
                <a:cs typeface="Times New Roman"/>
              </a:rPr>
              <a:t>pretrained</a:t>
            </a:r>
            <a:r>
              <a:rPr dirty="0" sz="4000" spc="35">
                <a:latin typeface="Times New Roman"/>
                <a:cs typeface="Times New Roman"/>
              </a:rPr>
              <a:t> </a:t>
            </a:r>
            <a:r>
              <a:rPr dirty="0" sz="4000" spc="-10">
                <a:latin typeface="Times New Roman"/>
                <a:cs typeface="Times New Roman"/>
              </a:rPr>
              <a:t>weights.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937449" y="4718606"/>
            <a:ext cx="8451850" cy="2139950"/>
          </a:xfrm>
          <a:prstGeom prst="rect">
            <a:avLst/>
          </a:prstGeom>
        </p:spPr>
        <p:txBody>
          <a:bodyPr wrap="square" lIns="0" tIns="1079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dirty="0" sz="4000" spc="135">
                <a:latin typeface="Times New Roman"/>
                <a:cs typeface="Times New Roman"/>
              </a:rPr>
              <a:t>Added</a:t>
            </a:r>
            <a:r>
              <a:rPr dirty="0" sz="4000" spc="5">
                <a:latin typeface="Times New Roman"/>
                <a:cs typeface="Times New Roman"/>
              </a:rPr>
              <a:t> </a:t>
            </a:r>
            <a:r>
              <a:rPr dirty="0" sz="4000" spc="-10">
                <a:latin typeface="Times New Roman"/>
                <a:cs typeface="Times New Roman"/>
              </a:rPr>
              <a:t>layers:</a:t>
            </a:r>
            <a:endParaRPr sz="4000">
              <a:latin typeface="Times New Roman"/>
              <a:cs typeface="Times New Roman"/>
            </a:endParaRPr>
          </a:p>
          <a:p>
            <a:pPr marL="307975" indent="-295275">
              <a:lnSpc>
                <a:spcPct val="100000"/>
              </a:lnSpc>
              <a:spcBef>
                <a:spcPts val="750"/>
              </a:spcBef>
              <a:buChar char="-"/>
              <a:tabLst>
                <a:tab pos="307975" algn="l"/>
              </a:tabLst>
            </a:pPr>
            <a:r>
              <a:rPr dirty="0" sz="4000" spc="60">
                <a:latin typeface="Times New Roman"/>
                <a:cs typeface="Times New Roman"/>
              </a:rPr>
              <a:t>GlobalAveragePooling2D</a:t>
            </a:r>
            <a:endParaRPr sz="4000">
              <a:latin typeface="Times New Roman"/>
              <a:cs typeface="Times New Roman"/>
            </a:endParaRPr>
          </a:p>
          <a:p>
            <a:pPr marL="307975" indent="-295275">
              <a:lnSpc>
                <a:spcPct val="100000"/>
              </a:lnSpc>
              <a:spcBef>
                <a:spcPts val="750"/>
              </a:spcBef>
              <a:buChar char="-"/>
              <a:tabLst>
                <a:tab pos="307975" algn="l"/>
              </a:tabLst>
            </a:pPr>
            <a:r>
              <a:rPr dirty="0" sz="4000" spc="95">
                <a:latin typeface="Times New Roman"/>
                <a:cs typeface="Times New Roman"/>
              </a:rPr>
              <a:t>Dense</a:t>
            </a:r>
            <a:r>
              <a:rPr dirty="0" sz="4000" spc="5">
                <a:latin typeface="Times New Roman"/>
                <a:cs typeface="Times New Roman"/>
              </a:rPr>
              <a:t> </a:t>
            </a:r>
            <a:r>
              <a:rPr dirty="0" sz="4000" spc="75">
                <a:latin typeface="Times New Roman"/>
                <a:cs typeface="Times New Roman"/>
              </a:rPr>
              <a:t>Layer</a:t>
            </a:r>
            <a:r>
              <a:rPr dirty="0" sz="4000" spc="10">
                <a:latin typeface="Times New Roman"/>
                <a:cs typeface="Times New Roman"/>
              </a:rPr>
              <a:t> </a:t>
            </a:r>
            <a:r>
              <a:rPr dirty="0" sz="4000" spc="85">
                <a:latin typeface="Times New Roman"/>
                <a:cs typeface="Times New Roman"/>
              </a:rPr>
              <a:t>with</a:t>
            </a:r>
            <a:r>
              <a:rPr dirty="0" sz="4000" spc="5">
                <a:latin typeface="Times New Roman"/>
                <a:cs typeface="Times New Roman"/>
              </a:rPr>
              <a:t> </a:t>
            </a:r>
            <a:r>
              <a:rPr dirty="0" sz="4000" spc="100">
                <a:latin typeface="Times New Roman"/>
                <a:cs typeface="Times New Roman"/>
              </a:rPr>
              <a:t>Softmax</a:t>
            </a:r>
            <a:r>
              <a:rPr dirty="0" sz="4000" spc="10">
                <a:latin typeface="Times New Roman"/>
                <a:cs typeface="Times New Roman"/>
              </a:rPr>
              <a:t> </a:t>
            </a:r>
            <a:r>
              <a:rPr dirty="0" sz="4000" spc="70">
                <a:latin typeface="Times New Roman"/>
                <a:cs typeface="Times New Roman"/>
              </a:rPr>
              <a:t>Activation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2937449" y="7300707"/>
            <a:ext cx="1243520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75">
                <a:latin typeface="Times New Roman"/>
                <a:cs typeface="Times New Roman"/>
              </a:rPr>
              <a:t>Initial</a:t>
            </a:r>
            <a:r>
              <a:rPr dirty="0" sz="4000" spc="25">
                <a:latin typeface="Times New Roman"/>
                <a:cs typeface="Times New Roman"/>
              </a:rPr>
              <a:t> </a:t>
            </a:r>
            <a:r>
              <a:rPr dirty="0" sz="4000" spc="110">
                <a:latin typeface="Times New Roman"/>
                <a:cs typeface="Times New Roman"/>
              </a:rPr>
              <a:t>training</a:t>
            </a:r>
            <a:r>
              <a:rPr dirty="0" sz="4000" spc="25">
                <a:latin typeface="Times New Roman"/>
                <a:cs typeface="Times New Roman"/>
              </a:rPr>
              <a:t> </a:t>
            </a:r>
            <a:r>
              <a:rPr dirty="0" sz="4000" spc="85">
                <a:latin typeface="Times New Roman"/>
                <a:cs typeface="Times New Roman"/>
              </a:rPr>
              <a:t>with</a:t>
            </a:r>
            <a:r>
              <a:rPr dirty="0" sz="4000" spc="30">
                <a:latin typeface="Times New Roman"/>
                <a:cs typeface="Times New Roman"/>
              </a:rPr>
              <a:t> </a:t>
            </a:r>
            <a:r>
              <a:rPr dirty="0" sz="4000" spc="70">
                <a:latin typeface="Times New Roman"/>
                <a:cs typeface="Times New Roman"/>
              </a:rPr>
              <a:t>frozen</a:t>
            </a:r>
            <a:r>
              <a:rPr dirty="0" sz="4000" spc="25">
                <a:latin typeface="Times New Roman"/>
                <a:cs typeface="Times New Roman"/>
              </a:rPr>
              <a:t> </a:t>
            </a:r>
            <a:r>
              <a:rPr dirty="0" sz="4000" spc="55">
                <a:latin typeface="Times New Roman"/>
                <a:cs typeface="Times New Roman"/>
              </a:rPr>
              <a:t>base;</a:t>
            </a:r>
            <a:r>
              <a:rPr dirty="0" sz="4000" spc="25">
                <a:latin typeface="Times New Roman"/>
                <a:cs typeface="Times New Roman"/>
              </a:rPr>
              <a:t> </a:t>
            </a:r>
            <a:r>
              <a:rPr dirty="0" sz="4000">
                <a:latin typeface="Times New Roman"/>
                <a:cs typeface="Times New Roman"/>
              </a:rPr>
              <a:t>fine-</a:t>
            </a:r>
            <a:r>
              <a:rPr dirty="0" sz="4000" spc="125">
                <a:latin typeface="Times New Roman"/>
                <a:cs typeface="Times New Roman"/>
              </a:rPr>
              <a:t>tuning</a:t>
            </a:r>
            <a:r>
              <a:rPr dirty="0" sz="4000" spc="30">
                <a:latin typeface="Times New Roman"/>
                <a:cs typeface="Times New Roman"/>
              </a:rPr>
              <a:t> </a:t>
            </a:r>
            <a:r>
              <a:rPr dirty="0" sz="4000" spc="85">
                <a:latin typeface="Times New Roman"/>
                <a:cs typeface="Times New Roman"/>
              </a:rPr>
              <a:t>last</a:t>
            </a:r>
            <a:r>
              <a:rPr dirty="0" sz="4000" spc="25">
                <a:latin typeface="Times New Roman"/>
                <a:cs typeface="Times New Roman"/>
              </a:rPr>
              <a:t> </a:t>
            </a:r>
            <a:r>
              <a:rPr dirty="0" sz="4000">
                <a:latin typeface="Times New Roman"/>
                <a:cs typeface="Times New Roman"/>
              </a:rPr>
              <a:t>30</a:t>
            </a:r>
            <a:r>
              <a:rPr dirty="0" sz="4000" spc="25">
                <a:latin typeface="Times New Roman"/>
                <a:cs typeface="Times New Roman"/>
              </a:rPr>
              <a:t> </a:t>
            </a:r>
            <a:r>
              <a:rPr dirty="0" sz="4000" spc="-10">
                <a:latin typeface="Times New Roman"/>
                <a:cs typeface="Times New Roman"/>
              </a:rPr>
              <a:t>layers.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5006" y="954612"/>
            <a:ext cx="11868150" cy="1320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82640" algn="l"/>
              </a:tabLst>
            </a:pPr>
            <a:r>
              <a:rPr dirty="0" spc="-10"/>
              <a:t>TRAINING</a:t>
            </a:r>
            <a:r>
              <a:rPr dirty="0"/>
              <a:t>	</a:t>
            </a:r>
            <a:r>
              <a:rPr dirty="0" spc="-10"/>
              <a:t>STRATEGY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9654" y="3330628"/>
            <a:ext cx="163901" cy="16390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9654" y="4290619"/>
            <a:ext cx="163901" cy="16390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9654" y="6210601"/>
            <a:ext cx="163901" cy="163900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40431" rIns="0" bIns="0" rtlCol="0" vert="horz">
            <a:spAutoFit/>
          </a:bodyPr>
          <a:lstStyle/>
          <a:p>
            <a:pPr marL="1633220" marR="5080">
              <a:lnSpc>
                <a:spcPct val="116700"/>
              </a:lnSpc>
              <a:spcBef>
                <a:spcPts val="95"/>
              </a:spcBef>
            </a:pPr>
            <a:r>
              <a:rPr dirty="0" spc="140"/>
              <a:t>Phase</a:t>
            </a:r>
            <a:r>
              <a:rPr dirty="0" spc="-10"/>
              <a:t> </a:t>
            </a:r>
            <a:r>
              <a:rPr dirty="0"/>
              <a:t>1:</a:t>
            </a:r>
            <a:r>
              <a:rPr dirty="0" spc="5"/>
              <a:t> </a:t>
            </a:r>
            <a:r>
              <a:rPr dirty="0" spc="210"/>
              <a:t>Train</a:t>
            </a:r>
            <a:r>
              <a:rPr dirty="0"/>
              <a:t> </a:t>
            </a:r>
            <a:r>
              <a:rPr dirty="0" spc="114"/>
              <a:t>with</a:t>
            </a:r>
            <a:r>
              <a:rPr dirty="0" spc="5"/>
              <a:t> </a:t>
            </a:r>
            <a:r>
              <a:rPr dirty="0" spc="114"/>
              <a:t>base</a:t>
            </a:r>
            <a:r>
              <a:rPr dirty="0" spc="5"/>
              <a:t> </a:t>
            </a:r>
            <a:r>
              <a:rPr dirty="0" spc="125"/>
              <a:t>model</a:t>
            </a:r>
            <a:r>
              <a:rPr dirty="0"/>
              <a:t> </a:t>
            </a:r>
            <a:r>
              <a:rPr dirty="0" spc="110"/>
              <a:t>frozen</a:t>
            </a:r>
            <a:r>
              <a:rPr dirty="0" spc="5"/>
              <a:t> </a:t>
            </a:r>
            <a:r>
              <a:rPr dirty="0"/>
              <a:t>(10</a:t>
            </a:r>
            <a:r>
              <a:rPr dirty="0" spc="5"/>
              <a:t> </a:t>
            </a:r>
            <a:r>
              <a:rPr dirty="0" spc="85"/>
              <a:t>epochs). </a:t>
            </a:r>
            <a:r>
              <a:rPr dirty="0" spc="140"/>
              <a:t>Phase</a:t>
            </a:r>
            <a:r>
              <a:rPr dirty="0"/>
              <a:t> 2: </a:t>
            </a:r>
            <a:r>
              <a:rPr dirty="0" spc="150"/>
              <a:t>Fine-</a:t>
            </a:r>
            <a:r>
              <a:rPr dirty="0" spc="190"/>
              <a:t>tune</a:t>
            </a:r>
            <a:r>
              <a:rPr dirty="0" spc="5"/>
              <a:t> </a:t>
            </a:r>
            <a:r>
              <a:rPr dirty="0" spc="125"/>
              <a:t>last</a:t>
            </a:r>
            <a:r>
              <a:rPr dirty="0"/>
              <a:t> 30</a:t>
            </a:r>
            <a:r>
              <a:rPr dirty="0" spc="5"/>
              <a:t> </a:t>
            </a:r>
            <a:r>
              <a:rPr dirty="0" spc="65"/>
              <a:t>layers</a:t>
            </a:r>
            <a:r>
              <a:rPr dirty="0"/>
              <a:t> </a:t>
            </a:r>
            <a:r>
              <a:rPr dirty="0" spc="130"/>
              <a:t>of</a:t>
            </a:r>
            <a:r>
              <a:rPr dirty="0"/>
              <a:t> </a:t>
            </a:r>
            <a:r>
              <a:rPr dirty="0" spc="135"/>
              <a:t>MobileNetV2 </a:t>
            </a:r>
            <a:r>
              <a:rPr dirty="0"/>
              <a:t>(10</a:t>
            </a:r>
            <a:r>
              <a:rPr dirty="0" spc="-10"/>
              <a:t> </a:t>
            </a:r>
            <a:r>
              <a:rPr dirty="0" spc="85"/>
              <a:t>epochs).</a:t>
            </a:r>
          </a:p>
          <a:p>
            <a:pPr marL="1633220" marR="398780">
              <a:lnSpc>
                <a:spcPts val="7559"/>
              </a:lnSpc>
              <a:spcBef>
                <a:spcPts val="229"/>
              </a:spcBef>
            </a:pPr>
            <a:r>
              <a:rPr dirty="0" spc="100"/>
              <a:t>Optimizer:</a:t>
            </a:r>
            <a:r>
              <a:rPr dirty="0" spc="10"/>
              <a:t> </a:t>
            </a:r>
            <a:r>
              <a:rPr dirty="0" spc="245"/>
              <a:t>Adam</a:t>
            </a:r>
            <a:r>
              <a:rPr dirty="0" spc="15"/>
              <a:t> </a:t>
            </a:r>
            <a:r>
              <a:rPr dirty="0" spc="114"/>
              <a:t>with</a:t>
            </a:r>
            <a:r>
              <a:rPr dirty="0" spc="10"/>
              <a:t> </a:t>
            </a:r>
            <a:r>
              <a:rPr dirty="0" spc="100"/>
              <a:t>different</a:t>
            </a:r>
            <a:r>
              <a:rPr dirty="0" spc="15"/>
              <a:t> </a:t>
            </a:r>
            <a:r>
              <a:rPr dirty="0" spc="114"/>
              <a:t>learning</a:t>
            </a:r>
            <a:r>
              <a:rPr dirty="0" spc="15"/>
              <a:t> </a:t>
            </a:r>
            <a:r>
              <a:rPr dirty="0" spc="150"/>
              <a:t>rates</a:t>
            </a:r>
            <a:r>
              <a:rPr dirty="0" spc="10"/>
              <a:t> </a:t>
            </a:r>
            <a:r>
              <a:rPr dirty="0" spc="150"/>
              <a:t>for </a:t>
            </a:r>
            <a:r>
              <a:rPr dirty="0" spc="110"/>
              <a:t>each</a:t>
            </a:r>
            <a:r>
              <a:rPr dirty="0" spc="5"/>
              <a:t> </a:t>
            </a:r>
            <a:r>
              <a:rPr dirty="0" spc="125"/>
              <a:t>phase</a:t>
            </a:r>
          </a:p>
        </p:txBody>
      </p:sp>
      <p:sp>
        <p:nvSpPr>
          <p:cNvPr id="7" name="object 7" descr=""/>
          <p:cNvSpPr/>
          <p:nvPr/>
        </p:nvSpPr>
        <p:spPr>
          <a:xfrm>
            <a:off x="13764304" y="5831826"/>
            <a:ext cx="4523740" cy="2472690"/>
          </a:xfrm>
          <a:custGeom>
            <a:avLst/>
            <a:gdLst/>
            <a:ahLst/>
            <a:cxnLst/>
            <a:rect l="l" t="t" r="r" b="b"/>
            <a:pathLst>
              <a:path w="4523740" h="2472690">
                <a:moveTo>
                  <a:pt x="2119819" y="26811"/>
                </a:moveTo>
                <a:lnTo>
                  <a:pt x="2117970" y="26811"/>
                </a:lnTo>
                <a:lnTo>
                  <a:pt x="2117214" y="26054"/>
                </a:lnTo>
                <a:lnTo>
                  <a:pt x="2117214" y="24203"/>
                </a:lnTo>
                <a:lnTo>
                  <a:pt x="2117970" y="23446"/>
                </a:lnTo>
                <a:lnTo>
                  <a:pt x="2119819" y="23446"/>
                </a:lnTo>
                <a:lnTo>
                  <a:pt x="2120575" y="24203"/>
                </a:lnTo>
                <a:lnTo>
                  <a:pt x="2120575" y="26054"/>
                </a:lnTo>
                <a:lnTo>
                  <a:pt x="2119819" y="26811"/>
                </a:lnTo>
                <a:close/>
              </a:path>
              <a:path w="4523740" h="2472690">
                <a:moveTo>
                  <a:pt x="2424250" y="30174"/>
                </a:moveTo>
                <a:lnTo>
                  <a:pt x="2418700" y="30174"/>
                </a:lnTo>
                <a:lnTo>
                  <a:pt x="2416449" y="27921"/>
                </a:lnTo>
                <a:lnTo>
                  <a:pt x="2416449" y="22370"/>
                </a:lnTo>
                <a:lnTo>
                  <a:pt x="2418700" y="20116"/>
                </a:lnTo>
                <a:lnTo>
                  <a:pt x="2424250" y="20116"/>
                </a:lnTo>
                <a:lnTo>
                  <a:pt x="2426500" y="22370"/>
                </a:lnTo>
                <a:lnTo>
                  <a:pt x="2426500" y="27921"/>
                </a:lnTo>
                <a:lnTo>
                  <a:pt x="2424250" y="30174"/>
                </a:lnTo>
                <a:close/>
              </a:path>
              <a:path w="4523740" h="2472690">
                <a:moveTo>
                  <a:pt x="2728694" y="33538"/>
                </a:moveTo>
                <a:lnTo>
                  <a:pt x="2719416" y="33538"/>
                </a:lnTo>
                <a:lnTo>
                  <a:pt x="2715667" y="29788"/>
                </a:lnTo>
                <a:lnTo>
                  <a:pt x="2715667" y="20503"/>
                </a:lnTo>
                <a:lnTo>
                  <a:pt x="2719416" y="16752"/>
                </a:lnTo>
                <a:lnTo>
                  <a:pt x="2728694" y="16752"/>
                </a:lnTo>
                <a:lnTo>
                  <a:pt x="2732442" y="20503"/>
                </a:lnTo>
                <a:lnTo>
                  <a:pt x="2732442" y="29788"/>
                </a:lnTo>
                <a:lnTo>
                  <a:pt x="2728694" y="33538"/>
                </a:lnTo>
                <a:close/>
              </a:path>
              <a:path w="4523740" h="2472690">
                <a:moveTo>
                  <a:pt x="3033121" y="36903"/>
                </a:moveTo>
                <a:lnTo>
                  <a:pt x="3020145" y="36903"/>
                </a:lnTo>
                <a:lnTo>
                  <a:pt x="3014885" y="31638"/>
                </a:lnTo>
                <a:lnTo>
                  <a:pt x="3014885" y="18653"/>
                </a:lnTo>
                <a:lnTo>
                  <a:pt x="3020145" y="13388"/>
                </a:lnTo>
                <a:lnTo>
                  <a:pt x="3033121" y="13388"/>
                </a:lnTo>
                <a:lnTo>
                  <a:pt x="3038384" y="18653"/>
                </a:lnTo>
                <a:lnTo>
                  <a:pt x="3038384" y="31638"/>
                </a:lnTo>
                <a:lnTo>
                  <a:pt x="3033121" y="36903"/>
                </a:lnTo>
                <a:close/>
              </a:path>
              <a:path w="4523740" h="2472690">
                <a:moveTo>
                  <a:pt x="3337552" y="40267"/>
                </a:moveTo>
                <a:lnTo>
                  <a:pt x="3320874" y="40267"/>
                </a:lnTo>
                <a:lnTo>
                  <a:pt x="3314116" y="33505"/>
                </a:lnTo>
                <a:lnTo>
                  <a:pt x="3314116" y="16820"/>
                </a:lnTo>
                <a:lnTo>
                  <a:pt x="3320874" y="10058"/>
                </a:lnTo>
                <a:lnTo>
                  <a:pt x="3337552" y="10058"/>
                </a:lnTo>
                <a:lnTo>
                  <a:pt x="3344310" y="16820"/>
                </a:lnTo>
                <a:lnTo>
                  <a:pt x="3344310" y="33505"/>
                </a:lnTo>
                <a:lnTo>
                  <a:pt x="3337552" y="40267"/>
                </a:lnTo>
                <a:close/>
              </a:path>
              <a:path w="4523740" h="2472690">
                <a:moveTo>
                  <a:pt x="3631783" y="43631"/>
                </a:moveTo>
                <a:lnTo>
                  <a:pt x="3624601" y="42178"/>
                </a:lnTo>
                <a:lnTo>
                  <a:pt x="3618734" y="38219"/>
                </a:lnTo>
                <a:lnTo>
                  <a:pt x="3614778" y="32348"/>
                </a:lnTo>
                <a:lnTo>
                  <a:pt x="3613327" y="25162"/>
                </a:lnTo>
                <a:lnTo>
                  <a:pt x="3614778" y="17976"/>
                </a:lnTo>
                <a:lnTo>
                  <a:pt x="3618734" y="12106"/>
                </a:lnTo>
                <a:lnTo>
                  <a:pt x="3624601" y="8146"/>
                </a:lnTo>
                <a:lnTo>
                  <a:pt x="3631783" y="6694"/>
                </a:lnTo>
                <a:lnTo>
                  <a:pt x="3638965" y="8146"/>
                </a:lnTo>
                <a:lnTo>
                  <a:pt x="3644832" y="12106"/>
                </a:lnTo>
                <a:lnTo>
                  <a:pt x="3648788" y="17976"/>
                </a:lnTo>
                <a:lnTo>
                  <a:pt x="3650239" y="25162"/>
                </a:lnTo>
                <a:lnTo>
                  <a:pt x="3648788" y="32348"/>
                </a:lnTo>
                <a:lnTo>
                  <a:pt x="3644832" y="38219"/>
                </a:lnTo>
                <a:lnTo>
                  <a:pt x="3638965" y="42178"/>
                </a:lnTo>
                <a:lnTo>
                  <a:pt x="3631783" y="43631"/>
                </a:lnTo>
                <a:close/>
              </a:path>
              <a:path w="4523740" h="2472690">
                <a:moveTo>
                  <a:pt x="3934361" y="47836"/>
                </a:moveTo>
                <a:lnTo>
                  <a:pt x="3925543" y="46055"/>
                </a:lnTo>
                <a:lnTo>
                  <a:pt x="3918348" y="41198"/>
                </a:lnTo>
                <a:lnTo>
                  <a:pt x="3913499" y="33992"/>
                </a:lnTo>
                <a:lnTo>
                  <a:pt x="3911722" y="25162"/>
                </a:lnTo>
                <a:lnTo>
                  <a:pt x="3913499" y="16333"/>
                </a:lnTo>
                <a:lnTo>
                  <a:pt x="3918348" y="9126"/>
                </a:lnTo>
                <a:lnTo>
                  <a:pt x="3925543" y="4269"/>
                </a:lnTo>
                <a:lnTo>
                  <a:pt x="3934361" y="2489"/>
                </a:lnTo>
                <a:lnTo>
                  <a:pt x="3943185" y="4269"/>
                </a:lnTo>
                <a:lnTo>
                  <a:pt x="3950392" y="9126"/>
                </a:lnTo>
                <a:lnTo>
                  <a:pt x="3955252" y="16333"/>
                </a:lnTo>
                <a:lnTo>
                  <a:pt x="3957035" y="25162"/>
                </a:lnTo>
                <a:lnTo>
                  <a:pt x="3955252" y="33992"/>
                </a:lnTo>
                <a:lnTo>
                  <a:pt x="3950392" y="41198"/>
                </a:lnTo>
                <a:lnTo>
                  <a:pt x="3943185" y="46055"/>
                </a:lnTo>
                <a:lnTo>
                  <a:pt x="3934361" y="47836"/>
                </a:lnTo>
                <a:close/>
              </a:path>
              <a:path w="4523740" h="2472690">
                <a:moveTo>
                  <a:pt x="4236940" y="50358"/>
                </a:moveTo>
                <a:lnTo>
                  <a:pt x="4227148" y="48380"/>
                </a:lnTo>
                <a:lnTo>
                  <a:pt x="4219159" y="42985"/>
                </a:lnTo>
                <a:lnTo>
                  <a:pt x="4213776" y="34981"/>
                </a:lnTo>
                <a:lnTo>
                  <a:pt x="4211803" y="25179"/>
                </a:lnTo>
                <a:lnTo>
                  <a:pt x="4213776" y="15376"/>
                </a:lnTo>
                <a:lnTo>
                  <a:pt x="4219159" y="7373"/>
                </a:lnTo>
                <a:lnTo>
                  <a:pt x="4227148" y="1978"/>
                </a:lnTo>
                <a:lnTo>
                  <a:pt x="4236940" y="0"/>
                </a:lnTo>
                <a:lnTo>
                  <a:pt x="4246737" y="1978"/>
                </a:lnTo>
                <a:lnTo>
                  <a:pt x="4254737" y="7373"/>
                </a:lnTo>
                <a:lnTo>
                  <a:pt x="4260131" y="15376"/>
                </a:lnTo>
                <a:lnTo>
                  <a:pt x="4262109" y="25179"/>
                </a:lnTo>
                <a:lnTo>
                  <a:pt x="4260131" y="34981"/>
                </a:lnTo>
                <a:lnTo>
                  <a:pt x="4254737" y="42985"/>
                </a:lnTo>
                <a:lnTo>
                  <a:pt x="4246737" y="48380"/>
                </a:lnTo>
                <a:lnTo>
                  <a:pt x="4236940" y="50358"/>
                </a:lnTo>
                <a:close/>
              </a:path>
              <a:path w="4523740" h="2472690">
                <a:moveTo>
                  <a:pt x="4523696" y="46295"/>
                </a:moveTo>
                <a:lnTo>
                  <a:pt x="4520552" y="44173"/>
                </a:lnTo>
                <a:lnTo>
                  <a:pt x="4514803" y="35635"/>
                </a:lnTo>
                <a:lnTo>
                  <a:pt x="4512695" y="25179"/>
                </a:lnTo>
                <a:lnTo>
                  <a:pt x="4514803" y="14723"/>
                </a:lnTo>
                <a:lnTo>
                  <a:pt x="4520552" y="6185"/>
                </a:lnTo>
                <a:lnTo>
                  <a:pt x="4523696" y="4062"/>
                </a:lnTo>
                <a:lnTo>
                  <a:pt x="4523696" y="46295"/>
                </a:lnTo>
                <a:close/>
              </a:path>
              <a:path w="4523740" h="2472690">
                <a:moveTo>
                  <a:pt x="909971" y="330462"/>
                </a:moveTo>
                <a:lnTo>
                  <a:pt x="907181" y="330462"/>
                </a:lnTo>
                <a:lnTo>
                  <a:pt x="906058" y="329335"/>
                </a:lnTo>
                <a:lnTo>
                  <a:pt x="906058" y="326544"/>
                </a:lnTo>
                <a:lnTo>
                  <a:pt x="907181" y="325417"/>
                </a:lnTo>
                <a:lnTo>
                  <a:pt x="909971" y="325417"/>
                </a:lnTo>
                <a:lnTo>
                  <a:pt x="911098" y="326544"/>
                </a:lnTo>
                <a:lnTo>
                  <a:pt x="911098" y="329335"/>
                </a:lnTo>
                <a:lnTo>
                  <a:pt x="909971" y="330462"/>
                </a:lnTo>
                <a:close/>
              </a:path>
              <a:path w="4523740" h="2472690">
                <a:moveTo>
                  <a:pt x="1215327" y="335493"/>
                </a:moveTo>
                <a:lnTo>
                  <a:pt x="1206989" y="335493"/>
                </a:lnTo>
                <a:lnTo>
                  <a:pt x="1203609" y="332111"/>
                </a:lnTo>
                <a:lnTo>
                  <a:pt x="1203609" y="323768"/>
                </a:lnTo>
                <a:lnTo>
                  <a:pt x="1206989" y="320387"/>
                </a:lnTo>
                <a:lnTo>
                  <a:pt x="1215327" y="320387"/>
                </a:lnTo>
                <a:lnTo>
                  <a:pt x="1218704" y="323768"/>
                </a:lnTo>
                <a:lnTo>
                  <a:pt x="1218704" y="332111"/>
                </a:lnTo>
                <a:lnTo>
                  <a:pt x="1215327" y="335493"/>
                </a:lnTo>
                <a:close/>
              </a:path>
              <a:path w="4523740" h="2472690">
                <a:moveTo>
                  <a:pt x="1520678" y="340521"/>
                </a:moveTo>
                <a:lnTo>
                  <a:pt x="1506778" y="340521"/>
                </a:lnTo>
                <a:lnTo>
                  <a:pt x="1501146" y="334886"/>
                </a:lnTo>
                <a:lnTo>
                  <a:pt x="1501146" y="320960"/>
                </a:lnTo>
                <a:lnTo>
                  <a:pt x="1506778" y="315325"/>
                </a:lnTo>
                <a:lnTo>
                  <a:pt x="1520695" y="315325"/>
                </a:lnTo>
                <a:lnTo>
                  <a:pt x="1526326" y="320960"/>
                </a:lnTo>
                <a:lnTo>
                  <a:pt x="1526326" y="334886"/>
                </a:lnTo>
                <a:lnTo>
                  <a:pt x="1520678" y="340521"/>
                </a:lnTo>
                <a:close/>
              </a:path>
              <a:path w="4523740" h="2472690">
                <a:moveTo>
                  <a:pt x="1826050" y="345551"/>
                </a:moveTo>
                <a:lnTo>
                  <a:pt x="1806582" y="345551"/>
                </a:lnTo>
                <a:lnTo>
                  <a:pt x="1798697" y="337663"/>
                </a:lnTo>
                <a:lnTo>
                  <a:pt x="1798697" y="318184"/>
                </a:lnTo>
                <a:lnTo>
                  <a:pt x="1806582" y="310296"/>
                </a:lnTo>
                <a:lnTo>
                  <a:pt x="1826050" y="310296"/>
                </a:lnTo>
                <a:lnTo>
                  <a:pt x="1833932" y="318184"/>
                </a:lnTo>
                <a:lnTo>
                  <a:pt x="1833932" y="337663"/>
                </a:lnTo>
                <a:lnTo>
                  <a:pt x="1826050" y="345551"/>
                </a:lnTo>
                <a:close/>
              </a:path>
              <a:path w="4523740" h="2472690">
                <a:moveTo>
                  <a:pt x="2118895" y="350578"/>
                </a:moveTo>
                <a:lnTo>
                  <a:pt x="2110070" y="348798"/>
                </a:lnTo>
                <a:lnTo>
                  <a:pt x="2102868" y="343941"/>
                </a:lnTo>
                <a:lnTo>
                  <a:pt x="2098014" y="336735"/>
                </a:lnTo>
                <a:lnTo>
                  <a:pt x="2096235" y="327906"/>
                </a:lnTo>
                <a:lnTo>
                  <a:pt x="2098014" y="319077"/>
                </a:lnTo>
                <a:lnTo>
                  <a:pt x="2102868" y="311870"/>
                </a:lnTo>
                <a:lnTo>
                  <a:pt x="2110070" y="307013"/>
                </a:lnTo>
                <a:lnTo>
                  <a:pt x="2118895" y="305232"/>
                </a:lnTo>
                <a:lnTo>
                  <a:pt x="2127719" y="307013"/>
                </a:lnTo>
                <a:lnTo>
                  <a:pt x="2134921" y="311870"/>
                </a:lnTo>
                <a:lnTo>
                  <a:pt x="2139775" y="319077"/>
                </a:lnTo>
                <a:lnTo>
                  <a:pt x="2141554" y="327906"/>
                </a:lnTo>
                <a:lnTo>
                  <a:pt x="2139773" y="336735"/>
                </a:lnTo>
                <a:lnTo>
                  <a:pt x="2134915" y="343941"/>
                </a:lnTo>
                <a:lnTo>
                  <a:pt x="2127712" y="348798"/>
                </a:lnTo>
                <a:lnTo>
                  <a:pt x="2118895" y="350578"/>
                </a:lnTo>
                <a:close/>
              </a:path>
              <a:path w="4523740" h="2472690">
                <a:moveTo>
                  <a:pt x="2421476" y="353942"/>
                </a:moveTo>
                <a:lnTo>
                  <a:pt x="2411356" y="351897"/>
                </a:lnTo>
                <a:lnTo>
                  <a:pt x="2403089" y="346320"/>
                </a:lnTo>
                <a:lnTo>
                  <a:pt x="2397514" y="338049"/>
                </a:lnTo>
                <a:lnTo>
                  <a:pt x="2395470" y="327923"/>
                </a:lnTo>
                <a:lnTo>
                  <a:pt x="2397514" y="317797"/>
                </a:lnTo>
                <a:lnTo>
                  <a:pt x="2403089" y="309526"/>
                </a:lnTo>
                <a:lnTo>
                  <a:pt x="2411356" y="303948"/>
                </a:lnTo>
                <a:lnTo>
                  <a:pt x="2421476" y="301902"/>
                </a:lnTo>
                <a:lnTo>
                  <a:pt x="2431594" y="303948"/>
                </a:lnTo>
                <a:lnTo>
                  <a:pt x="2439860" y="309526"/>
                </a:lnTo>
                <a:lnTo>
                  <a:pt x="2445435" y="317797"/>
                </a:lnTo>
                <a:lnTo>
                  <a:pt x="2447480" y="327923"/>
                </a:lnTo>
                <a:lnTo>
                  <a:pt x="2445437" y="338049"/>
                </a:lnTo>
                <a:lnTo>
                  <a:pt x="2439867" y="346320"/>
                </a:lnTo>
                <a:lnTo>
                  <a:pt x="2431602" y="351897"/>
                </a:lnTo>
                <a:lnTo>
                  <a:pt x="2421476" y="353942"/>
                </a:lnTo>
                <a:close/>
              </a:path>
              <a:path w="4523740" h="2472690">
                <a:moveTo>
                  <a:pt x="2724055" y="357306"/>
                </a:moveTo>
                <a:lnTo>
                  <a:pt x="2712622" y="354998"/>
                </a:lnTo>
                <a:lnTo>
                  <a:pt x="2703288" y="348701"/>
                </a:lnTo>
                <a:lnTo>
                  <a:pt x="2696995" y="339362"/>
                </a:lnTo>
                <a:lnTo>
                  <a:pt x="2694688" y="327923"/>
                </a:lnTo>
                <a:lnTo>
                  <a:pt x="2696995" y="316484"/>
                </a:lnTo>
                <a:lnTo>
                  <a:pt x="2703288" y="307144"/>
                </a:lnTo>
                <a:lnTo>
                  <a:pt x="2712622" y="300847"/>
                </a:lnTo>
                <a:lnTo>
                  <a:pt x="2724055" y="298538"/>
                </a:lnTo>
                <a:lnTo>
                  <a:pt x="2735487" y="300847"/>
                </a:lnTo>
                <a:lnTo>
                  <a:pt x="2744821" y="307144"/>
                </a:lnTo>
                <a:lnTo>
                  <a:pt x="2751114" y="316484"/>
                </a:lnTo>
                <a:lnTo>
                  <a:pt x="2753422" y="327923"/>
                </a:lnTo>
                <a:lnTo>
                  <a:pt x="2751114" y="339362"/>
                </a:lnTo>
                <a:lnTo>
                  <a:pt x="2744821" y="348701"/>
                </a:lnTo>
                <a:lnTo>
                  <a:pt x="2735487" y="354998"/>
                </a:lnTo>
                <a:lnTo>
                  <a:pt x="2724055" y="357306"/>
                </a:lnTo>
                <a:close/>
              </a:path>
              <a:path w="4523740" h="2472690">
                <a:moveTo>
                  <a:pt x="3026633" y="360670"/>
                </a:moveTo>
                <a:lnTo>
                  <a:pt x="3013896" y="358096"/>
                </a:lnTo>
                <a:lnTo>
                  <a:pt x="3003493" y="351077"/>
                </a:lnTo>
                <a:lnTo>
                  <a:pt x="2996478" y="340667"/>
                </a:lnTo>
                <a:lnTo>
                  <a:pt x="2993905" y="327923"/>
                </a:lnTo>
                <a:lnTo>
                  <a:pt x="2996478" y="315178"/>
                </a:lnTo>
                <a:lnTo>
                  <a:pt x="3003493" y="304768"/>
                </a:lnTo>
                <a:lnTo>
                  <a:pt x="3013896" y="297749"/>
                </a:lnTo>
                <a:lnTo>
                  <a:pt x="3026633" y="295174"/>
                </a:lnTo>
                <a:lnTo>
                  <a:pt x="3039371" y="297749"/>
                </a:lnTo>
                <a:lnTo>
                  <a:pt x="3049775" y="304768"/>
                </a:lnTo>
                <a:lnTo>
                  <a:pt x="3056791" y="315178"/>
                </a:lnTo>
                <a:lnTo>
                  <a:pt x="3059364" y="327923"/>
                </a:lnTo>
                <a:lnTo>
                  <a:pt x="3056791" y="340667"/>
                </a:lnTo>
                <a:lnTo>
                  <a:pt x="3049775" y="351077"/>
                </a:lnTo>
                <a:lnTo>
                  <a:pt x="3039371" y="358096"/>
                </a:lnTo>
                <a:lnTo>
                  <a:pt x="3026633" y="360670"/>
                </a:lnTo>
                <a:close/>
              </a:path>
              <a:path w="4523740" h="2472690">
                <a:moveTo>
                  <a:pt x="3329211" y="363194"/>
                </a:moveTo>
                <a:lnTo>
                  <a:pt x="3315502" y="360422"/>
                </a:lnTo>
                <a:lnTo>
                  <a:pt x="3304303" y="352864"/>
                </a:lnTo>
                <a:lnTo>
                  <a:pt x="3296750" y="341658"/>
                </a:lnTo>
                <a:lnTo>
                  <a:pt x="3293980" y="327940"/>
                </a:lnTo>
                <a:lnTo>
                  <a:pt x="3296750" y="314221"/>
                </a:lnTo>
                <a:lnTo>
                  <a:pt x="3304303" y="303015"/>
                </a:lnTo>
                <a:lnTo>
                  <a:pt x="3315502" y="295457"/>
                </a:lnTo>
                <a:lnTo>
                  <a:pt x="3329211" y="292685"/>
                </a:lnTo>
                <a:lnTo>
                  <a:pt x="3342923" y="295457"/>
                </a:lnTo>
                <a:lnTo>
                  <a:pt x="3354123" y="303015"/>
                </a:lnTo>
                <a:lnTo>
                  <a:pt x="3361676" y="314221"/>
                </a:lnTo>
                <a:lnTo>
                  <a:pt x="3364446" y="327940"/>
                </a:lnTo>
                <a:lnTo>
                  <a:pt x="3361678" y="341658"/>
                </a:lnTo>
                <a:lnTo>
                  <a:pt x="3354129" y="352864"/>
                </a:lnTo>
                <a:lnTo>
                  <a:pt x="3342930" y="360422"/>
                </a:lnTo>
                <a:lnTo>
                  <a:pt x="3329211" y="363194"/>
                </a:lnTo>
                <a:close/>
              </a:path>
              <a:path w="4523740" h="2472690">
                <a:moveTo>
                  <a:pt x="3631783" y="365717"/>
                </a:moveTo>
                <a:lnTo>
                  <a:pt x="3617087" y="362748"/>
                </a:lnTo>
                <a:lnTo>
                  <a:pt x="3605086" y="354650"/>
                </a:lnTo>
                <a:lnTo>
                  <a:pt x="3596995" y="342642"/>
                </a:lnTo>
                <a:lnTo>
                  <a:pt x="3594028" y="327940"/>
                </a:lnTo>
                <a:lnTo>
                  <a:pt x="3596995" y="313238"/>
                </a:lnTo>
                <a:lnTo>
                  <a:pt x="3605086" y="301229"/>
                </a:lnTo>
                <a:lnTo>
                  <a:pt x="3617087" y="293131"/>
                </a:lnTo>
                <a:lnTo>
                  <a:pt x="3631783" y="290162"/>
                </a:lnTo>
                <a:lnTo>
                  <a:pt x="3646479" y="293131"/>
                </a:lnTo>
                <a:lnTo>
                  <a:pt x="3658479" y="301229"/>
                </a:lnTo>
                <a:lnTo>
                  <a:pt x="3666571" y="313238"/>
                </a:lnTo>
                <a:lnTo>
                  <a:pt x="3669538" y="327940"/>
                </a:lnTo>
                <a:lnTo>
                  <a:pt x="3666571" y="342642"/>
                </a:lnTo>
                <a:lnTo>
                  <a:pt x="3658479" y="354650"/>
                </a:lnTo>
                <a:lnTo>
                  <a:pt x="3646479" y="362748"/>
                </a:lnTo>
                <a:lnTo>
                  <a:pt x="3631783" y="365717"/>
                </a:lnTo>
                <a:close/>
              </a:path>
              <a:path w="4523740" h="2472690">
                <a:moveTo>
                  <a:pt x="3934361" y="369081"/>
                </a:moveTo>
                <a:lnTo>
                  <a:pt x="3918361" y="365848"/>
                </a:lnTo>
                <a:lnTo>
                  <a:pt x="3905299" y="357032"/>
                </a:lnTo>
                <a:lnTo>
                  <a:pt x="3896494" y="343954"/>
                </a:lnTo>
                <a:lnTo>
                  <a:pt x="3893266" y="327940"/>
                </a:lnTo>
                <a:lnTo>
                  <a:pt x="3896494" y="311925"/>
                </a:lnTo>
                <a:lnTo>
                  <a:pt x="3905299" y="298847"/>
                </a:lnTo>
                <a:lnTo>
                  <a:pt x="3918361" y="290031"/>
                </a:lnTo>
                <a:lnTo>
                  <a:pt x="3934361" y="286798"/>
                </a:lnTo>
                <a:lnTo>
                  <a:pt x="3950367" y="290031"/>
                </a:lnTo>
                <a:lnTo>
                  <a:pt x="3963441" y="298847"/>
                </a:lnTo>
                <a:lnTo>
                  <a:pt x="3972257" y="311925"/>
                </a:lnTo>
                <a:lnTo>
                  <a:pt x="3975490" y="327940"/>
                </a:lnTo>
                <a:lnTo>
                  <a:pt x="3972257" y="343954"/>
                </a:lnTo>
                <a:lnTo>
                  <a:pt x="3963441" y="357032"/>
                </a:lnTo>
                <a:lnTo>
                  <a:pt x="3950367" y="365848"/>
                </a:lnTo>
                <a:lnTo>
                  <a:pt x="3934361" y="369081"/>
                </a:lnTo>
                <a:close/>
              </a:path>
              <a:path w="4523740" h="2472690">
                <a:moveTo>
                  <a:pt x="4236940" y="371605"/>
                </a:moveTo>
                <a:lnTo>
                  <a:pt x="4219960" y="368174"/>
                </a:lnTo>
                <a:lnTo>
                  <a:pt x="4206093" y="358819"/>
                </a:lnTo>
                <a:lnTo>
                  <a:pt x="4196743" y="344945"/>
                </a:lnTo>
                <a:lnTo>
                  <a:pt x="4193314" y="327957"/>
                </a:lnTo>
                <a:lnTo>
                  <a:pt x="4196743" y="310968"/>
                </a:lnTo>
                <a:lnTo>
                  <a:pt x="4206093" y="297094"/>
                </a:lnTo>
                <a:lnTo>
                  <a:pt x="4219960" y="287739"/>
                </a:lnTo>
                <a:lnTo>
                  <a:pt x="4236940" y="284308"/>
                </a:lnTo>
                <a:lnTo>
                  <a:pt x="4253919" y="287739"/>
                </a:lnTo>
                <a:lnTo>
                  <a:pt x="4267786" y="297094"/>
                </a:lnTo>
                <a:lnTo>
                  <a:pt x="4277136" y="310968"/>
                </a:lnTo>
                <a:lnTo>
                  <a:pt x="4280565" y="327957"/>
                </a:lnTo>
                <a:lnTo>
                  <a:pt x="4277136" y="344945"/>
                </a:lnTo>
                <a:lnTo>
                  <a:pt x="4267786" y="358819"/>
                </a:lnTo>
                <a:lnTo>
                  <a:pt x="4253919" y="368174"/>
                </a:lnTo>
                <a:lnTo>
                  <a:pt x="4236940" y="371605"/>
                </a:lnTo>
                <a:close/>
              </a:path>
              <a:path w="4523740" h="2472690">
                <a:moveTo>
                  <a:pt x="4523696" y="370931"/>
                </a:moveTo>
                <a:lnTo>
                  <a:pt x="4521565" y="370500"/>
                </a:lnTo>
                <a:lnTo>
                  <a:pt x="4506904" y="360605"/>
                </a:lnTo>
                <a:lnTo>
                  <a:pt x="4497020" y="345929"/>
                </a:lnTo>
                <a:lnTo>
                  <a:pt x="4493396" y="327957"/>
                </a:lnTo>
                <a:lnTo>
                  <a:pt x="4497020" y="309985"/>
                </a:lnTo>
                <a:lnTo>
                  <a:pt x="4506904" y="295309"/>
                </a:lnTo>
                <a:lnTo>
                  <a:pt x="4521565" y="285414"/>
                </a:lnTo>
                <a:lnTo>
                  <a:pt x="4523696" y="284983"/>
                </a:lnTo>
                <a:lnTo>
                  <a:pt x="4523696" y="370931"/>
                </a:lnTo>
                <a:close/>
              </a:path>
              <a:path w="4523740" h="2472690">
                <a:moveTo>
                  <a:pt x="304344" y="632417"/>
                </a:moveTo>
                <a:lnTo>
                  <a:pt x="302495" y="632417"/>
                </a:lnTo>
                <a:lnTo>
                  <a:pt x="301738" y="631658"/>
                </a:lnTo>
                <a:lnTo>
                  <a:pt x="301738" y="629809"/>
                </a:lnTo>
                <a:lnTo>
                  <a:pt x="302495" y="629053"/>
                </a:lnTo>
                <a:lnTo>
                  <a:pt x="304344" y="629053"/>
                </a:lnTo>
                <a:lnTo>
                  <a:pt x="305100" y="629809"/>
                </a:lnTo>
                <a:lnTo>
                  <a:pt x="305100" y="631658"/>
                </a:lnTo>
                <a:lnTo>
                  <a:pt x="304344" y="632417"/>
                </a:lnTo>
                <a:close/>
              </a:path>
              <a:path w="4523740" h="2472690">
                <a:moveTo>
                  <a:pt x="609242" y="636621"/>
                </a:moveTo>
                <a:lnTo>
                  <a:pt x="602754" y="636621"/>
                </a:lnTo>
                <a:lnTo>
                  <a:pt x="600132" y="633996"/>
                </a:lnTo>
                <a:lnTo>
                  <a:pt x="600132" y="627504"/>
                </a:lnTo>
                <a:lnTo>
                  <a:pt x="602754" y="624879"/>
                </a:lnTo>
                <a:lnTo>
                  <a:pt x="609242" y="624879"/>
                </a:lnTo>
                <a:lnTo>
                  <a:pt x="611867" y="627504"/>
                </a:lnTo>
                <a:lnTo>
                  <a:pt x="611867" y="633996"/>
                </a:lnTo>
                <a:lnTo>
                  <a:pt x="609242" y="636621"/>
                </a:lnTo>
                <a:close/>
              </a:path>
              <a:path w="4523740" h="2472690">
                <a:moveTo>
                  <a:pt x="914142" y="640825"/>
                </a:moveTo>
                <a:lnTo>
                  <a:pt x="903014" y="640825"/>
                </a:lnTo>
                <a:lnTo>
                  <a:pt x="898510" y="636317"/>
                </a:lnTo>
                <a:lnTo>
                  <a:pt x="898510" y="625183"/>
                </a:lnTo>
                <a:lnTo>
                  <a:pt x="903014" y="620675"/>
                </a:lnTo>
                <a:lnTo>
                  <a:pt x="914142" y="620675"/>
                </a:lnTo>
                <a:lnTo>
                  <a:pt x="918646" y="625183"/>
                </a:lnTo>
                <a:lnTo>
                  <a:pt x="918646" y="636317"/>
                </a:lnTo>
                <a:lnTo>
                  <a:pt x="914142" y="640825"/>
                </a:lnTo>
                <a:close/>
              </a:path>
              <a:path w="4523740" h="2472690">
                <a:moveTo>
                  <a:pt x="1218569" y="644189"/>
                </a:moveTo>
                <a:lnTo>
                  <a:pt x="1203744" y="644189"/>
                </a:lnTo>
                <a:lnTo>
                  <a:pt x="1197728" y="638170"/>
                </a:lnTo>
                <a:lnTo>
                  <a:pt x="1197728" y="623334"/>
                </a:lnTo>
                <a:lnTo>
                  <a:pt x="1203744" y="617312"/>
                </a:lnTo>
                <a:lnTo>
                  <a:pt x="1218569" y="617312"/>
                </a:lnTo>
                <a:lnTo>
                  <a:pt x="1224588" y="623334"/>
                </a:lnTo>
                <a:lnTo>
                  <a:pt x="1224588" y="638170"/>
                </a:lnTo>
                <a:lnTo>
                  <a:pt x="1218569" y="644189"/>
                </a:lnTo>
                <a:close/>
              </a:path>
              <a:path w="4523740" h="2472690">
                <a:moveTo>
                  <a:pt x="1523000" y="647556"/>
                </a:moveTo>
                <a:lnTo>
                  <a:pt x="1504473" y="647556"/>
                </a:lnTo>
                <a:lnTo>
                  <a:pt x="1496959" y="640035"/>
                </a:lnTo>
                <a:lnTo>
                  <a:pt x="1496959" y="621499"/>
                </a:lnTo>
                <a:lnTo>
                  <a:pt x="1504473" y="613981"/>
                </a:lnTo>
                <a:lnTo>
                  <a:pt x="1523000" y="613981"/>
                </a:lnTo>
                <a:lnTo>
                  <a:pt x="1530513" y="621499"/>
                </a:lnTo>
                <a:lnTo>
                  <a:pt x="1530513" y="640035"/>
                </a:lnTo>
                <a:lnTo>
                  <a:pt x="1523000" y="647556"/>
                </a:lnTo>
                <a:close/>
              </a:path>
              <a:path w="4523740" h="2472690">
                <a:moveTo>
                  <a:pt x="1816316" y="650916"/>
                </a:moveTo>
                <a:lnTo>
                  <a:pt x="1808475" y="649334"/>
                </a:lnTo>
                <a:lnTo>
                  <a:pt x="1802074" y="645017"/>
                </a:lnTo>
                <a:lnTo>
                  <a:pt x="1797759" y="638613"/>
                </a:lnTo>
                <a:lnTo>
                  <a:pt x="1796177" y="630767"/>
                </a:lnTo>
                <a:lnTo>
                  <a:pt x="1797759" y="622921"/>
                </a:lnTo>
                <a:lnTo>
                  <a:pt x="1802074" y="616517"/>
                </a:lnTo>
                <a:lnTo>
                  <a:pt x="1808475" y="612200"/>
                </a:lnTo>
                <a:lnTo>
                  <a:pt x="1816316" y="610618"/>
                </a:lnTo>
                <a:lnTo>
                  <a:pt x="1824157" y="612200"/>
                </a:lnTo>
                <a:lnTo>
                  <a:pt x="1830559" y="616517"/>
                </a:lnTo>
                <a:lnTo>
                  <a:pt x="1834874" y="622921"/>
                </a:lnTo>
                <a:lnTo>
                  <a:pt x="1836456" y="630767"/>
                </a:lnTo>
                <a:lnTo>
                  <a:pt x="1834874" y="638613"/>
                </a:lnTo>
                <a:lnTo>
                  <a:pt x="1830559" y="645017"/>
                </a:lnTo>
                <a:lnTo>
                  <a:pt x="1824157" y="649334"/>
                </a:lnTo>
                <a:lnTo>
                  <a:pt x="1816316" y="650916"/>
                </a:lnTo>
                <a:close/>
              </a:path>
              <a:path w="4523740" h="2472690">
                <a:moveTo>
                  <a:pt x="2118895" y="654284"/>
                </a:moveTo>
                <a:lnTo>
                  <a:pt x="2109748" y="652435"/>
                </a:lnTo>
                <a:lnTo>
                  <a:pt x="2102279" y="647395"/>
                </a:lnTo>
                <a:lnTo>
                  <a:pt x="2097242" y="639920"/>
                </a:lnTo>
                <a:lnTo>
                  <a:pt x="2095395" y="630767"/>
                </a:lnTo>
                <a:lnTo>
                  <a:pt x="2097242" y="621616"/>
                </a:lnTo>
                <a:lnTo>
                  <a:pt x="2102279" y="614142"/>
                </a:lnTo>
                <a:lnTo>
                  <a:pt x="2109748" y="609102"/>
                </a:lnTo>
                <a:lnTo>
                  <a:pt x="2118895" y="607254"/>
                </a:lnTo>
                <a:lnTo>
                  <a:pt x="2128041" y="609102"/>
                </a:lnTo>
                <a:lnTo>
                  <a:pt x="2135511" y="614142"/>
                </a:lnTo>
                <a:lnTo>
                  <a:pt x="2140547" y="621616"/>
                </a:lnTo>
                <a:lnTo>
                  <a:pt x="2142394" y="630767"/>
                </a:lnTo>
                <a:lnTo>
                  <a:pt x="2140547" y="639920"/>
                </a:lnTo>
                <a:lnTo>
                  <a:pt x="2135511" y="647395"/>
                </a:lnTo>
                <a:lnTo>
                  <a:pt x="2128041" y="652435"/>
                </a:lnTo>
                <a:lnTo>
                  <a:pt x="2118895" y="654284"/>
                </a:lnTo>
                <a:close/>
              </a:path>
              <a:path w="4523740" h="2472690">
                <a:moveTo>
                  <a:pt x="2421476" y="656804"/>
                </a:moveTo>
                <a:lnTo>
                  <a:pt x="2411356" y="654759"/>
                </a:lnTo>
                <a:lnTo>
                  <a:pt x="2403089" y="649181"/>
                </a:lnTo>
                <a:lnTo>
                  <a:pt x="2397514" y="640910"/>
                </a:lnTo>
                <a:lnTo>
                  <a:pt x="2395470" y="630784"/>
                </a:lnTo>
                <a:lnTo>
                  <a:pt x="2397514" y="620659"/>
                </a:lnTo>
                <a:lnTo>
                  <a:pt x="2403089" y="612388"/>
                </a:lnTo>
                <a:lnTo>
                  <a:pt x="2411356" y="606810"/>
                </a:lnTo>
                <a:lnTo>
                  <a:pt x="2421476" y="604764"/>
                </a:lnTo>
                <a:lnTo>
                  <a:pt x="2431594" y="606810"/>
                </a:lnTo>
                <a:lnTo>
                  <a:pt x="2439860" y="612388"/>
                </a:lnTo>
                <a:lnTo>
                  <a:pt x="2445435" y="620659"/>
                </a:lnTo>
                <a:lnTo>
                  <a:pt x="2447480" y="630784"/>
                </a:lnTo>
                <a:lnTo>
                  <a:pt x="2445437" y="640910"/>
                </a:lnTo>
                <a:lnTo>
                  <a:pt x="2439867" y="649181"/>
                </a:lnTo>
                <a:lnTo>
                  <a:pt x="2431602" y="654759"/>
                </a:lnTo>
                <a:lnTo>
                  <a:pt x="2421476" y="656804"/>
                </a:lnTo>
                <a:close/>
              </a:path>
              <a:path w="4523740" h="2472690">
                <a:moveTo>
                  <a:pt x="2724055" y="660168"/>
                </a:moveTo>
                <a:lnTo>
                  <a:pt x="2712622" y="657859"/>
                </a:lnTo>
                <a:lnTo>
                  <a:pt x="2703288" y="651563"/>
                </a:lnTo>
                <a:lnTo>
                  <a:pt x="2696995" y="642223"/>
                </a:lnTo>
                <a:lnTo>
                  <a:pt x="2694688" y="630784"/>
                </a:lnTo>
                <a:lnTo>
                  <a:pt x="2696995" y="619345"/>
                </a:lnTo>
                <a:lnTo>
                  <a:pt x="2703288" y="610005"/>
                </a:lnTo>
                <a:lnTo>
                  <a:pt x="2712622" y="603708"/>
                </a:lnTo>
                <a:lnTo>
                  <a:pt x="2724055" y="601400"/>
                </a:lnTo>
                <a:lnTo>
                  <a:pt x="2735487" y="603708"/>
                </a:lnTo>
                <a:lnTo>
                  <a:pt x="2744821" y="610005"/>
                </a:lnTo>
                <a:lnTo>
                  <a:pt x="2751114" y="619345"/>
                </a:lnTo>
                <a:lnTo>
                  <a:pt x="2753422" y="630784"/>
                </a:lnTo>
                <a:lnTo>
                  <a:pt x="2751114" y="642223"/>
                </a:lnTo>
                <a:lnTo>
                  <a:pt x="2744821" y="651563"/>
                </a:lnTo>
                <a:lnTo>
                  <a:pt x="2735487" y="657859"/>
                </a:lnTo>
                <a:lnTo>
                  <a:pt x="2724055" y="660168"/>
                </a:lnTo>
                <a:close/>
              </a:path>
              <a:path w="4523740" h="2472690">
                <a:moveTo>
                  <a:pt x="3026633" y="663532"/>
                </a:moveTo>
                <a:lnTo>
                  <a:pt x="3013896" y="660957"/>
                </a:lnTo>
                <a:lnTo>
                  <a:pt x="3003493" y="653938"/>
                </a:lnTo>
                <a:lnTo>
                  <a:pt x="2996478" y="643529"/>
                </a:lnTo>
                <a:lnTo>
                  <a:pt x="2993905" y="630784"/>
                </a:lnTo>
                <a:lnTo>
                  <a:pt x="2996478" y="618039"/>
                </a:lnTo>
                <a:lnTo>
                  <a:pt x="3003493" y="607630"/>
                </a:lnTo>
                <a:lnTo>
                  <a:pt x="3013896" y="600610"/>
                </a:lnTo>
                <a:lnTo>
                  <a:pt x="3026633" y="598036"/>
                </a:lnTo>
                <a:lnTo>
                  <a:pt x="3039371" y="600610"/>
                </a:lnTo>
                <a:lnTo>
                  <a:pt x="3049775" y="607630"/>
                </a:lnTo>
                <a:lnTo>
                  <a:pt x="3056791" y="618039"/>
                </a:lnTo>
                <a:lnTo>
                  <a:pt x="3059364" y="630784"/>
                </a:lnTo>
                <a:lnTo>
                  <a:pt x="3056791" y="643529"/>
                </a:lnTo>
                <a:lnTo>
                  <a:pt x="3049775" y="653938"/>
                </a:lnTo>
                <a:lnTo>
                  <a:pt x="3039371" y="660957"/>
                </a:lnTo>
                <a:lnTo>
                  <a:pt x="3026633" y="663532"/>
                </a:lnTo>
                <a:close/>
              </a:path>
              <a:path w="4523740" h="2472690">
                <a:moveTo>
                  <a:pt x="3329211" y="666055"/>
                </a:moveTo>
                <a:lnTo>
                  <a:pt x="3315502" y="663284"/>
                </a:lnTo>
                <a:lnTo>
                  <a:pt x="3304303" y="655726"/>
                </a:lnTo>
                <a:lnTo>
                  <a:pt x="3296750" y="644519"/>
                </a:lnTo>
                <a:lnTo>
                  <a:pt x="3293980" y="630801"/>
                </a:lnTo>
                <a:lnTo>
                  <a:pt x="3296750" y="617082"/>
                </a:lnTo>
                <a:lnTo>
                  <a:pt x="3304303" y="605875"/>
                </a:lnTo>
                <a:lnTo>
                  <a:pt x="3315502" y="598318"/>
                </a:lnTo>
                <a:lnTo>
                  <a:pt x="3329211" y="595546"/>
                </a:lnTo>
                <a:lnTo>
                  <a:pt x="3342923" y="598318"/>
                </a:lnTo>
                <a:lnTo>
                  <a:pt x="3354123" y="605875"/>
                </a:lnTo>
                <a:lnTo>
                  <a:pt x="3361676" y="617082"/>
                </a:lnTo>
                <a:lnTo>
                  <a:pt x="3364446" y="630801"/>
                </a:lnTo>
                <a:lnTo>
                  <a:pt x="3361678" y="644519"/>
                </a:lnTo>
                <a:lnTo>
                  <a:pt x="3354129" y="655726"/>
                </a:lnTo>
                <a:lnTo>
                  <a:pt x="3342930" y="663284"/>
                </a:lnTo>
                <a:lnTo>
                  <a:pt x="3329211" y="666055"/>
                </a:lnTo>
                <a:close/>
              </a:path>
              <a:path w="4523740" h="2472690">
                <a:moveTo>
                  <a:pt x="3631783" y="668579"/>
                </a:moveTo>
                <a:lnTo>
                  <a:pt x="3617087" y="665609"/>
                </a:lnTo>
                <a:lnTo>
                  <a:pt x="3605086" y="657512"/>
                </a:lnTo>
                <a:lnTo>
                  <a:pt x="3596995" y="645503"/>
                </a:lnTo>
                <a:lnTo>
                  <a:pt x="3594028" y="630801"/>
                </a:lnTo>
                <a:lnTo>
                  <a:pt x="3596995" y="616100"/>
                </a:lnTo>
                <a:lnTo>
                  <a:pt x="3605086" y="604091"/>
                </a:lnTo>
                <a:lnTo>
                  <a:pt x="3617087" y="595992"/>
                </a:lnTo>
                <a:lnTo>
                  <a:pt x="3631783" y="593022"/>
                </a:lnTo>
                <a:lnTo>
                  <a:pt x="3646479" y="595992"/>
                </a:lnTo>
                <a:lnTo>
                  <a:pt x="3658479" y="604091"/>
                </a:lnTo>
                <a:lnTo>
                  <a:pt x="3666571" y="616100"/>
                </a:lnTo>
                <a:lnTo>
                  <a:pt x="3669538" y="630801"/>
                </a:lnTo>
                <a:lnTo>
                  <a:pt x="3666571" y="645503"/>
                </a:lnTo>
                <a:lnTo>
                  <a:pt x="3658479" y="657512"/>
                </a:lnTo>
                <a:lnTo>
                  <a:pt x="3646479" y="665609"/>
                </a:lnTo>
                <a:lnTo>
                  <a:pt x="3631783" y="668579"/>
                </a:lnTo>
                <a:close/>
              </a:path>
              <a:path w="4523740" h="2472690">
                <a:moveTo>
                  <a:pt x="3934361" y="671943"/>
                </a:moveTo>
                <a:lnTo>
                  <a:pt x="3918361" y="668710"/>
                </a:lnTo>
                <a:lnTo>
                  <a:pt x="3905299" y="659893"/>
                </a:lnTo>
                <a:lnTo>
                  <a:pt x="3896494" y="646816"/>
                </a:lnTo>
                <a:lnTo>
                  <a:pt x="3893266" y="630801"/>
                </a:lnTo>
                <a:lnTo>
                  <a:pt x="3896494" y="614786"/>
                </a:lnTo>
                <a:lnTo>
                  <a:pt x="3905299" y="601708"/>
                </a:lnTo>
                <a:lnTo>
                  <a:pt x="3918361" y="592891"/>
                </a:lnTo>
                <a:lnTo>
                  <a:pt x="3934361" y="589658"/>
                </a:lnTo>
                <a:lnTo>
                  <a:pt x="3950367" y="592891"/>
                </a:lnTo>
                <a:lnTo>
                  <a:pt x="3963441" y="601708"/>
                </a:lnTo>
                <a:lnTo>
                  <a:pt x="3972257" y="614786"/>
                </a:lnTo>
                <a:lnTo>
                  <a:pt x="3975490" y="630801"/>
                </a:lnTo>
                <a:lnTo>
                  <a:pt x="3972257" y="646816"/>
                </a:lnTo>
                <a:lnTo>
                  <a:pt x="3963441" y="659893"/>
                </a:lnTo>
                <a:lnTo>
                  <a:pt x="3950367" y="668710"/>
                </a:lnTo>
                <a:lnTo>
                  <a:pt x="3934361" y="671943"/>
                </a:lnTo>
                <a:close/>
              </a:path>
              <a:path w="4523740" h="2472690">
                <a:moveTo>
                  <a:pt x="4236940" y="674467"/>
                </a:moveTo>
                <a:lnTo>
                  <a:pt x="4219960" y="671036"/>
                </a:lnTo>
                <a:lnTo>
                  <a:pt x="4206093" y="661681"/>
                </a:lnTo>
                <a:lnTo>
                  <a:pt x="4196743" y="647807"/>
                </a:lnTo>
                <a:lnTo>
                  <a:pt x="4193314" y="630818"/>
                </a:lnTo>
                <a:lnTo>
                  <a:pt x="4196743" y="613829"/>
                </a:lnTo>
                <a:lnTo>
                  <a:pt x="4206093" y="599956"/>
                </a:lnTo>
                <a:lnTo>
                  <a:pt x="4219960" y="590602"/>
                </a:lnTo>
                <a:lnTo>
                  <a:pt x="4236940" y="587172"/>
                </a:lnTo>
                <a:lnTo>
                  <a:pt x="4253919" y="590602"/>
                </a:lnTo>
                <a:lnTo>
                  <a:pt x="4267786" y="599956"/>
                </a:lnTo>
                <a:lnTo>
                  <a:pt x="4277136" y="613829"/>
                </a:lnTo>
                <a:lnTo>
                  <a:pt x="4280565" y="630818"/>
                </a:lnTo>
                <a:lnTo>
                  <a:pt x="4277136" y="647807"/>
                </a:lnTo>
                <a:lnTo>
                  <a:pt x="4267786" y="661681"/>
                </a:lnTo>
                <a:lnTo>
                  <a:pt x="4253919" y="671036"/>
                </a:lnTo>
                <a:lnTo>
                  <a:pt x="4236940" y="674467"/>
                </a:lnTo>
                <a:close/>
              </a:path>
              <a:path w="4523740" h="2472690">
                <a:moveTo>
                  <a:pt x="4523696" y="673793"/>
                </a:moveTo>
                <a:lnTo>
                  <a:pt x="4521565" y="673362"/>
                </a:lnTo>
                <a:lnTo>
                  <a:pt x="4506904" y="663467"/>
                </a:lnTo>
                <a:lnTo>
                  <a:pt x="4497020" y="648790"/>
                </a:lnTo>
                <a:lnTo>
                  <a:pt x="4493396" y="630818"/>
                </a:lnTo>
                <a:lnTo>
                  <a:pt x="4497020" y="612847"/>
                </a:lnTo>
                <a:lnTo>
                  <a:pt x="4506904" y="598171"/>
                </a:lnTo>
                <a:lnTo>
                  <a:pt x="4521565" y="588277"/>
                </a:lnTo>
                <a:lnTo>
                  <a:pt x="4523696" y="587846"/>
                </a:lnTo>
                <a:lnTo>
                  <a:pt x="4523696" y="673793"/>
                </a:lnTo>
                <a:close/>
              </a:path>
              <a:path w="4523740" h="2472690">
                <a:moveTo>
                  <a:pt x="1680" y="934084"/>
                </a:moveTo>
                <a:lnTo>
                  <a:pt x="0" y="934084"/>
                </a:lnTo>
                <a:lnTo>
                  <a:pt x="0" y="933143"/>
                </a:lnTo>
                <a:lnTo>
                  <a:pt x="1680" y="933143"/>
                </a:lnTo>
                <a:lnTo>
                  <a:pt x="1680" y="934084"/>
                </a:lnTo>
                <a:close/>
              </a:path>
              <a:path w="4523740" h="2472690">
                <a:moveTo>
                  <a:pt x="305269" y="936976"/>
                </a:moveTo>
                <a:lnTo>
                  <a:pt x="301554" y="936976"/>
                </a:lnTo>
                <a:lnTo>
                  <a:pt x="300057" y="935481"/>
                </a:lnTo>
                <a:lnTo>
                  <a:pt x="300057" y="931746"/>
                </a:lnTo>
                <a:lnTo>
                  <a:pt x="301554" y="930248"/>
                </a:lnTo>
                <a:lnTo>
                  <a:pt x="305285" y="930248"/>
                </a:lnTo>
                <a:lnTo>
                  <a:pt x="306781" y="931746"/>
                </a:lnTo>
                <a:lnTo>
                  <a:pt x="306781" y="935481"/>
                </a:lnTo>
                <a:lnTo>
                  <a:pt x="305269" y="936976"/>
                </a:lnTo>
                <a:close/>
              </a:path>
              <a:path w="4523740" h="2472690">
                <a:moveTo>
                  <a:pt x="609714" y="940340"/>
                </a:moveTo>
                <a:lnTo>
                  <a:pt x="602302" y="940340"/>
                </a:lnTo>
                <a:lnTo>
                  <a:pt x="599292" y="937330"/>
                </a:lnTo>
                <a:lnTo>
                  <a:pt x="599292" y="929931"/>
                </a:lnTo>
                <a:lnTo>
                  <a:pt x="602302" y="926918"/>
                </a:lnTo>
                <a:lnTo>
                  <a:pt x="609697" y="926918"/>
                </a:lnTo>
                <a:lnTo>
                  <a:pt x="612707" y="929931"/>
                </a:lnTo>
                <a:lnTo>
                  <a:pt x="612707" y="937330"/>
                </a:lnTo>
                <a:lnTo>
                  <a:pt x="609714" y="940340"/>
                </a:lnTo>
                <a:close/>
              </a:path>
              <a:path w="4523740" h="2472690">
                <a:moveTo>
                  <a:pt x="914142" y="943703"/>
                </a:moveTo>
                <a:lnTo>
                  <a:pt x="903014" y="943703"/>
                </a:lnTo>
                <a:lnTo>
                  <a:pt x="898510" y="939196"/>
                </a:lnTo>
                <a:lnTo>
                  <a:pt x="898510" y="928062"/>
                </a:lnTo>
                <a:lnTo>
                  <a:pt x="903014" y="923554"/>
                </a:lnTo>
                <a:lnTo>
                  <a:pt x="914142" y="923554"/>
                </a:lnTo>
                <a:lnTo>
                  <a:pt x="918646" y="928062"/>
                </a:lnTo>
                <a:lnTo>
                  <a:pt x="918646" y="939196"/>
                </a:lnTo>
                <a:lnTo>
                  <a:pt x="914142" y="943703"/>
                </a:lnTo>
                <a:close/>
              </a:path>
              <a:path w="4523740" h="2472690">
                <a:moveTo>
                  <a:pt x="1218569" y="947071"/>
                </a:moveTo>
                <a:lnTo>
                  <a:pt x="1203744" y="947071"/>
                </a:lnTo>
                <a:lnTo>
                  <a:pt x="1197728" y="941048"/>
                </a:lnTo>
                <a:lnTo>
                  <a:pt x="1197728" y="926213"/>
                </a:lnTo>
                <a:lnTo>
                  <a:pt x="1203744" y="920190"/>
                </a:lnTo>
                <a:lnTo>
                  <a:pt x="1218569" y="920190"/>
                </a:lnTo>
                <a:lnTo>
                  <a:pt x="1224588" y="926213"/>
                </a:lnTo>
                <a:lnTo>
                  <a:pt x="1224588" y="941048"/>
                </a:lnTo>
                <a:lnTo>
                  <a:pt x="1218569" y="947071"/>
                </a:lnTo>
                <a:close/>
              </a:path>
              <a:path w="4523740" h="2472690">
                <a:moveTo>
                  <a:pt x="1523000" y="950431"/>
                </a:moveTo>
                <a:lnTo>
                  <a:pt x="1504473" y="950431"/>
                </a:lnTo>
                <a:lnTo>
                  <a:pt x="1496959" y="942914"/>
                </a:lnTo>
                <a:lnTo>
                  <a:pt x="1496959" y="924377"/>
                </a:lnTo>
                <a:lnTo>
                  <a:pt x="1504473" y="916860"/>
                </a:lnTo>
                <a:lnTo>
                  <a:pt x="1523000" y="916860"/>
                </a:lnTo>
                <a:lnTo>
                  <a:pt x="1530513" y="924377"/>
                </a:lnTo>
                <a:lnTo>
                  <a:pt x="1530513" y="942914"/>
                </a:lnTo>
                <a:lnTo>
                  <a:pt x="1523000" y="950431"/>
                </a:lnTo>
                <a:close/>
              </a:path>
              <a:path w="4523740" h="2472690">
                <a:moveTo>
                  <a:pt x="1816316" y="953798"/>
                </a:moveTo>
                <a:lnTo>
                  <a:pt x="1808475" y="952215"/>
                </a:lnTo>
                <a:lnTo>
                  <a:pt x="1802074" y="947897"/>
                </a:lnTo>
                <a:lnTo>
                  <a:pt x="1797759" y="941492"/>
                </a:lnTo>
                <a:lnTo>
                  <a:pt x="1796177" y="933646"/>
                </a:lnTo>
                <a:lnTo>
                  <a:pt x="1797759" y="925800"/>
                </a:lnTo>
                <a:lnTo>
                  <a:pt x="1802074" y="919396"/>
                </a:lnTo>
                <a:lnTo>
                  <a:pt x="1808475" y="915079"/>
                </a:lnTo>
                <a:lnTo>
                  <a:pt x="1816316" y="913496"/>
                </a:lnTo>
                <a:lnTo>
                  <a:pt x="1824157" y="915079"/>
                </a:lnTo>
                <a:lnTo>
                  <a:pt x="1830559" y="919396"/>
                </a:lnTo>
                <a:lnTo>
                  <a:pt x="1834874" y="925800"/>
                </a:lnTo>
                <a:lnTo>
                  <a:pt x="1836456" y="933646"/>
                </a:lnTo>
                <a:lnTo>
                  <a:pt x="1834874" y="941492"/>
                </a:lnTo>
                <a:lnTo>
                  <a:pt x="1830559" y="947897"/>
                </a:lnTo>
                <a:lnTo>
                  <a:pt x="1824157" y="952215"/>
                </a:lnTo>
                <a:lnTo>
                  <a:pt x="1816316" y="953798"/>
                </a:lnTo>
                <a:close/>
              </a:path>
              <a:path w="4523740" h="2472690">
                <a:moveTo>
                  <a:pt x="2118895" y="957162"/>
                </a:moveTo>
                <a:lnTo>
                  <a:pt x="2109748" y="955314"/>
                </a:lnTo>
                <a:lnTo>
                  <a:pt x="2102279" y="950274"/>
                </a:lnTo>
                <a:lnTo>
                  <a:pt x="2097242" y="942799"/>
                </a:lnTo>
                <a:lnTo>
                  <a:pt x="2095395" y="933646"/>
                </a:lnTo>
                <a:lnTo>
                  <a:pt x="2097242" y="924494"/>
                </a:lnTo>
                <a:lnTo>
                  <a:pt x="2102279" y="917020"/>
                </a:lnTo>
                <a:lnTo>
                  <a:pt x="2109748" y="911981"/>
                </a:lnTo>
                <a:lnTo>
                  <a:pt x="2118895" y="910132"/>
                </a:lnTo>
                <a:lnTo>
                  <a:pt x="2128041" y="911981"/>
                </a:lnTo>
                <a:lnTo>
                  <a:pt x="2135511" y="917020"/>
                </a:lnTo>
                <a:lnTo>
                  <a:pt x="2140547" y="924494"/>
                </a:lnTo>
                <a:lnTo>
                  <a:pt x="2142394" y="933646"/>
                </a:lnTo>
                <a:lnTo>
                  <a:pt x="2140547" y="942799"/>
                </a:lnTo>
                <a:lnTo>
                  <a:pt x="2135511" y="950274"/>
                </a:lnTo>
                <a:lnTo>
                  <a:pt x="2128041" y="955314"/>
                </a:lnTo>
                <a:lnTo>
                  <a:pt x="2118895" y="957162"/>
                </a:lnTo>
                <a:close/>
              </a:path>
              <a:path w="4523740" h="2472690">
                <a:moveTo>
                  <a:pt x="2421476" y="959683"/>
                </a:moveTo>
                <a:lnTo>
                  <a:pt x="2411356" y="957637"/>
                </a:lnTo>
                <a:lnTo>
                  <a:pt x="2403089" y="952060"/>
                </a:lnTo>
                <a:lnTo>
                  <a:pt x="2397514" y="943789"/>
                </a:lnTo>
                <a:lnTo>
                  <a:pt x="2395470" y="933662"/>
                </a:lnTo>
                <a:lnTo>
                  <a:pt x="2397514" y="923537"/>
                </a:lnTo>
                <a:lnTo>
                  <a:pt x="2403089" y="915266"/>
                </a:lnTo>
                <a:lnTo>
                  <a:pt x="2411356" y="909688"/>
                </a:lnTo>
                <a:lnTo>
                  <a:pt x="2421476" y="907642"/>
                </a:lnTo>
                <a:lnTo>
                  <a:pt x="2431594" y="909688"/>
                </a:lnTo>
                <a:lnTo>
                  <a:pt x="2439860" y="915266"/>
                </a:lnTo>
                <a:lnTo>
                  <a:pt x="2445435" y="923537"/>
                </a:lnTo>
                <a:lnTo>
                  <a:pt x="2447480" y="933662"/>
                </a:lnTo>
                <a:lnTo>
                  <a:pt x="2445437" y="943789"/>
                </a:lnTo>
                <a:lnTo>
                  <a:pt x="2439867" y="952060"/>
                </a:lnTo>
                <a:lnTo>
                  <a:pt x="2431602" y="957637"/>
                </a:lnTo>
                <a:lnTo>
                  <a:pt x="2421476" y="959683"/>
                </a:lnTo>
                <a:close/>
              </a:path>
              <a:path w="4523740" h="2472690">
                <a:moveTo>
                  <a:pt x="2724055" y="963046"/>
                </a:moveTo>
                <a:lnTo>
                  <a:pt x="2712622" y="960738"/>
                </a:lnTo>
                <a:lnTo>
                  <a:pt x="2703288" y="954442"/>
                </a:lnTo>
                <a:lnTo>
                  <a:pt x="2696995" y="945102"/>
                </a:lnTo>
                <a:lnTo>
                  <a:pt x="2694688" y="933662"/>
                </a:lnTo>
                <a:lnTo>
                  <a:pt x="2696995" y="922223"/>
                </a:lnTo>
                <a:lnTo>
                  <a:pt x="2703288" y="912883"/>
                </a:lnTo>
                <a:lnTo>
                  <a:pt x="2712622" y="906587"/>
                </a:lnTo>
                <a:lnTo>
                  <a:pt x="2724055" y="904278"/>
                </a:lnTo>
                <a:lnTo>
                  <a:pt x="2735487" y="906587"/>
                </a:lnTo>
                <a:lnTo>
                  <a:pt x="2744821" y="912883"/>
                </a:lnTo>
                <a:lnTo>
                  <a:pt x="2751114" y="922223"/>
                </a:lnTo>
                <a:lnTo>
                  <a:pt x="2753422" y="933662"/>
                </a:lnTo>
                <a:lnTo>
                  <a:pt x="2751114" y="945102"/>
                </a:lnTo>
                <a:lnTo>
                  <a:pt x="2744821" y="954442"/>
                </a:lnTo>
                <a:lnTo>
                  <a:pt x="2735487" y="960738"/>
                </a:lnTo>
                <a:lnTo>
                  <a:pt x="2724055" y="963046"/>
                </a:lnTo>
                <a:close/>
              </a:path>
              <a:path w="4523740" h="2472690">
                <a:moveTo>
                  <a:pt x="3026633" y="966410"/>
                </a:moveTo>
                <a:lnTo>
                  <a:pt x="3013896" y="963836"/>
                </a:lnTo>
                <a:lnTo>
                  <a:pt x="3003493" y="956817"/>
                </a:lnTo>
                <a:lnTo>
                  <a:pt x="2996478" y="946407"/>
                </a:lnTo>
                <a:lnTo>
                  <a:pt x="2993905" y="933662"/>
                </a:lnTo>
                <a:lnTo>
                  <a:pt x="2996478" y="920918"/>
                </a:lnTo>
                <a:lnTo>
                  <a:pt x="3003493" y="910508"/>
                </a:lnTo>
                <a:lnTo>
                  <a:pt x="3013896" y="903489"/>
                </a:lnTo>
                <a:lnTo>
                  <a:pt x="3026633" y="900915"/>
                </a:lnTo>
                <a:lnTo>
                  <a:pt x="3039371" y="903489"/>
                </a:lnTo>
                <a:lnTo>
                  <a:pt x="3049775" y="910508"/>
                </a:lnTo>
                <a:lnTo>
                  <a:pt x="3056791" y="920918"/>
                </a:lnTo>
                <a:lnTo>
                  <a:pt x="3059364" y="933662"/>
                </a:lnTo>
                <a:lnTo>
                  <a:pt x="3056791" y="946407"/>
                </a:lnTo>
                <a:lnTo>
                  <a:pt x="3049775" y="956817"/>
                </a:lnTo>
                <a:lnTo>
                  <a:pt x="3039371" y="963836"/>
                </a:lnTo>
                <a:lnTo>
                  <a:pt x="3026633" y="966410"/>
                </a:lnTo>
                <a:close/>
              </a:path>
              <a:path w="4523740" h="2472690">
                <a:moveTo>
                  <a:pt x="3329211" y="968934"/>
                </a:moveTo>
                <a:lnTo>
                  <a:pt x="3315502" y="966162"/>
                </a:lnTo>
                <a:lnTo>
                  <a:pt x="3304303" y="958605"/>
                </a:lnTo>
                <a:lnTo>
                  <a:pt x="3296750" y="947398"/>
                </a:lnTo>
                <a:lnTo>
                  <a:pt x="3293980" y="933679"/>
                </a:lnTo>
                <a:lnTo>
                  <a:pt x="3296750" y="919961"/>
                </a:lnTo>
                <a:lnTo>
                  <a:pt x="3304303" y="908754"/>
                </a:lnTo>
                <a:lnTo>
                  <a:pt x="3315502" y="901196"/>
                </a:lnTo>
                <a:lnTo>
                  <a:pt x="3329211" y="898425"/>
                </a:lnTo>
                <a:lnTo>
                  <a:pt x="3342923" y="901196"/>
                </a:lnTo>
                <a:lnTo>
                  <a:pt x="3354123" y="908754"/>
                </a:lnTo>
                <a:lnTo>
                  <a:pt x="3361676" y="919961"/>
                </a:lnTo>
                <a:lnTo>
                  <a:pt x="3364446" y="933679"/>
                </a:lnTo>
                <a:lnTo>
                  <a:pt x="3361678" y="947398"/>
                </a:lnTo>
                <a:lnTo>
                  <a:pt x="3354129" y="958605"/>
                </a:lnTo>
                <a:lnTo>
                  <a:pt x="3342930" y="966162"/>
                </a:lnTo>
                <a:lnTo>
                  <a:pt x="3329211" y="968934"/>
                </a:lnTo>
                <a:close/>
              </a:path>
              <a:path w="4523740" h="2472690">
                <a:moveTo>
                  <a:pt x="3631783" y="971458"/>
                </a:moveTo>
                <a:lnTo>
                  <a:pt x="3617087" y="968488"/>
                </a:lnTo>
                <a:lnTo>
                  <a:pt x="3605086" y="960390"/>
                </a:lnTo>
                <a:lnTo>
                  <a:pt x="3596995" y="948382"/>
                </a:lnTo>
                <a:lnTo>
                  <a:pt x="3594028" y="933679"/>
                </a:lnTo>
                <a:lnTo>
                  <a:pt x="3596995" y="918977"/>
                </a:lnTo>
                <a:lnTo>
                  <a:pt x="3605086" y="906968"/>
                </a:lnTo>
                <a:lnTo>
                  <a:pt x="3617087" y="898871"/>
                </a:lnTo>
                <a:lnTo>
                  <a:pt x="3631783" y="895901"/>
                </a:lnTo>
                <a:lnTo>
                  <a:pt x="3646479" y="898871"/>
                </a:lnTo>
                <a:lnTo>
                  <a:pt x="3658479" y="906968"/>
                </a:lnTo>
                <a:lnTo>
                  <a:pt x="3666571" y="918977"/>
                </a:lnTo>
                <a:lnTo>
                  <a:pt x="3669538" y="933679"/>
                </a:lnTo>
                <a:lnTo>
                  <a:pt x="3666571" y="948382"/>
                </a:lnTo>
                <a:lnTo>
                  <a:pt x="3658479" y="960390"/>
                </a:lnTo>
                <a:lnTo>
                  <a:pt x="3646479" y="968488"/>
                </a:lnTo>
                <a:lnTo>
                  <a:pt x="3631783" y="971458"/>
                </a:lnTo>
                <a:close/>
              </a:path>
              <a:path w="4523740" h="2472690">
                <a:moveTo>
                  <a:pt x="3934361" y="974822"/>
                </a:moveTo>
                <a:lnTo>
                  <a:pt x="3918361" y="971589"/>
                </a:lnTo>
                <a:lnTo>
                  <a:pt x="3905299" y="962772"/>
                </a:lnTo>
                <a:lnTo>
                  <a:pt x="3896494" y="949694"/>
                </a:lnTo>
                <a:lnTo>
                  <a:pt x="3893266" y="933679"/>
                </a:lnTo>
                <a:lnTo>
                  <a:pt x="3896494" y="917664"/>
                </a:lnTo>
                <a:lnTo>
                  <a:pt x="3905299" y="904587"/>
                </a:lnTo>
                <a:lnTo>
                  <a:pt x="3918361" y="895770"/>
                </a:lnTo>
                <a:lnTo>
                  <a:pt x="3934361" y="892537"/>
                </a:lnTo>
                <a:lnTo>
                  <a:pt x="3950367" y="895770"/>
                </a:lnTo>
                <a:lnTo>
                  <a:pt x="3963441" y="904587"/>
                </a:lnTo>
                <a:lnTo>
                  <a:pt x="3972257" y="917664"/>
                </a:lnTo>
                <a:lnTo>
                  <a:pt x="3975490" y="933679"/>
                </a:lnTo>
                <a:lnTo>
                  <a:pt x="3972257" y="949694"/>
                </a:lnTo>
                <a:lnTo>
                  <a:pt x="3963441" y="962772"/>
                </a:lnTo>
                <a:lnTo>
                  <a:pt x="3950367" y="971589"/>
                </a:lnTo>
                <a:lnTo>
                  <a:pt x="3934361" y="974822"/>
                </a:lnTo>
                <a:close/>
              </a:path>
              <a:path w="4523740" h="2472690">
                <a:moveTo>
                  <a:pt x="4236940" y="977345"/>
                </a:moveTo>
                <a:lnTo>
                  <a:pt x="4219960" y="973915"/>
                </a:lnTo>
                <a:lnTo>
                  <a:pt x="4206093" y="964560"/>
                </a:lnTo>
                <a:lnTo>
                  <a:pt x="4196743" y="950685"/>
                </a:lnTo>
                <a:lnTo>
                  <a:pt x="4193314" y="933696"/>
                </a:lnTo>
                <a:lnTo>
                  <a:pt x="4196743" y="916708"/>
                </a:lnTo>
                <a:lnTo>
                  <a:pt x="4206093" y="902834"/>
                </a:lnTo>
                <a:lnTo>
                  <a:pt x="4219960" y="893481"/>
                </a:lnTo>
                <a:lnTo>
                  <a:pt x="4236940" y="890050"/>
                </a:lnTo>
                <a:lnTo>
                  <a:pt x="4253919" y="893481"/>
                </a:lnTo>
                <a:lnTo>
                  <a:pt x="4267786" y="902834"/>
                </a:lnTo>
                <a:lnTo>
                  <a:pt x="4277136" y="916708"/>
                </a:lnTo>
                <a:lnTo>
                  <a:pt x="4280565" y="933696"/>
                </a:lnTo>
                <a:lnTo>
                  <a:pt x="4277136" y="950685"/>
                </a:lnTo>
                <a:lnTo>
                  <a:pt x="4267786" y="964560"/>
                </a:lnTo>
                <a:lnTo>
                  <a:pt x="4253919" y="973915"/>
                </a:lnTo>
                <a:lnTo>
                  <a:pt x="4236940" y="977345"/>
                </a:lnTo>
                <a:close/>
              </a:path>
              <a:path w="4523740" h="2472690">
                <a:moveTo>
                  <a:pt x="4523696" y="976671"/>
                </a:moveTo>
                <a:lnTo>
                  <a:pt x="4521565" y="976241"/>
                </a:lnTo>
                <a:lnTo>
                  <a:pt x="4506904" y="966345"/>
                </a:lnTo>
                <a:lnTo>
                  <a:pt x="4497020" y="951669"/>
                </a:lnTo>
                <a:lnTo>
                  <a:pt x="4493396" y="933696"/>
                </a:lnTo>
                <a:lnTo>
                  <a:pt x="4497020" y="915726"/>
                </a:lnTo>
                <a:lnTo>
                  <a:pt x="4506904" y="901050"/>
                </a:lnTo>
                <a:lnTo>
                  <a:pt x="4521565" y="891155"/>
                </a:lnTo>
                <a:lnTo>
                  <a:pt x="4523696" y="890724"/>
                </a:lnTo>
                <a:lnTo>
                  <a:pt x="4523696" y="976671"/>
                </a:lnTo>
                <a:close/>
              </a:path>
              <a:path w="4523740" h="2472690">
                <a:moveTo>
                  <a:pt x="1680" y="1236963"/>
                </a:moveTo>
                <a:lnTo>
                  <a:pt x="0" y="1236963"/>
                </a:lnTo>
                <a:lnTo>
                  <a:pt x="0" y="1236021"/>
                </a:lnTo>
                <a:lnTo>
                  <a:pt x="1680" y="1236021"/>
                </a:lnTo>
                <a:lnTo>
                  <a:pt x="1680" y="1236963"/>
                </a:lnTo>
                <a:close/>
              </a:path>
              <a:path w="4523740" h="2472690">
                <a:moveTo>
                  <a:pt x="305269" y="1239854"/>
                </a:moveTo>
                <a:lnTo>
                  <a:pt x="301554" y="1239854"/>
                </a:lnTo>
                <a:lnTo>
                  <a:pt x="300057" y="1238360"/>
                </a:lnTo>
                <a:lnTo>
                  <a:pt x="300057" y="1234625"/>
                </a:lnTo>
                <a:lnTo>
                  <a:pt x="301554" y="1233127"/>
                </a:lnTo>
                <a:lnTo>
                  <a:pt x="305285" y="1233127"/>
                </a:lnTo>
                <a:lnTo>
                  <a:pt x="306781" y="1234625"/>
                </a:lnTo>
                <a:lnTo>
                  <a:pt x="306781" y="1238360"/>
                </a:lnTo>
                <a:lnTo>
                  <a:pt x="305269" y="1239854"/>
                </a:lnTo>
                <a:close/>
              </a:path>
              <a:path w="4523740" h="2472690">
                <a:moveTo>
                  <a:pt x="609714" y="1243218"/>
                </a:moveTo>
                <a:lnTo>
                  <a:pt x="602302" y="1243218"/>
                </a:lnTo>
                <a:lnTo>
                  <a:pt x="599292" y="1240209"/>
                </a:lnTo>
                <a:lnTo>
                  <a:pt x="599292" y="1232806"/>
                </a:lnTo>
                <a:lnTo>
                  <a:pt x="602302" y="1229796"/>
                </a:lnTo>
                <a:lnTo>
                  <a:pt x="609697" y="1229796"/>
                </a:lnTo>
                <a:lnTo>
                  <a:pt x="612707" y="1232806"/>
                </a:lnTo>
                <a:lnTo>
                  <a:pt x="612707" y="1240209"/>
                </a:lnTo>
                <a:lnTo>
                  <a:pt x="609714" y="1243218"/>
                </a:lnTo>
                <a:close/>
              </a:path>
              <a:path w="4523740" h="2472690">
                <a:moveTo>
                  <a:pt x="914142" y="1246582"/>
                </a:moveTo>
                <a:lnTo>
                  <a:pt x="903014" y="1246582"/>
                </a:lnTo>
                <a:lnTo>
                  <a:pt x="898510" y="1242074"/>
                </a:lnTo>
                <a:lnTo>
                  <a:pt x="898510" y="1230940"/>
                </a:lnTo>
                <a:lnTo>
                  <a:pt x="903014" y="1226433"/>
                </a:lnTo>
                <a:lnTo>
                  <a:pt x="914142" y="1226433"/>
                </a:lnTo>
                <a:lnTo>
                  <a:pt x="918646" y="1230940"/>
                </a:lnTo>
                <a:lnTo>
                  <a:pt x="918646" y="1242074"/>
                </a:lnTo>
                <a:lnTo>
                  <a:pt x="914142" y="1246582"/>
                </a:lnTo>
                <a:close/>
              </a:path>
              <a:path w="4523740" h="2472690">
                <a:moveTo>
                  <a:pt x="1218569" y="1249946"/>
                </a:moveTo>
                <a:lnTo>
                  <a:pt x="1203744" y="1249946"/>
                </a:lnTo>
                <a:lnTo>
                  <a:pt x="1197728" y="1243927"/>
                </a:lnTo>
                <a:lnTo>
                  <a:pt x="1197728" y="1229091"/>
                </a:lnTo>
                <a:lnTo>
                  <a:pt x="1203744" y="1223069"/>
                </a:lnTo>
                <a:lnTo>
                  <a:pt x="1218569" y="1223069"/>
                </a:lnTo>
                <a:lnTo>
                  <a:pt x="1224588" y="1229091"/>
                </a:lnTo>
                <a:lnTo>
                  <a:pt x="1224588" y="1243927"/>
                </a:lnTo>
                <a:lnTo>
                  <a:pt x="1218569" y="1249946"/>
                </a:lnTo>
                <a:close/>
              </a:path>
              <a:path w="4523740" h="2472690">
                <a:moveTo>
                  <a:pt x="1523000" y="1253313"/>
                </a:moveTo>
                <a:lnTo>
                  <a:pt x="1504473" y="1253313"/>
                </a:lnTo>
                <a:lnTo>
                  <a:pt x="1496959" y="1245792"/>
                </a:lnTo>
                <a:lnTo>
                  <a:pt x="1496959" y="1227256"/>
                </a:lnTo>
                <a:lnTo>
                  <a:pt x="1504473" y="1219739"/>
                </a:lnTo>
                <a:lnTo>
                  <a:pt x="1523000" y="1219739"/>
                </a:lnTo>
                <a:lnTo>
                  <a:pt x="1530513" y="1227256"/>
                </a:lnTo>
                <a:lnTo>
                  <a:pt x="1530513" y="1245792"/>
                </a:lnTo>
                <a:lnTo>
                  <a:pt x="1523000" y="1253313"/>
                </a:lnTo>
                <a:close/>
              </a:path>
              <a:path w="4523740" h="2472690">
                <a:moveTo>
                  <a:pt x="1816316" y="1256674"/>
                </a:moveTo>
                <a:lnTo>
                  <a:pt x="1808475" y="1255091"/>
                </a:lnTo>
                <a:lnTo>
                  <a:pt x="1802074" y="1250774"/>
                </a:lnTo>
                <a:lnTo>
                  <a:pt x="1797759" y="1244370"/>
                </a:lnTo>
                <a:lnTo>
                  <a:pt x="1796177" y="1236524"/>
                </a:lnTo>
                <a:lnTo>
                  <a:pt x="1797759" y="1228679"/>
                </a:lnTo>
                <a:lnTo>
                  <a:pt x="1802074" y="1222274"/>
                </a:lnTo>
                <a:lnTo>
                  <a:pt x="1808475" y="1217957"/>
                </a:lnTo>
                <a:lnTo>
                  <a:pt x="1816316" y="1216375"/>
                </a:lnTo>
                <a:lnTo>
                  <a:pt x="1824157" y="1217957"/>
                </a:lnTo>
                <a:lnTo>
                  <a:pt x="1830559" y="1222274"/>
                </a:lnTo>
                <a:lnTo>
                  <a:pt x="1834874" y="1228679"/>
                </a:lnTo>
                <a:lnTo>
                  <a:pt x="1836456" y="1236524"/>
                </a:lnTo>
                <a:lnTo>
                  <a:pt x="1834874" y="1244370"/>
                </a:lnTo>
                <a:lnTo>
                  <a:pt x="1830559" y="1250774"/>
                </a:lnTo>
                <a:lnTo>
                  <a:pt x="1824157" y="1255091"/>
                </a:lnTo>
                <a:lnTo>
                  <a:pt x="1816316" y="1256674"/>
                </a:lnTo>
                <a:close/>
              </a:path>
              <a:path w="4523740" h="2472690">
                <a:moveTo>
                  <a:pt x="2118895" y="1260041"/>
                </a:moveTo>
                <a:lnTo>
                  <a:pt x="2109748" y="1258193"/>
                </a:lnTo>
                <a:lnTo>
                  <a:pt x="2102279" y="1253152"/>
                </a:lnTo>
                <a:lnTo>
                  <a:pt x="2097242" y="1245677"/>
                </a:lnTo>
                <a:lnTo>
                  <a:pt x="2095395" y="1236524"/>
                </a:lnTo>
                <a:lnTo>
                  <a:pt x="2097242" y="1227373"/>
                </a:lnTo>
                <a:lnTo>
                  <a:pt x="2102279" y="1219899"/>
                </a:lnTo>
                <a:lnTo>
                  <a:pt x="2109748" y="1214859"/>
                </a:lnTo>
                <a:lnTo>
                  <a:pt x="2118895" y="1213011"/>
                </a:lnTo>
                <a:lnTo>
                  <a:pt x="2128041" y="1214859"/>
                </a:lnTo>
                <a:lnTo>
                  <a:pt x="2135511" y="1219899"/>
                </a:lnTo>
                <a:lnTo>
                  <a:pt x="2140547" y="1227373"/>
                </a:lnTo>
                <a:lnTo>
                  <a:pt x="2142394" y="1236524"/>
                </a:lnTo>
                <a:lnTo>
                  <a:pt x="2140547" y="1245677"/>
                </a:lnTo>
                <a:lnTo>
                  <a:pt x="2135511" y="1253152"/>
                </a:lnTo>
                <a:lnTo>
                  <a:pt x="2128041" y="1258193"/>
                </a:lnTo>
                <a:lnTo>
                  <a:pt x="2118895" y="1260041"/>
                </a:lnTo>
                <a:close/>
              </a:path>
              <a:path w="4523740" h="2472690">
                <a:moveTo>
                  <a:pt x="2421476" y="1262561"/>
                </a:moveTo>
                <a:lnTo>
                  <a:pt x="2411356" y="1260516"/>
                </a:lnTo>
                <a:lnTo>
                  <a:pt x="2403089" y="1254939"/>
                </a:lnTo>
                <a:lnTo>
                  <a:pt x="2397514" y="1246668"/>
                </a:lnTo>
                <a:lnTo>
                  <a:pt x="2395470" y="1236541"/>
                </a:lnTo>
                <a:lnTo>
                  <a:pt x="2397514" y="1226416"/>
                </a:lnTo>
                <a:lnTo>
                  <a:pt x="2403089" y="1218145"/>
                </a:lnTo>
                <a:lnTo>
                  <a:pt x="2411356" y="1212567"/>
                </a:lnTo>
                <a:lnTo>
                  <a:pt x="2421476" y="1210521"/>
                </a:lnTo>
                <a:lnTo>
                  <a:pt x="2431594" y="1212567"/>
                </a:lnTo>
                <a:lnTo>
                  <a:pt x="2439860" y="1218145"/>
                </a:lnTo>
                <a:lnTo>
                  <a:pt x="2445435" y="1226416"/>
                </a:lnTo>
                <a:lnTo>
                  <a:pt x="2447480" y="1236541"/>
                </a:lnTo>
                <a:lnTo>
                  <a:pt x="2445437" y="1246668"/>
                </a:lnTo>
                <a:lnTo>
                  <a:pt x="2439867" y="1254939"/>
                </a:lnTo>
                <a:lnTo>
                  <a:pt x="2431602" y="1260516"/>
                </a:lnTo>
                <a:lnTo>
                  <a:pt x="2421476" y="1262561"/>
                </a:lnTo>
                <a:close/>
              </a:path>
              <a:path w="4523740" h="2472690">
                <a:moveTo>
                  <a:pt x="2724055" y="1265925"/>
                </a:moveTo>
                <a:lnTo>
                  <a:pt x="2712622" y="1263616"/>
                </a:lnTo>
                <a:lnTo>
                  <a:pt x="2703288" y="1257320"/>
                </a:lnTo>
                <a:lnTo>
                  <a:pt x="2696995" y="1247980"/>
                </a:lnTo>
                <a:lnTo>
                  <a:pt x="2694688" y="1236541"/>
                </a:lnTo>
                <a:lnTo>
                  <a:pt x="2696995" y="1225102"/>
                </a:lnTo>
                <a:lnTo>
                  <a:pt x="2703288" y="1215762"/>
                </a:lnTo>
                <a:lnTo>
                  <a:pt x="2712622" y="1209466"/>
                </a:lnTo>
                <a:lnTo>
                  <a:pt x="2724055" y="1207157"/>
                </a:lnTo>
                <a:lnTo>
                  <a:pt x="2735487" y="1209466"/>
                </a:lnTo>
                <a:lnTo>
                  <a:pt x="2744821" y="1215762"/>
                </a:lnTo>
                <a:lnTo>
                  <a:pt x="2751114" y="1225102"/>
                </a:lnTo>
                <a:lnTo>
                  <a:pt x="2753422" y="1236541"/>
                </a:lnTo>
                <a:lnTo>
                  <a:pt x="2751114" y="1247980"/>
                </a:lnTo>
                <a:lnTo>
                  <a:pt x="2744821" y="1257320"/>
                </a:lnTo>
                <a:lnTo>
                  <a:pt x="2735487" y="1263616"/>
                </a:lnTo>
                <a:lnTo>
                  <a:pt x="2724055" y="1265925"/>
                </a:lnTo>
                <a:close/>
              </a:path>
              <a:path w="4523740" h="2472690">
                <a:moveTo>
                  <a:pt x="3026633" y="1269289"/>
                </a:moveTo>
                <a:lnTo>
                  <a:pt x="3013896" y="1266715"/>
                </a:lnTo>
                <a:lnTo>
                  <a:pt x="3003493" y="1259695"/>
                </a:lnTo>
                <a:lnTo>
                  <a:pt x="2996478" y="1249286"/>
                </a:lnTo>
                <a:lnTo>
                  <a:pt x="2993905" y="1236541"/>
                </a:lnTo>
                <a:lnTo>
                  <a:pt x="2996478" y="1223796"/>
                </a:lnTo>
                <a:lnTo>
                  <a:pt x="3003493" y="1213387"/>
                </a:lnTo>
                <a:lnTo>
                  <a:pt x="3013896" y="1206367"/>
                </a:lnTo>
                <a:lnTo>
                  <a:pt x="3026633" y="1203793"/>
                </a:lnTo>
                <a:lnTo>
                  <a:pt x="3039371" y="1206367"/>
                </a:lnTo>
                <a:lnTo>
                  <a:pt x="3049775" y="1213387"/>
                </a:lnTo>
                <a:lnTo>
                  <a:pt x="3056791" y="1223796"/>
                </a:lnTo>
                <a:lnTo>
                  <a:pt x="3059364" y="1236541"/>
                </a:lnTo>
                <a:lnTo>
                  <a:pt x="3056791" y="1249286"/>
                </a:lnTo>
                <a:lnTo>
                  <a:pt x="3049775" y="1259695"/>
                </a:lnTo>
                <a:lnTo>
                  <a:pt x="3039371" y="1266715"/>
                </a:lnTo>
                <a:lnTo>
                  <a:pt x="3026633" y="1269289"/>
                </a:lnTo>
                <a:close/>
              </a:path>
              <a:path w="4523740" h="2472690">
                <a:moveTo>
                  <a:pt x="3329211" y="1271813"/>
                </a:moveTo>
                <a:lnTo>
                  <a:pt x="3315502" y="1269041"/>
                </a:lnTo>
                <a:lnTo>
                  <a:pt x="3304303" y="1261483"/>
                </a:lnTo>
                <a:lnTo>
                  <a:pt x="3296750" y="1250277"/>
                </a:lnTo>
                <a:lnTo>
                  <a:pt x="3293980" y="1236558"/>
                </a:lnTo>
                <a:lnTo>
                  <a:pt x="3296750" y="1222839"/>
                </a:lnTo>
                <a:lnTo>
                  <a:pt x="3304303" y="1211633"/>
                </a:lnTo>
                <a:lnTo>
                  <a:pt x="3315502" y="1204075"/>
                </a:lnTo>
                <a:lnTo>
                  <a:pt x="3329211" y="1201303"/>
                </a:lnTo>
                <a:lnTo>
                  <a:pt x="3342923" y="1204075"/>
                </a:lnTo>
                <a:lnTo>
                  <a:pt x="3354123" y="1211633"/>
                </a:lnTo>
                <a:lnTo>
                  <a:pt x="3361676" y="1222839"/>
                </a:lnTo>
                <a:lnTo>
                  <a:pt x="3364446" y="1236558"/>
                </a:lnTo>
                <a:lnTo>
                  <a:pt x="3361678" y="1250277"/>
                </a:lnTo>
                <a:lnTo>
                  <a:pt x="3354129" y="1261483"/>
                </a:lnTo>
                <a:lnTo>
                  <a:pt x="3342930" y="1269041"/>
                </a:lnTo>
                <a:lnTo>
                  <a:pt x="3329211" y="1271813"/>
                </a:lnTo>
                <a:close/>
              </a:path>
              <a:path w="4523740" h="2472690">
                <a:moveTo>
                  <a:pt x="3631783" y="1274336"/>
                </a:moveTo>
                <a:lnTo>
                  <a:pt x="3617087" y="1271367"/>
                </a:lnTo>
                <a:lnTo>
                  <a:pt x="3605086" y="1263269"/>
                </a:lnTo>
                <a:lnTo>
                  <a:pt x="3596995" y="1251260"/>
                </a:lnTo>
                <a:lnTo>
                  <a:pt x="3594028" y="1236558"/>
                </a:lnTo>
                <a:lnTo>
                  <a:pt x="3596995" y="1221857"/>
                </a:lnTo>
                <a:lnTo>
                  <a:pt x="3605086" y="1209848"/>
                </a:lnTo>
                <a:lnTo>
                  <a:pt x="3617087" y="1201750"/>
                </a:lnTo>
                <a:lnTo>
                  <a:pt x="3631783" y="1198780"/>
                </a:lnTo>
                <a:lnTo>
                  <a:pt x="3646479" y="1201750"/>
                </a:lnTo>
                <a:lnTo>
                  <a:pt x="3658479" y="1209848"/>
                </a:lnTo>
                <a:lnTo>
                  <a:pt x="3666571" y="1221857"/>
                </a:lnTo>
                <a:lnTo>
                  <a:pt x="3669538" y="1236558"/>
                </a:lnTo>
                <a:lnTo>
                  <a:pt x="3666571" y="1251260"/>
                </a:lnTo>
                <a:lnTo>
                  <a:pt x="3658479" y="1263269"/>
                </a:lnTo>
                <a:lnTo>
                  <a:pt x="3646479" y="1271367"/>
                </a:lnTo>
                <a:lnTo>
                  <a:pt x="3631783" y="1274336"/>
                </a:lnTo>
                <a:close/>
              </a:path>
              <a:path w="4523740" h="2472690">
                <a:moveTo>
                  <a:pt x="3934361" y="1277700"/>
                </a:moveTo>
                <a:lnTo>
                  <a:pt x="3918361" y="1274467"/>
                </a:lnTo>
                <a:lnTo>
                  <a:pt x="3905299" y="1265650"/>
                </a:lnTo>
                <a:lnTo>
                  <a:pt x="3896494" y="1252573"/>
                </a:lnTo>
                <a:lnTo>
                  <a:pt x="3893266" y="1236558"/>
                </a:lnTo>
                <a:lnTo>
                  <a:pt x="3896494" y="1220543"/>
                </a:lnTo>
                <a:lnTo>
                  <a:pt x="3905299" y="1207465"/>
                </a:lnTo>
                <a:lnTo>
                  <a:pt x="3918361" y="1198649"/>
                </a:lnTo>
                <a:lnTo>
                  <a:pt x="3934361" y="1195416"/>
                </a:lnTo>
                <a:lnTo>
                  <a:pt x="3950367" y="1198649"/>
                </a:lnTo>
                <a:lnTo>
                  <a:pt x="3963441" y="1207465"/>
                </a:lnTo>
                <a:lnTo>
                  <a:pt x="3972257" y="1220543"/>
                </a:lnTo>
                <a:lnTo>
                  <a:pt x="3975490" y="1236558"/>
                </a:lnTo>
                <a:lnTo>
                  <a:pt x="3972257" y="1252573"/>
                </a:lnTo>
                <a:lnTo>
                  <a:pt x="3963441" y="1265650"/>
                </a:lnTo>
                <a:lnTo>
                  <a:pt x="3950367" y="1274467"/>
                </a:lnTo>
                <a:lnTo>
                  <a:pt x="3934361" y="1277700"/>
                </a:lnTo>
                <a:close/>
              </a:path>
              <a:path w="4523740" h="2472690">
                <a:moveTo>
                  <a:pt x="4236940" y="1280224"/>
                </a:moveTo>
                <a:lnTo>
                  <a:pt x="4219960" y="1276793"/>
                </a:lnTo>
                <a:lnTo>
                  <a:pt x="4206093" y="1267438"/>
                </a:lnTo>
                <a:lnTo>
                  <a:pt x="4196743" y="1253564"/>
                </a:lnTo>
                <a:lnTo>
                  <a:pt x="4193314" y="1236575"/>
                </a:lnTo>
                <a:lnTo>
                  <a:pt x="4196743" y="1219586"/>
                </a:lnTo>
                <a:lnTo>
                  <a:pt x="4206093" y="1205711"/>
                </a:lnTo>
                <a:lnTo>
                  <a:pt x="4219960" y="1196356"/>
                </a:lnTo>
                <a:lnTo>
                  <a:pt x="4236940" y="1192926"/>
                </a:lnTo>
                <a:lnTo>
                  <a:pt x="4253919" y="1196356"/>
                </a:lnTo>
                <a:lnTo>
                  <a:pt x="4267786" y="1205711"/>
                </a:lnTo>
                <a:lnTo>
                  <a:pt x="4277136" y="1219586"/>
                </a:lnTo>
                <a:lnTo>
                  <a:pt x="4280565" y="1236575"/>
                </a:lnTo>
                <a:lnTo>
                  <a:pt x="4277136" y="1253564"/>
                </a:lnTo>
                <a:lnTo>
                  <a:pt x="4267786" y="1267438"/>
                </a:lnTo>
                <a:lnTo>
                  <a:pt x="4253919" y="1276793"/>
                </a:lnTo>
                <a:lnTo>
                  <a:pt x="4236940" y="1280224"/>
                </a:lnTo>
                <a:close/>
              </a:path>
              <a:path w="4523740" h="2472690">
                <a:moveTo>
                  <a:pt x="4523696" y="1279550"/>
                </a:moveTo>
                <a:lnTo>
                  <a:pt x="4521565" y="1279119"/>
                </a:lnTo>
                <a:lnTo>
                  <a:pt x="4506904" y="1269224"/>
                </a:lnTo>
                <a:lnTo>
                  <a:pt x="4497020" y="1254547"/>
                </a:lnTo>
                <a:lnTo>
                  <a:pt x="4493396" y="1236575"/>
                </a:lnTo>
                <a:lnTo>
                  <a:pt x="4497020" y="1218604"/>
                </a:lnTo>
                <a:lnTo>
                  <a:pt x="4506904" y="1203929"/>
                </a:lnTo>
                <a:lnTo>
                  <a:pt x="4521565" y="1194034"/>
                </a:lnTo>
                <a:lnTo>
                  <a:pt x="4523696" y="1193603"/>
                </a:lnTo>
                <a:lnTo>
                  <a:pt x="4523696" y="1279550"/>
                </a:lnTo>
                <a:close/>
              </a:path>
              <a:path w="4523740" h="2472690">
                <a:moveTo>
                  <a:pt x="1680" y="1539841"/>
                </a:moveTo>
                <a:lnTo>
                  <a:pt x="0" y="1539841"/>
                </a:lnTo>
                <a:lnTo>
                  <a:pt x="0" y="1538900"/>
                </a:lnTo>
                <a:lnTo>
                  <a:pt x="1680" y="1538900"/>
                </a:lnTo>
                <a:lnTo>
                  <a:pt x="1680" y="1539841"/>
                </a:lnTo>
                <a:close/>
              </a:path>
              <a:path w="4523740" h="2472690">
                <a:moveTo>
                  <a:pt x="305269" y="1542733"/>
                </a:moveTo>
                <a:lnTo>
                  <a:pt x="301554" y="1542733"/>
                </a:lnTo>
                <a:lnTo>
                  <a:pt x="300057" y="1541238"/>
                </a:lnTo>
                <a:lnTo>
                  <a:pt x="300057" y="1537503"/>
                </a:lnTo>
                <a:lnTo>
                  <a:pt x="301554" y="1536005"/>
                </a:lnTo>
                <a:lnTo>
                  <a:pt x="305285" y="1536005"/>
                </a:lnTo>
                <a:lnTo>
                  <a:pt x="306781" y="1537503"/>
                </a:lnTo>
                <a:lnTo>
                  <a:pt x="306781" y="1541238"/>
                </a:lnTo>
                <a:lnTo>
                  <a:pt x="305269" y="1542733"/>
                </a:lnTo>
                <a:close/>
              </a:path>
              <a:path w="4523740" h="2472690">
                <a:moveTo>
                  <a:pt x="609714" y="1546097"/>
                </a:moveTo>
                <a:lnTo>
                  <a:pt x="602302" y="1546097"/>
                </a:lnTo>
                <a:lnTo>
                  <a:pt x="599292" y="1543087"/>
                </a:lnTo>
                <a:lnTo>
                  <a:pt x="599292" y="1535688"/>
                </a:lnTo>
                <a:lnTo>
                  <a:pt x="602302" y="1532675"/>
                </a:lnTo>
                <a:lnTo>
                  <a:pt x="609697" y="1532675"/>
                </a:lnTo>
                <a:lnTo>
                  <a:pt x="612707" y="1535688"/>
                </a:lnTo>
                <a:lnTo>
                  <a:pt x="612707" y="1543087"/>
                </a:lnTo>
                <a:lnTo>
                  <a:pt x="609714" y="1546097"/>
                </a:lnTo>
                <a:close/>
              </a:path>
              <a:path w="4523740" h="2472690">
                <a:moveTo>
                  <a:pt x="914142" y="1549461"/>
                </a:moveTo>
                <a:lnTo>
                  <a:pt x="903014" y="1549461"/>
                </a:lnTo>
                <a:lnTo>
                  <a:pt x="898510" y="1544953"/>
                </a:lnTo>
                <a:lnTo>
                  <a:pt x="898510" y="1533819"/>
                </a:lnTo>
                <a:lnTo>
                  <a:pt x="903014" y="1529311"/>
                </a:lnTo>
                <a:lnTo>
                  <a:pt x="914142" y="1529311"/>
                </a:lnTo>
                <a:lnTo>
                  <a:pt x="918646" y="1533819"/>
                </a:lnTo>
                <a:lnTo>
                  <a:pt x="918646" y="1544953"/>
                </a:lnTo>
                <a:lnTo>
                  <a:pt x="914142" y="1549461"/>
                </a:lnTo>
                <a:close/>
              </a:path>
              <a:path w="4523740" h="2472690">
                <a:moveTo>
                  <a:pt x="1218569" y="1552824"/>
                </a:moveTo>
                <a:lnTo>
                  <a:pt x="1203744" y="1552824"/>
                </a:lnTo>
                <a:lnTo>
                  <a:pt x="1197728" y="1546805"/>
                </a:lnTo>
                <a:lnTo>
                  <a:pt x="1197728" y="1531970"/>
                </a:lnTo>
                <a:lnTo>
                  <a:pt x="1203744" y="1525947"/>
                </a:lnTo>
                <a:lnTo>
                  <a:pt x="1218569" y="1525947"/>
                </a:lnTo>
                <a:lnTo>
                  <a:pt x="1224588" y="1531970"/>
                </a:lnTo>
                <a:lnTo>
                  <a:pt x="1224588" y="1546805"/>
                </a:lnTo>
                <a:lnTo>
                  <a:pt x="1218569" y="1552824"/>
                </a:lnTo>
                <a:close/>
              </a:path>
              <a:path w="4523740" h="2472690">
                <a:moveTo>
                  <a:pt x="1523000" y="1556188"/>
                </a:moveTo>
                <a:lnTo>
                  <a:pt x="1504473" y="1556188"/>
                </a:lnTo>
                <a:lnTo>
                  <a:pt x="1496959" y="1548671"/>
                </a:lnTo>
                <a:lnTo>
                  <a:pt x="1496959" y="1530134"/>
                </a:lnTo>
                <a:lnTo>
                  <a:pt x="1504473" y="1522617"/>
                </a:lnTo>
                <a:lnTo>
                  <a:pt x="1523000" y="1522617"/>
                </a:lnTo>
                <a:lnTo>
                  <a:pt x="1530513" y="1530134"/>
                </a:lnTo>
                <a:lnTo>
                  <a:pt x="1530513" y="1548671"/>
                </a:lnTo>
                <a:lnTo>
                  <a:pt x="1523000" y="1556188"/>
                </a:lnTo>
                <a:close/>
              </a:path>
              <a:path w="4523740" h="2472690">
                <a:moveTo>
                  <a:pt x="1816316" y="1559556"/>
                </a:moveTo>
                <a:lnTo>
                  <a:pt x="1808475" y="1557972"/>
                </a:lnTo>
                <a:lnTo>
                  <a:pt x="1802074" y="1553654"/>
                </a:lnTo>
                <a:lnTo>
                  <a:pt x="1797759" y="1547249"/>
                </a:lnTo>
                <a:lnTo>
                  <a:pt x="1796177" y="1539403"/>
                </a:lnTo>
                <a:lnTo>
                  <a:pt x="1797759" y="1531557"/>
                </a:lnTo>
                <a:lnTo>
                  <a:pt x="1802074" y="1525153"/>
                </a:lnTo>
                <a:lnTo>
                  <a:pt x="1808475" y="1520836"/>
                </a:lnTo>
                <a:lnTo>
                  <a:pt x="1816316" y="1519253"/>
                </a:lnTo>
                <a:lnTo>
                  <a:pt x="1824157" y="1520836"/>
                </a:lnTo>
                <a:lnTo>
                  <a:pt x="1830559" y="1525153"/>
                </a:lnTo>
                <a:lnTo>
                  <a:pt x="1834874" y="1531557"/>
                </a:lnTo>
                <a:lnTo>
                  <a:pt x="1836456" y="1539403"/>
                </a:lnTo>
                <a:lnTo>
                  <a:pt x="1834874" y="1547249"/>
                </a:lnTo>
                <a:lnTo>
                  <a:pt x="1830559" y="1553654"/>
                </a:lnTo>
                <a:lnTo>
                  <a:pt x="1824157" y="1557972"/>
                </a:lnTo>
                <a:lnTo>
                  <a:pt x="1816316" y="1559556"/>
                </a:lnTo>
                <a:close/>
              </a:path>
              <a:path w="4523740" h="2472690">
                <a:moveTo>
                  <a:pt x="2118895" y="1562919"/>
                </a:moveTo>
                <a:lnTo>
                  <a:pt x="2109748" y="1561071"/>
                </a:lnTo>
                <a:lnTo>
                  <a:pt x="2102279" y="1556031"/>
                </a:lnTo>
                <a:lnTo>
                  <a:pt x="2097242" y="1548556"/>
                </a:lnTo>
                <a:lnTo>
                  <a:pt x="2095395" y="1539403"/>
                </a:lnTo>
                <a:lnTo>
                  <a:pt x="2097242" y="1530252"/>
                </a:lnTo>
                <a:lnTo>
                  <a:pt x="2102279" y="1522778"/>
                </a:lnTo>
                <a:lnTo>
                  <a:pt x="2109748" y="1517738"/>
                </a:lnTo>
                <a:lnTo>
                  <a:pt x="2118895" y="1515890"/>
                </a:lnTo>
                <a:lnTo>
                  <a:pt x="2128041" y="1517738"/>
                </a:lnTo>
                <a:lnTo>
                  <a:pt x="2135511" y="1522778"/>
                </a:lnTo>
                <a:lnTo>
                  <a:pt x="2140547" y="1530252"/>
                </a:lnTo>
                <a:lnTo>
                  <a:pt x="2142394" y="1539403"/>
                </a:lnTo>
                <a:lnTo>
                  <a:pt x="2140547" y="1548556"/>
                </a:lnTo>
                <a:lnTo>
                  <a:pt x="2135511" y="1556031"/>
                </a:lnTo>
                <a:lnTo>
                  <a:pt x="2128041" y="1561071"/>
                </a:lnTo>
                <a:lnTo>
                  <a:pt x="2118895" y="1562919"/>
                </a:lnTo>
                <a:close/>
              </a:path>
              <a:path w="4523740" h="2472690">
                <a:moveTo>
                  <a:pt x="2421476" y="1565440"/>
                </a:moveTo>
                <a:lnTo>
                  <a:pt x="2411356" y="1563394"/>
                </a:lnTo>
                <a:lnTo>
                  <a:pt x="2403089" y="1557817"/>
                </a:lnTo>
                <a:lnTo>
                  <a:pt x="2397514" y="1549546"/>
                </a:lnTo>
                <a:lnTo>
                  <a:pt x="2395470" y="1539420"/>
                </a:lnTo>
                <a:lnTo>
                  <a:pt x="2397514" y="1529295"/>
                </a:lnTo>
                <a:lnTo>
                  <a:pt x="2403089" y="1521024"/>
                </a:lnTo>
                <a:lnTo>
                  <a:pt x="2411356" y="1515445"/>
                </a:lnTo>
                <a:lnTo>
                  <a:pt x="2421476" y="1513400"/>
                </a:lnTo>
                <a:lnTo>
                  <a:pt x="2431594" y="1515445"/>
                </a:lnTo>
                <a:lnTo>
                  <a:pt x="2439860" y="1521024"/>
                </a:lnTo>
                <a:lnTo>
                  <a:pt x="2445435" y="1529295"/>
                </a:lnTo>
                <a:lnTo>
                  <a:pt x="2447480" y="1539420"/>
                </a:lnTo>
                <a:lnTo>
                  <a:pt x="2445437" y="1549546"/>
                </a:lnTo>
                <a:lnTo>
                  <a:pt x="2439867" y="1557817"/>
                </a:lnTo>
                <a:lnTo>
                  <a:pt x="2431602" y="1563394"/>
                </a:lnTo>
                <a:lnTo>
                  <a:pt x="2421476" y="1565440"/>
                </a:lnTo>
                <a:close/>
              </a:path>
              <a:path w="4523740" h="2472690">
                <a:moveTo>
                  <a:pt x="2724055" y="1568804"/>
                </a:moveTo>
                <a:lnTo>
                  <a:pt x="2712622" y="1566495"/>
                </a:lnTo>
                <a:lnTo>
                  <a:pt x="2703288" y="1560199"/>
                </a:lnTo>
                <a:lnTo>
                  <a:pt x="2696995" y="1550859"/>
                </a:lnTo>
                <a:lnTo>
                  <a:pt x="2694688" y="1539420"/>
                </a:lnTo>
                <a:lnTo>
                  <a:pt x="2696995" y="1527980"/>
                </a:lnTo>
                <a:lnTo>
                  <a:pt x="2703288" y="1518641"/>
                </a:lnTo>
                <a:lnTo>
                  <a:pt x="2712622" y="1512344"/>
                </a:lnTo>
                <a:lnTo>
                  <a:pt x="2724055" y="1510036"/>
                </a:lnTo>
                <a:lnTo>
                  <a:pt x="2735487" y="1512344"/>
                </a:lnTo>
                <a:lnTo>
                  <a:pt x="2744821" y="1518641"/>
                </a:lnTo>
                <a:lnTo>
                  <a:pt x="2751114" y="1527980"/>
                </a:lnTo>
                <a:lnTo>
                  <a:pt x="2753422" y="1539420"/>
                </a:lnTo>
                <a:lnTo>
                  <a:pt x="2751114" y="1550859"/>
                </a:lnTo>
                <a:lnTo>
                  <a:pt x="2744821" y="1560199"/>
                </a:lnTo>
                <a:lnTo>
                  <a:pt x="2735487" y="1566495"/>
                </a:lnTo>
                <a:lnTo>
                  <a:pt x="2724055" y="1568804"/>
                </a:lnTo>
                <a:close/>
              </a:path>
              <a:path w="4523740" h="2472690">
                <a:moveTo>
                  <a:pt x="3026633" y="1572168"/>
                </a:moveTo>
                <a:lnTo>
                  <a:pt x="3013896" y="1569593"/>
                </a:lnTo>
                <a:lnTo>
                  <a:pt x="3003493" y="1562574"/>
                </a:lnTo>
                <a:lnTo>
                  <a:pt x="2996478" y="1552165"/>
                </a:lnTo>
                <a:lnTo>
                  <a:pt x="2993905" y="1539420"/>
                </a:lnTo>
                <a:lnTo>
                  <a:pt x="2996478" y="1526675"/>
                </a:lnTo>
                <a:lnTo>
                  <a:pt x="3003493" y="1516265"/>
                </a:lnTo>
                <a:lnTo>
                  <a:pt x="3013896" y="1509246"/>
                </a:lnTo>
                <a:lnTo>
                  <a:pt x="3026633" y="1506672"/>
                </a:lnTo>
                <a:lnTo>
                  <a:pt x="3039371" y="1509246"/>
                </a:lnTo>
                <a:lnTo>
                  <a:pt x="3049775" y="1516265"/>
                </a:lnTo>
                <a:lnTo>
                  <a:pt x="3056791" y="1526675"/>
                </a:lnTo>
                <a:lnTo>
                  <a:pt x="3059364" y="1539420"/>
                </a:lnTo>
                <a:lnTo>
                  <a:pt x="3056791" y="1552165"/>
                </a:lnTo>
                <a:lnTo>
                  <a:pt x="3049775" y="1562574"/>
                </a:lnTo>
                <a:lnTo>
                  <a:pt x="3039371" y="1569593"/>
                </a:lnTo>
                <a:lnTo>
                  <a:pt x="3026633" y="1572168"/>
                </a:lnTo>
                <a:close/>
              </a:path>
              <a:path w="4523740" h="2472690">
                <a:moveTo>
                  <a:pt x="3329211" y="1574691"/>
                </a:moveTo>
                <a:lnTo>
                  <a:pt x="3315502" y="1571919"/>
                </a:lnTo>
                <a:lnTo>
                  <a:pt x="3304303" y="1564362"/>
                </a:lnTo>
                <a:lnTo>
                  <a:pt x="3296750" y="1553155"/>
                </a:lnTo>
                <a:lnTo>
                  <a:pt x="3293980" y="1539437"/>
                </a:lnTo>
                <a:lnTo>
                  <a:pt x="3296750" y="1525718"/>
                </a:lnTo>
                <a:lnTo>
                  <a:pt x="3304303" y="1514511"/>
                </a:lnTo>
                <a:lnTo>
                  <a:pt x="3315502" y="1506954"/>
                </a:lnTo>
                <a:lnTo>
                  <a:pt x="3329211" y="1504182"/>
                </a:lnTo>
                <a:lnTo>
                  <a:pt x="3342923" y="1506954"/>
                </a:lnTo>
                <a:lnTo>
                  <a:pt x="3354123" y="1514511"/>
                </a:lnTo>
                <a:lnTo>
                  <a:pt x="3361676" y="1525718"/>
                </a:lnTo>
                <a:lnTo>
                  <a:pt x="3364446" y="1539437"/>
                </a:lnTo>
                <a:lnTo>
                  <a:pt x="3361678" y="1553155"/>
                </a:lnTo>
                <a:lnTo>
                  <a:pt x="3354129" y="1564362"/>
                </a:lnTo>
                <a:lnTo>
                  <a:pt x="3342930" y="1571919"/>
                </a:lnTo>
                <a:lnTo>
                  <a:pt x="3329211" y="1574691"/>
                </a:lnTo>
                <a:close/>
              </a:path>
              <a:path w="4523740" h="2472690">
                <a:moveTo>
                  <a:pt x="3631783" y="1577215"/>
                </a:moveTo>
                <a:lnTo>
                  <a:pt x="3617087" y="1574245"/>
                </a:lnTo>
                <a:lnTo>
                  <a:pt x="3605086" y="1566148"/>
                </a:lnTo>
                <a:lnTo>
                  <a:pt x="3596995" y="1554139"/>
                </a:lnTo>
                <a:lnTo>
                  <a:pt x="3594028" y="1539437"/>
                </a:lnTo>
                <a:lnTo>
                  <a:pt x="3596995" y="1524734"/>
                </a:lnTo>
                <a:lnTo>
                  <a:pt x="3605086" y="1512726"/>
                </a:lnTo>
                <a:lnTo>
                  <a:pt x="3617087" y="1504628"/>
                </a:lnTo>
                <a:lnTo>
                  <a:pt x="3631783" y="1501658"/>
                </a:lnTo>
                <a:lnTo>
                  <a:pt x="3646479" y="1504628"/>
                </a:lnTo>
                <a:lnTo>
                  <a:pt x="3658479" y="1512726"/>
                </a:lnTo>
                <a:lnTo>
                  <a:pt x="3666571" y="1524734"/>
                </a:lnTo>
                <a:lnTo>
                  <a:pt x="3669538" y="1539437"/>
                </a:lnTo>
                <a:lnTo>
                  <a:pt x="3666571" y="1554139"/>
                </a:lnTo>
                <a:lnTo>
                  <a:pt x="3658479" y="1566148"/>
                </a:lnTo>
                <a:lnTo>
                  <a:pt x="3646479" y="1574245"/>
                </a:lnTo>
                <a:lnTo>
                  <a:pt x="3631783" y="1577215"/>
                </a:lnTo>
                <a:close/>
              </a:path>
              <a:path w="4523740" h="2472690">
                <a:moveTo>
                  <a:pt x="3934361" y="1580579"/>
                </a:moveTo>
                <a:lnTo>
                  <a:pt x="3918361" y="1577346"/>
                </a:lnTo>
                <a:lnTo>
                  <a:pt x="3905299" y="1568529"/>
                </a:lnTo>
                <a:lnTo>
                  <a:pt x="3896494" y="1555452"/>
                </a:lnTo>
                <a:lnTo>
                  <a:pt x="3893266" y="1539437"/>
                </a:lnTo>
                <a:lnTo>
                  <a:pt x="3896494" y="1523421"/>
                </a:lnTo>
                <a:lnTo>
                  <a:pt x="3905299" y="1510344"/>
                </a:lnTo>
                <a:lnTo>
                  <a:pt x="3918361" y="1501527"/>
                </a:lnTo>
                <a:lnTo>
                  <a:pt x="3934361" y="1498294"/>
                </a:lnTo>
                <a:lnTo>
                  <a:pt x="3950367" y="1501527"/>
                </a:lnTo>
                <a:lnTo>
                  <a:pt x="3963441" y="1510344"/>
                </a:lnTo>
                <a:lnTo>
                  <a:pt x="3972257" y="1523421"/>
                </a:lnTo>
                <a:lnTo>
                  <a:pt x="3975490" y="1539437"/>
                </a:lnTo>
                <a:lnTo>
                  <a:pt x="3972257" y="1555452"/>
                </a:lnTo>
                <a:lnTo>
                  <a:pt x="3963441" y="1568529"/>
                </a:lnTo>
                <a:lnTo>
                  <a:pt x="3950367" y="1577346"/>
                </a:lnTo>
                <a:lnTo>
                  <a:pt x="3934361" y="1580579"/>
                </a:lnTo>
                <a:close/>
              </a:path>
              <a:path w="4523740" h="2472690">
                <a:moveTo>
                  <a:pt x="4236940" y="1583103"/>
                </a:moveTo>
                <a:lnTo>
                  <a:pt x="4219960" y="1579672"/>
                </a:lnTo>
                <a:lnTo>
                  <a:pt x="4206093" y="1570317"/>
                </a:lnTo>
                <a:lnTo>
                  <a:pt x="4196743" y="1556442"/>
                </a:lnTo>
                <a:lnTo>
                  <a:pt x="4193314" y="1539453"/>
                </a:lnTo>
                <a:lnTo>
                  <a:pt x="4196743" y="1522465"/>
                </a:lnTo>
                <a:lnTo>
                  <a:pt x="4206093" y="1508592"/>
                </a:lnTo>
                <a:lnTo>
                  <a:pt x="4219960" y="1499238"/>
                </a:lnTo>
                <a:lnTo>
                  <a:pt x="4236940" y="1495808"/>
                </a:lnTo>
                <a:lnTo>
                  <a:pt x="4253919" y="1499238"/>
                </a:lnTo>
                <a:lnTo>
                  <a:pt x="4267786" y="1508592"/>
                </a:lnTo>
                <a:lnTo>
                  <a:pt x="4277136" y="1522465"/>
                </a:lnTo>
                <a:lnTo>
                  <a:pt x="4280565" y="1539453"/>
                </a:lnTo>
                <a:lnTo>
                  <a:pt x="4277136" y="1556442"/>
                </a:lnTo>
                <a:lnTo>
                  <a:pt x="4267786" y="1570317"/>
                </a:lnTo>
                <a:lnTo>
                  <a:pt x="4253919" y="1579672"/>
                </a:lnTo>
                <a:lnTo>
                  <a:pt x="4236940" y="1583103"/>
                </a:lnTo>
                <a:close/>
              </a:path>
              <a:path w="4523740" h="2472690">
                <a:moveTo>
                  <a:pt x="4523696" y="1582429"/>
                </a:moveTo>
                <a:lnTo>
                  <a:pt x="4521565" y="1581998"/>
                </a:lnTo>
                <a:lnTo>
                  <a:pt x="4506904" y="1572103"/>
                </a:lnTo>
                <a:lnTo>
                  <a:pt x="4497020" y="1557426"/>
                </a:lnTo>
                <a:lnTo>
                  <a:pt x="4493396" y="1539453"/>
                </a:lnTo>
                <a:lnTo>
                  <a:pt x="4497020" y="1521483"/>
                </a:lnTo>
                <a:lnTo>
                  <a:pt x="4506904" y="1506807"/>
                </a:lnTo>
                <a:lnTo>
                  <a:pt x="4521565" y="1496912"/>
                </a:lnTo>
                <a:lnTo>
                  <a:pt x="4523696" y="1496482"/>
                </a:lnTo>
                <a:lnTo>
                  <a:pt x="4523696" y="1582429"/>
                </a:lnTo>
                <a:close/>
              </a:path>
              <a:path w="4523740" h="2472690">
                <a:moveTo>
                  <a:pt x="304815" y="1844754"/>
                </a:moveTo>
                <a:lnTo>
                  <a:pt x="302024" y="1844754"/>
                </a:lnTo>
                <a:lnTo>
                  <a:pt x="300898" y="1843628"/>
                </a:lnTo>
                <a:lnTo>
                  <a:pt x="300898" y="1840834"/>
                </a:lnTo>
                <a:lnTo>
                  <a:pt x="302024" y="1839710"/>
                </a:lnTo>
                <a:lnTo>
                  <a:pt x="304815" y="1839710"/>
                </a:lnTo>
                <a:lnTo>
                  <a:pt x="305941" y="1840834"/>
                </a:lnTo>
                <a:lnTo>
                  <a:pt x="305941" y="1843628"/>
                </a:lnTo>
                <a:lnTo>
                  <a:pt x="304815" y="1844754"/>
                </a:lnTo>
                <a:close/>
              </a:path>
              <a:path w="4523740" h="2472690">
                <a:moveTo>
                  <a:pt x="609714" y="1848959"/>
                </a:moveTo>
                <a:lnTo>
                  <a:pt x="602302" y="1848959"/>
                </a:lnTo>
                <a:lnTo>
                  <a:pt x="599292" y="1845949"/>
                </a:lnTo>
                <a:lnTo>
                  <a:pt x="599292" y="1838550"/>
                </a:lnTo>
                <a:lnTo>
                  <a:pt x="602302" y="1835537"/>
                </a:lnTo>
                <a:lnTo>
                  <a:pt x="609697" y="1835537"/>
                </a:lnTo>
                <a:lnTo>
                  <a:pt x="612707" y="1838550"/>
                </a:lnTo>
                <a:lnTo>
                  <a:pt x="612707" y="1845949"/>
                </a:lnTo>
                <a:lnTo>
                  <a:pt x="609714" y="1848959"/>
                </a:lnTo>
                <a:close/>
              </a:path>
              <a:path w="4523740" h="2472690">
                <a:moveTo>
                  <a:pt x="914142" y="1852322"/>
                </a:moveTo>
                <a:lnTo>
                  <a:pt x="903014" y="1852322"/>
                </a:lnTo>
                <a:lnTo>
                  <a:pt x="898510" y="1847815"/>
                </a:lnTo>
                <a:lnTo>
                  <a:pt x="898510" y="1836681"/>
                </a:lnTo>
                <a:lnTo>
                  <a:pt x="903014" y="1832173"/>
                </a:lnTo>
                <a:lnTo>
                  <a:pt x="914142" y="1832173"/>
                </a:lnTo>
                <a:lnTo>
                  <a:pt x="918646" y="1836681"/>
                </a:lnTo>
                <a:lnTo>
                  <a:pt x="918646" y="1847815"/>
                </a:lnTo>
                <a:lnTo>
                  <a:pt x="914142" y="1852322"/>
                </a:lnTo>
                <a:close/>
              </a:path>
              <a:path w="4523740" h="2472690">
                <a:moveTo>
                  <a:pt x="1218569" y="1855686"/>
                </a:moveTo>
                <a:lnTo>
                  <a:pt x="1203744" y="1855686"/>
                </a:lnTo>
                <a:lnTo>
                  <a:pt x="1197728" y="1849667"/>
                </a:lnTo>
                <a:lnTo>
                  <a:pt x="1197728" y="1834832"/>
                </a:lnTo>
                <a:lnTo>
                  <a:pt x="1203744" y="1828809"/>
                </a:lnTo>
                <a:lnTo>
                  <a:pt x="1218569" y="1828809"/>
                </a:lnTo>
                <a:lnTo>
                  <a:pt x="1224588" y="1834832"/>
                </a:lnTo>
                <a:lnTo>
                  <a:pt x="1224588" y="1849667"/>
                </a:lnTo>
                <a:lnTo>
                  <a:pt x="1218569" y="1855686"/>
                </a:lnTo>
                <a:close/>
              </a:path>
              <a:path w="4523740" h="2472690">
                <a:moveTo>
                  <a:pt x="1523000" y="1859050"/>
                </a:moveTo>
                <a:lnTo>
                  <a:pt x="1504473" y="1859050"/>
                </a:lnTo>
                <a:lnTo>
                  <a:pt x="1496959" y="1851533"/>
                </a:lnTo>
                <a:lnTo>
                  <a:pt x="1496959" y="1832996"/>
                </a:lnTo>
                <a:lnTo>
                  <a:pt x="1504473" y="1825479"/>
                </a:lnTo>
                <a:lnTo>
                  <a:pt x="1523000" y="1825479"/>
                </a:lnTo>
                <a:lnTo>
                  <a:pt x="1530513" y="1832996"/>
                </a:lnTo>
                <a:lnTo>
                  <a:pt x="1530513" y="1851533"/>
                </a:lnTo>
                <a:lnTo>
                  <a:pt x="1523000" y="1859050"/>
                </a:lnTo>
                <a:close/>
              </a:path>
              <a:path w="4523740" h="2472690">
                <a:moveTo>
                  <a:pt x="1816316" y="1862414"/>
                </a:moveTo>
                <a:lnTo>
                  <a:pt x="1808475" y="1860831"/>
                </a:lnTo>
                <a:lnTo>
                  <a:pt x="1802074" y="1856515"/>
                </a:lnTo>
                <a:lnTo>
                  <a:pt x="1797759" y="1850110"/>
                </a:lnTo>
                <a:lnTo>
                  <a:pt x="1796177" y="1842265"/>
                </a:lnTo>
                <a:lnTo>
                  <a:pt x="1797759" y="1834419"/>
                </a:lnTo>
                <a:lnTo>
                  <a:pt x="1802074" y="1828015"/>
                </a:lnTo>
                <a:lnTo>
                  <a:pt x="1808475" y="1823698"/>
                </a:lnTo>
                <a:lnTo>
                  <a:pt x="1816316" y="1822115"/>
                </a:lnTo>
                <a:lnTo>
                  <a:pt x="1824157" y="1823698"/>
                </a:lnTo>
                <a:lnTo>
                  <a:pt x="1830559" y="1828015"/>
                </a:lnTo>
                <a:lnTo>
                  <a:pt x="1834874" y="1834419"/>
                </a:lnTo>
                <a:lnTo>
                  <a:pt x="1836456" y="1842265"/>
                </a:lnTo>
                <a:lnTo>
                  <a:pt x="1834874" y="1850110"/>
                </a:lnTo>
                <a:lnTo>
                  <a:pt x="1830559" y="1856515"/>
                </a:lnTo>
                <a:lnTo>
                  <a:pt x="1824157" y="1860831"/>
                </a:lnTo>
                <a:lnTo>
                  <a:pt x="1816316" y="1862414"/>
                </a:lnTo>
                <a:close/>
              </a:path>
              <a:path w="4523740" h="2472690">
                <a:moveTo>
                  <a:pt x="2118895" y="1865781"/>
                </a:moveTo>
                <a:lnTo>
                  <a:pt x="2109748" y="1863933"/>
                </a:lnTo>
                <a:lnTo>
                  <a:pt x="2102279" y="1858893"/>
                </a:lnTo>
                <a:lnTo>
                  <a:pt x="2097242" y="1851418"/>
                </a:lnTo>
                <a:lnTo>
                  <a:pt x="2095395" y="1842265"/>
                </a:lnTo>
                <a:lnTo>
                  <a:pt x="2097242" y="1833113"/>
                </a:lnTo>
                <a:lnTo>
                  <a:pt x="2102279" y="1825639"/>
                </a:lnTo>
                <a:lnTo>
                  <a:pt x="2109748" y="1820600"/>
                </a:lnTo>
                <a:lnTo>
                  <a:pt x="2118895" y="1818751"/>
                </a:lnTo>
                <a:lnTo>
                  <a:pt x="2128041" y="1820600"/>
                </a:lnTo>
                <a:lnTo>
                  <a:pt x="2135511" y="1825639"/>
                </a:lnTo>
                <a:lnTo>
                  <a:pt x="2140547" y="1833113"/>
                </a:lnTo>
                <a:lnTo>
                  <a:pt x="2142394" y="1842265"/>
                </a:lnTo>
                <a:lnTo>
                  <a:pt x="2140547" y="1851418"/>
                </a:lnTo>
                <a:lnTo>
                  <a:pt x="2135511" y="1858893"/>
                </a:lnTo>
                <a:lnTo>
                  <a:pt x="2128041" y="1863933"/>
                </a:lnTo>
                <a:lnTo>
                  <a:pt x="2118895" y="1865781"/>
                </a:lnTo>
                <a:close/>
              </a:path>
              <a:path w="4523740" h="2472690">
                <a:moveTo>
                  <a:pt x="2421476" y="1868302"/>
                </a:moveTo>
                <a:lnTo>
                  <a:pt x="2411356" y="1866256"/>
                </a:lnTo>
                <a:lnTo>
                  <a:pt x="2403089" y="1860678"/>
                </a:lnTo>
                <a:lnTo>
                  <a:pt x="2397514" y="1852407"/>
                </a:lnTo>
                <a:lnTo>
                  <a:pt x="2395470" y="1842281"/>
                </a:lnTo>
                <a:lnTo>
                  <a:pt x="2397514" y="1832156"/>
                </a:lnTo>
                <a:lnTo>
                  <a:pt x="2403089" y="1823885"/>
                </a:lnTo>
                <a:lnTo>
                  <a:pt x="2411356" y="1818307"/>
                </a:lnTo>
                <a:lnTo>
                  <a:pt x="2421476" y="1816261"/>
                </a:lnTo>
                <a:lnTo>
                  <a:pt x="2431594" y="1818307"/>
                </a:lnTo>
                <a:lnTo>
                  <a:pt x="2439860" y="1823885"/>
                </a:lnTo>
                <a:lnTo>
                  <a:pt x="2445435" y="1832156"/>
                </a:lnTo>
                <a:lnTo>
                  <a:pt x="2447480" y="1842281"/>
                </a:lnTo>
                <a:lnTo>
                  <a:pt x="2445437" y="1852407"/>
                </a:lnTo>
                <a:lnTo>
                  <a:pt x="2439867" y="1860678"/>
                </a:lnTo>
                <a:lnTo>
                  <a:pt x="2431602" y="1866256"/>
                </a:lnTo>
                <a:lnTo>
                  <a:pt x="2421476" y="1868302"/>
                </a:lnTo>
                <a:close/>
              </a:path>
              <a:path w="4523740" h="2472690">
                <a:moveTo>
                  <a:pt x="2724055" y="1871665"/>
                </a:moveTo>
                <a:lnTo>
                  <a:pt x="2712622" y="1869357"/>
                </a:lnTo>
                <a:lnTo>
                  <a:pt x="2703288" y="1863060"/>
                </a:lnTo>
                <a:lnTo>
                  <a:pt x="2696995" y="1853721"/>
                </a:lnTo>
                <a:lnTo>
                  <a:pt x="2694688" y="1842281"/>
                </a:lnTo>
                <a:lnTo>
                  <a:pt x="2696995" y="1830842"/>
                </a:lnTo>
                <a:lnTo>
                  <a:pt x="2703288" y="1821502"/>
                </a:lnTo>
                <a:lnTo>
                  <a:pt x="2712622" y="1815206"/>
                </a:lnTo>
                <a:lnTo>
                  <a:pt x="2724055" y="1812898"/>
                </a:lnTo>
                <a:lnTo>
                  <a:pt x="2735487" y="1815206"/>
                </a:lnTo>
                <a:lnTo>
                  <a:pt x="2744821" y="1821502"/>
                </a:lnTo>
                <a:lnTo>
                  <a:pt x="2751114" y="1830842"/>
                </a:lnTo>
                <a:lnTo>
                  <a:pt x="2753422" y="1842281"/>
                </a:lnTo>
                <a:lnTo>
                  <a:pt x="2751114" y="1853721"/>
                </a:lnTo>
                <a:lnTo>
                  <a:pt x="2744821" y="1863060"/>
                </a:lnTo>
                <a:lnTo>
                  <a:pt x="2735487" y="1869357"/>
                </a:lnTo>
                <a:lnTo>
                  <a:pt x="2724055" y="1871665"/>
                </a:lnTo>
                <a:close/>
              </a:path>
              <a:path w="4523740" h="2472690">
                <a:moveTo>
                  <a:pt x="3026633" y="1875029"/>
                </a:moveTo>
                <a:lnTo>
                  <a:pt x="3013896" y="1872455"/>
                </a:lnTo>
                <a:lnTo>
                  <a:pt x="3003493" y="1865436"/>
                </a:lnTo>
                <a:lnTo>
                  <a:pt x="2996478" y="1855026"/>
                </a:lnTo>
                <a:lnTo>
                  <a:pt x="2993905" y="1842281"/>
                </a:lnTo>
                <a:lnTo>
                  <a:pt x="2996478" y="1829537"/>
                </a:lnTo>
                <a:lnTo>
                  <a:pt x="3003493" y="1819127"/>
                </a:lnTo>
                <a:lnTo>
                  <a:pt x="3013896" y="1812108"/>
                </a:lnTo>
                <a:lnTo>
                  <a:pt x="3026633" y="1809534"/>
                </a:lnTo>
                <a:lnTo>
                  <a:pt x="3039371" y="1812108"/>
                </a:lnTo>
                <a:lnTo>
                  <a:pt x="3049775" y="1819127"/>
                </a:lnTo>
                <a:lnTo>
                  <a:pt x="3056791" y="1829537"/>
                </a:lnTo>
                <a:lnTo>
                  <a:pt x="3059364" y="1842281"/>
                </a:lnTo>
                <a:lnTo>
                  <a:pt x="3056791" y="1855026"/>
                </a:lnTo>
                <a:lnTo>
                  <a:pt x="3049775" y="1865436"/>
                </a:lnTo>
                <a:lnTo>
                  <a:pt x="3039371" y="1872455"/>
                </a:lnTo>
                <a:lnTo>
                  <a:pt x="3026633" y="1875029"/>
                </a:lnTo>
                <a:close/>
              </a:path>
              <a:path w="4523740" h="2472690">
                <a:moveTo>
                  <a:pt x="3329211" y="1877553"/>
                </a:moveTo>
                <a:lnTo>
                  <a:pt x="3315502" y="1874781"/>
                </a:lnTo>
                <a:lnTo>
                  <a:pt x="3304303" y="1867224"/>
                </a:lnTo>
                <a:lnTo>
                  <a:pt x="3296750" y="1856017"/>
                </a:lnTo>
                <a:lnTo>
                  <a:pt x="3293980" y="1842298"/>
                </a:lnTo>
                <a:lnTo>
                  <a:pt x="3296750" y="1828580"/>
                </a:lnTo>
                <a:lnTo>
                  <a:pt x="3304303" y="1817373"/>
                </a:lnTo>
                <a:lnTo>
                  <a:pt x="3315502" y="1809815"/>
                </a:lnTo>
                <a:lnTo>
                  <a:pt x="3329211" y="1807044"/>
                </a:lnTo>
                <a:lnTo>
                  <a:pt x="3342923" y="1809815"/>
                </a:lnTo>
                <a:lnTo>
                  <a:pt x="3354123" y="1817373"/>
                </a:lnTo>
                <a:lnTo>
                  <a:pt x="3361676" y="1828580"/>
                </a:lnTo>
                <a:lnTo>
                  <a:pt x="3364446" y="1842298"/>
                </a:lnTo>
                <a:lnTo>
                  <a:pt x="3361678" y="1856017"/>
                </a:lnTo>
                <a:lnTo>
                  <a:pt x="3354129" y="1867224"/>
                </a:lnTo>
                <a:lnTo>
                  <a:pt x="3342930" y="1874781"/>
                </a:lnTo>
                <a:lnTo>
                  <a:pt x="3329211" y="1877553"/>
                </a:lnTo>
                <a:close/>
              </a:path>
              <a:path w="4523740" h="2472690">
                <a:moveTo>
                  <a:pt x="3631783" y="1880077"/>
                </a:moveTo>
                <a:lnTo>
                  <a:pt x="3617087" y="1877107"/>
                </a:lnTo>
                <a:lnTo>
                  <a:pt x="3605086" y="1869009"/>
                </a:lnTo>
                <a:lnTo>
                  <a:pt x="3596995" y="1857001"/>
                </a:lnTo>
                <a:lnTo>
                  <a:pt x="3594028" y="1842298"/>
                </a:lnTo>
                <a:lnTo>
                  <a:pt x="3596995" y="1827597"/>
                </a:lnTo>
                <a:lnTo>
                  <a:pt x="3605086" y="1815589"/>
                </a:lnTo>
                <a:lnTo>
                  <a:pt x="3617087" y="1807490"/>
                </a:lnTo>
                <a:lnTo>
                  <a:pt x="3631783" y="1804520"/>
                </a:lnTo>
                <a:lnTo>
                  <a:pt x="3646479" y="1807490"/>
                </a:lnTo>
                <a:lnTo>
                  <a:pt x="3658479" y="1815589"/>
                </a:lnTo>
                <a:lnTo>
                  <a:pt x="3666571" y="1827597"/>
                </a:lnTo>
                <a:lnTo>
                  <a:pt x="3669538" y="1842298"/>
                </a:lnTo>
                <a:lnTo>
                  <a:pt x="3666571" y="1857001"/>
                </a:lnTo>
                <a:lnTo>
                  <a:pt x="3658479" y="1869009"/>
                </a:lnTo>
                <a:lnTo>
                  <a:pt x="3646479" y="1877107"/>
                </a:lnTo>
                <a:lnTo>
                  <a:pt x="3631783" y="1880077"/>
                </a:lnTo>
                <a:close/>
              </a:path>
              <a:path w="4523740" h="2472690">
                <a:moveTo>
                  <a:pt x="3934361" y="1883441"/>
                </a:moveTo>
                <a:lnTo>
                  <a:pt x="3918361" y="1880208"/>
                </a:lnTo>
                <a:lnTo>
                  <a:pt x="3905299" y="1871391"/>
                </a:lnTo>
                <a:lnTo>
                  <a:pt x="3896494" y="1858313"/>
                </a:lnTo>
                <a:lnTo>
                  <a:pt x="3893266" y="1842298"/>
                </a:lnTo>
                <a:lnTo>
                  <a:pt x="3896494" y="1826283"/>
                </a:lnTo>
                <a:lnTo>
                  <a:pt x="3905299" y="1813206"/>
                </a:lnTo>
                <a:lnTo>
                  <a:pt x="3918361" y="1804389"/>
                </a:lnTo>
                <a:lnTo>
                  <a:pt x="3934361" y="1801156"/>
                </a:lnTo>
                <a:lnTo>
                  <a:pt x="3950367" y="1804389"/>
                </a:lnTo>
                <a:lnTo>
                  <a:pt x="3963441" y="1813206"/>
                </a:lnTo>
                <a:lnTo>
                  <a:pt x="3972257" y="1826283"/>
                </a:lnTo>
                <a:lnTo>
                  <a:pt x="3975490" y="1842298"/>
                </a:lnTo>
                <a:lnTo>
                  <a:pt x="3972257" y="1858313"/>
                </a:lnTo>
                <a:lnTo>
                  <a:pt x="3963441" y="1871391"/>
                </a:lnTo>
                <a:lnTo>
                  <a:pt x="3950367" y="1880208"/>
                </a:lnTo>
                <a:lnTo>
                  <a:pt x="3934361" y="1883441"/>
                </a:lnTo>
                <a:close/>
              </a:path>
              <a:path w="4523740" h="2472690">
                <a:moveTo>
                  <a:pt x="4236940" y="1885964"/>
                </a:moveTo>
                <a:lnTo>
                  <a:pt x="4219960" y="1882534"/>
                </a:lnTo>
                <a:lnTo>
                  <a:pt x="4206093" y="1873179"/>
                </a:lnTo>
                <a:lnTo>
                  <a:pt x="4196743" y="1859304"/>
                </a:lnTo>
                <a:lnTo>
                  <a:pt x="4193314" y="1842315"/>
                </a:lnTo>
                <a:lnTo>
                  <a:pt x="4196743" y="1825327"/>
                </a:lnTo>
                <a:lnTo>
                  <a:pt x="4206093" y="1811453"/>
                </a:lnTo>
                <a:lnTo>
                  <a:pt x="4219960" y="1802099"/>
                </a:lnTo>
                <a:lnTo>
                  <a:pt x="4236940" y="1798669"/>
                </a:lnTo>
                <a:lnTo>
                  <a:pt x="4253919" y="1802099"/>
                </a:lnTo>
                <a:lnTo>
                  <a:pt x="4267786" y="1811453"/>
                </a:lnTo>
                <a:lnTo>
                  <a:pt x="4277136" y="1825327"/>
                </a:lnTo>
                <a:lnTo>
                  <a:pt x="4280565" y="1842315"/>
                </a:lnTo>
                <a:lnTo>
                  <a:pt x="4277136" y="1859304"/>
                </a:lnTo>
                <a:lnTo>
                  <a:pt x="4267786" y="1873179"/>
                </a:lnTo>
                <a:lnTo>
                  <a:pt x="4253919" y="1882534"/>
                </a:lnTo>
                <a:lnTo>
                  <a:pt x="4236940" y="1885964"/>
                </a:lnTo>
                <a:close/>
              </a:path>
              <a:path w="4523740" h="2472690">
                <a:moveTo>
                  <a:pt x="4523696" y="1885290"/>
                </a:moveTo>
                <a:lnTo>
                  <a:pt x="4521565" y="1884860"/>
                </a:lnTo>
                <a:lnTo>
                  <a:pt x="4506904" y="1874964"/>
                </a:lnTo>
                <a:lnTo>
                  <a:pt x="4497020" y="1860288"/>
                </a:lnTo>
                <a:lnTo>
                  <a:pt x="4493396" y="1842315"/>
                </a:lnTo>
                <a:lnTo>
                  <a:pt x="4497020" y="1824343"/>
                </a:lnTo>
                <a:lnTo>
                  <a:pt x="4506904" y="1809668"/>
                </a:lnTo>
                <a:lnTo>
                  <a:pt x="4521565" y="1799774"/>
                </a:lnTo>
                <a:lnTo>
                  <a:pt x="4523696" y="1799343"/>
                </a:lnTo>
                <a:lnTo>
                  <a:pt x="4523696" y="1885290"/>
                </a:lnTo>
                <a:close/>
              </a:path>
              <a:path w="4523740" h="2472690">
                <a:moveTo>
                  <a:pt x="607393" y="2147616"/>
                </a:moveTo>
                <a:lnTo>
                  <a:pt x="604603" y="2147616"/>
                </a:lnTo>
                <a:lnTo>
                  <a:pt x="603476" y="2146489"/>
                </a:lnTo>
                <a:lnTo>
                  <a:pt x="603476" y="2143699"/>
                </a:lnTo>
                <a:lnTo>
                  <a:pt x="604603" y="2142569"/>
                </a:lnTo>
                <a:lnTo>
                  <a:pt x="607393" y="2142569"/>
                </a:lnTo>
                <a:lnTo>
                  <a:pt x="608520" y="2143699"/>
                </a:lnTo>
                <a:lnTo>
                  <a:pt x="608520" y="2146489"/>
                </a:lnTo>
                <a:lnTo>
                  <a:pt x="607393" y="2147616"/>
                </a:lnTo>
                <a:close/>
              </a:path>
              <a:path w="4523740" h="2472690">
                <a:moveTo>
                  <a:pt x="912748" y="2152647"/>
                </a:moveTo>
                <a:lnTo>
                  <a:pt x="904408" y="2152647"/>
                </a:lnTo>
                <a:lnTo>
                  <a:pt x="901030" y="2149266"/>
                </a:lnTo>
                <a:lnTo>
                  <a:pt x="901030" y="2140922"/>
                </a:lnTo>
                <a:lnTo>
                  <a:pt x="904408" y="2137542"/>
                </a:lnTo>
                <a:lnTo>
                  <a:pt x="912748" y="2137542"/>
                </a:lnTo>
                <a:lnTo>
                  <a:pt x="916126" y="2140922"/>
                </a:lnTo>
                <a:lnTo>
                  <a:pt x="916126" y="2149266"/>
                </a:lnTo>
                <a:lnTo>
                  <a:pt x="912748" y="2152647"/>
                </a:lnTo>
                <a:close/>
              </a:path>
              <a:path w="4523740" h="2472690">
                <a:moveTo>
                  <a:pt x="1218100" y="2157674"/>
                </a:moveTo>
                <a:lnTo>
                  <a:pt x="1204199" y="2157674"/>
                </a:lnTo>
                <a:lnTo>
                  <a:pt x="1198568" y="2152040"/>
                </a:lnTo>
                <a:lnTo>
                  <a:pt x="1198568" y="2138112"/>
                </a:lnTo>
                <a:lnTo>
                  <a:pt x="1204199" y="2132477"/>
                </a:lnTo>
                <a:lnTo>
                  <a:pt x="1218117" y="2132477"/>
                </a:lnTo>
                <a:lnTo>
                  <a:pt x="1223748" y="2138112"/>
                </a:lnTo>
                <a:lnTo>
                  <a:pt x="1223748" y="2152040"/>
                </a:lnTo>
                <a:lnTo>
                  <a:pt x="1218100" y="2157674"/>
                </a:lnTo>
                <a:close/>
              </a:path>
              <a:path w="4523740" h="2472690">
                <a:moveTo>
                  <a:pt x="1523000" y="2161881"/>
                </a:moveTo>
                <a:lnTo>
                  <a:pt x="1504473" y="2161881"/>
                </a:lnTo>
                <a:lnTo>
                  <a:pt x="1496959" y="2154361"/>
                </a:lnTo>
                <a:lnTo>
                  <a:pt x="1496959" y="2135824"/>
                </a:lnTo>
                <a:lnTo>
                  <a:pt x="1504473" y="2128307"/>
                </a:lnTo>
                <a:lnTo>
                  <a:pt x="1523000" y="2128307"/>
                </a:lnTo>
                <a:lnTo>
                  <a:pt x="1530513" y="2135824"/>
                </a:lnTo>
                <a:lnTo>
                  <a:pt x="1530513" y="2154361"/>
                </a:lnTo>
                <a:lnTo>
                  <a:pt x="1523000" y="2161881"/>
                </a:lnTo>
                <a:close/>
              </a:path>
              <a:path w="4523740" h="2472690">
                <a:moveTo>
                  <a:pt x="1816316" y="2165245"/>
                </a:moveTo>
                <a:lnTo>
                  <a:pt x="1808475" y="2163663"/>
                </a:lnTo>
                <a:lnTo>
                  <a:pt x="1802074" y="2159345"/>
                </a:lnTo>
                <a:lnTo>
                  <a:pt x="1797759" y="2152940"/>
                </a:lnTo>
                <a:lnTo>
                  <a:pt x="1796177" y="2145092"/>
                </a:lnTo>
                <a:lnTo>
                  <a:pt x="1797759" y="2137247"/>
                </a:lnTo>
                <a:lnTo>
                  <a:pt x="1802074" y="2130843"/>
                </a:lnTo>
                <a:lnTo>
                  <a:pt x="1808475" y="2126526"/>
                </a:lnTo>
                <a:lnTo>
                  <a:pt x="1816316" y="2124943"/>
                </a:lnTo>
                <a:lnTo>
                  <a:pt x="1824157" y="2126526"/>
                </a:lnTo>
                <a:lnTo>
                  <a:pt x="1830559" y="2130843"/>
                </a:lnTo>
                <a:lnTo>
                  <a:pt x="1834874" y="2137247"/>
                </a:lnTo>
                <a:lnTo>
                  <a:pt x="1836456" y="2145092"/>
                </a:lnTo>
                <a:lnTo>
                  <a:pt x="1834874" y="2152940"/>
                </a:lnTo>
                <a:lnTo>
                  <a:pt x="1830559" y="2159345"/>
                </a:lnTo>
                <a:lnTo>
                  <a:pt x="1824157" y="2163663"/>
                </a:lnTo>
                <a:lnTo>
                  <a:pt x="1816316" y="2165245"/>
                </a:lnTo>
                <a:close/>
              </a:path>
              <a:path w="4523740" h="2472690">
                <a:moveTo>
                  <a:pt x="2118895" y="2168606"/>
                </a:moveTo>
                <a:lnTo>
                  <a:pt x="2109748" y="2166758"/>
                </a:lnTo>
                <a:lnTo>
                  <a:pt x="2102279" y="2161719"/>
                </a:lnTo>
                <a:lnTo>
                  <a:pt x="2097242" y="2154245"/>
                </a:lnTo>
                <a:lnTo>
                  <a:pt x="2095395" y="2145092"/>
                </a:lnTo>
                <a:lnTo>
                  <a:pt x="2097242" y="2135941"/>
                </a:lnTo>
                <a:lnTo>
                  <a:pt x="2102279" y="2128467"/>
                </a:lnTo>
                <a:lnTo>
                  <a:pt x="2109748" y="2123427"/>
                </a:lnTo>
                <a:lnTo>
                  <a:pt x="2118895" y="2121579"/>
                </a:lnTo>
                <a:lnTo>
                  <a:pt x="2128041" y="2123427"/>
                </a:lnTo>
                <a:lnTo>
                  <a:pt x="2135511" y="2128467"/>
                </a:lnTo>
                <a:lnTo>
                  <a:pt x="2140547" y="2135941"/>
                </a:lnTo>
                <a:lnTo>
                  <a:pt x="2142394" y="2145092"/>
                </a:lnTo>
                <a:lnTo>
                  <a:pt x="2140547" y="2154245"/>
                </a:lnTo>
                <a:lnTo>
                  <a:pt x="2135511" y="2161719"/>
                </a:lnTo>
                <a:lnTo>
                  <a:pt x="2128041" y="2166758"/>
                </a:lnTo>
                <a:lnTo>
                  <a:pt x="2118895" y="2168606"/>
                </a:lnTo>
                <a:close/>
              </a:path>
              <a:path w="4523740" h="2472690">
                <a:moveTo>
                  <a:pt x="2421476" y="2171130"/>
                </a:moveTo>
                <a:lnTo>
                  <a:pt x="2411356" y="2169084"/>
                </a:lnTo>
                <a:lnTo>
                  <a:pt x="2403089" y="2163507"/>
                </a:lnTo>
                <a:lnTo>
                  <a:pt x="2397514" y="2155236"/>
                </a:lnTo>
                <a:lnTo>
                  <a:pt x="2395470" y="2145109"/>
                </a:lnTo>
                <a:lnTo>
                  <a:pt x="2397514" y="2134984"/>
                </a:lnTo>
                <a:lnTo>
                  <a:pt x="2403089" y="2126713"/>
                </a:lnTo>
                <a:lnTo>
                  <a:pt x="2411356" y="2121135"/>
                </a:lnTo>
                <a:lnTo>
                  <a:pt x="2421476" y="2119089"/>
                </a:lnTo>
                <a:lnTo>
                  <a:pt x="2431594" y="2121135"/>
                </a:lnTo>
                <a:lnTo>
                  <a:pt x="2439860" y="2126713"/>
                </a:lnTo>
                <a:lnTo>
                  <a:pt x="2445435" y="2134984"/>
                </a:lnTo>
                <a:lnTo>
                  <a:pt x="2447480" y="2145109"/>
                </a:lnTo>
                <a:lnTo>
                  <a:pt x="2445437" y="2155236"/>
                </a:lnTo>
                <a:lnTo>
                  <a:pt x="2439867" y="2163507"/>
                </a:lnTo>
                <a:lnTo>
                  <a:pt x="2431602" y="2169084"/>
                </a:lnTo>
                <a:lnTo>
                  <a:pt x="2421476" y="2171130"/>
                </a:lnTo>
                <a:close/>
              </a:path>
              <a:path w="4523740" h="2472690">
                <a:moveTo>
                  <a:pt x="2724055" y="2174493"/>
                </a:moveTo>
                <a:lnTo>
                  <a:pt x="2712622" y="2172185"/>
                </a:lnTo>
                <a:lnTo>
                  <a:pt x="2703288" y="2165889"/>
                </a:lnTo>
                <a:lnTo>
                  <a:pt x="2696995" y="2156549"/>
                </a:lnTo>
                <a:lnTo>
                  <a:pt x="2694688" y="2145109"/>
                </a:lnTo>
                <a:lnTo>
                  <a:pt x="2696995" y="2133670"/>
                </a:lnTo>
                <a:lnTo>
                  <a:pt x="2703288" y="2124330"/>
                </a:lnTo>
                <a:lnTo>
                  <a:pt x="2712622" y="2118034"/>
                </a:lnTo>
                <a:lnTo>
                  <a:pt x="2724055" y="2115725"/>
                </a:lnTo>
                <a:lnTo>
                  <a:pt x="2735487" y="2118034"/>
                </a:lnTo>
                <a:lnTo>
                  <a:pt x="2744821" y="2124330"/>
                </a:lnTo>
                <a:lnTo>
                  <a:pt x="2751114" y="2133670"/>
                </a:lnTo>
                <a:lnTo>
                  <a:pt x="2753422" y="2145109"/>
                </a:lnTo>
                <a:lnTo>
                  <a:pt x="2751114" y="2156549"/>
                </a:lnTo>
                <a:lnTo>
                  <a:pt x="2744821" y="2165889"/>
                </a:lnTo>
                <a:lnTo>
                  <a:pt x="2735487" y="2172185"/>
                </a:lnTo>
                <a:lnTo>
                  <a:pt x="2724055" y="2174493"/>
                </a:lnTo>
                <a:close/>
              </a:path>
              <a:path w="4523740" h="2472690">
                <a:moveTo>
                  <a:pt x="3026633" y="2177861"/>
                </a:moveTo>
                <a:lnTo>
                  <a:pt x="3013896" y="2175286"/>
                </a:lnTo>
                <a:lnTo>
                  <a:pt x="3003493" y="2168265"/>
                </a:lnTo>
                <a:lnTo>
                  <a:pt x="2996478" y="2157855"/>
                </a:lnTo>
                <a:lnTo>
                  <a:pt x="2993905" y="2145109"/>
                </a:lnTo>
                <a:lnTo>
                  <a:pt x="2996478" y="2132365"/>
                </a:lnTo>
                <a:lnTo>
                  <a:pt x="3003493" y="2121955"/>
                </a:lnTo>
                <a:lnTo>
                  <a:pt x="3013896" y="2114936"/>
                </a:lnTo>
                <a:lnTo>
                  <a:pt x="3026633" y="2112362"/>
                </a:lnTo>
                <a:lnTo>
                  <a:pt x="3039371" y="2114936"/>
                </a:lnTo>
                <a:lnTo>
                  <a:pt x="3049775" y="2121955"/>
                </a:lnTo>
                <a:lnTo>
                  <a:pt x="3056791" y="2132365"/>
                </a:lnTo>
                <a:lnTo>
                  <a:pt x="3059364" y="2145109"/>
                </a:lnTo>
                <a:lnTo>
                  <a:pt x="3056791" y="2157855"/>
                </a:lnTo>
                <a:lnTo>
                  <a:pt x="3049775" y="2168265"/>
                </a:lnTo>
                <a:lnTo>
                  <a:pt x="3039371" y="2175286"/>
                </a:lnTo>
                <a:lnTo>
                  <a:pt x="3026633" y="2177861"/>
                </a:lnTo>
                <a:close/>
              </a:path>
              <a:path w="4523740" h="2472690">
                <a:moveTo>
                  <a:pt x="3329211" y="2180381"/>
                </a:moveTo>
                <a:lnTo>
                  <a:pt x="3315502" y="2177609"/>
                </a:lnTo>
                <a:lnTo>
                  <a:pt x="3304303" y="2170052"/>
                </a:lnTo>
                <a:lnTo>
                  <a:pt x="3296750" y="2158845"/>
                </a:lnTo>
                <a:lnTo>
                  <a:pt x="3293980" y="2145126"/>
                </a:lnTo>
                <a:lnTo>
                  <a:pt x="3296750" y="2131408"/>
                </a:lnTo>
                <a:lnTo>
                  <a:pt x="3304303" y="2120201"/>
                </a:lnTo>
                <a:lnTo>
                  <a:pt x="3315502" y="2112643"/>
                </a:lnTo>
                <a:lnTo>
                  <a:pt x="3329211" y="2109872"/>
                </a:lnTo>
                <a:lnTo>
                  <a:pt x="3342923" y="2112643"/>
                </a:lnTo>
                <a:lnTo>
                  <a:pt x="3354123" y="2120201"/>
                </a:lnTo>
                <a:lnTo>
                  <a:pt x="3361676" y="2131408"/>
                </a:lnTo>
                <a:lnTo>
                  <a:pt x="3364446" y="2145126"/>
                </a:lnTo>
                <a:lnTo>
                  <a:pt x="3361678" y="2158845"/>
                </a:lnTo>
                <a:lnTo>
                  <a:pt x="3354129" y="2170052"/>
                </a:lnTo>
                <a:lnTo>
                  <a:pt x="3342930" y="2177609"/>
                </a:lnTo>
                <a:lnTo>
                  <a:pt x="3329211" y="2180381"/>
                </a:lnTo>
                <a:close/>
              </a:path>
              <a:path w="4523740" h="2472690">
                <a:moveTo>
                  <a:pt x="3631783" y="2182905"/>
                </a:moveTo>
                <a:lnTo>
                  <a:pt x="3617087" y="2179935"/>
                </a:lnTo>
                <a:lnTo>
                  <a:pt x="3605086" y="2171837"/>
                </a:lnTo>
                <a:lnTo>
                  <a:pt x="3596995" y="2159829"/>
                </a:lnTo>
                <a:lnTo>
                  <a:pt x="3594028" y="2145126"/>
                </a:lnTo>
                <a:lnTo>
                  <a:pt x="3596995" y="2130424"/>
                </a:lnTo>
                <a:lnTo>
                  <a:pt x="3605086" y="2118415"/>
                </a:lnTo>
                <a:lnTo>
                  <a:pt x="3617087" y="2110318"/>
                </a:lnTo>
                <a:lnTo>
                  <a:pt x="3631783" y="2107348"/>
                </a:lnTo>
                <a:lnTo>
                  <a:pt x="3646479" y="2110318"/>
                </a:lnTo>
                <a:lnTo>
                  <a:pt x="3658479" y="2118415"/>
                </a:lnTo>
                <a:lnTo>
                  <a:pt x="3666571" y="2130424"/>
                </a:lnTo>
                <a:lnTo>
                  <a:pt x="3669538" y="2145126"/>
                </a:lnTo>
                <a:lnTo>
                  <a:pt x="3666571" y="2159829"/>
                </a:lnTo>
                <a:lnTo>
                  <a:pt x="3658479" y="2171837"/>
                </a:lnTo>
                <a:lnTo>
                  <a:pt x="3646479" y="2179935"/>
                </a:lnTo>
                <a:lnTo>
                  <a:pt x="3631783" y="2182905"/>
                </a:lnTo>
                <a:close/>
              </a:path>
              <a:path w="4523740" h="2472690">
                <a:moveTo>
                  <a:pt x="3934361" y="2186269"/>
                </a:moveTo>
                <a:lnTo>
                  <a:pt x="3918361" y="2183036"/>
                </a:lnTo>
                <a:lnTo>
                  <a:pt x="3905299" y="2174219"/>
                </a:lnTo>
                <a:lnTo>
                  <a:pt x="3896494" y="2161141"/>
                </a:lnTo>
                <a:lnTo>
                  <a:pt x="3893266" y="2145126"/>
                </a:lnTo>
                <a:lnTo>
                  <a:pt x="3896494" y="2129111"/>
                </a:lnTo>
                <a:lnTo>
                  <a:pt x="3905299" y="2116034"/>
                </a:lnTo>
                <a:lnTo>
                  <a:pt x="3918361" y="2107217"/>
                </a:lnTo>
                <a:lnTo>
                  <a:pt x="3934361" y="2103984"/>
                </a:lnTo>
                <a:lnTo>
                  <a:pt x="3950367" y="2107217"/>
                </a:lnTo>
                <a:lnTo>
                  <a:pt x="3963441" y="2116034"/>
                </a:lnTo>
                <a:lnTo>
                  <a:pt x="3972257" y="2129111"/>
                </a:lnTo>
                <a:lnTo>
                  <a:pt x="3975490" y="2145126"/>
                </a:lnTo>
                <a:lnTo>
                  <a:pt x="3972257" y="2161141"/>
                </a:lnTo>
                <a:lnTo>
                  <a:pt x="3963441" y="2174219"/>
                </a:lnTo>
                <a:lnTo>
                  <a:pt x="3950367" y="2183036"/>
                </a:lnTo>
                <a:lnTo>
                  <a:pt x="3934361" y="2186269"/>
                </a:lnTo>
                <a:close/>
              </a:path>
              <a:path w="4523740" h="2472690">
                <a:moveTo>
                  <a:pt x="4236940" y="2188792"/>
                </a:moveTo>
                <a:lnTo>
                  <a:pt x="4219960" y="2185362"/>
                </a:lnTo>
                <a:lnTo>
                  <a:pt x="4206093" y="2176007"/>
                </a:lnTo>
                <a:lnTo>
                  <a:pt x="4196743" y="2162132"/>
                </a:lnTo>
                <a:lnTo>
                  <a:pt x="4193314" y="2145143"/>
                </a:lnTo>
                <a:lnTo>
                  <a:pt x="4196743" y="2128154"/>
                </a:lnTo>
                <a:lnTo>
                  <a:pt x="4206093" y="2114280"/>
                </a:lnTo>
                <a:lnTo>
                  <a:pt x="4219960" y="2104925"/>
                </a:lnTo>
                <a:lnTo>
                  <a:pt x="4236940" y="2101494"/>
                </a:lnTo>
                <a:lnTo>
                  <a:pt x="4253919" y="2104925"/>
                </a:lnTo>
                <a:lnTo>
                  <a:pt x="4267786" y="2114280"/>
                </a:lnTo>
                <a:lnTo>
                  <a:pt x="4277136" y="2128154"/>
                </a:lnTo>
                <a:lnTo>
                  <a:pt x="4280565" y="2145143"/>
                </a:lnTo>
                <a:lnTo>
                  <a:pt x="4277136" y="2162132"/>
                </a:lnTo>
                <a:lnTo>
                  <a:pt x="4267786" y="2176007"/>
                </a:lnTo>
                <a:lnTo>
                  <a:pt x="4253919" y="2185362"/>
                </a:lnTo>
                <a:lnTo>
                  <a:pt x="4236940" y="2188792"/>
                </a:lnTo>
                <a:close/>
              </a:path>
              <a:path w="4523740" h="2472690">
                <a:moveTo>
                  <a:pt x="4523696" y="2188118"/>
                </a:moveTo>
                <a:lnTo>
                  <a:pt x="4521565" y="2187687"/>
                </a:lnTo>
                <a:lnTo>
                  <a:pt x="4506904" y="2177792"/>
                </a:lnTo>
                <a:lnTo>
                  <a:pt x="4497020" y="2163116"/>
                </a:lnTo>
                <a:lnTo>
                  <a:pt x="4493396" y="2145143"/>
                </a:lnTo>
                <a:lnTo>
                  <a:pt x="4497020" y="2127173"/>
                </a:lnTo>
                <a:lnTo>
                  <a:pt x="4506904" y="2112497"/>
                </a:lnTo>
                <a:lnTo>
                  <a:pt x="4521565" y="2102602"/>
                </a:lnTo>
                <a:lnTo>
                  <a:pt x="4523696" y="2102172"/>
                </a:lnTo>
                <a:lnTo>
                  <a:pt x="4523696" y="2188118"/>
                </a:lnTo>
                <a:close/>
              </a:path>
              <a:path w="4523740" h="2472690">
                <a:moveTo>
                  <a:pt x="1211996" y="2448376"/>
                </a:moveTo>
                <a:lnTo>
                  <a:pt x="1210316" y="2448376"/>
                </a:lnTo>
                <a:lnTo>
                  <a:pt x="1210316" y="2447435"/>
                </a:lnTo>
                <a:lnTo>
                  <a:pt x="1211996" y="2447435"/>
                </a:lnTo>
                <a:lnTo>
                  <a:pt x="1211996" y="2448376"/>
                </a:lnTo>
                <a:close/>
              </a:path>
              <a:path w="4523740" h="2472690">
                <a:moveTo>
                  <a:pt x="1515587" y="2451268"/>
                </a:moveTo>
                <a:lnTo>
                  <a:pt x="1511872" y="2451268"/>
                </a:lnTo>
                <a:lnTo>
                  <a:pt x="1510374" y="2449773"/>
                </a:lnTo>
                <a:lnTo>
                  <a:pt x="1510374" y="2446038"/>
                </a:lnTo>
                <a:lnTo>
                  <a:pt x="1511872" y="2444540"/>
                </a:lnTo>
                <a:lnTo>
                  <a:pt x="1515604" y="2444540"/>
                </a:lnTo>
                <a:lnTo>
                  <a:pt x="1517098" y="2446038"/>
                </a:lnTo>
                <a:lnTo>
                  <a:pt x="1517098" y="2449773"/>
                </a:lnTo>
                <a:lnTo>
                  <a:pt x="1515587" y="2451268"/>
                </a:lnTo>
                <a:close/>
              </a:path>
              <a:path w="4523740" h="2472690">
                <a:moveTo>
                  <a:pt x="1820483" y="2455475"/>
                </a:moveTo>
                <a:lnTo>
                  <a:pt x="1812146" y="2455475"/>
                </a:lnTo>
                <a:lnTo>
                  <a:pt x="1808769" y="2452094"/>
                </a:lnTo>
                <a:lnTo>
                  <a:pt x="1808769" y="2443750"/>
                </a:lnTo>
                <a:lnTo>
                  <a:pt x="1812146" y="2440370"/>
                </a:lnTo>
                <a:lnTo>
                  <a:pt x="1820483" y="2440370"/>
                </a:lnTo>
                <a:lnTo>
                  <a:pt x="1823864" y="2443750"/>
                </a:lnTo>
                <a:lnTo>
                  <a:pt x="1823864" y="2452094"/>
                </a:lnTo>
                <a:lnTo>
                  <a:pt x="1820483" y="2455475"/>
                </a:lnTo>
                <a:close/>
              </a:path>
              <a:path w="4523740" h="2472690">
                <a:moveTo>
                  <a:pt x="2124914" y="2458839"/>
                </a:moveTo>
                <a:lnTo>
                  <a:pt x="2112879" y="2458839"/>
                </a:lnTo>
                <a:lnTo>
                  <a:pt x="2107987" y="2453943"/>
                </a:lnTo>
                <a:lnTo>
                  <a:pt x="2107987" y="2441901"/>
                </a:lnTo>
                <a:lnTo>
                  <a:pt x="2112879" y="2437006"/>
                </a:lnTo>
                <a:lnTo>
                  <a:pt x="2124914" y="2437006"/>
                </a:lnTo>
                <a:lnTo>
                  <a:pt x="2129806" y="2441901"/>
                </a:lnTo>
                <a:lnTo>
                  <a:pt x="2129806" y="2453943"/>
                </a:lnTo>
                <a:lnTo>
                  <a:pt x="2124914" y="2458839"/>
                </a:lnTo>
                <a:close/>
              </a:path>
              <a:path w="4523740" h="2472690">
                <a:moveTo>
                  <a:pt x="2429814" y="2463043"/>
                </a:moveTo>
                <a:lnTo>
                  <a:pt x="2413136" y="2463043"/>
                </a:lnTo>
                <a:lnTo>
                  <a:pt x="2406381" y="2456281"/>
                </a:lnTo>
                <a:lnTo>
                  <a:pt x="2406381" y="2439594"/>
                </a:lnTo>
                <a:lnTo>
                  <a:pt x="2413136" y="2432835"/>
                </a:lnTo>
                <a:lnTo>
                  <a:pt x="2429814" y="2432835"/>
                </a:lnTo>
                <a:lnTo>
                  <a:pt x="2436572" y="2439594"/>
                </a:lnTo>
                <a:lnTo>
                  <a:pt x="2436572" y="2456281"/>
                </a:lnTo>
                <a:lnTo>
                  <a:pt x="2429814" y="2463043"/>
                </a:lnTo>
                <a:close/>
              </a:path>
              <a:path w="4523740" h="2472690">
                <a:moveTo>
                  <a:pt x="2733789" y="2465566"/>
                </a:moveTo>
                <a:lnTo>
                  <a:pt x="2714321" y="2465566"/>
                </a:lnTo>
                <a:lnTo>
                  <a:pt x="2706436" y="2457678"/>
                </a:lnTo>
                <a:lnTo>
                  <a:pt x="2706436" y="2438200"/>
                </a:lnTo>
                <a:lnTo>
                  <a:pt x="2714321" y="2430312"/>
                </a:lnTo>
                <a:lnTo>
                  <a:pt x="2733789" y="2430312"/>
                </a:lnTo>
                <a:lnTo>
                  <a:pt x="2741670" y="2438200"/>
                </a:lnTo>
                <a:lnTo>
                  <a:pt x="2741670" y="2457678"/>
                </a:lnTo>
                <a:lnTo>
                  <a:pt x="2733789" y="2465566"/>
                </a:lnTo>
                <a:close/>
              </a:path>
              <a:path w="4523740" h="2472690">
                <a:moveTo>
                  <a:pt x="3026633" y="2468930"/>
                </a:moveTo>
                <a:lnTo>
                  <a:pt x="3018468" y="2467280"/>
                </a:lnTo>
                <a:lnTo>
                  <a:pt x="3011800" y="2462780"/>
                </a:lnTo>
                <a:lnTo>
                  <a:pt x="3007303" y="2456107"/>
                </a:lnTo>
                <a:lnTo>
                  <a:pt x="3005654" y="2447937"/>
                </a:lnTo>
                <a:lnTo>
                  <a:pt x="3007303" y="2439768"/>
                </a:lnTo>
                <a:lnTo>
                  <a:pt x="3011800" y="2433097"/>
                </a:lnTo>
                <a:lnTo>
                  <a:pt x="3018468" y="2428598"/>
                </a:lnTo>
                <a:lnTo>
                  <a:pt x="3026633" y="2426948"/>
                </a:lnTo>
                <a:lnTo>
                  <a:pt x="3034798" y="2428598"/>
                </a:lnTo>
                <a:lnTo>
                  <a:pt x="3041466" y="2433097"/>
                </a:lnTo>
                <a:lnTo>
                  <a:pt x="3045963" y="2439768"/>
                </a:lnTo>
                <a:lnTo>
                  <a:pt x="3047612" y="2447937"/>
                </a:lnTo>
                <a:lnTo>
                  <a:pt x="3045963" y="2456107"/>
                </a:lnTo>
                <a:lnTo>
                  <a:pt x="3041466" y="2462780"/>
                </a:lnTo>
                <a:lnTo>
                  <a:pt x="3034798" y="2467280"/>
                </a:lnTo>
                <a:lnTo>
                  <a:pt x="3026633" y="2468930"/>
                </a:lnTo>
                <a:close/>
              </a:path>
              <a:path w="4523740" h="2472690">
                <a:moveTo>
                  <a:pt x="3329211" y="2470610"/>
                </a:moveTo>
                <a:lnTo>
                  <a:pt x="3320389" y="2468830"/>
                </a:lnTo>
                <a:lnTo>
                  <a:pt x="3313186" y="2463973"/>
                </a:lnTo>
                <a:lnTo>
                  <a:pt x="3308332" y="2456767"/>
                </a:lnTo>
                <a:lnTo>
                  <a:pt x="3306552" y="2447937"/>
                </a:lnTo>
                <a:lnTo>
                  <a:pt x="3308332" y="2439108"/>
                </a:lnTo>
                <a:lnTo>
                  <a:pt x="3313186" y="2431902"/>
                </a:lnTo>
                <a:lnTo>
                  <a:pt x="3320389" y="2427045"/>
                </a:lnTo>
                <a:lnTo>
                  <a:pt x="3329211" y="2425264"/>
                </a:lnTo>
                <a:lnTo>
                  <a:pt x="3338036" y="2427045"/>
                </a:lnTo>
                <a:lnTo>
                  <a:pt x="3345239" y="2431902"/>
                </a:lnTo>
                <a:lnTo>
                  <a:pt x="3350094" y="2439108"/>
                </a:lnTo>
                <a:lnTo>
                  <a:pt x="3351874" y="2447937"/>
                </a:lnTo>
                <a:lnTo>
                  <a:pt x="3350092" y="2456767"/>
                </a:lnTo>
                <a:lnTo>
                  <a:pt x="3345233" y="2463973"/>
                </a:lnTo>
                <a:lnTo>
                  <a:pt x="3338029" y="2468830"/>
                </a:lnTo>
                <a:lnTo>
                  <a:pt x="3329211" y="2470610"/>
                </a:lnTo>
                <a:close/>
              </a:path>
              <a:path w="4523740" h="2472690">
                <a:moveTo>
                  <a:pt x="3631783" y="2470610"/>
                </a:moveTo>
                <a:lnTo>
                  <a:pt x="3622965" y="2468830"/>
                </a:lnTo>
                <a:lnTo>
                  <a:pt x="3615769" y="2463973"/>
                </a:lnTo>
                <a:lnTo>
                  <a:pt x="3610921" y="2456767"/>
                </a:lnTo>
                <a:lnTo>
                  <a:pt x="3609143" y="2447937"/>
                </a:lnTo>
                <a:lnTo>
                  <a:pt x="3610921" y="2439108"/>
                </a:lnTo>
                <a:lnTo>
                  <a:pt x="3615769" y="2431902"/>
                </a:lnTo>
                <a:lnTo>
                  <a:pt x="3622965" y="2427045"/>
                </a:lnTo>
                <a:lnTo>
                  <a:pt x="3631783" y="2425264"/>
                </a:lnTo>
                <a:lnTo>
                  <a:pt x="3640606" y="2427045"/>
                </a:lnTo>
                <a:lnTo>
                  <a:pt x="3647814" y="2431902"/>
                </a:lnTo>
                <a:lnTo>
                  <a:pt x="3652674" y="2439108"/>
                </a:lnTo>
                <a:lnTo>
                  <a:pt x="3654456" y="2447937"/>
                </a:lnTo>
                <a:lnTo>
                  <a:pt x="3652674" y="2456767"/>
                </a:lnTo>
                <a:lnTo>
                  <a:pt x="3647814" y="2463973"/>
                </a:lnTo>
                <a:lnTo>
                  <a:pt x="3640606" y="2468830"/>
                </a:lnTo>
                <a:lnTo>
                  <a:pt x="3631783" y="2470610"/>
                </a:lnTo>
                <a:close/>
              </a:path>
              <a:path w="4523740" h="2472690">
                <a:moveTo>
                  <a:pt x="3934361" y="2472294"/>
                </a:moveTo>
                <a:lnTo>
                  <a:pt x="3924895" y="2470381"/>
                </a:lnTo>
                <a:lnTo>
                  <a:pt x="3917162" y="2465164"/>
                </a:lnTo>
                <a:lnTo>
                  <a:pt x="3911947" y="2457427"/>
                </a:lnTo>
                <a:lnTo>
                  <a:pt x="3910035" y="2447954"/>
                </a:lnTo>
                <a:lnTo>
                  <a:pt x="3911947" y="2438482"/>
                </a:lnTo>
                <a:lnTo>
                  <a:pt x="3917162" y="2430747"/>
                </a:lnTo>
                <a:lnTo>
                  <a:pt x="3924895" y="2425531"/>
                </a:lnTo>
                <a:lnTo>
                  <a:pt x="3934361" y="2423618"/>
                </a:lnTo>
                <a:lnTo>
                  <a:pt x="3943827" y="2425531"/>
                </a:lnTo>
                <a:lnTo>
                  <a:pt x="3951560" y="2430747"/>
                </a:lnTo>
                <a:lnTo>
                  <a:pt x="3956775" y="2438482"/>
                </a:lnTo>
                <a:lnTo>
                  <a:pt x="3958688" y="2447954"/>
                </a:lnTo>
                <a:lnTo>
                  <a:pt x="3956775" y="2457427"/>
                </a:lnTo>
                <a:lnTo>
                  <a:pt x="3951560" y="2465164"/>
                </a:lnTo>
                <a:lnTo>
                  <a:pt x="3943827" y="2470381"/>
                </a:lnTo>
                <a:lnTo>
                  <a:pt x="3934361" y="2472294"/>
                </a:lnTo>
                <a:close/>
              </a:path>
              <a:path w="4523740" h="2472690">
                <a:moveTo>
                  <a:pt x="4236940" y="2470610"/>
                </a:moveTo>
                <a:lnTo>
                  <a:pt x="4228122" y="2468830"/>
                </a:lnTo>
                <a:lnTo>
                  <a:pt x="4220926" y="2463973"/>
                </a:lnTo>
                <a:lnTo>
                  <a:pt x="4216078" y="2456767"/>
                </a:lnTo>
                <a:lnTo>
                  <a:pt x="4214300" y="2447937"/>
                </a:lnTo>
                <a:lnTo>
                  <a:pt x="4216078" y="2439108"/>
                </a:lnTo>
                <a:lnTo>
                  <a:pt x="4220926" y="2431902"/>
                </a:lnTo>
                <a:lnTo>
                  <a:pt x="4228122" y="2427045"/>
                </a:lnTo>
                <a:lnTo>
                  <a:pt x="4236940" y="2425264"/>
                </a:lnTo>
                <a:lnTo>
                  <a:pt x="4245777" y="2427045"/>
                </a:lnTo>
                <a:lnTo>
                  <a:pt x="4252983" y="2431902"/>
                </a:lnTo>
                <a:lnTo>
                  <a:pt x="4257835" y="2439108"/>
                </a:lnTo>
                <a:lnTo>
                  <a:pt x="4259613" y="2447937"/>
                </a:lnTo>
                <a:lnTo>
                  <a:pt x="4257830" y="2456767"/>
                </a:lnTo>
                <a:lnTo>
                  <a:pt x="4252970" y="2463973"/>
                </a:lnTo>
                <a:lnTo>
                  <a:pt x="4245763" y="2468830"/>
                </a:lnTo>
                <a:lnTo>
                  <a:pt x="4236940" y="2470610"/>
                </a:lnTo>
                <a:close/>
              </a:path>
              <a:path w="4523740" h="2472690">
                <a:moveTo>
                  <a:pt x="4523696" y="2459835"/>
                </a:moveTo>
                <a:lnTo>
                  <a:pt x="4520962" y="2455784"/>
                </a:lnTo>
                <a:lnTo>
                  <a:pt x="4519375" y="2447937"/>
                </a:lnTo>
                <a:lnTo>
                  <a:pt x="4520962" y="2440092"/>
                </a:lnTo>
                <a:lnTo>
                  <a:pt x="4523696" y="2436041"/>
                </a:lnTo>
                <a:lnTo>
                  <a:pt x="4523696" y="2459835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0" y="9004121"/>
            <a:ext cx="18288000" cy="132715"/>
          </a:xfrm>
          <a:custGeom>
            <a:avLst/>
            <a:gdLst/>
            <a:ahLst/>
            <a:cxnLst/>
            <a:rect l="l" t="t" r="r" b="b"/>
            <a:pathLst>
              <a:path w="18288000" h="132715">
                <a:moveTo>
                  <a:pt x="11426596" y="0"/>
                </a:moveTo>
                <a:lnTo>
                  <a:pt x="0" y="0"/>
                </a:lnTo>
                <a:lnTo>
                  <a:pt x="0" y="114261"/>
                </a:lnTo>
                <a:lnTo>
                  <a:pt x="11426596" y="114261"/>
                </a:lnTo>
                <a:lnTo>
                  <a:pt x="11426596" y="0"/>
                </a:lnTo>
                <a:close/>
              </a:path>
              <a:path w="18288000" h="132715">
                <a:moveTo>
                  <a:pt x="18287988" y="18389"/>
                </a:moveTo>
                <a:lnTo>
                  <a:pt x="11430318" y="0"/>
                </a:lnTo>
                <a:lnTo>
                  <a:pt x="11430013" y="114300"/>
                </a:lnTo>
                <a:lnTo>
                  <a:pt x="18287988" y="132689"/>
                </a:lnTo>
                <a:lnTo>
                  <a:pt x="18287988" y="18389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15915854" y="0"/>
            <a:ext cx="1449705" cy="1673225"/>
          </a:xfrm>
          <a:custGeom>
            <a:avLst/>
            <a:gdLst/>
            <a:ahLst/>
            <a:cxnLst/>
            <a:rect l="l" t="t" r="r" b="b"/>
            <a:pathLst>
              <a:path w="1449705" h="1673225">
                <a:moveTo>
                  <a:pt x="724996" y="1673225"/>
                </a:moveTo>
                <a:lnTo>
                  <a:pt x="675162" y="1671418"/>
                </a:lnTo>
                <a:lnTo>
                  <a:pt x="625515" y="1666233"/>
                </a:lnTo>
                <a:lnTo>
                  <a:pt x="576618" y="1658027"/>
                </a:lnTo>
                <a:lnTo>
                  <a:pt x="529036" y="1647154"/>
                </a:lnTo>
                <a:lnTo>
                  <a:pt x="483331" y="1633970"/>
                </a:lnTo>
                <a:lnTo>
                  <a:pt x="437548" y="1617097"/>
                </a:lnTo>
                <a:lnTo>
                  <a:pt x="393532" y="1597501"/>
                </a:lnTo>
                <a:lnTo>
                  <a:pt x="350853" y="1575053"/>
                </a:lnTo>
                <a:lnTo>
                  <a:pt x="310183" y="1550115"/>
                </a:lnTo>
                <a:lnTo>
                  <a:pt x="271458" y="1522722"/>
                </a:lnTo>
                <a:lnTo>
                  <a:pt x="234800" y="1492990"/>
                </a:lnTo>
                <a:lnTo>
                  <a:pt x="200328" y="1461036"/>
                </a:lnTo>
                <a:lnTo>
                  <a:pt x="168164" y="1426977"/>
                </a:lnTo>
                <a:lnTo>
                  <a:pt x="138429" y="1390929"/>
                </a:lnTo>
                <a:lnTo>
                  <a:pt x="111242" y="1353008"/>
                </a:lnTo>
                <a:lnTo>
                  <a:pt x="86726" y="1313332"/>
                </a:lnTo>
                <a:lnTo>
                  <a:pt x="64999" y="1272016"/>
                </a:lnTo>
                <a:lnTo>
                  <a:pt x="46184" y="1229178"/>
                </a:lnTo>
                <a:lnTo>
                  <a:pt x="30287" y="1184523"/>
                </a:lnTo>
                <a:lnTo>
                  <a:pt x="17733" y="1139216"/>
                </a:lnTo>
                <a:lnTo>
                  <a:pt x="8429" y="1092778"/>
                </a:lnTo>
                <a:lnTo>
                  <a:pt x="2449" y="1044934"/>
                </a:lnTo>
                <a:lnTo>
                  <a:pt x="37" y="996973"/>
                </a:lnTo>
                <a:lnTo>
                  <a:pt x="0" y="0"/>
                </a:lnTo>
                <a:lnTo>
                  <a:pt x="1449212" y="0"/>
                </a:lnTo>
                <a:lnTo>
                  <a:pt x="1449212" y="996973"/>
                </a:lnTo>
                <a:lnTo>
                  <a:pt x="1446735" y="1045324"/>
                </a:lnTo>
                <a:lnTo>
                  <a:pt x="1440696" y="1092778"/>
                </a:lnTo>
                <a:lnTo>
                  <a:pt x="1431172" y="1139402"/>
                </a:lnTo>
                <a:lnTo>
                  <a:pt x="1418450" y="1184523"/>
                </a:lnTo>
                <a:lnTo>
                  <a:pt x="1402504" y="1228582"/>
                </a:lnTo>
                <a:lnTo>
                  <a:pt x="1383517" y="1271276"/>
                </a:lnTo>
                <a:lnTo>
                  <a:pt x="1361618" y="1312488"/>
                </a:lnTo>
                <a:lnTo>
                  <a:pt x="1336939" y="1352103"/>
                </a:lnTo>
                <a:lnTo>
                  <a:pt x="1309609" y="1390003"/>
                </a:lnTo>
                <a:lnTo>
                  <a:pt x="1279759" y="1426071"/>
                </a:lnTo>
                <a:lnTo>
                  <a:pt x="1247520" y="1460192"/>
                </a:lnTo>
                <a:lnTo>
                  <a:pt x="1213021" y="1492249"/>
                </a:lnTo>
                <a:lnTo>
                  <a:pt x="1176393" y="1522125"/>
                </a:lnTo>
                <a:lnTo>
                  <a:pt x="1137767" y="1549703"/>
                </a:lnTo>
                <a:lnTo>
                  <a:pt x="1097272" y="1574867"/>
                </a:lnTo>
                <a:lnTo>
                  <a:pt x="1055039" y="1597501"/>
                </a:lnTo>
                <a:lnTo>
                  <a:pt x="1011198" y="1617487"/>
                </a:lnTo>
                <a:lnTo>
                  <a:pt x="965881" y="1634709"/>
                </a:lnTo>
                <a:lnTo>
                  <a:pt x="964317" y="1635449"/>
                </a:lnTo>
                <a:lnTo>
                  <a:pt x="962754" y="1635449"/>
                </a:lnTo>
                <a:lnTo>
                  <a:pt x="961187" y="1636189"/>
                </a:lnTo>
                <a:lnTo>
                  <a:pt x="916352" y="1649142"/>
                </a:lnTo>
                <a:lnTo>
                  <a:pt x="870166" y="1659465"/>
                </a:lnTo>
                <a:lnTo>
                  <a:pt x="822778" y="1667015"/>
                </a:lnTo>
                <a:lnTo>
                  <a:pt x="774338" y="1671649"/>
                </a:lnTo>
                <a:lnTo>
                  <a:pt x="724996" y="1673225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16425636" y="390090"/>
            <a:ext cx="429895" cy="8750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550" spc="-65" b="1">
                <a:latin typeface="Microsoft JhengHei"/>
                <a:cs typeface="Microsoft JhengHei"/>
              </a:rPr>
              <a:t>6</a:t>
            </a:r>
            <a:endParaRPr sz="5550">
              <a:latin typeface="Microsoft JhengHei"/>
              <a:cs typeface="Microsoft JhengHei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65925" y="27447"/>
            <a:ext cx="4580890" cy="1000125"/>
          </a:xfrm>
          <a:custGeom>
            <a:avLst/>
            <a:gdLst/>
            <a:ahLst/>
            <a:cxnLst/>
            <a:rect l="l" t="t" r="r" b="b"/>
            <a:pathLst>
              <a:path w="4580890" h="1000125">
                <a:moveTo>
                  <a:pt x="29367" y="96478"/>
                </a:moveTo>
                <a:lnTo>
                  <a:pt x="17934" y="94170"/>
                </a:lnTo>
                <a:lnTo>
                  <a:pt x="8600" y="87874"/>
                </a:lnTo>
                <a:lnTo>
                  <a:pt x="2307" y="78534"/>
                </a:lnTo>
                <a:lnTo>
                  <a:pt x="0" y="67094"/>
                </a:lnTo>
                <a:lnTo>
                  <a:pt x="2307" y="55655"/>
                </a:lnTo>
                <a:lnTo>
                  <a:pt x="8600" y="46315"/>
                </a:lnTo>
                <a:lnTo>
                  <a:pt x="17934" y="40019"/>
                </a:lnTo>
                <a:lnTo>
                  <a:pt x="29367" y="37710"/>
                </a:lnTo>
                <a:lnTo>
                  <a:pt x="40799" y="40019"/>
                </a:lnTo>
                <a:lnTo>
                  <a:pt x="50133" y="46315"/>
                </a:lnTo>
                <a:lnTo>
                  <a:pt x="56426" y="55655"/>
                </a:lnTo>
                <a:lnTo>
                  <a:pt x="58734" y="67094"/>
                </a:lnTo>
                <a:lnTo>
                  <a:pt x="56426" y="78534"/>
                </a:lnTo>
                <a:lnTo>
                  <a:pt x="50133" y="87874"/>
                </a:lnTo>
                <a:lnTo>
                  <a:pt x="40799" y="94170"/>
                </a:lnTo>
                <a:lnTo>
                  <a:pt x="29367" y="96478"/>
                </a:lnTo>
                <a:close/>
              </a:path>
              <a:path w="4580890" h="1000125">
                <a:moveTo>
                  <a:pt x="331945" y="99842"/>
                </a:moveTo>
                <a:lnTo>
                  <a:pt x="319207" y="97268"/>
                </a:lnTo>
                <a:lnTo>
                  <a:pt x="308804" y="90249"/>
                </a:lnTo>
                <a:lnTo>
                  <a:pt x="301790" y="79839"/>
                </a:lnTo>
                <a:lnTo>
                  <a:pt x="299217" y="67094"/>
                </a:lnTo>
                <a:lnTo>
                  <a:pt x="301790" y="54350"/>
                </a:lnTo>
                <a:lnTo>
                  <a:pt x="308804" y="43940"/>
                </a:lnTo>
                <a:lnTo>
                  <a:pt x="319207" y="36921"/>
                </a:lnTo>
                <a:lnTo>
                  <a:pt x="331945" y="34347"/>
                </a:lnTo>
                <a:lnTo>
                  <a:pt x="344683" y="36921"/>
                </a:lnTo>
                <a:lnTo>
                  <a:pt x="355087" y="43940"/>
                </a:lnTo>
                <a:lnTo>
                  <a:pt x="362103" y="54350"/>
                </a:lnTo>
                <a:lnTo>
                  <a:pt x="364676" y="67094"/>
                </a:lnTo>
                <a:lnTo>
                  <a:pt x="362103" y="79839"/>
                </a:lnTo>
                <a:lnTo>
                  <a:pt x="355087" y="90249"/>
                </a:lnTo>
                <a:lnTo>
                  <a:pt x="344683" y="97268"/>
                </a:lnTo>
                <a:lnTo>
                  <a:pt x="331945" y="99842"/>
                </a:lnTo>
                <a:close/>
              </a:path>
              <a:path w="4580890" h="1000125">
                <a:moveTo>
                  <a:pt x="634523" y="102366"/>
                </a:moveTo>
                <a:lnTo>
                  <a:pt x="620814" y="99594"/>
                </a:lnTo>
                <a:lnTo>
                  <a:pt x="609615" y="92037"/>
                </a:lnTo>
                <a:lnTo>
                  <a:pt x="602062" y="80830"/>
                </a:lnTo>
                <a:lnTo>
                  <a:pt x="599292" y="67111"/>
                </a:lnTo>
                <a:lnTo>
                  <a:pt x="602062" y="53393"/>
                </a:lnTo>
                <a:lnTo>
                  <a:pt x="609615" y="42186"/>
                </a:lnTo>
                <a:lnTo>
                  <a:pt x="620814" y="34628"/>
                </a:lnTo>
                <a:lnTo>
                  <a:pt x="634523" y="31857"/>
                </a:lnTo>
                <a:lnTo>
                  <a:pt x="648234" y="34628"/>
                </a:lnTo>
                <a:lnTo>
                  <a:pt x="659434" y="42186"/>
                </a:lnTo>
                <a:lnTo>
                  <a:pt x="666987" y="53393"/>
                </a:lnTo>
                <a:lnTo>
                  <a:pt x="669758" y="67111"/>
                </a:lnTo>
                <a:lnTo>
                  <a:pt x="666990" y="80830"/>
                </a:lnTo>
                <a:lnTo>
                  <a:pt x="659441" y="92037"/>
                </a:lnTo>
                <a:lnTo>
                  <a:pt x="648242" y="99594"/>
                </a:lnTo>
                <a:lnTo>
                  <a:pt x="634523" y="102366"/>
                </a:lnTo>
                <a:close/>
              </a:path>
              <a:path w="4580890" h="1000125">
                <a:moveTo>
                  <a:pt x="937095" y="104890"/>
                </a:moveTo>
                <a:lnTo>
                  <a:pt x="922399" y="101920"/>
                </a:lnTo>
                <a:lnTo>
                  <a:pt x="910398" y="93822"/>
                </a:lnTo>
                <a:lnTo>
                  <a:pt x="902307" y="81814"/>
                </a:lnTo>
                <a:lnTo>
                  <a:pt x="899340" y="67111"/>
                </a:lnTo>
                <a:lnTo>
                  <a:pt x="902307" y="52409"/>
                </a:lnTo>
                <a:lnTo>
                  <a:pt x="910398" y="40400"/>
                </a:lnTo>
                <a:lnTo>
                  <a:pt x="922399" y="32303"/>
                </a:lnTo>
                <a:lnTo>
                  <a:pt x="937095" y="29333"/>
                </a:lnTo>
                <a:lnTo>
                  <a:pt x="951791" y="32303"/>
                </a:lnTo>
                <a:lnTo>
                  <a:pt x="963791" y="40400"/>
                </a:lnTo>
                <a:lnTo>
                  <a:pt x="971882" y="52409"/>
                </a:lnTo>
                <a:lnTo>
                  <a:pt x="974849" y="67111"/>
                </a:lnTo>
                <a:lnTo>
                  <a:pt x="971882" y="81814"/>
                </a:lnTo>
                <a:lnTo>
                  <a:pt x="963791" y="93822"/>
                </a:lnTo>
                <a:lnTo>
                  <a:pt x="951791" y="101920"/>
                </a:lnTo>
                <a:lnTo>
                  <a:pt x="937095" y="104890"/>
                </a:lnTo>
                <a:close/>
              </a:path>
              <a:path w="4580890" h="1000125">
                <a:moveTo>
                  <a:pt x="1239673" y="108254"/>
                </a:moveTo>
                <a:lnTo>
                  <a:pt x="1223672" y="105021"/>
                </a:lnTo>
                <a:lnTo>
                  <a:pt x="1210610" y="96204"/>
                </a:lnTo>
                <a:lnTo>
                  <a:pt x="1201806" y="83126"/>
                </a:lnTo>
                <a:lnTo>
                  <a:pt x="1198578" y="67111"/>
                </a:lnTo>
                <a:lnTo>
                  <a:pt x="1201806" y="51096"/>
                </a:lnTo>
                <a:lnTo>
                  <a:pt x="1210610" y="38019"/>
                </a:lnTo>
                <a:lnTo>
                  <a:pt x="1223672" y="29202"/>
                </a:lnTo>
                <a:lnTo>
                  <a:pt x="1239673" y="25969"/>
                </a:lnTo>
                <a:lnTo>
                  <a:pt x="1255679" y="29202"/>
                </a:lnTo>
                <a:lnTo>
                  <a:pt x="1268753" y="38019"/>
                </a:lnTo>
                <a:lnTo>
                  <a:pt x="1277569" y="51096"/>
                </a:lnTo>
                <a:lnTo>
                  <a:pt x="1280802" y="67111"/>
                </a:lnTo>
                <a:lnTo>
                  <a:pt x="1277569" y="83126"/>
                </a:lnTo>
                <a:lnTo>
                  <a:pt x="1268753" y="96204"/>
                </a:lnTo>
                <a:lnTo>
                  <a:pt x="1255679" y="105021"/>
                </a:lnTo>
                <a:lnTo>
                  <a:pt x="1239673" y="108254"/>
                </a:lnTo>
                <a:close/>
              </a:path>
              <a:path w="4580890" h="1000125">
                <a:moveTo>
                  <a:pt x="1542251" y="110777"/>
                </a:moveTo>
                <a:lnTo>
                  <a:pt x="1525272" y="107347"/>
                </a:lnTo>
                <a:lnTo>
                  <a:pt x="1511405" y="97992"/>
                </a:lnTo>
                <a:lnTo>
                  <a:pt x="1502055" y="84117"/>
                </a:lnTo>
                <a:lnTo>
                  <a:pt x="1498626" y="67128"/>
                </a:lnTo>
                <a:lnTo>
                  <a:pt x="1502055" y="50140"/>
                </a:lnTo>
                <a:lnTo>
                  <a:pt x="1511405" y="36266"/>
                </a:lnTo>
                <a:lnTo>
                  <a:pt x="1525272" y="26913"/>
                </a:lnTo>
                <a:lnTo>
                  <a:pt x="1542251" y="23482"/>
                </a:lnTo>
                <a:lnTo>
                  <a:pt x="1559231" y="26913"/>
                </a:lnTo>
                <a:lnTo>
                  <a:pt x="1573098" y="36266"/>
                </a:lnTo>
                <a:lnTo>
                  <a:pt x="1582448" y="50140"/>
                </a:lnTo>
                <a:lnTo>
                  <a:pt x="1585877" y="67128"/>
                </a:lnTo>
                <a:lnTo>
                  <a:pt x="1582448" y="84117"/>
                </a:lnTo>
                <a:lnTo>
                  <a:pt x="1573098" y="97992"/>
                </a:lnTo>
                <a:lnTo>
                  <a:pt x="1559231" y="107347"/>
                </a:lnTo>
                <a:lnTo>
                  <a:pt x="1542251" y="110777"/>
                </a:lnTo>
                <a:close/>
              </a:path>
              <a:path w="4580890" h="1000125">
                <a:moveTo>
                  <a:pt x="1844830" y="113301"/>
                </a:moveTo>
                <a:lnTo>
                  <a:pt x="1826876" y="109673"/>
                </a:lnTo>
                <a:lnTo>
                  <a:pt x="1812216" y="99777"/>
                </a:lnTo>
                <a:lnTo>
                  <a:pt x="1802332" y="85101"/>
                </a:lnTo>
                <a:lnTo>
                  <a:pt x="1798708" y="67128"/>
                </a:lnTo>
                <a:lnTo>
                  <a:pt x="1802332" y="49158"/>
                </a:lnTo>
                <a:lnTo>
                  <a:pt x="1812216" y="34482"/>
                </a:lnTo>
                <a:lnTo>
                  <a:pt x="1826876" y="24587"/>
                </a:lnTo>
                <a:lnTo>
                  <a:pt x="1844830" y="20959"/>
                </a:lnTo>
                <a:lnTo>
                  <a:pt x="1862802" y="24587"/>
                </a:lnTo>
                <a:lnTo>
                  <a:pt x="1877473" y="34482"/>
                </a:lnTo>
                <a:lnTo>
                  <a:pt x="1887361" y="49158"/>
                </a:lnTo>
                <a:lnTo>
                  <a:pt x="1890986" y="67128"/>
                </a:lnTo>
                <a:lnTo>
                  <a:pt x="1887361" y="85101"/>
                </a:lnTo>
                <a:lnTo>
                  <a:pt x="1877473" y="99777"/>
                </a:lnTo>
                <a:lnTo>
                  <a:pt x="1862802" y="109673"/>
                </a:lnTo>
                <a:lnTo>
                  <a:pt x="1844830" y="113301"/>
                </a:lnTo>
                <a:close/>
              </a:path>
              <a:path w="4580890" h="1000125">
                <a:moveTo>
                  <a:pt x="2147408" y="115821"/>
                </a:moveTo>
                <a:lnTo>
                  <a:pt x="2128476" y="111996"/>
                </a:lnTo>
                <a:lnTo>
                  <a:pt x="2113010" y="101561"/>
                </a:lnTo>
                <a:lnTo>
                  <a:pt x="2102580" y="86084"/>
                </a:lnTo>
                <a:lnTo>
                  <a:pt x="2098755" y="67128"/>
                </a:lnTo>
                <a:lnTo>
                  <a:pt x="2102580" y="48174"/>
                </a:lnTo>
                <a:lnTo>
                  <a:pt x="2113010" y="32696"/>
                </a:lnTo>
                <a:lnTo>
                  <a:pt x="2128476" y="22261"/>
                </a:lnTo>
                <a:lnTo>
                  <a:pt x="2147408" y="18435"/>
                </a:lnTo>
                <a:lnTo>
                  <a:pt x="2166360" y="22261"/>
                </a:lnTo>
                <a:lnTo>
                  <a:pt x="2181835" y="32696"/>
                </a:lnTo>
                <a:lnTo>
                  <a:pt x="2192269" y="48174"/>
                </a:lnTo>
                <a:lnTo>
                  <a:pt x="2196095" y="67128"/>
                </a:lnTo>
                <a:lnTo>
                  <a:pt x="2192269" y="86084"/>
                </a:lnTo>
                <a:lnTo>
                  <a:pt x="2181835" y="101561"/>
                </a:lnTo>
                <a:lnTo>
                  <a:pt x="2166360" y="111996"/>
                </a:lnTo>
                <a:lnTo>
                  <a:pt x="2147408" y="115821"/>
                </a:lnTo>
                <a:close/>
              </a:path>
              <a:path w="4580890" h="1000125">
                <a:moveTo>
                  <a:pt x="2449987" y="118345"/>
                </a:moveTo>
                <a:lnTo>
                  <a:pt x="2430061" y="114321"/>
                </a:lnTo>
                <a:lnTo>
                  <a:pt x="2413792" y="103346"/>
                </a:lnTo>
                <a:lnTo>
                  <a:pt x="2402825" y="87066"/>
                </a:lnTo>
                <a:lnTo>
                  <a:pt x="2398803" y="67128"/>
                </a:lnTo>
                <a:lnTo>
                  <a:pt x="2402825" y="47190"/>
                </a:lnTo>
                <a:lnTo>
                  <a:pt x="2413792" y="30911"/>
                </a:lnTo>
                <a:lnTo>
                  <a:pt x="2430061" y="19935"/>
                </a:lnTo>
                <a:lnTo>
                  <a:pt x="2449987" y="15911"/>
                </a:lnTo>
                <a:lnTo>
                  <a:pt x="2469917" y="19935"/>
                </a:lnTo>
                <a:lnTo>
                  <a:pt x="2486198" y="30911"/>
                </a:lnTo>
                <a:lnTo>
                  <a:pt x="2497177" y="47190"/>
                </a:lnTo>
                <a:lnTo>
                  <a:pt x="2501203" y="67128"/>
                </a:lnTo>
                <a:lnTo>
                  <a:pt x="2497177" y="87066"/>
                </a:lnTo>
                <a:lnTo>
                  <a:pt x="2486198" y="103346"/>
                </a:lnTo>
                <a:lnTo>
                  <a:pt x="2469917" y="114321"/>
                </a:lnTo>
                <a:lnTo>
                  <a:pt x="2449987" y="118345"/>
                </a:lnTo>
                <a:close/>
              </a:path>
              <a:path w="4580890" h="1000125">
                <a:moveTo>
                  <a:pt x="2752565" y="121709"/>
                </a:moveTo>
                <a:lnTo>
                  <a:pt x="2731349" y="117420"/>
                </a:lnTo>
                <a:lnTo>
                  <a:pt x="2714017" y="105724"/>
                </a:lnTo>
                <a:lnTo>
                  <a:pt x="2702328" y="88380"/>
                </a:lnTo>
                <a:lnTo>
                  <a:pt x="2698041" y="67145"/>
                </a:lnTo>
                <a:lnTo>
                  <a:pt x="2702328" y="45911"/>
                </a:lnTo>
                <a:lnTo>
                  <a:pt x="2714017" y="28567"/>
                </a:lnTo>
                <a:lnTo>
                  <a:pt x="2731349" y="16871"/>
                </a:lnTo>
                <a:lnTo>
                  <a:pt x="2752565" y="12581"/>
                </a:lnTo>
                <a:lnTo>
                  <a:pt x="2773800" y="16871"/>
                </a:lnTo>
                <a:lnTo>
                  <a:pt x="2791142" y="28567"/>
                </a:lnTo>
                <a:lnTo>
                  <a:pt x="2802834" y="45911"/>
                </a:lnTo>
                <a:lnTo>
                  <a:pt x="2807122" y="67145"/>
                </a:lnTo>
                <a:lnTo>
                  <a:pt x="2802834" y="88380"/>
                </a:lnTo>
                <a:lnTo>
                  <a:pt x="2791142" y="105724"/>
                </a:lnTo>
                <a:lnTo>
                  <a:pt x="2773800" y="117420"/>
                </a:lnTo>
                <a:lnTo>
                  <a:pt x="2752565" y="121709"/>
                </a:lnTo>
                <a:close/>
              </a:path>
              <a:path w="4580890" h="1000125">
                <a:moveTo>
                  <a:pt x="3055177" y="124233"/>
                </a:moveTo>
                <a:lnTo>
                  <a:pt x="3032968" y="119746"/>
                </a:lnTo>
                <a:lnTo>
                  <a:pt x="3014832" y="107510"/>
                </a:lnTo>
                <a:lnTo>
                  <a:pt x="3002606" y="89364"/>
                </a:lnTo>
                <a:lnTo>
                  <a:pt x="2998123" y="67145"/>
                </a:lnTo>
                <a:lnTo>
                  <a:pt x="3002606" y="44928"/>
                </a:lnTo>
                <a:lnTo>
                  <a:pt x="3014832" y="26781"/>
                </a:lnTo>
                <a:lnTo>
                  <a:pt x="3032968" y="14545"/>
                </a:lnTo>
                <a:lnTo>
                  <a:pt x="3055177" y="10057"/>
                </a:lnTo>
                <a:lnTo>
                  <a:pt x="3077367" y="14545"/>
                </a:lnTo>
                <a:lnTo>
                  <a:pt x="3095492" y="26781"/>
                </a:lnTo>
                <a:lnTo>
                  <a:pt x="3107714" y="44928"/>
                </a:lnTo>
                <a:lnTo>
                  <a:pt x="3112197" y="67145"/>
                </a:lnTo>
                <a:lnTo>
                  <a:pt x="3107719" y="89364"/>
                </a:lnTo>
                <a:lnTo>
                  <a:pt x="3095504" y="107510"/>
                </a:lnTo>
                <a:lnTo>
                  <a:pt x="3077381" y="119746"/>
                </a:lnTo>
                <a:lnTo>
                  <a:pt x="3055177" y="124233"/>
                </a:lnTo>
                <a:close/>
              </a:path>
              <a:path w="4580890" h="1000125">
                <a:moveTo>
                  <a:pt x="3357755" y="126756"/>
                </a:moveTo>
                <a:lnTo>
                  <a:pt x="3334567" y="122071"/>
                </a:lnTo>
                <a:lnTo>
                  <a:pt x="3315627" y="109294"/>
                </a:lnTo>
                <a:lnTo>
                  <a:pt x="3302855" y="90346"/>
                </a:lnTo>
                <a:lnTo>
                  <a:pt x="3298171" y="67145"/>
                </a:lnTo>
                <a:lnTo>
                  <a:pt x="3302855" y="43945"/>
                </a:lnTo>
                <a:lnTo>
                  <a:pt x="3315627" y="24997"/>
                </a:lnTo>
                <a:lnTo>
                  <a:pt x="3334567" y="12222"/>
                </a:lnTo>
                <a:lnTo>
                  <a:pt x="3357755" y="7537"/>
                </a:lnTo>
                <a:lnTo>
                  <a:pt x="3380938" y="12222"/>
                </a:lnTo>
                <a:lnTo>
                  <a:pt x="3399867" y="24997"/>
                </a:lnTo>
                <a:lnTo>
                  <a:pt x="3412627" y="43945"/>
                </a:lnTo>
                <a:lnTo>
                  <a:pt x="3417306" y="67145"/>
                </a:lnTo>
                <a:lnTo>
                  <a:pt x="3412627" y="90346"/>
                </a:lnTo>
                <a:lnTo>
                  <a:pt x="3399867" y="109294"/>
                </a:lnTo>
                <a:lnTo>
                  <a:pt x="3380938" y="122071"/>
                </a:lnTo>
                <a:lnTo>
                  <a:pt x="3357755" y="126756"/>
                </a:lnTo>
                <a:close/>
              </a:path>
              <a:path w="4580890" h="1000125">
                <a:moveTo>
                  <a:pt x="3660333" y="130960"/>
                </a:moveTo>
                <a:lnTo>
                  <a:pt x="3635509" y="125947"/>
                </a:lnTo>
                <a:lnTo>
                  <a:pt x="3615240" y="112275"/>
                </a:lnTo>
                <a:lnTo>
                  <a:pt x="3601576" y="91996"/>
                </a:lnTo>
                <a:lnTo>
                  <a:pt x="3596565" y="67162"/>
                </a:lnTo>
                <a:lnTo>
                  <a:pt x="3601576" y="42327"/>
                </a:lnTo>
                <a:lnTo>
                  <a:pt x="3615240" y="22048"/>
                </a:lnTo>
                <a:lnTo>
                  <a:pt x="3635509" y="8377"/>
                </a:lnTo>
                <a:lnTo>
                  <a:pt x="3660333" y="3363"/>
                </a:lnTo>
                <a:lnTo>
                  <a:pt x="3685138" y="8377"/>
                </a:lnTo>
                <a:lnTo>
                  <a:pt x="3705397" y="22048"/>
                </a:lnTo>
                <a:lnTo>
                  <a:pt x="3719058" y="42327"/>
                </a:lnTo>
                <a:lnTo>
                  <a:pt x="3724068" y="67162"/>
                </a:lnTo>
                <a:lnTo>
                  <a:pt x="3719058" y="91996"/>
                </a:lnTo>
                <a:lnTo>
                  <a:pt x="3705397" y="112275"/>
                </a:lnTo>
                <a:lnTo>
                  <a:pt x="3685138" y="125947"/>
                </a:lnTo>
                <a:lnTo>
                  <a:pt x="3660333" y="130960"/>
                </a:lnTo>
                <a:close/>
              </a:path>
              <a:path w="4580890" h="1000125">
                <a:moveTo>
                  <a:pt x="3962912" y="134324"/>
                </a:moveTo>
                <a:lnTo>
                  <a:pt x="3936778" y="129046"/>
                </a:lnTo>
                <a:lnTo>
                  <a:pt x="3915436" y="114652"/>
                </a:lnTo>
                <a:lnTo>
                  <a:pt x="3901046" y="93303"/>
                </a:lnTo>
                <a:lnTo>
                  <a:pt x="3895769" y="67162"/>
                </a:lnTo>
                <a:lnTo>
                  <a:pt x="3901046" y="41022"/>
                </a:lnTo>
                <a:lnTo>
                  <a:pt x="3915436" y="19673"/>
                </a:lnTo>
                <a:lnTo>
                  <a:pt x="3936778" y="5278"/>
                </a:lnTo>
                <a:lnTo>
                  <a:pt x="3962912" y="0"/>
                </a:lnTo>
                <a:lnTo>
                  <a:pt x="3989026" y="5278"/>
                </a:lnTo>
                <a:lnTo>
                  <a:pt x="4010358" y="19673"/>
                </a:lnTo>
                <a:lnTo>
                  <a:pt x="4024744" y="41022"/>
                </a:lnTo>
                <a:lnTo>
                  <a:pt x="4030020" y="67162"/>
                </a:lnTo>
                <a:lnTo>
                  <a:pt x="4024744" y="93303"/>
                </a:lnTo>
                <a:lnTo>
                  <a:pt x="4010358" y="114652"/>
                </a:lnTo>
                <a:lnTo>
                  <a:pt x="3989026" y="129046"/>
                </a:lnTo>
                <a:lnTo>
                  <a:pt x="3962912" y="134324"/>
                </a:lnTo>
                <a:close/>
              </a:path>
              <a:path w="4580890" h="1000125">
                <a:moveTo>
                  <a:pt x="4265490" y="132644"/>
                </a:moveTo>
                <a:lnTo>
                  <a:pt x="4240004" y="127498"/>
                </a:lnTo>
                <a:lnTo>
                  <a:pt x="4219199" y="113464"/>
                </a:lnTo>
                <a:lnTo>
                  <a:pt x="4205176" y="92649"/>
                </a:lnTo>
                <a:lnTo>
                  <a:pt x="4200035" y="67162"/>
                </a:lnTo>
                <a:lnTo>
                  <a:pt x="4205176" y="41675"/>
                </a:lnTo>
                <a:lnTo>
                  <a:pt x="4219199" y="20862"/>
                </a:lnTo>
                <a:lnTo>
                  <a:pt x="4240004" y="6829"/>
                </a:lnTo>
                <a:lnTo>
                  <a:pt x="4265490" y="1683"/>
                </a:lnTo>
                <a:lnTo>
                  <a:pt x="4290957" y="6829"/>
                </a:lnTo>
                <a:lnTo>
                  <a:pt x="4311752" y="20862"/>
                </a:lnTo>
                <a:lnTo>
                  <a:pt x="4325771" y="41675"/>
                </a:lnTo>
                <a:lnTo>
                  <a:pt x="4330912" y="67162"/>
                </a:lnTo>
                <a:lnTo>
                  <a:pt x="4325771" y="92649"/>
                </a:lnTo>
                <a:lnTo>
                  <a:pt x="4311752" y="113464"/>
                </a:lnTo>
                <a:lnTo>
                  <a:pt x="4290957" y="127498"/>
                </a:lnTo>
                <a:lnTo>
                  <a:pt x="4265490" y="132644"/>
                </a:lnTo>
                <a:close/>
              </a:path>
              <a:path w="4580890" h="1000125">
                <a:moveTo>
                  <a:pt x="4574985" y="79743"/>
                </a:moveTo>
                <a:lnTo>
                  <a:pt x="4561084" y="79743"/>
                </a:lnTo>
                <a:lnTo>
                  <a:pt x="4555450" y="74109"/>
                </a:lnTo>
                <a:lnTo>
                  <a:pt x="4555450" y="60181"/>
                </a:lnTo>
                <a:lnTo>
                  <a:pt x="4561084" y="54547"/>
                </a:lnTo>
                <a:lnTo>
                  <a:pt x="4575018" y="54547"/>
                </a:lnTo>
                <a:lnTo>
                  <a:pt x="4580654" y="60181"/>
                </a:lnTo>
                <a:lnTo>
                  <a:pt x="4580654" y="74109"/>
                </a:lnTo>
                <a:lnTo>
                  <a:pt x="4574985" y="79743"/>
                </a:lnTo>
                <a:close/>
              </a:path>
              <a:path w="4580890" h="1000125">
                <a:moveTo>
                  <a:pt x="29367" y="399340"/>
                </a:moveTo>
                <a:lnTo>
                  <a:pt x="17934" y="397032"/>
                </a:lnTo>
                <a:lnTo>
                  <a:pt x="8600" y="390735"/>
                </a:lnTo>
                <a:lnTo>
                  <a:pt x="2307" y="381395"/>
                </a:lnTo>
                <a:lnTo>
                  <a:pt x="0" y="369956"/>
                </a:lnTo>
                <a:lnTo>
                  <a:pt x="2307" y="358517"/>
                </a:lnTo>
                <a:lnTo>
                  <a:pt x="8600" y="349177"/>
                </a:lnTo>
                <a:lnTo>
                  <a:pt x="17934" y="342881"/>
                </a:lnTo>
                <a:lnTo>
                  <a:pt x="29367" y="340572"/>
                </a:lnTo>
                <a:lnTo>
                  <a:pt x="40799" y="342881"/>
                </a:lnTo>
                <a:lnTo>
                  <a:pt x="50133" y="349177"/>
                </a:lnTo>
                <a:lnTo>
                  <a:pt x="56426" y="358517"/>
                </a:lnTo>
                <a:lnTo>
                  <a:pt x="58734" y="369956"/>
                </a:lnTo>
                <a:lnTo>
                  <a:pt x="56426" y="381395"/>
                </a:lnTo>
                <a:lnTo>
                  <a:pt x="50133" y="390735"/>
                </a:lnTo>
                <a:lnTo>
                  <a:pt x="40799" y="397032"/>
                </a:lnTo>
                <a:lnTo>
                  <a:pt x="29367" y="399340"/>
                </a:lnTo>
                <a:close/>
              </a:path>
              <a:path w="4580890" h="1000125">
                <a:moveTo>
                  <a:pt x="331945" y="402704"/>
                </a:moveTo>
                <a:lnTo>
                  <a:pt x="319207" y="400130"/>
                </a:lnTo>
                <a:lnTo>
                  <a:pt x="308804" y="393111"/>
                </a:lnTo>
                <a:lnTo>
                  <a:pt x="301790" y="382701"/>
                </a:lnTo>
                <a:lnTo>
                  <a:pt x="299217" y="369956"/>
                </a:lnTo>
                <a:lnTo>
                  <a:pt x="301790" y="357211"/>
                </a:lnTo>
                <a:lnTo>
                  <a:pt x="308804" y="346802"/>
                </a:lnTo>
                <a:lnTo>
                  <a:pt x="319207" y="339783"/>
                </a:lnTo>
                <a:lnTo>
                  <a:pt x="331945" y="337208"/>
                </a:lnTo>
                <a:lnTo>
                  <a:pt x="344683" y="339783"/>
                </a:lnTo>
                <a:lnTo>
                  <a:pt x="355087" y="346802"/>
                </a:lnTo>
                <a:lnTo>
                  <a:pt x="362103" y="357211"/>
                </a:lnTo>
                <a:lnTo>
                  <a:pt x="364676" y="369956"/>
                </a:lnTo>
                <a:lnTo>
                  <a:pt x="362103" y="382701"/>
                </a:lnTo>
                <a:lnTo>
                  <a:pt x="355087" y="393111"/>
                </a:lnTo>
                <a:lnTo>
                  <a:pt x="344683" y="400130"/>
                </a:lnTo>
                <a:lnTo>
                  <a:pt x="331945" y="402704"/>
                </a:lnTo>
                <a:close/>
              </a:path>
              <a:path w="4580890" h="1000125">
                <a:moveTo>
                  <a:pt x="634523" y="405228"/>
                </a:moveTo>
                <a:lnTo>
                  <a:pt x="620814" y="402456"/>
                </a:lnTo>
                <a:lnTo>
                  <a:pt x="609615" y="394898"/>
                </a:lnTo>
                <a:lnTo>
                  <a:pt x="602062" y="383692"/>
                </a:lnTo>
                <a:lnTo>
                  <a:pt x="599292" y="369973"/>
                </a:lnTo>
                <a:lnTo>
                  <a:pt x="602062" y="356254"/>
                </a:lnTo>
                <a:lnTo>
                  <a:pt x="609615" y="345048"/>
                </a:lnTo>
                <a:lnTo>
                  <a:pt x="620814" y="337490"/>
                </a:lnTo>
                <a:lnTo>
                  <a:pt x="634523" y="334718"/>
                </a:lnTo>
                <a:lnTo>
                  <a:pt x="648234" y="337490"/>
                </a:lnTo>
                <a:lnTo>
                  <a:pt x="659434" y="345048"/>
                </a:lnTo>
                <a:lnTo>
                  <a:pt x="666987" y="356254"/>
                </a:lnTo>
                <a:lnTo>
                  <a:pt x="669758" y="369973"/>
                </a:lnTo>
                <a:lnTo>
                  <a:pt x="666990" y="383692"/>
                </a:lnTo>
                <a:lnTo>
                  <a:pt x="659441" y="394898"/>
                </a:lnTo>
                <a:lnTo>
                  <a:pt x="648242" y="402456"/>
                </a:lnTo>
                <a:lnTo>
                  <a:pt x="634523" y="405228"/>
                </a:lnTo>
                <a:close/>
              </a:path>
              <a:path w="4580890" h="1000125">
                <a:moveTo>
                  <a:pt x="937095" y="407751"/>
                </a:moveTo>
                <a:lnTo>
                  <a:pt x="922399" y="404782"/>
                </a:lnTo>
                <a:lnTo>
                  <a:pt x="910398" y="396684"/>
                </a:lnTo>
                <a:lnTo>
                  <a:pt x="902307" y="384675"/>
                </a:lnTo>
                <a:lnTo>
                  <a:pt x="899340" y="369973"/>
                </a:lnTo>
                <a:lnTo>
                  <a:pt x="902307" y="355272"/>
                </a:lnTo>
                <a:lnTo>
                  <a:pt x="910398" y="343263"/>
                </a:lnTo>
                <a:lnTo>
                  <a:pt x="922399" y="335165"/>
                </a:lnTo>
                <a:lnTo>
                  <a:pt x="937095" y="332195"/>
                </a:lnTo>
                <a:lnTo>
                  <a:pt x="951791" y="335165"/>
                </a:lnTo>
                <a:lnTo>
                  <a:pt x="963791" y="343263"/>
                </a:lnTo>
                <a:lnTo>
                  <a:pt x="971882" y="355272"/>
                </a:lnTo>
                <a:lnTo>
                  <a:pt x="974849" y="369973"/>
                </a:lnTo>
                <a:lnTo>
                  <a:pt x="971882" y="384675"/>
                </a:lnTo>
                <a:lnTo>
                  <a:pt x="963791" y="396684"/>
                </a:lnTo>
                <a:lnTo>
                  <a:pt x="951791" y="404782"/>
                </a:lnTo>
                <a:lnTo>
                  <a:pt x="937095" y="407751"/>
                </a:lnTo>
                <a:close/>
              </a:path>
              <a:path w="4580890" h="1000125">
                <a:moveTo>
                  <a:pt x="1239673" y="411115"/>
                </a:moveTo>
                <a:lnTo>
                  <a:pt x="1223672" y="407882"/>
                </a:lnTo>
                <a:lnTo>
                  <a:pt x="1210610" y="399066"/>
                </a:lnTo>
                <a:lnTo>
                  <a:pt x="1201806" y="385988"/>
                </a:lnTo>
                <a:lnTo>
                  <a:pt x="1198578" y="369973"/>
                </a:lnTo>
                <a:lnTo>
                  <a:pt x="1201806" y="353958"/>
                </a:lnTo>
                <a:lnTo>
                  <a:pt x="1210610" y="340881"/>
                </a:lnTo>
                <a:lnTo>
                  <a:pt x="1223672" y="332064"/>
                </a:lnTo>
                <a:lnTo>
                  <a:pt x="1239673" y="328831"/>
                </a:lnTo>
                <a:lnTo>
                  <a:pt x="1255679" y="332064"/>
                </a:lnTo>
                <a:lnTo>
                  <a:pt x="1268753" y="340881"/>
                </a:lnTo>
                <a:lnTo>
                  <a:pt x="1277569" y="353958"/>
                </a:lnTo>
                <a:lnTo>
                  <a:pt x="1280802" y="369973"/>
                </a:lnTo>
                <a:lnTo>
                  <a:pt x="1277569" y="385988"/>
                </a:lnTo>
                <a:lnTo>
                  <a:pt x="1268753" y="399066"/>
                </a:lnTo>
                <a:lnTo>
                  <a:pt x="1255679" y="407882"/>
                </a:lnTo>
                <a:lnTo>
                  <a:pt x="1239673" y="411115"/>
                </a:lnTo>
                <a:close/>
              </a:path>
              <a:path w="4580890" h="1000125">
                <a:moveTo>
                  <a:pt x="1542251" y="413639"/>
                </a:moveTo>
                <a:lnTo>
                  <a:pt x="1525272" y="410208"/>
                </a:lnTo>
                <a:lnTo>
                  <a:pt x="1511405" y="400853"/>
                </a:lnTo>
                <a:lnTo>
                  <a:pt x="1502055" y="386979"/>
                </a:lnTo>
                <a:lnTo>
                  <a:pt x="1498626" y="369990"/>
                </a:lnTo>
                <a:lnTo>
                  <a:pt x="1502055" y="353002"/>
                </a:lnTo>
                <a:lnTo>
                  <a:pt x="1511405" y="339128"/>
                </a:lnTo>
                <a:lnTo>
                  <a:pt x="1525272" y="329774"/>
                </a:lnTo>
                <a:lnTo>
                  <a:pt x="1542251" y="326344"/>
                </a:lnTo>
                <a:lnTo>
                  <a:pt x="1559231" y="329774"/>
                </a:lnTo>
                <a:lnTo>
                  <a:pt x="1573098" y="339128"/>
                </a:lnTo>
                <a:lnTo>
                  <a:pt x="1582448" y="353002"/>
                </a:lnTo>
                <a:lnTo>
                  <a:pt x="1585877" y="369990"/>
                </a:lnTo>
                <a:lnTo>
                  <a:pt x="1582448" y="386979"/>
                </a:lnTo>
                <a:lnTo>
                  <a:pt x="1573098" y="400853"/>
                </a:lnTo>
                <a:lnTo>
                  <a:pt x="1559231" y="410208"/>
                </a:lnTo>
                <a:lnTo>
                  <a:pt x="1542251" y="413639"/>
                </a:lnTo>
                <a:close/>
              </a:path>
              <a:path w="4580890" h="1000125">
                <a:moveTo>
                  <a:pt x="1844830" y="416163"/>
                </a:moveTo>
                <a:lnTo>
                  <a:pt x="1826876" y="412534"/>
                </a:lnTo>
                <a:lnTo>
                  <a:pt x="1812216" y="402639"/>
                </a:lnTo>
                <a:lnTo>
                  <a:pt x="1802332" y="387963"/>
                </a:lnTo>
                <a:lnTo>
                  <a:pt x="1798708" y="369990"/>
                </a:lnTo>
                <a:lnTo>
                  <a:pt x="1802332" y="352018"/>
                </a:lnTo>
                <a:lnTo>
                  <a:pt x="1812216" y="337342"/>
                </a:lnTo>
                <a:lnTo>
                  <a:pt x="1826876" y="327448"/>
                </a:lnTo>
                <a:lnTo>
                  <a:pt x="1844830" y="323820"/>
                </a:lnTo>
                <a:lnTo>
                  <a:pt x="1862802" y="327448"/>
                </a:lnTo>
                <a:lnTo>
                  <a:pt x="1877473" y="337342"/>
                </a:lnTo>
                <a:lnTo>
                  <a:pt x="1887361" y="352018"/>
                </a:lnTo>
                <a:lnTo>
                  <a:pt x="1890986" y="369990"/>
                </a:lnTo>
                <a:lnTo>
                  <a:pt x="1887361" y="387963"/>
                </a:lnTo>
                <a:lnTo>
                  <a:pt x="1877473" y="402639"/>
                </a:lnTo>
                <a:lnTo>
                  <a:pt x="1862802" y="412534"/>
                </a:lnTo>
                <a:lnTo>
                  <a:pt x="1844830" y="416163"/>
                </a:lnTo>
                <a:close/>
              </a:path>
              <a:path w="4580890" h="1000125">
                <a:moveTo>
                  <a:pt x="2147408" y="418683"/>
                </a:moveTo>
                <a:lnTo>
                  <a:pt x="2128476" y="414857"/>
                </a:lnTo>
                <a:lnTo>
                  <a:pt x="2113010" y="404422"/>
                </a:lnTo>
                <a:lnTo>
                  <a:pt x="2102580" y="388944"/>
                </a:lnTo>
                <a:lnTo>
                  <a:pt x="2098755" y="369990"/>
                </a:lnTo>
                <a:lnTo>
                  <a:pt x="2102580" y="351036"/>
                </a:lnTo>
                <a:lnTo>
                  <a:pt x="2113010" y="335558"/>
                </a:lnTo>
                <a:lnTo>
                  <a:pt x="2128476" y="325123"/>
                </a:lnTo>
                <a:lnTo>
                  <a:pt x="2147408" y="321297"/>
                </a:lnTo>
                <a:lnTo>
                  <a:pt x="2166360" y="325123"/>
                </a:lnTo>
                <a:lnTo>
                  <a:pt x="2181835" y="335558"/>
                </a:lnTo>
                <a:lnTo>
                  <a:pt x="2192269" y="351036"/>
                </a:lnTo>
                <a:lnTo>
                  <a:pt x="2196095" y="369990"/>
                </a:lnTo>
                <a:lnTo>
                  <a:pt x="2192269" y="388944"/>
                </a:lnTo>
                <a:lnTo>
                  <a:pt x="2181835" y="404422"/>
                </a:lnTo>
                <a:lnTo>
                  <a:pt x="2166360" y="414857"/>
                </a:lnTo>
                <a:lnTo>
                  <a:pt x="2147408" y="418683"/>
                </a:lnTo>
                <a:close/>
              </a:path>
              <a:path w="4580890" h="1000125">
                <a:moveTo>
                  <a:pt x="2449987" y="421207"/>
                </a:moveTo>
                <a:lnTo>
                  <a:pt x="2430061" y="417183"/>
                </a:lnTo>
                <a:lnTo>
                  <a:pt x="2413792" y="406208"/>
                </a:lnTo>
                <a:lnTo>
                  <a:pt x="2402825" y="389928"/>
                </a:lnTo>
                <a:lnTo>
                  <a:pt x="2398803" y="369990"/>
                </a:lnTo>
                <a:lnTo>
                  <a:pt x="2402825" y="350052"/>
                </a:lnTo>
                <a:lnTo>
                  <a:pt x="2413792" y="333772"/>
                </a:lnTo>
                <a:lnTo>
                  <a:pt x="2430061" y="322797"/>
                </a:lnTo>
                <a:lnTo>
                  <a:pt x="2449987" y="318773"/>
                </a:lnTo>
                <a:lnTo>
                  <a:pt x="2469917" y="322797"/>
                </a:lnTo>
                <a:lnTo>
                  <a:pt x="2486198" y="333772"/>
                </a:lnTo>
                <a:lnTo>
                  <a:pt x="2497177" y="350052"/>
                </a:lnTo>
                <a:lnTo>
                  <a:pt x="2501203" y="369990"/>
                </a:lnTo>
                <a:lnTo>
                  <a:pt x="2497177" y="389928"/>
                </a:lnTo>
                <a:lnTo>
                  <a:pt x="2486198" y="406208"/>
                </a:lnTo>
                <a:lnTo>
                  <a:pt x="2469917" y="417183"/>
                </a:lnTo>
                <a:lnTo>
                  <a:pt x="2449987" y="421207"/>
                </a:lnTo>
                <a:close/>
              </a:path>
              <a:path w="4580890" h="1000125">
                <a:moveTo>
                  <a:pt x="2752565" y="424571"/>
                </a:moveTo>
                <a:lnTo>
                  <a:pt x="2731349" y="420282"/>
                </a:lnTo>
                <a:lnTo>
                  <a:pt x="2714017" y="408586"/>
                </a:lnTo>
                <a:lnTo>
                  <a:pt x="2702328" y="391242"/>
                </a:lnTo>
                <a:lnTo>
                  <a:pt x="2698041" y="370007"/>
                </a:lnTo>
                <a:lnTo>
                  <a:pt x="2702328" y="348773"/>
                </a:lnTo>
                <a:lnTo>
                  <a:pt x="2714017" y="331429"/>
                </a:lnTo>
                <a:lnTo>
                  <a:pt x="2731349" y="319733"/>
                </a:lnTo>
                <a:lnTo>
                  <a:pt x="2752565" y="315443"/>
                </a:lnTo>
                <a:lnTo>
                  <a:pt x="2773800" y="319733"/>
                </a:lnTo>
                <a:lnTo>
                  <a:pt x="2791142" y="331429"/>
                </a:lnTo>
                <a:lnTo>
                  <a:pt x="2802834" y="348773"/>
                </a:lnTo>
                <a:lnTo>
                  <a:pt x="2807122" y="370007"/>
                </a:lnTo>
                <a:lnTo>
                  <a:pt x="2802834" y="391242"/>
                </a:lnTo>
                <a:lnTo>
                  <a:pt x="2791142" y="408586"/>
                </a:lnTo>
                <a:lnTo>
                  <a:pt x="2773800" y="420282"/>
                </a:lnTo>
                <a:lnTo>
                  <a:pt x="2752565" y="424571"/>
                </a:lnTo>
                <a:close/>
              </a:path>
              <a:path w="4580890" h="1000125">
                <a:moveTo>
                  <a:pt x="3055177" y="427095"/>
                </a:moveTo>
                <a:lnTo>
                  <a:pt x="3032968" y="422608"/>
                </a:lnTo>
                <a:lnTo>
                  <a:pt x="3014832" y="410372"/>
                </a:lnTo>
                <a:lnTo>
                  <a:pt x="3002606" y="392226"/>
                </a:lnTo>
                <a:lnTo>
                  <a:pt x="2998123" y="370007"/>
                </a:lnTo>
                <a:lnTo>
                  <a:pt x="3002606" y="347789"/>
                </a:lnTo>
                <a:lnTo>
                  <a:pt x="3014832" y="329643"/>
                </a:lnTo>
                <a:lnTo>
                  <a:pt x="3032968" y="317407"/>
                </a:lnTo>
                <a:lnTo>
                  <a:pt x="3055177" y="312919"/>
                </a:lnTo>
                <a:lnTo>
                  <a:pt x="3077367" y="317407"/>
                </a:lnTo>
                <a:lnTo>
                  <a:pt x="3095492" y="329643"/>
                </a:lnTo>
                <a:lnTo>
                  <a:pt x="3107714" y="347789"/>
                </a:lnTo>
                <a:lnTo>
                  <a:pt x="3112197" y="370007"/>
                </a:lnTo>
                <a:lnTo>
                  <a:pt x="3107719" y="392226"/>
                </a:lnTo>
                <a:lnTo>
                  <a:pt x="3095504" y="410372"/>
                </a:lnTo>
                <a:lnTo>
                  <a:pt x="3077381" y="422608"/>
                </a:lnTo>
                <a:lnTo>
                  <a:pt x="3055177" y="427095"/>
                </a:lnTo>
                <a:close/>
              </a:path>
              <a:path w="4580890" h="1000125">
                <a:moveTo>
                  <a:pt x="3357755" y="429618"/>
                </a:moveTo>
                <a:lnTo>
                  <a:pt x="3334567" y="424933"/>
                </a:lnTo>
                <a:lnTo>
                  <a:pt x="3315627" y="412156"/>
                </a:lnTo>
                <a:lnTo>
                  <a:pt x="3302855" y="393208"/>
                </a:lnTo>
                <a:lnTo>
                  <a:pt x="3298171" y="370007"/>
                </a:lnTo>
                <a:lnTo>
                  <a:pt x="3302855" y="346806"/>
                </a:lnTo>
                <a:lnTo>
                  <a:pt x="3315627" y="327859"/>
                </a:lnTo>
                <a:lnTo>
                  <a:pt x="3334567" y="315084"/>
                </a:lnTo>
                <a:lnTo>
                  <a:pt x="3357755" y="310399"/>
                </a:lnTo>
                <a:lnTo>
                  <a:pt x="3380938" y="315084"/>
                </a:lnTo>
                <a:lnTo>
                  <a:pt x="3399867" y="327859"/>
                </a:lnTo>
                <a:lnTo>
                  <a:pt x="3412627" y="346806"/>
                </a:lnTo>
                <a:lnTo>
                  <a:pt x="3417306" y="370007"/>
                </a:lnTo>
                <a:lnTo>
                  <a:pt x="3412627" y="393208"/>
                </a:lnTo>
                <a:lnTo>
                  <a:pt x="3399867" y="412156"/>
                </a:lnTo>
                <a:lnTo>
                  <a:pt x="3380938" y="424933"/>
                </a:lnTo>
                <a:lnTo>
                  <a:pt x="3357755" y="429618"/>
                </a:lnTo>
                <a:close/>
              </a:path>
              <a:path w="4580890" h="1000125">
                <a:moveTo>
                  <a:pt x="3660333" y="432142"/>
                </a:moveTo>
                <a:lnTo>
                  <a:pt x="3636152" y="427259"/>
                </a:lnTo>
                <a:lnTo>
                  <a:pt x="3616408" y="413942"/>
                </a:lnTo>
                <a:lnTo>
                  <a:pt x="3603099" y="394191"/>
                </a:lnTo>
                <a:lnTo>
                  <a:pt x="3598218" y="370007"/>
                </a:lnTo>
                <a:lnTo>
                  <a:pt x="3603099" y="345823"/>
                </a:lnTo>
                <a:lnTo>
                  <a:pt x="3616408" y="326073"/>
                </a:lnTo>
                <a:lnTo>
                  <a:pt x="3636152" y="312758"/>
                </a:lnTo>
                <a:lnTo>
                  <a:pt x="3660333" y="307875"/>
                </a:lnTo>
                <a:lnTo>
                  <a:pt x="3684495" y="312758"/>
                </a:lnTo>
                <a:lnTo>
                  <a:pt x="3704229" y="326073"/>
                </a:lnTo>
                <a:lnTo>
                  <a:pt x="3717535" y="345823"/>
                </a:lnTo>
                <a:lnTo>
                  <a:pt x="3722414" y="370007"/>
                </a:lnTo>
                <a:lnTo>
                  <a:pt x="3717535" y="394191"/>
                </a:lnTo>
                <a:lnTo>
                  <a:pt x="3704229" y="413942"/>
                </a:lnTo>
                <a:lnTo>
                  <a:pt x="3684495" y="427259"/>
                </a:lnTo>
                <a:lnTo>
                  <a:pt x="3660333" y="432142"/>
                </a:lnTo>
                <a:close/>
              </a:path>
              <a:path w="4580890" h="1000125">
                <a:moveTo>
                  <a:pt x="3962912" y="417860"/>
                </a:moveTo>
                <a:lnTo>
                  <a:pt x="3944291" y="414099"/>
                </a:lnTo>
                <a:lnTo>
                  <a:pt x="3929083" y="403843"/>
                </a:lnTo>
                <a:lnTo>
                  <a:pt x="3918829" y="388632"/>
                </a:lnTo>
                <a:lnTo>
                  <a:pt x="3915069" y="370007"/>
                </a:lnTo>
                <a:lnTo>
                  <a:pt x="3918829" y="351382"/>
                </a:lnTo>
                <a:lnTo>
                  <a:pt x="3929083" y="336171"/>
                </a:lnTo>
                <a:lnTo>
                  <a:pt x="3944291" y="325915"/>
                </a:lnTo>
                <a:lnTo>
                  <a:pt x="3962912" y="322154"/>
                </a:lnTo>
                <a:lnTo>
                  <a:pt x="3981513" y="325915"/>
                </a:lnTo>
                <a:lnTo>
                  <a:pt x="3996711" y="336171"/>
                </a:lnTo>
                <a:lnTo>
                  <a:pt x="4006961" y="351382"/>
                </a:lnTo>
                <a:lnTo>
                  <a:pt x="4010721" y="370007"/>
                </a:lnTo>
                <a:lnTo>
                  <a:pt x="4006961" y="388632"/>
                </a:lnTo>
                <a:lnTo>
                  <a:pt x="3996711" y="403843"/>
                </a:lnTo>
                <a:lnTo>
                  <a:pt x="3981513" y="414099"/>
                </a:lnTo>
                <a:lnTo>
                  <a:pt x="3962912" y="417860"/>
                </a:lnTo>
                <a:close/>
              </a:path>
              <a:path w="4580890" h="1000125">
                <a:moveTo>
                  <a:pt x="4271968" y="381765"/>
                </a:moveTo>
                <a:lnTo>
                  <a:pt x="4258978" y="381765"/>
                </a:lnTo>
                <a:lnTo>
                  <a:pt x="4253715" y="376502"/>
                </a:lnTo>
                <a:lnTo>
                  <a:pt x="4253715" y="363515"/>
                </a:lnTo>
                <a:lnTo>
                  <a:pt x="4258978" y="358248"/>
                </a:lnTo>
                <a:lnTo>
                  <a:pt x="4271968" y="358248"/>
                </a:lnTo>
                <a:lnTo>
                  <a:pt x="4277231" y="363515"/>
                </a:lnTo>
                <a:lnTo>
                  <a:pt x="4277231" y="376502"/>
                </a:lnTo>
                <a:lnTo>
                  <a:pt x="4271968" y="381765"/>
                </a:lnTo>
                <a:close/>
              </a:path>
              <a:path w="4580890" h="1000125">
                <a:moveTo>
                  <a:pt x="29367" y="702168"/>
                </a:moveTo>
                <a:lnTo>
                  <a:pt x="17934" y="699860"/>
                </a:lnTo>
                <a:lnTo>
                  <a:pt x="8600" y="693563"/>
                </a:lnTo>
                <a:lnTo>
                  <a:pt x="2307" y="684223"/>
                </a:lnTo>
                <a:lnTo>
                  <a:pt x="0" y="672784"/>
                </a:lnTo>
                <a:lnTo>
                  <a:pt x="2307" y="661345"/>
                </a:lnTo>
                <a:lnTo>
                  <a:pt x="8600" y="652005"/>
                </a:lnTo>
                <a:lnTo>
                  <a:pt x="17934" y="645709"/>
                </a:lnTo>
                <a:lnTo>
                  <a:pt x="29367" y="643400"/>
                </a:lnTo>
                <a:lnTo>
                  <a:pt x="40799" y="645709"/>
                </a:lnTo>
                <a:lnTo>
                  <a:pt x="50133" y="652005"/>
                </a:lnTo>
                <a:lnTo>
                  <a:pt x="56426" y="661345"/>
                </a:lnTo>
                <a:lnTo>
                  <a:pt x="58734" y="672784"/>
                </a:lnTo>
                <a:lnTo>
                  <a:pt x="56426" y="684223"/>
                </a:lnTo>
                <a:lnTo>
                  <a:pt x="50133" y="693563"/>
                </a:lnTo>
                <a:lnTo>
                  <a:pt x="40799" y="699860"/>
                </a:lnTo>
                <a:lnTo>
                  <a:pt x="29367" y="702168"/>
                </a:lnTo>
                <a:close/>
              </a:path>
              <a:path w="4580890" h="1000125">
                <a:moveTo>
                  <a:pt x="331945" y="705535"/>
                </a:moveTo>
                <a:lnTo>
                  <a:pt x="319207" y="702961"/>
                </a:lnTo>
                <a:lnTo>
                  <a:pt x="308804" y="695940"/>
                </a:lnTo>
                <a:lnTo>
                  <a:pt x="301790" y="685530"/>
                </a:lnTo>
                <a:lnTo>
                  <a:pt x="299217" y="672784"/>
                </a:lnTo>
                <a:lnTo>
                  <a:pt x="301790" y="660039"/>
                </a:lnTo>
                <a:lnTo>
                  <a:pt x="308804" y="649630"/>
                </a:lnTo>
                <a:lnTo>
                  <a:pt x="319207" y="642611"/>
                </a:lnTo>
                <a:lnTo>
                  <a:pt x="331945" y="640036"/>
                </a:lnTo>
                <a:lnTo>
                  <a:pt x="344683" y="642611"/>
                </a:lnTo>
                <a:lnTo>
                  <a:pt x="355087" y="649630"/>
                </a:lnTo>
                <a:lnTo>
                  <a:pt x="362103" y="660039"/>
                </a:lnTo>
                <a:lnTo>
                  <a:pt x="364676" y="672784"/>
                </a:lnTo>
                <a:lnTo>
                  <a:pt x="362103" y="685530"/>
                </a:lnTo>
                <a:lnTo>
                  <a:pt x="355087" y="695940"/>
                </a:lnTo>
                <a:lnTo>
                  <a:pt x="344683" y="702961"/>
                </a:lnTo>
                <a:lnTo>
                  <a:pt x="331945" y="705535"/>
                </a:lnTo>
                <a:close/>
              </a:path>
              <a:path w="4580890" h="1000125">
                <a:moveTo>
                  <a:pt x="634523" y="708056"/>
                </a:moveTo>
                <a:lnTo>
                  <a:pt x="620814" y="705284"/>
                </a:lnTo>
                <a:lnTo>
                  <a:pt x="609615" y="697726"/>
                </a:lnTo>
                <a:lnTo>
                  <a:pt x="602062" y="686520"/>
                </a:lnTo>
                <a:lnTo>
                  <a:pt x="599292" y="672801"/>
                </a:lnTo>
                <a:lnTo>
                  <a:pt x="602062" y="659082"/>
                </a:lnTo>
                <a:lnTo>
                  <a:pt x="609615" y="647876"/>
                </a:lnTo>
                <a:lnTo>
                  <a:pt x="620814" y="640318"/>
                </a:lnTo>
                <a:lnTo>
                  <a:pt x="634523" y="637546"/>
                </a:lnTo>
                <a:lnTo>
                  <a:pt x="648234" y="640318"/>
                </a:lnTo>
                <a:lnTo>
                  <a:pt x="659434" y="647876"/>
                </a:lnTo>
                <a:lnTo>
                  <a:pt x="666987" y="659082"/>
                </a:lnTo>
                <a:lnTo>
                  <a:pt x="669758" y="672801"/>
                </a:lnTo>
                <a:lnTo>
                  <a:pt x="666990" y="686520"/>
                </a:lnTo>
                <a:lnTo>
                  <a:pt x="659441" y="697726"/>
                </a:lnTo>
                <a:lnTo>
                  <a:pt x="648242" y="705284"/>
                </a:lnTo>
                <a:lnTo>
                  <a:pt x="634523" y="708056"/>
                </a:lnTo>
                <a:close/>
              </a:path>
              <a:path w="4580890" h="1000125">
                <a:moveTo>
                  <a:pt x="937095" y="710579"/>
                </a:moveTo>
                <a:lnTo>
                  <a:pt x="922399" y="707610"/>
                </a:lnTo>
                <a:lnTo>
                  <a:pt x="910398" y="699512"/>
                </a:lnTo>
                <a:lnTo>
                  <a:pt x="902307" y="687503"/>
                </a:lnTo>
                <a:lnTo>
                  <a:pt x="899340" y="672801"/>
                </a:lnTo>
                <a:lnTo>
                  <a:pt x="902307" y="658099"/>
                </a:lnTo>
                <a:lnTo>
                  <a:pt x="910398" y="646090"/>
                </a:lnTo>
                <a:lnTo>
                  <a:pt x="922399" y="637992"/>
                </a:lnTo>
                <a:lnTo>
                  <a:pt x="937095" y="635023"/>
                </a:lnTo>
                <a:lnTo>
                  <a:pt x="951791" y="637992"/>
                </a:lnTo>
                <a:lnTo>
                  <a:pt x="963791" y="646090"/>
                </a:lnTo>
                <a:lnTo>
                  <a:pt x="971882" y="658099"/>
                </a:lnTo>
                <a:lnTo>
                  <a:pt x="974849" y="672801"/>
                </a:lnTo>
                <a:lnTo>
                  <a:pt x="971882" y="687503"/>
                </a:lnTo>
                <a:lnTo>
                  <a:pt x="963791" y="699512"/>
                </a:lnTo>
                <a:lnTo>
                  <a:pt x="951791" y="707610"/>
                </a:lnTo>
                <a:lnTo>
                  <a:pt x="937095" y="710579"/>
                </a:lnTo>
                <a:close/>
              </a:path>
              <a:path w="4580890" h="1000125">
                <a:moveTo>
                  <a:pt x="1239673" y="713943"/>
                </a:moveTo>
                <a:lnTo>
                  <a:pt x="1223672" y="710710"/>
                </a:lnTo>
                <a:lnTo>
                  <a:pt x="1210610" y="701894"/>
                </a:lnTo>
                <a:lnTo>
                  <a:pt x="1201806" y="688816"/>
                </a:lnTo>
                <a:lnTo>
                  <a:pt x="1198578" y="672801"/>
                </a:lnTo>
                <a:lnTo>
                  <a:pt x="1201806" y="656786"/>
                </a:lnTo>
                <a:lnTo>
                  <a:pt x="1210610" y="643709"/>
                </a:lnTo>
                <a:lnTo>
                  <a:pt x="1223672" y="634892"/>
                </a:lnTo>
                <a:lnTo>
                  <a:pt x="1239673" y="631659"/>
                </a:lnTo>
                <a:lnTo>
                  <a:pt x="1255679" y="634892"/>
                </a:lnTo>
                <a:lnTo>
                  <a:pt x="1268753" y="643709"/>
                </a:lnTo>
                <a:lnTo>
                  <a:pt x="1277569" y="656786"/>
                </a:lnTo>
                <a:lnTo>
                  <a:pt x="1280802" y="672801"/>
                </a:lnTo>
                <a:lnTo>
                  <a:pt x="1277569" y="688816"/>
                </a:lnTo>
                <a:lnTo>
                  <a:pt x="1268753" y="701894"/>
                </a:lnTo>
                <a:lnTo>
                  <a:pt x="1255679" y="710710"/>
                </a:lnTo>
                <a:lnTo>
                  <a:pt x="1239673" y="713943"/>
                </a:lnTo>
                <a:close/>
              </a:path>
              <a:path w="4580890" h="1000125">
                <a:moveTo>
                  <a:pt x="1542251" y="716467"/>
                </a:moveTo>
                <a:lnTo>
                  <a:pt x="1525272" y="713037"/>
                </a:lnTo>
                <a:lnTo>
                  <a:pt x="1511405" y="703681"/>
                </a:lnTo>
                <a:lnTo>
                  <a:pt x="1502055" y="689807"/>
                </a:lnTo>
                <a:lnTo>
                  <a:pt x="1498626" y="672818"/>
                </a:lnTo>
                <a:lnTo>
                  <a:pt x="1502055" y="655829"/>
                </a:lnTo>
                <a:lnTo>
                  <a:pt x="1511405" y="641954"/>
                </a:lnTo>
                <a:lnTo>
                  <a:pt x="1525272" y="632599"/>
                </a:lnTo>
                <a:lnTo>
                  <a:pt x="1542251" y="629169"/>
                </a:lnTo>
                <a:lnTo>
                  <a:pt x="1559231" y="632599"/>
                </a:lnTo>
                <a:lnTo>
                  <a:pt x="1573098" y="641954"/>
                </a:lnTo>
                <a:lnTo>
                  <a:pt x="1582448" y="655829"/>
                </a:lnTo>
                <a:lnTo>
                  <a:pt x="1585877" y="672818"/>
                </a:lnTo>
                <a:lnTo>
                  <a:pt x="1582448" y="689807"/>
                </a:lnTo>
                <a:lnTo>
                  <a:pt x="1573098" y="703681"/>
                </a:lnTo>
                <a:lnTo>
                  <a:pt x="1559231" y="713037"/>
                </a:lnTo>
                <a:lnTo>
                  <a:pt x="1542251" y="716467"/>
                </a:lnTo>
                <a:close/>
              </a:path>
              <a:path w="4580890" h="1000125">
                <a:moveTo>
                  <a:pt x="1844830" y="718991"/>
                </a:moveTo>
                <a:lnTo>
                  <a:pt x="1826876" y="715362"/>
                </a:lnTo>
                <a:lnTo>
                  <a:pt x="1812216" y="705467"/>
                </a:lnTo>
                <a:lnTo>
                  <a:pt x="1802332" y="690790"/>
                </a:lnTo>
                <a:lnTo>
                  <a:pt x="1798708" y="672818"/>
                </a:lnTo>
                <a:lnTo>
                  <a:pt x="1802332" y="654847"/>
                </a:lnTo>
                <a:lnTo>
                  <a:pt x="1812216" y="640172"/>
                </a:lnTo>
                <a:lnTo>
                  <a:pt x="1826876" y="630277"/>
                </a:lnTo>
                <a:lnTo>
                  <a:pt x="1844830" y="626649"/>
                </a:lnTo>
                <a:lnTo>
                  <a:pt x="1862802" y="630277"/>
                </a:lnTo>
                <a:lnTo>
                  <a:pt x="1877473" y="640172"/>
                </a:lnTo>
                <a:lnTo>
                  <a:pt x="1887361" y="654847"/>
                </a:lnTo>
                <a:lnTo>
                  <a:pt x="1890986" y="672818"/>
                </a:lnTo>
                <a:lnTo>
                  <a:pt x="1887361" y="690790"/>
                </a:lnTo>
                <a:lnTo>
                  <a:pt x="1877473" y="705467"/>
                </a:lnTo>
                <a:lnTo>
                  <a:pt x="1862802" y="715362"/>
                </a:lnTo>
                <a:lnTo>
                  <a:pt x="1844830" y="718991"/>
                </a:lnTo>
                <a:close/>
              </a:path>
              <a:path w="4580890" h="1000125">
                <a:moveTo>
                  <a:pt x="2147408" y="721511"/>
                </a:moveTo>
                <a:lnTo>
                  <a:pt x="2128476" y="717685"/>
                </a:lnTo>
                <a:lnTo>
                  <a:pt x="2113010" y="707251"/>
                </a:lnTo>
                <a:lnTo>
                  <a:pt x="2102580" y="691774"/>
                </a:lnTo>
                <a:lnTo>
                  <a:pt x="2098755" y="672818"/>
                </a:lnTo>
                <a:lnTo>
                  <a:pt x="2102580" y="653864"/>
                </a:lnTo>
                <a:lnTo>
                  <a:pt x="2113010" y="638386"/>
                </a:lnTo>
                <a:lnTo>
                  <a:pt x="2128476" y="627951"/>
                </a:lnTo>
                <a:lnTo>
                  <a:pt x="2147408" y="624125"/>
                </a:lnTo>
                <a:lnTo>
                  <a:pt x="2166360" y="627951"/>
                </a:lnTo>
                <a:lnTo>
                  <a:pt x="2181835" y="638386"/>
                </a:lnTo>
                <a:lnTo>
                  <a:pt x="2192269" y="653864"/>
                </a:lnTo>
                <a:lnTo>
                  <a:pt x="2196095" y="672818"/>
                </a:lnTo>
                <a:lnTo>
                  <a:pt x="2192269" y="691774"/>
                </a:lnTo>
                <a:lnTo>
                  <a:pt x="2181835" y="707251"/>
                </a:lnTo>
                <a:lnTo>
                  <a:pt x="2166360" y="717685"/>
                </a:lnTo>
                <a:lnTo>
                  <a:pt x="2147408" y="721511"/>
                </a:lnTo>
                <a:close/>
              </a:path>
              <a:path w="4580890" h="1000125">
                <a:moveTo>
                  <a:pt x="2449987" y="724035"/>
                </a:moveTo>
                <a:lnTo>
                  <a:pt x="2430061" y="720011"/>
                </a:lnTo>
                <a:lnTo>
                  <a:pt x="2413792" y="709035"/>
                </a:lnTo>
                <a:lnTo>
                  <a:pt x="2402825" y="692756"/>
                </a:lnTo>
                <a:lnTo>
                  <a:pt x="2398803" y="672818"/>
                </a:lnTo>
                <a:lnTo>
                  <a:pt x="2402825" y="652880"/>
                </a:lnTo>
                <a:lnTo>
                  <a:pt x="2413792" y="636600"/>
                </a:lnTo>
                <a:lnTo>
                  <a:pt x="2430061" y="625625"/>
                </a:lnTo>
                <a:lnTo>
                  <a:pt x="2449987" y="621601"/>
                </a:lnTo>
                <a:lnTo>
                  <a:pt x="2469917" y="625625"/>
                </a:lnTo>
                <a:lnTo>
                  <a:pt x="2486198" y="636600"/>
                </a:lnTo>
                <a:lnTo>
                  <a:pt x="2497177" y="652880"/>
                </a:lnTo>
                <a:lnTo>
                  <a:pt x="2501203" y="672818"/>
                </a:lnTo>
                <a:lnTo>
                  <a:pt x="2497177" y="692756"/>
                </a:lnTo>
                <a:lnTo>
                  <a:pt x="2486198" y="709035"/>
                </a:lnTo>
                <a:lnTo>
                  <a:pt x="2469917" y="720011"/>
                </a:lnTo>
                <a:lnTo>
                  <a:pt x="2449987" y="724035"/>
                </a:lnTo>
                <a:close/>
              </a:path>
              <a:path w="4580890" h="1000125">
                <a:moveTo>
                  <a:pt x="2752565" y="724035"/>
                </a:moveTo>
                <a:lnTo>
                  <a:pt x="2732639" y="720011"/>
                </a:lnTo>
                <a:lnTo>
                  <a:pt x="2716370" y="709035"/>
                </a:lnTo>
                <a:lnTo>
                  <a:pt x="2705403" y="692756"/>
                </a:lnTo>
                <a:lnTo>
                  <a:pt x="2701381" y="672818"/>
                </a:lnTo>
                <a:lnTo>
                  <a:pt x="2705403" y="652880"/>
                </a:lnTo>
                <a:lnTo>
                  <a:pt x="2716370" y="636600"/>
                </a:lnTo>
                <a:lnTo>
                  <a:pt x="2732639" y="625625"/>
                </a:lnTo>
                <a:lnTo>
                  <a:pt x="2752565" y="621601"/>
                </a:lnTo>
                <a:lnTo>
                  <a:pt x="2772495" y="625625"/>
                </a:lnTo>
                <a:lnTo>
                  <a:pt x="2788776" y="636600"/>
                </a:lnTo>
                <a:lnTo>
                  <a:pt x="2799755" y="652880"/>
                </a:lnTo>
                <a:lnTo>
                  <a:pt x="2803782" y="672818"/>
                </a:lnTo>
                <a:lnTo>
                  <a:pt x="2799755" y="692756"/>
                </a:lnTo>
                <a:lnTo>
                  <a:pt x="2788776" y="709035"/>
                </a:lnTo>
                <a:lnTo>
                  <a:pt x="2772495" y="720011"/>
                </a:lnTo>
                <a:lnTo>
                  <a:pt x="2752565" y="724035"/>
                </a:lnTo>
                <a:close/>
              </a:path>
              <a:path w="4580890" h="1000125">
                <a:moveTo>
                  <a:pt x="3055177" y="718164"/>
                </a:moveTo>
                <a:lnTo>
                  <a:pt x="3037535" y="714601"/>
                </a:lnTo>
                <a:lnTo>
                  <a:pt x="3023132" y="704885"/>
                </a:lnTo>
                <a:lnTo>
                  <a:pt x="3013424" y="690476"/>
                </a:lnTo>
                <a:lnTo>
                  <a:pt x="3009864" y="672835"/>
                </a:lnTo>
                <a:lnTo>
                  <a:pt x="3013424" y="655193"/>
                </a:lnTo>
                <a:lnTo>
                  <a:pt x="3023132" y="640785"/>
                </a:lnTo>
                <a:lnTo>
                  <a:pt x="3037535" y="631069"/>
                </a:lnTo>
                <a:lnTo>
                  <a:pt x="3055177" y="627505"/>
                </a:lnTo>
                <a:lnTo>
                  <a:pt x="3072799" y="631069"/>
                </a:lnTo>
                <a:lnTo>
                  <a:pt x="3087192" y="640785"/>
                </a:lnTo>
                <a:lnTo>
                  <a:pt x="3096897" y="655193"/>
                </a:lnTo>
                <a:lnTo>
                  <a:pt x="3100456" y="672835"/>
                </a:lnTo>
                <a:lnTo>
                  <a:pt x="3096897" y="690476"/>
                </a:lnTo>
                <a:lnTo>
                  <a:pt x="3087192" y="704885"/>
                </a:lnTo>
                <a:lnTo>
                  <a:pt x="3072799" y="714601"/>
                </a:lnTo>
                <a:lnTo>
                  <a:pt x="3055177" y="718164"/>
                </a:lnTo>
                <a:close/>
              </a:path>
              <a:path w="4580890" h="1000125">
                <a:moveTo>
                  <a:pt x="3357755" y="703886"/>
                </a:moveTo>
                <a:lnTo>
                  <a:pt x="3345655" y="701444"/>
                </a:lnTo>
                <a:lnTo>
                  <a:pt x="3335778" y="694785"/>
                </a:lnTo>
                <a:lnTo>
                  <a:pt x="3329121" y="684910"/>
                </a:lnTo>
                <a:lnTo>
                  <a:pt x="3326681" y="672818"/>
                </a:lnTo>
                <a:lnTo>
                  <a:pt x="3329121" y="660726"/>
                </a:lnTo>
                <a:lnTo>
                  <a:pt x="3335778" y="650850"/>
                </a:lnTo>
                <a:lnTo>
                  <a:pt x="3345655" y="644192"/>
                </a:lnTo>
                <a:lnTo>
                  <a:pt x="3357755" y="641750"/>
                </a:lnTo>
                <a:lnTo>
                  <a:pt x="3369836" y="644192"/>
                </a:lnTo>
                <a:lnTo>
                  <a:pt x="3379703" y="650850"/>
                </a:lnTo>
                <a:lnTo>
                  <a:pt x="3386356" y="660726"/>
                </a:lnTo>
                <a:lnTo>
                  <a:pt x="3388796" y="672818"/>
                </a:lnTo>
                <a:lnTo>
                  <a:pt x="3386356" y="684910"/>
                </a:lnTo>
                <a:lnTo>
                  <a:pt x="3379703" y="694785"/>
                </a:lnTo>
                <a:lnTo>
                  <a:pt x="3369836" y="701444"/>
                </a:lnTo>
                <a:lnTo>
                  <a:pt x="3357755" y="703886"/>
                </a:lnTo>
                <a:close/>
              </a:path>
              <a:path w="4580890" h="1000125">
                <a:moveTo>
                  <a:pt x="3667250" y="685416"/>
                </a:moveTo>
                <a:lnTo>
                  <a:pt x="3653349" y="685416"/>
                </a:lnTo>
                <a:lnTo>
                  <a:pt x="3647715" y="679782"/>
                </a:lnTo>
                <a:lnTo>
                  <a:pt x="3647715" y="665854"/>
                </a:lnTo>
                <a:lnTo>
                  <a:pt x="3653349" y="660219"/>
                </a:lnTo>
                <a:lnTo>
                  <a:pt x="3667284" y="660219"/>
                </a:lnTo>
                <a:lnTo>
                  <a:pt x="3672918" y="665854"/>
                </a:lnTo>
                <a:lnTo>
                  <a:pt x="3672918" y="679782"/>
                </a:lnTo>
                <a:lnTo>
                  <a:pt x="3667250" y="685416"/>
                </a:lnTo>
                <a:close/>
              </a:path>
              <a:path w="4580890" h="1000125">
                <a:moveTo>
                  <a:pt x="39100" y="993241"/>
                </a:moveTo>
                <a:lnTo>
                  <a:pt x="19633" y="993241"/>
                </a:lnTo>
                <a:lnTo>
                  <a:pt x="11748" y="985353"/>
                </a:lnTo>
                <a:lnTo>
                  <a:pt x="11748" y="965875"/>
                </a:lnTo>
                <a:lnTo>
                  <a:pt x="19633" y="957987"/>
                </a:lnTo>
                <a:lnTo>
                  <a:pt x="39100" y="957987"/>
                </a:lnTo>
                <a:lnTo>
                  <a:pt x="46982" y="965875"/>
                </a:lnTo>
                <a:lnTo>
                  <a:pt x="46982" y="985353"/>
                </a:lnTo>
                <a:lnTo>
                  <a:pt x="39100" y="993241"/>
                </a:lnTo>
                <a:close/>
              </a:path>
              <a:path w="4580890" h="1000125">
                <a:moveTo>
                  <a:pt x="331945" y="996605"/>
                </a:moveTo>
                <a:lnTo>
                  <a:pt x="323780" y="994955"/>
                </a:lnTo>
                <a:lnTo>
                  <a:pt x="317112" y="990455"/>
                </a:lnTo>
                <a:lnTo>
                  <a:pt x="312615" y="983782"/>
                </a:lnTo>
                <a:lnTo>
                  <a:pt x="310965" y="975612"/>
                </a:lnTo>
                <a:lnTo>
                  <a:pt x="312615" y="967443"/>
                </a:lnTo>
                <a:lnTo>
                  <a:pt x="317112" y="960771"/>
                </a:lnTo>
                <a:lnTo>
                  <a:pt x="323780" y="956273"/>
                </a:lnTo>
                <a:lnTo>
                  <a:pt x="331945" y="954623"/>
                </a:lnTo>
                <a:lnTo>
                  <a:pt x="340109" y="956273"/>
                </a:lnTo>
                <a:lnTo>
                  <a:pt x="346778" y="960771"/>
                </a:lnTo>
                <a:lnTo>
                  <a:pt x="351275" y="967443"/>
                </a:lnTo>
                <a:lnTo>
                  <a:pt x="352924" y="975612"/>
                </a:lnTo>
                <a:lnTo>
                  <a:pt x="351275" y="983782"/>
                </a:lnTo>
                <a:lnTo>
                  <a:pt x="346778" y="990455"/>
                </a:lnTo>
                <a:lnTo>
                  <a:pt x="340109" y="994955"/>
                </a:lnTo>
                <a:lnTo>
                  <a:pt x="331945" y="996605"/>
                </a:lnTo>
                <a:close/>
              </a:path>
              <a:path w="4580890" h="1000125">
                <a:moveTo>
                  <a:pt x="634523" y="998285"/>
                </a:moveTo>
                <a:lnTo>
                  <a:pt x="625700" y="996505"/>
                </a:lnTo>
                <a:lnTo>
                  <a:pt x="618498" y="991648"/>
                </a:lnTo>
                <a:lnTo>
                  <a:pt x="613643" y="984441"/>
                </a:lnTo>
                <a:lnTo>
                  <a:pt x="611863" y="975612"/>
                </a:lnTo>
                <a:lnTo>
                  <a:pt x="613643" y="966783"/>
                </a:lnTo>
                <a:lnTo>
                  <a:pt x="618498" y="959577"/>
                </a:lnTo>
                <a:lnTo>
                  <a:pt x="625700" y="954720"/>
                </a:lnTo>
                <a:lnTo>
                  <a:pt x="634523" y="952939"/>
                </a:lnTo>
                <a:lnTo>
                  <a:pt x="643348" y="954720"/>
                </a:lnTo>
                <a:lnTo>
                  <a:pt x="650551" y="959577"/>
                </a:lnTo>
                <a:lnTo>
                  <a:pt x="655406" y="966783"/>
                </a:lnTo>
                <a:lnTo>
                  <a:pt x="657186" y="975612"/>
                </a:lnTo>
                <a:lnTo>
                  <a:pt x="655404" y="984441"/>
                </a:lnTo>
                <a:lnTo>
                  <a:pt x="650545" y="991648"/>
                </a:lnTo>
                <a:lnTo>
                  <a:pt x="643341" y="996505"/>
                </a:lnTo>
                <a:lnTo>
                  <a:pt x="634523" y="998285"/>
                </a:lnTo>
                <a:close/>
              </a:path>
              <a:path w="4580890" h="1000125">
                <a:moveTo>
                  <a:pt x="937095" y="998285"/>
                </a:moveTo>
                <a:lnTo>
                  <a:pt x="928276" y="996505"/>
                </a:lnTo>
                <a:lnTo>
                  <a:pt x="921081" y="991648"/>
                </a:lnTo>
                <a:lnTo>
                  <a:pt x="916232" y="984441"/>
                </a:lnTo>
                <a:lnTo>
                  <a:pt x="914455" y="975612"/>
                </a:lnTo>
                <a:lnTo>
                  <a:pt x="916232" y="966783"/>
                </a:lnTo>
                <a:lnTo>
                  <a:pt x="921081" y="959577"/>
                </a:lnTo>
                <a:lnTo>
                  <a:pt x="928276" y="954720"/>
                </a:lnTo>
                <a:lnTo>
                  <a:pt x="937095" y="952939"/>
                </a:lnTo>
                <a:lnTo>
                  <a:pt x="945918" y="954720"/>
                </a:lnTo>
                <a:lnTo>
                  <a:pt x="953125" y="959577"/>
                </a:lnTo>
                <a:lnTo>
                  <a:pt x="957985" y="966783"/>
                </a:lnTo>
                <a:lnTo>
                  <a:pt x="959768" y="975612"/>
                </a:lnTo>
                <a:lnTo>
                  <a:pt x="957985" y="984441"/>
                </a:lnTo>
                <a:lnTo>
                  <a:pt x="953125" y="991648"/>
                </a:lnTo>
                <a:lnTo>
                  <a:pt x="945918" y="996505"/>
                </a:lnTo>
                <a:lnTo>
                  <a:pt x="937095" y="998285"/>
                </a:lnTo>
                <a:close/>
              </a:path>
              <a:path w="4580890" h="1000125">
                <a:moveTo>
                  <a:pt x="1239673" y="999969"/>
                </a:moveTo>
                <a:lnTo>
                  <a:pt x="1230207" y="998056"/>
                </a:lnTo>
                <a:lnTo>
                  <a:pt x="1222474" y="992838"/>
                </a:lnTo>
                <a:lnTo>
                  <a:pt x="1217259" y="985102"/>
                </a:lnTo>
                <a:lnTo>
                  <a:pt x="1215347" y="975629"/>
                </a:lnTo>
                <a:lnTo>
                  <a:pt x="1217259" y="966157"/>
                </a:lnTo>
                <a:lnTo>
                  <a:pt x="1222474" y="958421"/>
                </a:lnTo>
                <a:lnTo>
                  <a:pt x="1230207" y="953205"/>
                </a:lnTo>
                <a:lnTo>
                  <a:pt x="1239673" y="951293"/>
                </a:lnTo>
                <a:lnTo>
                  <a:pt x="1249139" y="953205"/>
                </a:lnTo>
                <a:lnTo>
                  <a:pt x="1256872" y="958421"/>
                </a:lnTo>
                <a:lnTo>
                  <a:pt x="1262087" y="966157"/>
                </a:lnTo>
                <a:lnTo>
                  <a:pt x="1264000" y="975629"/>
                </a:lnTo>
                <a:lnTo>
                  <a:pt x="1262087" y="985102"/>
                </a:lnTo>
                <a:lnTo>
                  <a:pt x="1256872" y="992838"/>
                </a:lnTo>
                <a:lnTo>
                  <a:pt x="1249139" y="998056"/>
                </a:lnTo>
                <a:lnTo>
                  <a:pt x="1239673" y="999969"/>
                </a:lnTo>
                <a:close/>
              </a:path>
              <a:path w="4580890" h="1000125">
                <a:moveTo>
                  <a:pt x="1542251" y="998285"/>
                </a:moveTo>
                <a:lnTo>
                  <a:pt x="1533433" y="996505"/>
                </a:lnTo>
                <a:lnTo>
                  <a:pt x="1526238" y="991648"/>
                </a:lnTo>
                <a:lnTo>
                  <a:pt x="1521389" y="984441"/>
                </a:lnTo>
                <a:lnTo>
                  <a:pt x="1519612" y="975612"/>
                </a:lnTo>
                <a:lnTo>
                  <a:pt x="1521389" y="966783"/>
                </a:lnTo>
                <a:lnTo>
                  <a:pt x="1526238" y="959577"/>
                </a:lnTo>
                <a:lnTo>
                  <a:pt x="1533433" y="954720"/>
                </a:lnTo>
                <a:lnTo>
                  <a:pt x="1542251" y="952939"/>
                </a:lnTo>
                <a:lnTo>
                  <a:pt x="1551089" y="954720"/>
                </a:lnTo>
                <a:lnTo>
                  <a:pt x="1558295" y="959577"/>
                </a:lnTo>
                <a:lnTo>
                  <a:pt x="1563147" y="966783"/>
                </a:lnTo>
                <a:lnTo>
                  <a:pt x="1564924" y="975612"/>
                </a:lnTo>
                <a:lnTo>
                  <a:pt x="1563142" y="984441"/>
                </a:lnTo>
                <a:lnTo>
                  <a:pt x="1558282" y="991648"/>
                </a:lnTo>
                <a:lnTo>
                  <a:pt x="1551075" y="996505"/>
                </a:lnTo>
                <a:lnTo>
                  <a:pt x="1542251" y="998285"/>
                </a:lnTo>
                <a:close/>
              </a:path>
              <a:path w="4580890" h="1000125">
                <a:moveTo>
                  <a:pt x="1844830" y="995765"/>
                </a:moveTo>
                <a:lnTo>
                  <a:pt x="1836999" y="994182"/>
                </a:lnTo>
                <a:lnTo>
                  <a:pt x="1830596" y="989864"/>
                </a:lnTo>
                <a:lnTo>
                  <a:pt x="1826273" y="983458"/>
                </a:lnTo>
                <a:lnTo>
                  <a:pt x="1824687" y="975612"/>
                </a:lnTo>
                <a:lnTo>
                  <a:pt x="1826273" y="967767"/>
                </a:lnTo>
                <a:lnTo>
                  <a:pt x="1830596" y="961362"/>
                </a:lnTo>
                <a:lnTo>
                  <a:pt x="1836999" y="957045"/>
                </a:lnTo>
                <a:lnTo>
                  <a:pt x="1844830" y="955463"/>
                </a:lnTo>
                <a:lnTo>
                  <a:pt x="1852674" y="957045"/>
                </a:lnTo>
                <a:lnTo>
                  <a:pt x="1859076" y="961362"/>
                </a:lnTo>
                <a:lnTo>
                  <a:pt x="1863391" y="967767"/>
                </a:lnTo>
                <a:lnTo>
                  <a:pt x="1864973" y="975612"/>
                </a:lnTo>
                <a:lnTo>
                  <a:pt x="1863391" y="983458"/>
                </a:lnTo>
                <a:lnTo>
                  <a:pt x="1859076" y="989864"/>
                </a:lnTo>
                <a:lnTo>
                  <a:pt x="1852674" y="994182"/>
                </a:lnTo>
                <a:lnTo>
                  <a:pt x="1844830" y="995765"/>
                </a:lnTo>
                <a:close/>
              </a:path>
              <a:path w="4580890" h="1000125">
                <a:moveTo>
                  <a:pt x="2156214" y="991558"/>
                </a:moveTo>
                <a:lnTo>
                  <a:pt x="2138636" y="991558"/>
                </a:lnTo>
                <a:lnTo>
                  <a:pt x="2131483" y="984408"/>
                </a:lnTo>
                <a:lnTo>
                  <a:pt x="2131483" y="966816"/>
                </a:lnTo>
                <a:lnTo>
                  <a:pt x="2138636" y="959667"/>
                </a:lnTo>
                <a:lnTo>
                  <a:pt x="2156214" y="959667"/>
                </a:lnTo>
                <a:lnTo>
                  <a:pt x="2163367" y="966816"/>
                </a:lnTo>
                <a:lnTo>
                  <a:pt x="2163367" y="984408"/>
                </a:lnTo>
                <a:lnTo>
                  <a:pt x="2156214" y="991558"/>
                </a:lnTo>
                <a:close/>
              </a:path>
              <a:path w="4580890" h="1000125">
                <a:moveTo>
                  <a:pt x="2455553" y="985690"/>
                </a:moveTo>
                <a:lnTo>
                  <a:pt x="2444453" y="985690"/>
                </a:lnTo>
                <a:lnTo>
                  <a:pt x="2439932" y="981179"/>
                </a:lnTo>
                <a:lnTo>
                  <a:pt x="2439932" y="970045"/>
                </a:lnTo>
                <a:lnTo>
                  <a:pt x="2444453" y="965537"/>
                </a:lnTo>
                <a:lnTo>
                  <a:pt x="2455553" y="965537"/>
                </a:lnTo>
                <a:lnTo>
                  <a:pt x="2460075" y="970045"/>
                </a:lnTo>
                <a:lnTo>
                  <a:pt x="2460075" y="981179"/>
                </a:lnTo>
                <a:lnTo>
                  <a:pt x="2455553" y="985690"/>
                </a:lnTo>
                <a:close/>
              </a:path>
              <a:path w="4580890" h="1000125">
                <a:moveTo>
                  <a:pt x="2754421" y="978976"/>
                </a:moveTo>
                <a:lnTo>
                  <a:pt x="2750709" y="978976"/>
                </a:lnTo>
                <a:lnTo>
                  <a:pt x="2749224" y="977478"/>
                </a:lnTo>
                <a:lnTo>
                  <a:pt x="2749224" y="973746"/>
                </a:lnTo>
                <a:lnTo>
                  <a:pt x="2750709" y="972248"/>
                </a:lnTo>
                <a:lnTo>
                  <a:pt x="2754454" y="972248"/>
                </a:lnTo>
                <a:lnTo>
                  <a:pt x="2755939" y="973746"/>
                </a:lnTo>
                <a:lnTo>
                  <a:pt x="2755939" y="977478"/>
                </a:lnTo>
                <a:lnTo>
                  <a:pt x="2754421" y="978976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9889" y="1354946"/>
            <a:ext cx="13983335" cy="1320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38745" algn="l"/>
                <a:tab pos="8841105" algn="l"/>
              </a:tabLst>
            </a:pPr>
            <a:r>
              <a:rPr dirty="0" spc="50"/>
              <a:t>EVALUATION</a:t>
            </a:r>
            <a:r>
              <a:rPr dirty="0"/>
              <a:t>	</a:t>
            </a:r>
            <a:r>
              <a:rPr dirty="0" spc="-620"/>
              <a:t>&amp;</a:t>
            </a:r>
            <a:r>
              <a:rPr dirty="0"/>
              <a:t>	</a:t>
            </a:r>
            <a:r>
              <a:rPr dirty="0" spc="40"/>
              <a:t>METRICS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3417624" y="6143854"/>
            <a:ext cx="4870450" cy="2475230"/>
          </a:xfrm>
          <a:custGeom>
            <a:avLst/>
            <a:gdLst/>
            <a:ahLst/>
            <a:cxnLst/>
            <a:rect l="l" t="t" r="r" b="b"/>
            <a:pathLst>
              <a:path w="4870450" h="2475229">
                <a:moveTo>
                  <a:pt x="2119819" y="29334"/>
                </a:moveTo>
                <a:lnTo>
                  <a:pt x="2117970" y="29334"/>
                </a:lnTo>
                <a:lnTo>
                  <a:pt x="2117214" y="28577"/>
                </a:lnTo>
                <a:lnTo>
                  <a:pt x="2117214" y="26727"/>
                </a:lnTo>
                <a:lnTo>
                  <a:pt x="2117970" y="25970"/>
                </a:lnTo>
                <a:lnTo>
                  <a:pt x="2119819" y="25970"/>
                </a:lnTo>
                <a:lnTo>
                  <a:pt x="2120575" y="26727"/>
                </a:lnTo>
                <a:lnTo>
                  <a:pt x="2120575" y="28577"/>
                </a:lnTo>
                <a:lnTo>
                  <a:pt x="2119819" y="29334"/>
                </a:lnTo>
                <a:close/>
              </a:path>
              <a:path w="4870450" h="2475229">
                <a:moveTo>
                  <a:pt x="2424250" y="32698"/>
                </a:moveTo>
                <a:lnTo>
                  <a:pt x="2418700" y="32698"/>
                </a:lnTo>
                <a:lnTo>
                  <a:pt x="2416449" y="30444"/>
                </a:lnTo>
                <a:lnTo>
                  <a:pt x="2416449" y="24893"/>
                </a:lnTo>
                <a:lnTo>
                  <a:pt x="2418700" y="22639"/>
                </a:lnTo>
                <a:lnTo>
                  <a:pt x="2424250" y="22639"/>
                </a:lnTo>
                <a:lnTo>
                  <a:pt x="2426500" y="24893"/>
                </a:lnTo>
                <a:lnTo>
                  <a:pt x="2426500" y="30444"/>
                </a:lnTo>
                <a:lnTo>
                  <a:pt x="2424250" y="32698"/>
                </a:lnTo>
                <a:close/>
              </a:path>
              <a:path w="4870450" h="2475229">
                <a:moveTo>
                  <a:pt x="2728694" y="36062"/>
                </a:moveTo>
                <a:lnTo>
                  <a:pt x="2719416" y="36062"/>
                </a:lnTo>
                <a:lnTo>
                  <a:pt x="2715667" y="32311"/>
                </a:lnTo>
                <a:lnTo>
                  <a:pt x="2715667" y="23026"/>
                </a:lnTo>
                <a:lnTo>
                  <a:pt x="2719416" y="19276"/>
                </a:lnTo>
                <a:lnTo>
                  <a:pt x="2728694" y="19276"/>
                </a:lnTo>
                <a:lnTo>
                  <a:pt x="2732442" y="23026"/>
                </a:lnTo>
                <a:lnTo>
                  <a:pt x="2732442" y="32311"/>
                </a:lnTo>
                <a:lnTo>
                  <a:pt x="2728694" y="36062"/>
                </a:lnTo>
                <a:close/>
              </a:path>
              <a:path w="4870450" h="2475229">
                <a:moveTo>
                  <a:pt x="3033121" y="39426"/>
                </a:moveTo>
                <a:lnTo>
                  <a:pt x="3020145" y="39426"/>
                </a:lnTo>
                <a:lnTo>
                  <a:pt x="3014885" y="34161"/>
                </a:lnTo>
                <a:lnTo>
                  <a:pt x="3014885" y="21176"/>
                </a:lnTo>
                <a:lnTo>
                  <a:pt x="3020145" y="15912"/>
                </a:lnTo>
                <a:lnTo>
                  <a:pt x="3033121" y="15912"/>
                </a:lnTo>
                <a:lnTo>
                  <a:pt x="3038384" y="21176"/>
                </a:lnTo>
                <a:lnTo>
                  <a:pt x="3038384" y="34161"/>
                </a:lnTo>
                <a:lnTo>
                  <a:pt x="3033121" y="39426"/>
                </a:lnTo>
                <a:close/>
              </a:path>
              <a:path w="4870450" h="2475229">
                <a:moveTo>
                  <a:pt x="3337552" y="42790"/>
                </a:moveTo>
                <a:lnTo>
                  <a:pt x="3320874" y="42790"/>
                </a:lnTo>
                <a:lnTo>
                  <a:pt x="3314116" y="36029"/>
                </a:lnTo>
                <a:lnTo>
                  <a:pt x="3314116" y="19343"/>
                </a:lnTo>
                <a:lnTo>
                  <a:pt x="3320874" y="12581"/>
                </a:lnTo>
                <a:lnTo>
                  <a:pt x="3337552" y="12581"/>
                </a:lnTo>
                <a:lnTo>
                  <a:pt x="3344310" y="19343"/>
                </a:lnTo>
                <a:lnTo>
                  <a:pt x="3344310" y="36029"/>
                </a:lnTo>
                <a:lnTo>
                  <a:pt x="3337552" y="42790"/>
                </a:lnTo>
                <a:close/>
              </a:path>
              <a:path w="4870450" h="2475229">
                <a:moveTo>
                  <a:pt x="3631783" y="46154"/>
                </a:moveTo>
                <a:lnTo>
                  <a:pt x="3624601" y="44702"/>
                </a:lnTo>
                <a:lnTo>
                  <a:pt x="3618734" y="40742"/>
                </a:lnTo>
                <a:lnTo>
                  <a:pt x="3614778" y="34872"/>
                </a:lnTo>
                <a:lnTo>
                  <a:pt x="3613327" y="27686"/>
                </a:lnTo>
                <a:lnTo>
                  <a:pt x="3614778" y="20500"/>
                </a:lnTo>
                <a:lnTo>
                  <a:pt x="3618734" y="14629"/>
                </a:lnTo>
                <a:lnTo>
                  <a:pt x="3624601" y="10669"/>
                </a:lnTo>
                <a:lnTo>
                  <a:pt x="3631783" y="9217"/>
                </a:lnTo>
                <a:lnTo>
                  <a:pt x="3638965" y="10669"/>
                </a:lnTo>
                <a:lnTo>
                  <a:pt x="3644832" y="14629"/>
                </a:lnTo>
                <a:lnTo>
                  <a:pt x="3648788" y="20500"/>
                </a:lnTo>
                <a:lnTo>
                  <a:pt x="3650239" y="27686"/>
                </a:lnTo>
                <a:lnTo>
                  <a:pt x="3648788" y="34872"/>
                </a:lnTo>
                <a:lnTo>
                  <a:pt x="3644832" y="40742"/>
                </a:lnTo>
                <a:lnTo>
                  <a:pt x="3638965" y="44702"/>
                </a:lnTo>
                <a:lnTo>
                  <a:pt x="3631783" y="46154"/>
                </a:lnTo>
                <a:close/>
              </a:path>
              <a:path w="4870450" h="2475229">
                <a:moveTo>
                  <a:pt x="3934361" y="50359"/>
                </a:moveTo>
                <a:lnTo>
                  <a:pt x="3925543" y="48579"/>
                </a:lnTo>
                <a:lnTo>
                  <a:pt x="3918348" y="43722"/>
                </a:lnTo>
                <a:lnTo>
                  <a:pt x="3913499" y="36515"/>
                </a:lnTo>
                <a:lnTo>
                  <a:pt x="3911722" y="27686"/>
                </a:lnTo>
                <a:lnTo>
                  <a:pt x="3913499" y="18856"/>
                </a:lnTo>
                <a:lnTo>
                  <a:pt x="3918348" y="11650"/>
                </a:lnTo>
                <a:lnTo>
                  <a:pt x="3925543" y="6793"/>
                </a:lnTo>
                <a:lnTo>
                  <a:pt x="3934361" y="5012"/>
                </a:lnTo>
                <a:lnTo>
                  <a:pt x="3943185" y="6793"/>
                </a:lnTo>
                <a:lnTo>
                  <a:pt x="3950392" y="11650"/>
                </a:lnTo>
                <a:lnTo>
                  <a:pt x="3955252" y="18856"/>
                </a:lnTo>
                <a:lnTo>
                  <a:pt x="3957035" y="27686"/>
                </a:lnTo>
                <a:lnTo>
                  <a:pt x="3955252" y="36515"/>
                </a:lnTo>
                <a:lnTo>
                  <a:pt x="3950392" y="43722"/>
                </a:lnTo>
                <a:lnTo>
                  <a:pt x="3943185" y="48579"/>
                </a:lnTo>
                <a:lnTo>
                  <a:pt x="3934361" y="50359"/>
                </a:lnTo>
                <a:close/>
              </a:path>
              <a:path w="4870450" h="2475229">
                <a:moveTo>
                  <a:pt x="4236940" y="52882"/>
                </a:moveTo>
                <a:lnTo>
                  <a:pt x="4227148" y="50904"/>
                </a:lnTo>
                <a:lnTo>
                  <a:pt x="4219159" y="45508"/>
                </a:lnTo>
                <a:lnTo>
                  <a:pt x="4213776" y="37505"/>
                </a:lnTo>
                <a:lnTo>
                  <a:pt x="4211803" y="27702"/>
                </a:lnTo>
                <a:lnTo>
                  <a:pt x="4213776" y="17900"/>
                </a:lnTo>
                <a:lnTo>
                  <a:pt x="4219159" y="9896"/>
                </a:lnTo>
                <a:lnTo>
                  <a:pt x="4227148" y="4501"/>
                </a:lnTo>
                <a:lnTo>
                  <a:pt x="4236940" y="2523"/>
                </a:lnTo>
                <a:lnTo>
                  <a:pt x="4246737" y="4501"/>
                </a:lnTo>
                <a:lnTo>
                  <a:pt x="4254737" y="9896"/>
                </a:lnTo>
                <a:lnTo>
                  <a:pt x="4260131" y="17900"/>
                </a:lnTo>
                <a:lnTo>
                  <a:pt x="4262109" y="27702"/>
                </a:lnTo>
                <a:lnTo>
                  <a:pt x="4260131" y="37505"/>
                </a:lnTo>
                <a:lnTo>
                  <a:pt x="4254737" y="45508"/>
                </a:lnTo>
                <a:lnTo>
                  <a:pt x="4246737" y="50904"/>
                </a:lnTo>
                <a:lnTo>
                  <a:pt x="4236940" y="52882"/>
                </a:lnTo>
                <a:close/>
              </a:path>
              <a:path w="4870450" h="2475229">
                <a:moveTo>
                  <a:pt x="4539518" y="54564"/>
                </a:moveTo>
                <a:lnTo>
                  <a:pt x="4529078" y="52453"/>
                </a:lnTo>
                <a:lnTo>
                  <a:pt x="4520552" y="46696"/>
                </a:lnTo>
                <a:lnTo>
                  <a:pt x="4514803" y="38158"/>
                </a:lnTo>
                <a:lnTo>
                  <a:pt x="4512695" y="27702"/>
                </a:lnTo>
                <a:lnTo>
                  <a:pt x="4514803" y="17246"/>
                </a:lnTo>
                <a:lnTo>
                  <a:pt x="4520552" y="8708"/>
                </a:lnTo>
                <a:lnTo>
                  <a:pt x="4529078" y="2952"/>
                </a:lnTo>
                <a:lnTo>
                  <a:pt x="4539518" y="841"/>
                </a:lnTo>
                <a:lnTo>
                  <a:pt x="4549977" y="2952"/>
                </a:lnTo>
                <a:lnTo>
                  <a:pt x="4558513" y="8708"/>
                </a:lnTo>
                <a:lnTo>
                  <a:pt x="4564266" y="17246"/>
                </a:lnTo>
                <a:lnTo>
                  <a:pt x="4566375" y="27702"/>
                </a:lnTo>
                <a:lnTo>
                  <a:pt x="4564266" y="38158"/>
                </a:lnTo>
                <a:lnTo>
                  <a:pt x="4558513" y="46696"/>
                </a:lnTo>
                <a:lnTo>
                  <a:pt x="4549977" y="52453"/>
                </a:lnTo>
                <a:lnTo>
                  <a:pt x="4539518" y="54564"/>
                </a:lnTo>
                <a:close/>
              </a:path>
              <a:path w="4870450" h="2475229">
                <a:moveTo>
                  <a:pt x="4842096" y="55405"/>
                </a:moveTo>
                <a:lnTo>
                  <a:pt x="4831325" y="53229"/>
                </a:lnTo>
                <a:lnTo>
                  <a:pt x="4822531" y="47293"/>
                </a:lnTo>
                <a:lnTo>
                  <a:pt x="4816603" y="38488"/>
                </a:lnTo>
                <a:lnTo>
                  <a:pt x="4814430" y="27702"/>
                </a:lnTo>
                <a:lnTo>
                  <a:pt x="4816603" y="16916"/>
                </a:lnTo>
                <a:lnTo>
                  <a:pt x="4822531" y="8111"/>
                </a:lnTo>
                <a:lnTo>
                  <a:pt x="4831325" y="2176"/>
                </a:lnTo>
                <a:lnTo>
                  <a:pt x="4842096" y="0"/>
                </a:lnTo>
                <a:lnTo>
                  <a:pt x="4852887" y="2176"/>
                </a:lnTo>
                <a:lnTo>
                  <a:pt x="4861691" y="8111"/>
                </a:lnTo>
                <a:lnTo>
                  <a:pt x="4867622" y="16916"/>
                </a:lnTo>
                <a:lnTo>
                  <a:pt x="4869796" y="27702"/>
                </a:lnTo>
                <a:lnTo>
                  <a:pt x="4867622" y="38488"/>
                </a:lnTo>
                <a:lnTo>
                  <a:pt x="4861691" y="47293"/>
                </a:lnTo>
                <a:lnTo>
                  <a:pt x="4852887" y="53229"/>
                </a:lnTo>
                <a:lnTo>
                  <a:pt x="4842096" y="55405"/>
                </a:lnTo>
                <a:close/>
              </a:path>
              <a:path w="4870450" h="2475229">
                <a:moveTo>
                  <a:pt x="909971" y="332986"/>
                </a:moveTo>
                <a:lnTo>
                  <a:pt x="907181" y="332986"/>
                </a:lnTo>
                <a:lnTo>
                  <a:pt x="906058" y="331859"/>
                </a:lnTo>
                <a:lnTo>
                  <a:pt x="906058" y="329067"/>
                </a:lnTo>
                <a:lnTo>
                  <a:pt x="907181" y="327940"/>
                </a:lnTo>
                <a:lnTo>
                  <a:pt x="909971" y="327940"/>
                </a:lnTo>
                <a:lnTo>
                  <a:pt x="911098" y="329067"/>
                </a:lnTo>
                <a:lnTo>
                  <a:pt x="911098" y="331859"/>
                </a:lnTo>
                <a:lnTo>
                  <a:pt x="909971" y="332986"/>
                </a:lnTo>
                <a:close/>
              </a:path>
              <a:path w="4870450" h="2475229">
                <a:moveTo>
                  <a:pt x="1215327" y="338017"/>
                </a:moveTo>
                <a:lnTo>
                  <a:pt x="1206989" y="338017"/>
                </a:lnTo>
                <a:lnTo>
                  <a:pt x="1203609" y="334634"/>
                </a:lnTo>
                <a:lnTo>
                  <a:pt x="1203609" y="326291"/>
                </a:lnTo>
                <a:lnTo>
                  <a:pt x="1206989" y="322911"/>
                </a:lnTo>
                <a:lnTo>
                  <a:pt x="1215327" y="322911"/>
                </a:lnTo>
                <a:lnTo>
                  <a:pt x="1218704" y="326291"/>
                </a:lnTo>
                <a:lnTo>
                  <a:pt x="1218704" y="334634"/>
                </a:lnTo>
                <a:lnTo>
                  <a:pt x="1215327" y="338017"/>
                </a:lnTo>
                <a:close/>
              </a:path>
              <a:path w="4870450" h="2475229">
                <a:moveTo>
                  <a:pt x="1520678" y="343044"/>
                </a:moveTo>
                <a:lnTo>
                  <a:pt x="1506778" y="343044"/>
                </a:lnTo>
                <a:lnTo>
                  <a:pt x="1501146" y="337409"/>
                </a:lnTo>
                <a:lnTo>
                  <a:pt x="1501146" y="323483"/>
                </a:lnTo>
                <a:lnTo>
                  <a:pt x="1506778" y="317848"/>
                </a:lnTo>
                <a:lnTo>
                  <a:pt x="1520695" y="317848"/>
                </a:lnTo>
                <a:lnTo>
                  <a:pt x="1526326" y="323483"/>
                </a:lnTo>
                <a:lnTo>
                  <a:pt x="1526326" y="337409"/>
                </a:lnTo>
                <a:lnTo>
                  <a:pt x="1520678" y="343044"/>
                </a:lnTo>
                <a:close/>
              </a:path>
              <a:path w="4870450" h="2475229">
                <a:moveTo>
                  <a:pt x="1826050" y="348075"/>
                </a:moveTo>
                <a:lnTo>
                  <a:pt x="1806582" y="348075"/>
                </a:lnTo>
                <a:lnTo>
                  <a:pt x="1798697" y="340186"/>
                </a:lnTo>
                <a:lnTo>
                  <a:pt x="1798697" y="320708"/>
                </a:lnTo>
                <a:lnTo>
                  <a:pt x="1806582" y="312819"/>
                </a:lnTo>
                <a:lnTo>
                  <a:pt x="1826050" y="312819"/>
                </a:lnTo>
                <a:lnTo>
                  <a:pt x="1833932" y="320708"/>
                </a:lnTo>
                <a:lnTo>
                  <a:pt x="1833932" y="340186"/>
                </a:lnTo>
                <a:lnTo>
                  <a:pt x="1826050" y="348075"/>
                </a:lnTo>
                <a:close/>
              </a:path>
              <a:path w="4870450" h="2475229">
                <a:moveTo>
                  <a:pt x="2118895" y="353102"/>
                </a:moveTo>
                <a:lnTo>
                  <a:pt x="2110070" y="351321"/>
                </a:lnTo>
                <a:lnTo>
                  <a:pt x="2102868" y="346464"/>
                </a:lnTo>
                <a:lnTo>
                  <a:pt x="2098014" y="339258"/>
                </a:lnTo>
                <a:lnTo>
                  <a:pt x="2096235" y="330430"/>
                </a:lnTo>
                <a:lnTo>
                  <a:pt x="2098014" y="321600"/>
                </a:lnTo>
                <a:lnTo>
                  <a:pt x="2102868" y="314394"/>
                </a:lnTo>
                <a:lnTo>
                  <a:pt x="2110070" y="309536"/>
                </a:lnTo>
                <a:lnTo>
                  <a:pt x="2118895" y="307756"/>
                </a:lnTo>
                <a:lnTo>
                  <a:pt x="2127719" y="309536"/>
                </a:lnTo>
                <a:lnTo>
                  <a:pt x="2134921" y="314394"/>
                </a:lnTo>
                <a:lnTo>
                  <a:pt x="2139775" y="321600"/>
                </a:lnTo>
                <a:lnTo>
                  <a:pt x="2141554" y="330430"/>
                </a:lnTo>
                <a:lnTo>
                  <a:pt x="2139773" y="339258"/>
                </a:lnTo>
                <a:lnTo>
                  <a:pt x="2134915" y="346464"/>
                </a:lnTo>
                <a:lnTo>
                  <a:pt x="2127712" y="351321"/>
                </a:lnTo>
                <a:lnTo>
                  <a:pt x="2118895" y="353102"/>
                </a:lnTo>
                <a:close/>
              </a:path>
              <a:path w="4870450" h="2475229">
                <a:moveTo>
                  <a:pt x="2421476" y="356466"/>
                </a:moveTo>
                <a:lnTo>
                  <a:pt x="2411356" y="354420"/>
                </a:lnTo>
                <a:lnTo>
                  <a:pt x="2403089" y="348843"/>
                </a:lnTo>
                <a:lnTo>
                  <a:pt x="2397514" y="340572"/>
                </a:lnTo>
                <a:lnTo>
                  <a:pt x="2395470" y="330447"/>
                </a:lnTo>
                <a:lnTo>
                  <a:pt x="2397514" y="320321"/>
                </a:lnTo>
                <a:lnTo>
                  <a:pt x="2403089" y="312049"/>
                </a:lnTo>
                <a:lnTo>
                  <a:pt x="2411356" y="306471"/>
                </a:lnTo>
                <a:lnTo>
                  <a:pt x="2421476" y="304425"/>
                </a:lnTo>
                <a:lnTo>
                  <a:pt x="2431594" y="306471"/>
                </a:lnTo>
                <a:lnTo>
                  <a:pt x="2439860" y="312049"/>
                </a:lnTo>
                <a:lnTo>
                  <a:pt x="2445435" y="320321"/>
                </a:lnTo>
                <a:lnTo>
                  <a:pt x="2447480" y="330447"/>
                </a:lnTo>
                <a:lnTo>
                  <a:pt x="2445437" y="340572"/>
                </a:lnTo>
                <a:lnTo>
                  <a:pt x="2439867" y="348843"/>
                </a:lnTo>
                <a:lnTo>
                  <a:pt x="2431602" y="354420"/>
                </a:lnTo>
                <a:lnTo>
                  <a:pt x="2421476" y="356466"/>
                </a:lnTo>
                <a:close/>
              </a:path>
              <a:path w="4870450" h="2475229">
                <a:moveTo>
                  <a:pt x="2724055" y="359830"/>
                </a:moveTo>
                <a:lnTo>
                  <a:pt x="2712622" y="357521"/>
                </a:lnTo>
                <a:lnTo>
                  <a:pt x="2703288" y="351225"/>
                </a:lnTo>
                <a:lnTo>
                  <a:pt x="2696995" y="341885"/>
                </a:lnTo>
                <a:lnTo>
                  <a:pt x="2694688" y="330447"/>
                </a:lnTo>
                <a:lnTo>
                  <a:pt x="2696995" y="319008"/>
                </a:lnTo>
                <a:lnTo>
                  <a:pt x="2703288" y="309668"/>
                </a:lnTo>
                <a:lnTo>
                  <a:pt x="2712622" y="303371"/>
                </a:lnTo>
                <a:lnTo>
                  <a:pt x="2724055" y="301062"/>
                </a:lnTo>
                <a:lnTo>
                  <a:pt x="2735487" y="303371"/>
                </a:lnTo>
                <a:lnTo>
                  <a:pt x="2744821" y="309668"/>
                </a:lnTo>
                <a:lnTo>
                  <a:pt x="2751114" y="319008"/>
                </a:lnTo>
                <a:lnTo>
                  <a:pt x="2753422" y="330447"/>
                </a:lnTo>
                <a:lnTo>
                  <a:pt x="2751114" y="341885"/>
                </a:lnTo>
                <a:lnTo>
                  <a:pt x="2744821" y="351225"/>
                </a:lnTo>
                <a:lnTo>
                  <a:pt x="2735487" y="357521"/>
                </a:lnTo>
                <a:lnTo>
                  <a:pt x="2724055" y="359830"/>
                </a:lnTo>
                <a:close/>
              </a:path>
              <a:path w="4870450" h="2475229">
                <a:moveTo>
                  <a:pt x="3026633" y="363193"/>
                </a:moveTo>
                <a:lnTo>
                  <a:pt x="3013896" y="360619"/>
                </a:lnTo>
                <a:lnTo>
                  <a:pt x="3003493" y="353600"/>
                </a:lnTo>
                <a:lnTo>
                  <a:pt x="2996478" y="343191"/>
                </a:lnTo>
                <a:lnTo>
                  <a:pt x="2993905" y="330447"/>
                </a:lnTo>
                <a:lnTo>
                  <a:pt x="2996478" y="317701"/>
                </a:lnTo>
                <a:lnTo>
                  <a:pt x="3003493" y="307292"/>
                </a:lnTo>
                <a:lnTo>
                  <a:pt x="3013896" y="300272"/>
                </a:lnTo>
                <a:lnTo>
                  <a:pt x="3026633" y="297698"/>
                </a:lnTo>
                <a:lnTo>
                  <a:pt x="3039371" y="300272"/>
                </a:lnTo>
                <a:lnTo>
                  <a:pt x="3049775" y="307292"/>
                </a:lnTo>
                <a:lnTo>
                  <a:pt x="3056791" y="317701"/>
                </a:lnTo>
                <a:lnTo>
                  <a:pt x="3059364" y="330447"/>
                </a:lnTo>
                <a:lnTo>
                  <a:pt x="3056791" y="343191"/>
                </a:lnTo>
                <a:lnTo>
                  <a:pt x="3049775" y="353600"/>
                </a:lnTo>
                <a:lnTo>
                  <a:pt x="3039371" y="360619"/>
                </a:lnTo>
                <a:lnTo>
                  <a:pt x="3026633" y="363193"/>
                </a:lnTo>
                <a:close/>
              </a:path>
              <a:path w="4870450" h="2475229">
                <a:moveTo>
                  <a:pt x="3329211" y="365717"/>
                </a:moveTo>
                <a:lnTo>
                  <a:pt x="3315502" y="362945"/>
                </a:lnTo>
                <a:lnTo>
                  <a:pt x="3304303" y="355388"/>
                </a:lnTo>
                <a:lnTo>
                  <a:pt x="3296750" y="344181"/>
                </a:lnTo>
                <a:lnTo>
                  <a:pt x="3293980" y="330463"/>
                </a:lnTo>
                <a:lnTo>
                  <a:pt x="3296750" y="316745"/>
                </a:lnTo>
                <a:lnTo>
                  <a:pt x="3304303" y="305538"/>
                </a:lnTo>
                <a:lnTo>
                  <a:pt x="3315502" y="297980"/>
                </a:lnTo>
                <a:lnTo>
                  <a:pt x="3329211" y="295208"/>
                </a:lnTo>
                <a:lnTo>
                  <a:pt x="3342923" y="297980"/>
                </a:lnTo>
                <a:lnTo>
                  <a:pt x="3354123" y="305538"/>
                </a:lnTo>
                <a:lnTo>
                  <a:pt x="3361676" y="316745"/>
                </a:lnTo>
                <a:lnTo>
                  <a:pt x="3364446" y="330463"/>
                </a:lnTo>
                <a:lnTo>
                  <a:pt x="3361678" y="344181"/>
                </a:lnTo>
                <a:lnTo>
                  <a:pt x="3354129" y="355388"/>
                </a:lnTo>
                <a:lnTo>
                  <a:pt x="3342930" y="362945"/>
                </a:lnTo>
                <a:lnTo>
                  <a:pt x="3329211" y="365717"/>
                </a:lnTo>
                <a:close/>
              </a:path>
              <a:path w="4870450" h="2475229">
                <a:moveTo>
                  <a:pt x="3631783" y="368241"/>
                </a:moveTo>
                <a:lnTo>
                  <a:pt x="3617087" y="365271"/>
                </a:lnTo>
                <a:lnTo>
                  <a:pt x="3605086" y="357173"/>
                </a:lnTo>
                <a:lnTo>
                  <a:pt x="3596995" y="345165"/>
                </a:lnTo>
                <a:lnTo>
                  <a:pt x="3594028" y="330463"/>
                </a:lnTo>
                <a:lnTo>
                  <a:pt x="3596995" y="315761"/>
                </a:lnTo>
                <a:lnTo>
                  <a:pt x="3605086" y="303753"/>
                </a:lnTo>
                <a:lnTo>
                  <a:pt x="3617087" y="295655"/>
                </a:lnTo>
                <a:lnTo>
                  <a:pt x="3631783" y="292685"/>
                </a:lnTo>
                <a:lnTo>
                  <a:pt x="3646479" y="295655"/>
                </a:lnTo>
                <a:lnTo>
                  <a:pt x="3658479" y="303753"/>
                </a:lnTo>
                <a:lnTo>
                  <a:pt x="3666571" y="315761"/>
                </a:lnTo>
                <a:lnTo>
                  <a:pt x="3669538" y="330463"/>
                </a:lnTo>
                <a:lnTo>
                  <a:pt x="3666571" y="345165"/>
                </a:lnTo>
                <a:lnTo>
                  <a:pt x="3658479" y="357173"/>
                </a:lnTo>
                <a:lnTo>
                  <a:pt x="3646479" y="365271"/>
                </a:lnTo>
                <a:lnTo>
                  <a:pt x="3631783" y="368241"/>
                </a:lnTo>
                <a:close/>
              </a:path>
              <a:path w="4870450" h="2475229">
                <a:moveTo>
                  <a:pt x="3934361" y="371605"/>
                </a:moveTo>
                <a:lnTo>
                  <a:pt x="3918361" y="368372"/>
                </a:lnTo>
                <a:lnTo>
                  <a:pt x="3905299" y="359555"/>
                </a:lnTo>
                <a:lnTo>
                  <a:pt x="3896494" y="346478"/>
                </a:lnTo>
                <a:lnTo>
                  <a:pt x="3893266" y="330463"/>
                </a:lnTo>
                <a:lnTo>
                  <a:pt x="3896494" y="314448"/>
                </a:lnTo>
                <a:lnTo>
                  <a:pt x="3905299" y="301371"/>
                </a:lnTo>
                <a:lnTo>
                  <a:pt x="3918361" y="292554"/>
                </a:lnTo>
                <a:lnTo>
                  <a:pt x="3934361" y="289321"/>
                </a:lnTo>
                <a:lnTo>
                  <a:pt x="3950367" y="292554"/>
                </a:lnTo>
                <a:lnTo>
                  <a:pt x="3963441" y="301371"/>
                </a:lnTo>
                <a:lnTo>
                  <a:pt x="3972257" y="314448"/>
                </a:lnTo>
                <a:lnTo>
                  <a:pt x="3975490" y="330463"/>
                </a:lnTo>
                <a:lnTo>
                  <a:pt x="3972257" y="346478"/>
                </a:lnTo>
                <a:lnTo>
                  <a:pt x="3963441" y="359555"/>
                </a:lnTo>
                <a:lnTo>
                  <a:pt x="3950367" y="368372"/>
                </a:lnTo>
                <a:lnTo>
                  <a:pt x="3934361" y="371605"/>
                </a:lnTo>
                <a:close/>
              </a:path>
              <a:path w="4870450" h="2475229">
                <a:moveTo>
                  <a:pt x="4236940" y="374128"/>
                </a:moveTo>
                <a:lnTo>
                  <a:pt x="4219960" y="370698"/>
                </a:lnTo>
                <a:lnTo>
                  <a:pt x="4206093" y="361343"/>
                </a:lnTo>
                <a:lnTo>
                  <a:pt x="4196743" y="347468"/>
                </a:lnTo>
                <a:lnTo>
                  <a:pt x="4193314" y="330480"/>
                </a:lnTo>
                <a:lnTo>
                  <a:pt x="4196743" y="313491"/>
                </a:lnTo>
                <a:lnTo>
                  <a:pt x="4206093" y="299617"/>
                </a:lnTo>
                <a:lnTo>
                  <a:pt x="4219960" y="290262"/>
                </a:lnTo>
                <a:lnTo>
                  <a:pt x="4236940" y="286832"/>
                </a:lnTo>
                <a:lnTo>
                  <a:pt x="4253919" y="290262"/>
                </a:lnTo>
                <a:lnTo>
                  <a:pt x="4267786" y="299617"/>
                </a:lnTo>
                <a:lnTo>
                  <a:pt x="4277136" y="313491"/>
                </a:lnTo>
                <a:lnTo>
                  <a:pt x="4280565" y="330480"/>
                </a:lnTo>
                <a:lnTo>
                  <a:pt x="4277136" y="347468"/>
                </a:lnTo>
                <a:lnTo>
                  <a:pt x="4267786" y="361343"/>
                </a:lnTo>
                <a:lnTo>
                  <a:pt x="4253919" y="370698"/>
                </a:lnTo>
                <a:lnTo>
                  <a:pt x="4236940" y="374128"/>
                </a:lnTo>
                <a:close/>
              </a:path>
              <a:path w="4870450" h="2475229">
                <a:moveTo>
                  <a:pt x="4539518" y="376652"/>
                </a:moveTo>
                <a:lnTo>
                  <a:pt x="4521565" y="373024"/>
                </a:lnTo>
                <a:lnTo>
                  <a:pt x="4506904" y="363128"/>
                </a:lnTo>
                <a:lnTo>
                  <a:pt x="4497020" y="348452"/>
                </a:lnTo>
                <a:lnTo>
                  <a:pt x="4493396" y="330480"/>
                </a:lnTo>
                <a:lnTo>
                  <a:pt x="4497020" y="312508"/>
                </a:lnTo>
                <a:lnTo>
                  <a:pt x="4506904" y="297832"/>
                </a:lnTo>
                <a:lnTo>
                  <a:pt x="4521565" y="287937"/>
                </a:lnTo>
                <a:lnTo>
                  <a:pt x="4539518" y="284309"/>
                </a:lnTo>
                <a:lnTo>
                  <a:pt x="4557491" y="287937"/>
                </a:lnTo>
                <a:lnTo>
                  <a:pt x="4572161" y="297832"/>
                </a:lnTo>
                <a:lnTo>
                  <a:pt x="4582049" y="312508"/>
                </a:lnTo>
                <a:lnTo>
                  <a:pt x="4585674" y="330480"/>
                </a:lnTo>
                <a:lnTo>
                  <a:pt x="4582049" y="348452"/>
                </a:lnTo>
                <a:lnTo>
                  <a:pt x="4572161" y="363128"/>
                </a:lnTo>
                <a:lnTo>
                  <a:pt x="4557491" y="373024"/>
                </a:lnTo>
                <a:lnTo>
                  <a:pt x="4539518" y="376652"/>
                </a:lnTo>
                <a:close/>
              </a:path>
              <a:path w="4870450" h="2475229">
                <a:moveTo>
                  <a:pt x="4842096" y="379173"/>
                </a:moveTo>
                <a:lnTo>
                  <a:pt x="4823164" y="375347"/>
                </a:lnTo>
                <a:lnTo>
                  <a:pt x="4807699" y="364912"/>
                </a:lnTo>
                <a:lnTo>
                  <a:pt x="4797269" y="349435"/>
                </a:lnTo>
                <a:lnTo>
                  <a:pt x="4793443" y="330480"/>
                </a:lnTo>
                <a:lnTo>
                  <a:pt x="4797269" y="311525"/>
                </a:lnTo>
                <a:lnTo>
                  <a:pt x="4807699" y="296047"/>
                </a:lnTo>
                <a:lnTo>
                  <a:pt x="4823164" y="285612"/>
                </a:lnTo>
                <a:lnTo>
                  <a:pt x="4842096" y="281786"/>
                </a:lnTo>
                <a:lnTo>
                  <a:pt x="4861048" y="285612"/>
                </a:lnTo>
                <a:lnTo>
                  <a:pt x="4870375" y="291901"/>
                </a:lnTo>
                <a:lnTo>
                  <a:pt x="4870375" y="369058"/>
                </a:lnTo>
                <a:lnTo>
                  <a:pt x="4861048" y="375347"/>
                </a:lnTo>
                <a:lnTo>
                  <a:pt x="4842096" y="379173"/>
                </a:lnTo>
                <a:close/>
              </a:path>
              <a:path w="4870450" h="2475229">
                <a:moveTo>
                  <a:pt x="304344" y="634940"/>
                </a:moveTo>
                <a:lnTo>
                  <a:pt x="302495" y="634940"/>
                </a:lnTo>
                <a:lnTo>
                  <a:pt x="301738" y="634181"/>
                </a:lnTo>
                <a:lnTo>
                  <a:pt x="301738" y="632332"/>
                </a:lnTo>
                <a:lnTo>
                  <a:pt x="302495" y="631576"/>
                </a:lnTo>
                <a:lnTo>
                  <a:pt x="304344" y="631576"/>
                </a:lnTo>
                <a:lnTo>
                  <a:pt x="305100" y="632332"/>
                </a:lnTo>
                <a:lnTo>
                  <a:pt x="305100" y="634181"/>
                </a:lnTo>
                <a:lnTo>
                  <a:pt x="304344" y="634940"/>
                </a:lnTo>
                <a:close/>
              </a:path>
              <a:path w="4870450" h="2475229">
                <a:moveTo>
                  <a:pt x="609242" y="639144"/>
                </a:moveTo>
                <a:lnTo>
                  <a:pt x="602754" y="639144"/>
                </a:lnTo>
                <a:lnTo>
                  <a:pt x="600132" y="636519"/>
                </a:lnTo>
                <a:lnTo>
                  <a:pt x="600132" y="630028"/>
                </a:lnTo>
                <a:lnTo>
                  <a:pt x="602754" y="627403"/>
                </a:lnTo>
                <a:lnTo>
                  <a:pt x="609242" y="627403"/>
                </a:lnTo>
                <a:lnTo>
                  <a:pt x="611867" y="630028"/>
                </a:lnTo>
                <a:lnTo>
                  <a:pt x="611867" y="636519"/>
                </a:lnTo>
                <a:lnTo>
                  <a:pt x="609242" y="639144"/>
                </a:lnTo>
                <a:close/>
              </a:path>
              <a:path w="4870450" h="2475229">
                <a:moveTo>
                  <a:pt x="914142" y="643348"/>
                </a:moveTo>
                <a:lnTo>
                  <a:pt x="903014" y="643348"/>
                </a:lnTo>
                <a:lnTo>
                  <a:pt x="898510" y="638841"/>
                </a:lnTo>
                <a:lnTo>
                  <a:pt x="898510" y="627707"/>
                </a:lnTo>
                <a:lnTo>
                  <a:pt x="903014" y="623199"/>
                </a:lnTo>
                <a:lnTo>
                  <a:pt x="914142" y="623199"/>
                </a:lnTo>
                <a:lnTo>
                  <a:pt x="918646" y="627707"/>
                </a:lnTo>
                <a:lnTo>
                  <a:pt x="918646" y="638841"/>
                </a:lnTo>
                <a:lnTo>
                  <a:pt x="914142" y="643348"/>
                </a:lnTo>
                <a:close/>
              </a:path>
              <a:path w="4870450" h="2475229">
                <a:moveTo>
                  <a:pt x="1218569" y="646712"/>
                </a:moveTo>
                <a:lnTo>
                  <a:pt x="1203744" y="646712"/>
                </a:lnTo>
                <a:lnTo>
                  <a:pt x="1197728" y="640693"/>
                </a:lnTo>
                <a:lnTo>
                  <a:pt x="1197728" y="625858"/>
                </a:lnTo>
                <a:lnTo>
                  <a:pt x="1203744" y="619835"/>
                </a:lnTo>
                <a:lnTo>
                  <a:pt x="1218569" y="619835"/>
                </a:lnTo>
                <a:lnTo>
                  <a:pt x="1224588" y="625858"/>
                </a:lnTo>
                <a:lnTo>
                  <a:pt x="1224588" y="640693"/>
                </a:lnTo>
                <a:lnTo>
                  <a:pt x="1218569" y="646712"/>
                </a:lnTo>
                <a:close/>
              </a:path>
              <a:path w="4870450" h="2475229">
                <a:moveTo>
                  <a:pt x="1523000" y="650079"/>
                </a:moveTo>
                <a:lnTo>
                  <a:pt x="1504473" y="650079"/>
                </a:lnTo>
                <a:lnTo>
                  <a:pt x="1496959" y="642559"/>
                </a:lnTo>
                <a:lnTo>
                  <a:pt x="1496959" y="624022"/>
                </a:lnTo>
                <a:lnTo>
                  <a:pt x="1504473" y="616505"/>
                </a:lnTo>
                <a:lnTo>
                  <a:pt x="1523000" y="616505"/>
                </a:lnTo>
                <a:lnTo>
                  <a:pt x="1530513" y="624022"/>
                </a:lnTo>
                <a:lnTo>
                  <a:pt x="1530513" y="642559"/>
                </a:lnTo>
                <a:lnTo>
                  <a:pt x="1523000" y="650079"/>
                </a:lnTo>
                <a:close/>
              </a:path>
              <a:path w="4870450" h="2475229">
                <a:moveTo>
                  <a:pt x="1816316" y="653440"/>
                </a:moveTo>
                <a:lnTo>
                  <a:pt x="1808475" y="651857"/>
                </a:lnTo>
                <a:lnTo>
                  <a:pt x="1802074" y="647540"/>
                </a:lnTo>
                <a:lnTo>
                  <a:pt x="1797759" y="641136"/>
                </a:lnTo>
                <a:lnTo>
                  <a:pt x="1796177" y="633290"/>
                </a:lnTo>
                <a:lnTo>
                  <a:pt x="1797759" y="625445"/>
                </a:lnTo>
                <a:lnTo>
                  <a:pt x="1802074" y="619040"/>
                </a:lnTo>
                <a:lnTo>
                  <a:pt x="1808475" y="614724"/>
                </a:lnTo>
                <a:lnTo>
                  <a:pt x="1816316" y="613141"/>
                </a:lnTo>
                <a:lnTo>
                  <a:pt x="1824157" y="614724"/>
                </a:lnTo>
                <a:lnTo>
                  <a:pt x="1830559" y="619040"/>
                </a:lnTo>
                <a:lnTo>
                  <a:pt x="1834874" y="625445"/>
                </a:lnTo>
                <a:lnTo>
                  <a:pt x="1836456" y="633290"/>
                </a:lnTo>
                <a:lnTo>
                  <a:pt x="1834874" y="641136"/>
                </a:lnTo>
                <a:lnTo>
                  <a:pt x="1830559" y="647540"/>
                </a:lnTo>
                <a:lnTo>
                  <a:pt x="1824157" y="651857"/>
                </a:lnTo>
                <a:lnTo>
                  <a:pt x="1816316" y="653440"/>
                </a:lnTo>
                <a:close/>
              </a:path>
              <a:path w="4870450" h="2475229">
                <a:moveTo>
                  <a:pt x="2118895" y="656807"/>
                </a:moveTo>
                <a:lnTo>
                  <a:pt x="2109748" y="654959"/>
                </a:lnTo>
                <a:lnTo>
                  <a:pt x="2102279" y="649919"/>
                </a:lnTo>
                <a:lnTo>
                  <a:pt x="2097242" y="642444"/>
                </a:lnTo>
                <a:lnTo>
                  <a:pt x="2095395" y="633290"/>
                </a:lnTo>
                <a:lnTo>
                  <a:pt x="2097242" y="624139"/>
                </a:lnTo>
                <a:lnTo>
                  <a:pt x="2102279" y="616665"/>
                </a:lnTo>
                <a:lnTo>
                  <a:pt x="2109748" y="611625"/>
                </a:lnTo>
                <a:lnTo>
                  <a:pt x="2118895" y="609777"/>
                </a:lnTo>
                <a:lnTo>
                  <a:pt x="2128041" y="611625"/>
                </a:lnTo>
                <a:lnTo>
                  <a:pt x="2135511" y="616665"/>
                </a:lnTo>
                <a:lnTo>
                  <a:pt x="2140547" y="624139"/>
                </a:lnTo>
                <a:lnTo>
                  <a:pt x="2142394" y="633290"/>
                </a:lnTo>
                <a:lnTo>
                  <a:pt x="2140547" y="642444"/>
                </a:lnTo>
                <a:lnTo>
                  <a:pt x="2135511" y="649919"/>
                </a:lnTo>
                <a:lnTo>
                  <a:pt x="2128041" y="654959"/>
                </a:lnTo>
                <a:lnTo>
                  <a:pt x="2118895" y="656807"/>
                </a:lnTo>
                <a:close/>
              </a:path>
              <a:path w="4870450" h="2475229">
                <a:moveTo>
                  <a:pt x="2421476" y="659327"/>
                </a:moveTo>
                <a:lnTo>
                  <a:pt x="2411356" y="657282"/>
                </a:lnTo>
                <a:lnTo>
                  <a:pt x="2403089" y="651705"/>
                </a:lnTo>
                <a:lnTo>
                  <a:pt x="2397514" y="643434"/>
                </a:lnTo>
                <a:lnTo>
                  <a:pt x="2395470" y="633307"/>
                </a:lnTo>
                <a:lnTo>
                  <a:pt x="2397514" y="623182"/>
                </a:lnTo>
                <a:lnTo>
                  <a:pt x="2403089" y="614911"/>
                </a:lnTo>
                <a:lnTo>
                  <a:pt x="2411356" y="609333"/>
                </a:lnTo>
                <a:lnTo>
                  <a:pt x="2421476" y="607287"/>
                </a:lnTo>
                <a:lnTo>
                  <a:pt x="2431594" y="609333"/>
                </a:lnTo>
                <a:lnTo>
                  <a:pt x="2439860" y="614911"/>
                </a:lnTo>
                <a:lnTo>
                  <a:pt x="2445435" y="623182"/>
                </a:lnTo>
                <a:lnTo>
                  <a:pt x="2447480" y="633307"/>
                </a:lnTo>
                <a:lnTo>
                  <a:pt x="2445437" y="643434"/>
                </a:lnTo>
                <a:lnTo>
                  <a:pt x="2439867" y="651705"/>
                </a:lnTo>
                <a:lnTo>
                  <a:pt x="2431602" y="657282"/>
                </a:lnTo>
                <a:lnTo>
                  <a:pt x="2421476" y="659327"/>
                </a:lnTo>
                <a:close/>
              </a:path>
              <a:path w="4870450" h="2475229">
                <a:moveTo>
                  <a:pt x="2724055" y="662691"/>
                </a:moveTo>
                <a:lnTo>
                  <a:pt x="2712622" y="660383"/>
                </a:lnTo>
                <a:lnTo>
                  <a:pt x="2703288" y="654086"/>
                </a:lnTo>
                <a:lnTo>
                  <a:pt x="2696995" y="644746"/>
                </a:lnTo>
                <a:lnTo>
                  <a:pt x="2694688" y="633307"/>
                </a:lnTo>
                <a:lnTo>
                  <a:pt x="2696995" y="621868"/>
                </a:lnTo>
                <a:lnTo>
                  <a:pt x="2703288" y="612528"/>
                </a:lnTo>
                <a:lnTo>
                  <a:pt x="2712622" y="606232"/>
                </a:lnTo>
                <a:lnTo>
                  <a:pt x="2724055" y="603923"/>
                </a:lnTo>
                <a:lnTo>
                  <a:pt x="2735487" y="606232"/>
                </a:lnTo>
                <a:lnTo>
                  <a:pt x="2744821" y="612528"/>
                </a:lnTo>
                <a:lnTo>
                  <a:pt x="2751114" y="621868"/>
                </a:lnTo>
                <a:lnTo>
                  <a:pt x="2753422" y="633307"/>
                </a:lnTo>
                <a:lnTo>
                  <a:pt x="2751114" y="644746"/>
                </a:lnTo>
                <a:lnTo>
                  <a:pt x="2744821" y="654086"/>
                </a:lnTo>
                <a:lnTo>
                  <a:pt x="2735487" y="660383"/>
                </a:lnTo>
                <a:lnTo>
                  <a:pt x="2724055" y="662691"/>
                </a:lnTo>
                <a:close/>
              </a:path>
              <a:path w="4870450" h="2475229">
                <a:moveTo>
                  <a:pt x="3026633" y="666055"/>
                </a:moveTo>
                <a:lnTo>
                  <a:pt x="3013896" y="663481"/>
                </a:lnTo>
                <a:lnTo>
                  <a:pt x="3003493" y="656462"/>
                </a:lnTo>
                <a:lnTo>
                  <a:pt x="2996478" y="646052"/>
                </a:lnTo>
                <a:lnTo>
                  <a:pt x="2993905" y="633307"/>
                </a:lnTo>
                <a:lnTo>
                  <a:pt x="2996478" y="620562"/>
                </a:lnTo>
                <a:lnTo>
                  <a:pt x="3003493" y="610153"/>
                </a:lnTo>
                <a:lnTo>
                  <a:pt x="3013896" y="603134"/>
                </a:lnTo>
                <a:lnTo>
                  <a:pt x="3026633" y="600559"/>
                </a:lnTo>
                <a:lnTo>
                  <a:pt x="3039371" y="603134"/>
                </a:lnTo>
                <a:lnTo>
                  <a:pt x="3049775" y="610153"/>
                </a:lnTo>
                <a:lnTo>
                  <a:pt x="3056791" y="620562"/>
                </a:lnTo>
                <a:lnTo>
                  <a:pt x="3059364" y="633307"/>
                </a:lnTo>
                <a:lnTo>
                  <a:pt x="3056791" y="646052"/>
                </a:lnTo>
                <a:lnTo>
                  <a:pt x="3049775" y="656462"/>
                </a:lnTo>
                <a:lnTo>
                  <a:pt x="3039371" y="663481"/>
                </a:lnTo>
                <a:lnTo>
                  <a:pt x="3026633" y="666055"/>
                </a:lnTo>
                <a:close/>
              </a:path>
              <a:path w="4870450" h="2475229">
                <a:moveTo>
                  <a:pt x="3329211" y="668579"/>
                </a:moveTo>
                <a:lnTo>
                  <a:pt x="3315502" y="665807"/>
                </a:lnTo>
                <a:lnTo>
                  <a:pt x="3304303" y="658249"/>
                </a:lnTo>
                <a:lnTo>
                  <a:pt x="3296750" y="647043"/>
                </a:lnTo>
                <a:lnTo>
                  <a:pt x="3293980" y="633324"/>
                </a:lnTo>
                <a:lnTo>
                  <a:pt x="3296750" y="619605"/>
                </a:lnTo>
                <a:lnTo>
                  <a:pt x="3304303" y="608399"/>
                </a:lnTo>
                <a:lnTo>
                  <a:pt x="3315502" y="600841"/>
                </a:lnTo>
                <a:lnTo>
                  <a:pt x="3329211" y="598069"/>
                </a:lnTo>
                <a:lnTo>
                  <a:pt x="3342923" y="600841"/>
                </a:lnTo>
                <a:lnTo>
                  <a:pt x="3354123" y="608399"/>
                </a:lnTo>
                <a:lnTo>
                  <a:pt x="3361676" y="619605"/>
                </a:lnTo>
                <a:lnTo>
                  <a:pt x="3364446" y="633324"/>
                </a:lnTo>
                <a:lnTo>
                  <a:pt x="3361678" y="647043"/>
                </a:lnTo>
                <a:lnTo>
                  <a:pt x="3354129" y="658249"/>
                </a:lnTo>
                <a:lnTo>
                  <a:pt x="3342930" y="665807"/>
                </a:lnTo>
                <a:lnTo>
                  <a:pt x="3329211" y="668579"/>
                </a:lnTo>
                <a:close/>
              </a:path>
              <a:path w="4870450" h="2475229">
                <a:moveTo>
                  <a:pt x="3631783" y="671103"/>
                </a:moveTo>
                <a:lnTo>
                  <a:pt x="3617087" y="668133"/>
                </a:lnTo>
                <a:lnTo>
                  <a:pt x="3605086" y="660035"/>
                </a:lnTo>
                <a:lnTo>
                  <a:pt x="3596995" y="648026"/>
                </a:lnTo>
                <a:lnTo>
                  <a:pt x="3594028" y="633324"/>
                </a:lnTo>
                <a:lnTo>
                  <a:pt x="3596995" y="618623"/>
                </a:lnTo>
                <a:lnTo>
                  <a:pt x="3605086" y="606614"/>
                </a:lnTo>
                <a:lnTo>
                  <a:pt x="3617087" y="598516"/>
                </a:lnTo>
                <a:lnTo>
                  <a:pt x="3631783" y="595546"/>
                </a:lnTo>
                <a:lnTo>
                  <a:pt x="3646479" y="598516"/>
                </a:lnTo>
                <a:lnTo>
                  <a:pt x="3658479" y="606614"/>
                </a:lnTo>
                <a:lnTo>
                  <a:pt x="3666571" y="618623"/>
                </a:lnTo>
                <a:lnTo>
                  <a:pt x="3669538" y="633324"/>
                </a:lnTo>
                <a:lnTo>
                  <a:pt x="3666571" y="648026"/>
                </a:lnTo>
                <a:lnTo>
                  <a:pt x="3658479" y="660035"/>
                </a:lnTo>
                <a:lnTo>
                  <a:pt x="3646479" y="668133"/>
                </a:lnTo>
                <a:lnTo>
                  <a:pt x="3631783" y="671103"/>
                </a:lnTo>
                <a:close/>
              </a:path>
              <a:path w="4870450" h="2475229">
                <a:moveTo>
                  <a:pt x="3934361" y="674466"/>
                </a:moveTo>
                <a:lnTo>
                  <a:pt x="3918361" y="671233"/>
                </a:lnTo>
                <a:lnTo>
                  <a:pt x="3905299" y="662417"/>
                </a:lnTo>
                <a:lnTo>
                  <a:pt x="3896494" y="649339"/>
                </a:lnTo>
                <a:lnTo>
                  <a:pt x="3893266" y="633324"/>
                </a:lnTo>
                <a:lnTo>
                  <a:pt x="3896494" y="617309"/>
                </a:lnTo>
                <a:lnTo>
                  <a:pt x="3905299" y="604232"/>
                </a:lnTo>
                <a:lnTo>
                  <a:pt x="3918361" y="595415"/>
                </a:lnTo>
                <a:lnTo>
                  <a:pt x="3934361" y="592182"/>
                </a:lnTo>
                <a:lnTo>
                  <a:pt x="3950367" y="595415"/>
                </a:lnTo>
                <a:lnTo>
                  <a:pt x="3963441" y="604232"/>
                </a:lnTo>
                <a:lnTo>
                  <a:pt x="3972257" y="617309"/>
                </a:lnTo>
                <a:lnTo>
                  <a:pt x="3975490" y="633324"/>
                </a:lnTo>
                <a:lnTo>
                  <a:pt x="3972257" y="649339"/>
                </a:lnTo>
                <a:lnTo>
                  <a:pt x="3963441" y="662417"/>
                </a:lnTo>
                <a:lnTo>
                  <a:pt x="3950367" y="671233"/>
                </a:lnTo>
                <a:lnTo>
                  <a:pt x="3934361" y="674466"/>
                </a:lnTo>
                <a:close/>
              </a:path>
              <a:path w="4870450" h="2475229">
                <a:moveTo>
                  <a:pt x="4236940" y="676990"/>
                </a:moveTo>
                <a:lnTo>
                  <a:pt x="4219960" y="673560"/>
                </a:lnTo>
                <a:lnTo>
                  <a:pt x="4206093" y="664204"/>
                </a:lnTo>
                <a:lnTo>
                  <a:pt x="4196743" y="650330"/>
                </a:lnTo>
                <a:lnTo>
                  <a:pt x="4193314" y="633341"/>
                </a:lnTo>
                <a:lnTo>
                  <a:pt x="4196743" y="616353"/>
                </a:lnTo>
                <a:lnTo>
                  <a:pt x="4206093" y="602479"/>
                </a:lnTo>
                <a:lnTo>
                  <a:pt x="4219960" y="593125"/>
                </a:lnTo>
                <a:lnTo>
                  <a:pt x="4236940" y="589695"/>
                </a:lnTo>
                <a:lnTo>
                  <a:pt x="4253919" y="593125"/>
                </a:lnTo>
                <a:lnTo>
                  <a:pt x="4267786" y="602479"/>
                </a:lnTo>
                <a:lnTo>
                  <a:pt x="4277136" y="616353"/>
                </a:lnTo>
                <a:lnTo>
                  <a:pt x="4280565" y="633341"/>
                </a:lnTo>
                <a:lnTo>
                  <a:pt x="4277136" y="650330"/>
                </a:lnTo>
                <a:lnTo>
                  <a:pt x="4267786" y="664204"/>
                </a:lnTo>
                <a:lnTo>
                  <a:pt x="4253919" y="673560"/>
                </a:lnTo>
                <a:lnTo>
                  <a:pt x="4236940" y="676990"/>
                </a:lnTo>
                <a:close/>
              </a:path>
              <a:path w="4870450" h="2475229">
                <a:moveTo>
                  <a:pt x="4539518" y="679514"/>
                </a:moveTo>
                <a:lnTo>
                  <a:pt x="4521565" y="675885"/>
                </a:lnTo>
                <a:lnTo>
                  <a:pt x="4506904" y="665990"/>
                </a:lnTo>
                <a:lnTo>
                  <a:pt x="4497020" y="651314"/>
                </a:lnTo>
                <a:lnTo>
                  <a:pt x="4493396" y="633341"/>
                </a:lnTo>
                <a:lnTo>
                  <a:pt x="4497020" y="615370"/>
                </a:lnTo>
                <a:lnTo>
                  <a:pt x="4506904" y="600695"/>
                </a:lnTo>
                <a:lnTo>
                  <a:pt x="4521565" y="590800"/>
                </a:lnTo>
                <a:lnTo>
                  <a:pt x="4539518" y="587172"/>
                </a:lnTo>
                <a:lnTo>
                  <a:pt x="4557491" y="590800"/>
                </a:lnTo>
                <a:lnTo>
                  <a:pt x="4572161" y="600695"/>
                </a:lnTo>
                <a:lnTo>
                  <a:pt x="4582049" y="615370"/>
                </a:lnTo>
                <a:lnTo>
                  <a:pt x="4585674" y="633341"/>
                </a:lnTo>
                <a:lnTo>
                  <a:pt x="4582049" y="651314"/>
                </a:lnTo>
                <a:lnTo>
                  <a:pt x="4572161" y="665990"/>
                </a:lnTo>
                <a:lnTo>
                  <a:pt x="4557491" y="675885"/>
                </a:lnTo>
                <a:lnTo>
                  <a:pt x="4539518" y="679514"/>
                </a:lnTo>
                <a:close/>
              </a:path>
              <a:path w="4870450" h="2475229">
                <a:moveTo>
                  <a:pt x="4842096" y="682034"/>
                </a:moveTo>
                <a:lnTo>
                  <a:pt x="4823164" y="678208"/>
                </a:lnTo>
                <a:lnTo>
                  <a:pt x="4807699" y="667774"/>
                </a:lnTo>
                <a:lnTo>
                  <a:pt x="4797269" y="652297"/>
                </a:lnTo>
                <a:lnTo>
                  <a:pt x="4793443" y="633341"/>
                </a:lnTo>
                <a:lnTo>
                  <a:pt x="4797269" y="614387"/>
                </a:lnTo>
                <a:lnTo>
                  <a:pt x="4807699" y="598909"/>
                </a:lnTo>
                <a:lnTo>
                  <a:pt x="4823164" y="588474"/>
                </a:lnTo>
                <a:lnTo>
                  <a:pt x="4842096" y="584648"/>
                </a:lnTo>
                <a:lnTo>
                  <a:pt x="4861048" y="588474"/>
                </a:lnTo>
                <a:lnTo>
                  <a:pt x="4870375" y="594763"/>
                </a:lnTo>
                <a:lnTo>
                  <a:pt x="4870375" y="671920"/>
                </a:lnTo>
                <a:lnTo>
                  <a:pt x="4861048" y="678208"/>
                </a:lnTo>
                <a:lnTo>
                  <a:pt x="4842096" y="682034"/>
                </a:lnTo>
                <a:close/>
              </a:path>
              <a:path w="4870450" h="2475229">
                <a:moveTo>
                  <a:pt x="1680" y="936608"/>
                </a:moveTo>
                <a:lnTo>
                  <a:pt x="0" y="936608"/>
                </a:lnTo>
                <a:lnTo>
                  <a:pt x="0" y="935666"/>
                </a:lnTo>
                <a:lnTo>
                  <a:pt x="1680" y="935666"/>
                </a:lnTo>
                <a:lnTo>
                  <a:pt x="1680" y="936608"/>
                </a:lnTo>
                <a:close/>
              </a:path>
              <a:path w="4870450" h="2475229">
                <a:moveTo>
                  <a:pt x="305269" y="939499"/>
                </a:moveTo>
                <a:lnTo>
                  <a:pt x="301554" y="939499"/>
                </a:lnTo>
                <a:lnTo>
                  <a:pt x="300057" y="938004"/>
                </a:lnTo>
                <a:lnTo>
                  <a:pt x="300057" y="934270"/>
                </a:lnTo>
                <a:lnTo>
                  <a:pt x="301554" y="932771"/>
                </a:lnTo>
                <a:lnTo>
                  <a:pt x="305285" y="932771"/>
                </a:lnTo>
                <a:lnTo>
                  <a:pt x="306781" y="934270"/>
                </a:lnTo>
                <a:lnTo>
                  <a:pt x="306781" y="938004"/>
                </a:lnTo>
                <a:lnTo>
                  <a:pt x="305269" y="939499"/>
                </a:lnTo>
                <a:close/>
              </a:path>
              <a:path w="4870450" h="2475229">
                <a:moveTo>
                  <a:pt x="609714" y="942863"/>
                </a:moveTo>
                <a:lnTo>
                  <a:pt x="602302" y="942863"/>
                </a:lnTo>
                <a:lnTo>
                  <a:pt x="599292" y="939853"/>
                </a:lnTo>
                <a:lnTo>
                  <a:pt x="599292" y="932454"/>
                </a:lnTo>
                <a:lnTo>
                  <a:pt x="602302" y="929441"/>
                </a:lnTo>
                <a:lnTo>
                  <a:pt x="609697" y="929441"/>
                </a:lnTo>
                <a:lnTo>
                  <a:pt x="612707" y="932454"/>
                </a:lnTo>
                <a:lnTo>
                  <a:pt x="612707" y="939853"/>
                </a:lnTo>
                <a:lnTo>
                  <a:pt x="609714" y="942863"/>
                </a:lnTo>
                <a:close/>
              </a:path>
              <a:path w="4870450" h="2475229">
                <a:moveTo>
                  <a:pt x="914142" y="946227"/>
                </a:moveTo>
                <a:lnTo>
                  <a:pt x="903014" y="946227"/>
                </a:lnTo>
                <a:lnTo>
                  <a:pt x="898510" y="941719"/>
                </a:lnTo>
                <a:lnTo>
                  <a:pt x="898510" y="930585"/>
                </a:lnTo>
                <a:lnTo>
                  <a:pt x="903014" y="926077"/>
                </a:lnTo>
                <a:lnTo>
                  <a:pt x="914142" y="926077"/>
                </a:lnTo>
                <a:lnTo>
                  <a:pt x="918646" y="930585"/>
                </a:lnTo>
                <a:lnTo>
                  <a:pt x="918646" y="941719"/>
                </a:lnTo>
                <a:lnTo>
                  <a:pt x="914142" y="946227"/>
                </a:lnTo>
                <a:close/>
              </a:path>
              <a:path w="4870450" h="2475229">
                <a:moveTo>
                  <a:pt x="1218569" y="949594"/>
                </a:moveTo>
                <a:lnTo>
                  <a:pt x="1203744" y="949594"/>
                </a:lnTo>
                <a:lnTo>
                  <a:pt x="1197728" y="943572"/>
                </a:lnTo>
                <a:lnTo>
                  <a:pt x="1197728" y="928736"/>
                </a:lnTo>
                <a:lnTo>
                  <a:pt x="1203744" y="922714"/>
                </a:lnTo>
                <a:lnTo>
                  <a:pt x="1218569" y="922714"/>
                </a:lnTo>
                <a:lnTo>
                  <a:pt x="1224588" y="928736"/>
                </a:lnTo>
                <a:lnTo>
                  <a:pt x="1224588" y="943572"/>
                </a:lnTo>
                <a:lnTo>
                  <a:pt x="1218569" y="949594"/>
                </a:lnTo>
                <a:close/>
              </a:path>
              <a:path w="4870450" h="2475229">
                <a:moveTo>
                  <a:pt x="1523000" y="952955"/>
                </a:moveTo>
                <a:lnTo>
                  <a:pt x="1504473" y="952955"/>
                </a:lnTo>
                <a:lnTo>
                  <a:pt x="1496959" y="945437"/>
                </a:lnTo>
                <a:lnTo>
                  <a:pt x="1496959" y="926901"/>
                </a:lnTo>
                <a:lnTo>
                  <a:pt x="1504473" y="919383"/>
                </a:lnTo>
                <a:lnTo>
                  <a:pt x="1523000" y="919383"/>
                </a:lnTo>
                <a:lnTo>
                  <a:pt x="1530513" y="926901"/>
                </a:lnTo>
                <a:lnTo>
                  <a:pt x="1530513" y="945437"/>
                </a:lnTo>
                <a:lnTo>
                  <a:pt x="1523000" y="952955"/>
                </a:lnTo>
                <a:close/>
              </a:path>
              <a:path w="4870450" h="2475229">
                <a:moveTo>
                  <a:pt x="1816316" y="956322"/>
                </a:moveTo>
                <a:lnTo>
                  <a:pt x="1808475" y="954739"/>
                </a:lnTo>
                <a:lnTo>
                  <a:pt x="1802074" y="950421"/>
                </a:lnTo>
                <a:lnTo>
                  <a:pt x="1797759" y="944015"/>
                </a:lnTo>
                <a:lnTo>
                  <a:pt x="1796177" y="936169"/>
                </a:lnTo>
                <a:lnTo>
                  <a:pt x="1797759" y="928323"/>
                </a:lnTo>
                <a:lnTo>
                  <a:pt x="1802074" y="921919"/>
                </a:lnTo>
                <a:lnTo>
                  <a:pt x="1808475" y="917602"/>
                </a:lnTo>
                <a:lnTo>
                  <a:pt x="1816316" y="916020"/>
                </a:lnTo>
                <a:lnTo>
                  <a:pt x="1824157" y="917602"/>
                </a:lnTo>
                <a:lnTo>
                  <a:pt x="1830559" y="921919"/>
                </a:lnTo>
                <a:lnTo>
                  <a:pt x="1834874" y="928323"/>
                </a:lnTo>
                <a:lnTo>
                  <a:pt x="1836456" y="936169"/>
                </a:lnTo>
                <a:lnTo>
                  <a:pt x="1834874" y="944015"/>
                </a:lnTo>
                <a:lnTo>
                  <a:pt x="1830559" y="950421"/>
                </a:lnTo>
                <a:lnTo>
                  <a:pt x="1824157" y="954739"/>
                </a:lnTo>
                <a:lnTo>
                  <a:pt x="1816316" y="956322"/>
                </a:lnTo>
                <a:close/>
              </a:path>
              <a:path w="4870450" h="2475229">
                <a:moveTo>
                  <a:pt x="2118895" y="959686"/>
                </a:moveTo>
                <a:lnTo>
                  <a:pt x="2109748" y="957837"/>
                </a:lnTo>
                <a:lnTo>
                  <a:pt x="2102279" y="952797"/>
                </a:lnTo>
                <a:lnTo>
                  <a:pt x="2097242" y="945322"/>
                </a:lnTo>
                <a:lnTo>
                  <a:pt x="2095395" y="936169"/>
                </a:lnTo>
                <a:lnTo>
                  <a:pt x="2097242" y="927018"/>
                </a:lnTo>
                <a:lnTo>
                  <a:pt x="2102279" y="919544"/>
                </a:lnTo>
                <a:lnTo>
                  <a:pt x="2109748" y="914504"/>
                </a:lnTo>
                <a:lnTo>
                  <a:pt x="2118895" y="912656"/>
                </a:lnTo>
                <a:lnTo>
                  <a:pt x="2128041" y="914504"/>
                </a:lnTo>
                <a:lnTo>
                  <a:pt x="2135511" y="919544"/>
                </a:lnTo>
                <a:lnTo>
                  <a:pt x="2140547" y="927018"/>
                </a:lnTo>
                <a:lnTo>
                  <a:pt x="2142394" y="936169"/>
                </a:lnTo>
                <a:lnTo>
                  <a:pt x="2140547" y="945322"/>
                </a:lnTo>
                <a:lnTo>
                  <a:pt x="2135511" y="952797"/>
                </a:lnTo>
                <a:lnTo>
                  <a:pt x="2128041" y="957837"/>
                </a:lnTo>
                <a:lnTo>
                  <a:pt x="2118895" y="959686"/>
                </a:lnTo>
                <a:close/>
              </a:path>
              <a:path w="4870450" h="2475229">
                <a:moveTo>
                  <a:pt x="2421476" y="962206"/>
                </a:moveTo>
                <a:lnTo>
                  <a:pt x="2411356" y="960161"/>
                </a:lnTo>
                <a:lnTo>
                  <a:pt x="2403089" y="954583"/>
                </a:lnTo>
                <a:lnTo>
                  <a:pt x="2397514" y="946312"/>
                </a:lnTo>
                <a:lnTo>
                  <a:pt x="2395470" y="936186"/>
                </a:lnTo>
                <a:lnTo>
                  <a:pt x="2397514" y="926061"/>
                </a:lnTo>
                <a:lnTo>
                  <a:pt x="2403089" y="917790"/>
                </a:lnTo>
                <a:lnTo>
                  <a:pt x="2411356" y="912212"/>
                </a:lnTo>
                <a:lnTo>
                  <a:pt x="2421476" y="910166"/>
                </a:lnTo>
                <a:lnTo>
                  <a:pt x="2431594" y="912212"/>
                </a:lnTo>
                <a:lnTo>
                  <a:pt x="2439860" y="917790"/>
                </a:lnTo>
                <a:lnTo>
                  <a:pt x="2445435" y="926061"/>
                </a:lnTo>
                <a:lnTo>
                  <a:pt x="2447480" y="936186"/>
                </a:lnTo>
                <a:lnTo>
                  <a:pt x="2445437" y="946312"/>
                </a:lnTo>
                <a:lnTo>
                  <a:pt x="2439867" y="954583"/>
                </a:lnTo>
                <a:lnTo>
                  <a:pt x="2431602" y="960161"/>
                </a:lnTo>
                <a:lnTo>
                  <a:pt x="2421476" y="962206"/>
                </a:lnTo>
                <a:close/>
              </a:path>
              <a:path w="4870450" h="2475229">
                <a:moveTo>
                  <a:pt x="2724055" y="965570"/>
                </a:moveTo>
                <a:lnTo>
                  <a:pt x="2712622" y="963261"/>
                </a:lnTo>
                <a:lnTo>
                  <a:pt x="2703288" y="956965"/>
                </a:lnTo>
                <a:lnTo>
                  <a:pt x="2696995" y="947625"/>
                </a:lnTo>
                <a:lnTo>
                  <a:pt x="2694688" y="936186"/>
                </a:lnTo>
                <a:lnTo>
                  <a:pt x="2696995" y="924747"/>
                </a:lnTo>
                <a:lnTo>
                  <a:pt x="2703288" y="915407"/>
                </a:lnTo>
                <a:lnTo>
                  <a:pt x="2712622" y="909110"/>
                </a:lnTo>
                <a:lnTo>
                  <a:pt x="2724055" y="906802"/>
                </a:lnTo>
                <a:lnTo>
                  <a:pt x="2735487" y="909110"/>
                </a:lnTo>
                <a:lnTo>
                  <a:pt x="2744821" y="915407"/>
                </a:lnTo>
                <a:lnTo>
                  <a:pt x="2751114" y="924747"/>
                </a:lnTo>
                <a:lnTo>
                  <a:pt x="2753422" y="936186"/>
                </a:lnTo>
                <a:lnTo>
                  <a:pt x="2751114" y="947625"/>
                </a:lnTo>
                <a:lnTo>
                  <a:pt x="2744821" y="956965"/>
                </a:lnTo>
                <a:lnTo>
                  <a:pt x="2735487" y="963261"/>
                </a:lnTo>
                <a:lnTo>
                  <a:pt x="2724055" y="965570"/>
                </a:lnTo>
                <a:close/>
              </a:path>
              <a:path w="4870450" h="2475229">
                <a:moveTo>
                  <a:pt x="3026633" y="968934"/>
                </a:moveTo>
                <a:lnTo>
                  <a:pt x="3013896" y="966360"/>
                </a:lnTo>
                <a:lnTo>
                  <a:pt x="3003493" y="959340"/>
                </a:lnTo>
                <a:lnTo>
                  <a:pt x="2996478" y="948931"/>
                </a:lnTo>
                <a:lnTo>
                  <a:pt x="2993905" y="936186"/>
                </a:lnTo>
                <a:lnTo>
                  <a:pt x="2996478" y="923441"/>
                </a:lnTo>
                <a:lnTo>
                  <a:pt x="3003493" y="913032"/>
                </a:lnTo>
                <a:lnTo>
                  <a:pt x="3013896" y="906012"/>
                </a:lnTo>
                <a:lnTo>
                  <a:pt x="3026633" y="903438"/>
                </a:lnTo>
                <a:lnTo>
                  <a:pt x="3039371" y="906012"/>
                </a:lnTo>
                <a:lnTo>
                  <a:pt x="3049775" y="913032"/>
                </a:lnTo>
                <a:lnTo>
                  <a:pt x="3056791" y="923441"/>
                </a:lnTo>
                <a:lnTo>
                  <a:pt x="3059364" y="936186"/>
                </a:lnTo>
                <a:lnTo>
                  <a:pt x="3056791" y="948931"/>
                </a:lnTo>
                <a:lnTo>
                  <a:pt x="3049775" y="959340"/>
                </a:lnTo>
                <a:lnTo>
                  <a:pt x="3039371" y="966360"/>
                </a:lnTo>
                <a:lnTo>
                  <a:pt x="3026633" y="968934"/>
                </a:lnTo>
                <a:close/>
              </a:path>
              <a:path w="4870450" h="2475229">
                <a:moveTo>
                  <a:pt x="3329211" y="971457"/>
                </a:moveTo>
                <a:lnTo>
                  <a:pt x="3315502" y="968686"/>
                </a:lnTo>
                <a:lnTo>
                  <a:pt x="3304303" y="961128"/>
                </a:lnTo>
                <a:lnTo>
                  <a:pt x="3296750" y="949921"/>
                </a:lnTo>
                <a:lnTo>
                  <a:pt x="3293980" y="936203"/>
                </a:lnTo>
                <a:lnTo>
                  <a:pt x="3296750" y="922484"/>
                </a:lnTo>
                <a:lnTo>
                  <a:pt x="3304303" y="911278"/>
                </a:lnTo>
                <a:lnTo>
                  <a:pt x="3315502" y="903720"/>
                </a:lnTo>
                <a:lnTo>
                  <a:pt x="3329211" y="900948"/>
                </a:lnTo>
                <a:lnTo>
                  <a:pt x="3342923" y="903720"/>
                </a:lnTo>
                <a:lnTo>
                  <a:pt x="3354123" y="911278"/>
                </a:lnTo>
                <a:lnTo>
                  <a:pt x="3361676" y="922484"/>
                </a:lnTo>
                <a:lnTo>
                  <a:pt x="3364446" y="936203"/>
                </a:lnTo>
                <a:lnTo>
                  <a:pt x="3361678" y="949921"/>
                </a:lnTo>
                <a:lnTo>
                  <a:pt x="3354129" y="961128"/>
                </a:lnTo>
                <a:lnTo>
                  <a:pt x="3342930" y="968686"/>
                </a:lnTo>
                <a:lnTo>
                  <a:pt x="3329211" y="971457"/>
                </a:lnTo>
                <a:close/>
              </a:path>
              <a:path w="4870450" h="2475229">
                <a:moveTo>
                  <a:pt x="3631783" y="973981"/>
                </a:moveTo>
                <a:lnTo>
                  <a:pt x="3617087" y="971011"/>
                </a:lnTo>
                <a:lnTo>
                  <a:pt x="3605086" y="962914"/>
                </a:lnTo>
                <a:lnTo>
                  <a:pt x="3596995" y="950905"/>
                </a:lnTo>
                <a:lnTo>
                  <a:pt x="3594028" y="936203"/>
                </a:lnTo>
                <a:lnTo>
                  <a:pt x="3596995" y="921500"/>
                </a:lnTo>
                <a:lnTo>
                  <a:pt x="3605086" y="909492"/>
                </a:lnTo>
                <a:lnTo>
                  <a:pt x="3617087" y="901394"/>
                </a:lnTo>
                <a:lnTo>
                  <a:pt x="3631783" y="898424"/>
                </a:lnTo>
                <a:lnTo>
                  <a:pt x="3646479" y="901394"/>
                </a:lnTo>
                <a:lnTo>
                  <a:pt x="3658479" y="909492"/>
                </a:lnTo>
                <a:lnTo>
                  <a:pt x="3666571" y="921500"/>
                </a:lnTo>
                <a:lnTo>
                  <a:pt x="3669538" y="936203"/>
                </a:lnTo>
                <a:lnTo>
                  <a:pt x="3666571" y="950905"/>
                </a:lnTo>
                <a:lnTo>
                  <a:pt x="3658479" y="962914"/>
                </a:lnTo>
                <a:lnTo>
                  <a:pt x="3646479" y="971011"/>
                </a:lnTo>
                <a:lnTo>
                  <a:pt x="3631783" y="973981"/>
                </a:lnTo>
                <a:close/>
              </a:path>
              <a:path w="4870450" h="2475229">
                <a:moveTo>
                  <a:pt x="3934361" y="977345"/>
                </a:moveTo>
                <a:lnTo>
                  <a:pt x="3918361" y="974112"/>
                </a:lnTo>
                <a:lnTo>
                  <a:pt x="3905299" y="965295"/>
                </a:lnTo>
                <a:lnTo>
                  <a:pt x="3896494" y="952218"/>
                </a:lnTo>
                <a:lnTo>
                  <a:pt x="3893266" y="936203"/>
                </a:lnTo>
                <a:lnTo>
                  <a:pt x="3896494" y="920188"/>
                </a:lnTo>
                <a:lnTo>
                  <a:pt x="3905299" y="907110"/>
                </a:lnTo>
                <a:lnTo>
                  <a:pt x="3918361" y="898293"/>
                </a:lnTo>
                <a:lnTo>
                  <a:pt x="3934361" y="895061"/>
                </a:lnTo>
                <a:lnTo>
                  <a:pt x="3950367" y="898293"/>
                </a:lnTo>
                <a:lnTo>
                  <a:pt x="3963441" y="907110"/>
                </a:lnTo>
                <a:lnTo>
                  <a:pt x="3972257" y="920188"/>
                </a:lnTo>
                <a:lnTo>
                  <a:pt x="3975490" y="936203"/>
                </a:lnTo>
                <a:lnTo>
                  <a:pt x="3972257" y="952218"/>
                </a:lnTo>
                <a:lnTo>
                  <a:pt x="3963441" y="965295"/>
                </a:lnTo>
                <a:lnTo>
                  <a:pt x="3950367" y="974112"/>
                </a:lnTo>
                <a:lnTo>
                  <a:pt x="3934361" y="977345"/>
                </a:lnTo>
                <a:close/>
              </a:path>
              <a:path w="4870450" h="2475229">
                <a:moveTo>
                  <a:pt x="4236940" y="979869"/>
                </a:moveTo>
                <a:lnTo>
                  <a:pt x="4219960" y="976438"/>
                </a:lnTo>
                <a:lnTo>
                  <a:pt x="4206093" y="967083"/>
                </a:lnTo>
                <a:lnTo>
                  <a:pt x="4196743" y="953209"/>
                </a:lnTo>
                <a:lnTo>
                  <a:pt x="4193314" y="936220"/>
                </a:lnTo>
                <a:lnTo>
                  <a:pt x="4196743" y="919231"/>
                </a:lnTo>
                <a:lnTo>
                  <a:pt x="4206093" y="905358"/>
                </a:lnTo>
                <a:lnTo>
                  <a:pt x="4219960" y="896004"/>
                </a:lnTo>
                <a:lnTo>
                  <a:pt x="4236940" y="892574"/>
                </a:lnTo>
                <a:lnTo>
                  <a:pt x="4253919" y="896004"/>
                </a:lnTo>
                <a:lnTo>
                  <a:pt x="4267786" y="905358"/>
                </a:lnTo>
                <a:lnTo>
                  <a:pt x="4277136" y="919231"/>
                </a:lnTo>
                <a:lnTo>
                  <a:pt x="4280565" y="936220"/>
                </a:lnTo>
                <a:lnTo>
                  <a:pt x="4277136" y="953209"/>
                </a:lnTo>
                <a:lnTo>
                  <a:pt x="4267786" y="967083"/>
                </a:lnTo>
                <a:lnTo>
                  <a:pt x="4253919" y="976438"/>
                </a:lnTo>
                <a:lnTo>
                  <a:pt x="4236940" y="979869"/>
                </a:lnTo>
                <a:close/>
              </a:path>
              <a:path w="4870450" h="2475229">
                <a:moveTo>
                  <a:pt x="4539518" y="982392"/>
                </a:moveTo>
                <a:lnTo>
                  <a:pt x="4521565" y="978764"/>
                </a:lnTo>
                <a:lnTo>
                  <a:pt x="4506904" y="968869"/>
                </a:lnTo>
                <a:lnTo>
                  <a:pt x="4497020" y="954192"/>
                </a:lnTo>
                <a:lnTo>
                  <a:pt x="4493396" y="936220"/>
                </a:lnTo>
                <a:lnTo>
                  <a:pt x="4497020" y="918249"/>
                </a:lnTo>
                <a:lnTo>
                  <a:pt x="4506904" y="903573"/>
                </a:lnTo>
                <a:lnTo>
                  <a:pt x="4521565" y="893679"/>
                </a:lnTo>
                <a:lnTo>
                  <a:pt x="4539518" y="890050"/>
                </a:lnTo>
                <a:lnTo>
                  <a:pt x="4557491" y="893679"/>
                </a:lnTo>
                <a:lnTo>
                  <a:pt x="4572161" y="903573"/>
                </a:lnTo>
                <a:lnTo>
                  <a:pt x="4582049" y="918249"/>
                </a:lnTo>
                <a:lnTo>
                  <a:pt x="4585674" y="936220"/>
                </a:lnTo>
                <a:lnTo>
                  <a:pt x="4582049" y="954192"/>
                </a:lnTo>
                <a:lnTo>
                  <a:pt x="4572161" y="968869"/>
                </a:lnTo>
                <a:lnTo>
                  <a:pt x="4557491" y="978764"/>
                </a:lnTo>
                <a:lnTo>
                  <a:pt x="4539518" y="982392"/>
                </a:lnTo>
                <a:close/>
              </a:path>
              <a:path w="4870450" h="2475229">
                <a:moveTo>
                  <a:pt x="4842096" y="984913"/>
                </a:moveTo>
                <a:lnTo>
                  <a:pt x="4823164" y="981087"/>
                </a:lnTo>
                <a:lnTo>
                  <a:pt x="4807699" y="970653"/>
                </a:lnTo>
                <a:lnTo>
                  <a:pt x="4797269" y="955175"/>
                </a:lnTo>
                <a:lnTo>
                  <a:pt x="4793443" y="936220"/>
                </a:lnTo>
                <a:lnTo>
                  <a:pt x="4797269" y="917265"/>
                </a:lnTo>
                <a:lnTo>
                  <a:pt x="4807699" y="901788"/>
                </a:lnTo>
                <a:lnTo>
                  <a:pt x="4823164" y="891353"/>
                </a:lnTo>
                <a:lnTo>
                  <a:pt x="4842096" y="887526"/>
                </a:lnTo>
                <a:lnTo>
                  <a:pt x="4861048" y="891353"/>
                </a:lnTo>
                <a:lnTo>
                  <a:pt x="4870375" y="897642"/>
                </a:lnTo>
                <a:lnTo>
                  <a:pt x="4870375" y="974799"/>
                </a:lnTo>
                <a:lnTo>
                  <a:pt x="4861048" y="981087"/>
                </a:lnTo>
                <a:lnTo>
                  <a:pt x="4842096" y="984913"/>
                </a:lnTo>
                <a:close/>
              </a:path>
              <a:path w="4870450" h="2475229">
                <a:moveTo>
                  <a:pt x="1680" y="1239486"/>
                </a:moveTo>
                <a:lnTo>
                  <a:pt x="0" y="1239486"/>
                </a:lnTo>
                <a:lnTo>
                  <a:pt x="0" y="1238545"/>
                </a:lnTo>
                <a:lnTo>
                  <a:pt x="1680" y="1238545"/>
                </a:lnTo>
                <a:lnTo>
                  <a:pt x="1680" y="1239486"/>
                </a:lnTo>
                <a:close/>
              </a:path>
              <a:path w="4870450" h="2475229">
                <a:moveTo>
                  <a:pt x="305269" y="1242378"/>
                </a:moveTo>
                <a:lnTo>
                  <a:pt x="301554" y="1242378"/>
                </a:lnTo>
                <a:lnTo>
                  <a:pt x="300057" y="1240883"/>
                </a:lnTo>
                <a:lnTo>
                  <a:pt x="300057" y="1237148"/>
                </a:lnTo>
                <a:lnTo>
                  <a:pt x="301554" y="1235650"/>
                </a:lnTo>
                <a:lnTo>
                  <a:pt x="305285" y="1235650"/>
                </a:lnTo>
                <a:lnTo>
                  <a:pt x="306781" y="1237148"/>
                </a:lnTo>
                <a:lnTo>
                  <a:pt x="306781" y="1240883"/>
                </a:lnTo>
                <a:lnTo>
                  <a:pt x="305269" y="1242378"/>
                </a:lnTo>
                <a:close/>
              </a:path>
              <a:path w="4870450" h="2475229">
                <a:moveTo>
                  <a:pt x="609714" y="1245742"/>
                </a:moveTo>
                <a:lnTo>
                  <a:pt x="602302" y="1245742"/>
                </a:lnTo>
                <a:lnTo>
                  <a:pt x="599292" y="1242732"/>
                </a:lnTo>
                <a:lnTo>
                  <a:pt x="599292" y="1235330"/>
                </a:lnTo>
                <a:lnTo>
                  <a:pt x="602302" y="1232320"/>
                </a:lnTo>
                <a:lnTo>
                  <a:pt x="609697" y="1232320"/>
                </a:lnTo>
                <a:lnTo>
                  <a:pt x="612707" y="1235330"/>
                </a:lnTo>
                <a:lnTo>
                  <a:pt x="612707" y="1242732"/>
                </a:lnTo>
                <a:lnTo>
                  <a:pt x="609714" y="1245742"/>
                </a:lnTo>
                <a:close/>
              </a:path>
              <a:path w="4870450" h="2475229">
                <a:moveTo>
                  <a:pt x="914142" y="1249105"/>
                </a:moveTo>
                <a:lnTo>
                  <a:pt x="903014" y="1249105"/>
                </a:lnTo>
                <a:lnTo>
                  <a:pt x="898510" y="1244598"/>
                </a:lnTo>
                <a:lnTo>
                  <a:pt x="898510" y="1233464"/>
                </a:lnTo>
                <a:lnTo>
                  <a:pt x="903014" y="1228956"/>
                </a:lnTo>
                <a:lnTo>
                  <a:pt x="914142" y="1228956"/>
                </a:lnTo>
                <a:lnTo>
                  <a:pt x="918646" y="1233464"/>
                </a:lnTo>
                <a:lnTo>
                  <a:pt x="918646" y="1244598"/>
                </a:lnTo>
                <a:lnTo>
                  <a:pt x="914142" y="1249105"/>
                </a:lnTo>
                <a:close/>
              </a:path>
              <a:path w="4870450" h="2475229">
                <a:moveTo>
                  <a:pt x="1218569" y="1252469"/>
                </a:moveTo>
                <a:lnTo>
                  <a:pt x="1203744" y="1252469"/>
                </a:lnTo>
                <a:lnTo>
                  <a:pt x="1197728" y="1246450"/>
                </a:lnTo>
                <a:lnTo>
                  <a:pt x="1197728" y="1231615"/>
                </a:lnTo>
                <a:lnTo>
                  <a:pt x="1203744" y="1225592"/>
                </a:lnTo>
                <a:lnTo>
                  <a:pt x="1218569" y="1225592"/>
                </a:lnTo>
                <a:lnTo>
                  <a:pt x="1224588" y="1231615"/>
                </a:lnTo>
                <a:lnTo>
                  <a:pt x="1224588" y="1246450"/>
                </a:lnTo>
                <a:lnTo>
                  <a:pt x="1218569" y="1252469"/>
                </a:lnTo>
                <a:close/>
              </a:path>
              <a:path w="4870450" h="2475229">
                <a:moveTo>
                  <a:pt x="1523000" y="1255837"/>
                </a:moveTo>
                <a:lnTo>
                  <a:pt x="1504473" y="1255837"/>
                </a:lnTo>
                <a:lnTo>
                  <a:pt x="1496959" y="1248316"/>
                </a:lnTo>
                <a:lnTo>
                  <a:pt x="1496959" y="1229779"/>
                </a:lnTo>
                <a:lnTo>
                  <a:pt x="1504473" y="1222262"/>
                </a:lnTo>
                <a:lnTo>
                  <a:pt x="1523000" y="1222262"/>
                </a:lnTo>
                <a:lnTo>
                  <a:pt x="1530513" y="1229779"/>
                </a:lnTo>
                <a:lnTo>
                  <a:pt x="1530513" y="1248316"/>
                </a:lnTo>
                <a:lnTo>
                  <a:pt x="1523000" y="1255837"/>
                </a:lnTo>
                <a:close/>
              </a:path>
              <a:path w="4870450" h="2475229">
                <a:moveTo>
                  <a:pt x="1816316" y="1259197"/>
                </a:moveTo>
                <a:lnTo>
                  <a:pt x="1808475" y="1257614"/>
                </a:lnTo>
                <a:lnTo>
                  <a:pt x="1802074" y="1253298"/>
                </a:lnTo>
                <a:lnTo>
                  <a:pt x="1797759" y="1246893"/>
                </a:lnTo>
                <a:lnTo>
                  <a:pt x="1796177" y="1239048"/>
                </a:lnTo>
                <a:lnTo>
                  <a:pt x="1797759" y="1231202"/>
                </a:lnTo>
                <a:lnTo>
                  <a:pt x="1802074" y="1224798"/>
                </a:lnTo>
                <a:lnTo>
                  <a:pt x="1808475" y="1220481"/>
                </a:lnTo>
                <a:lnTo>
                  <a:pt x="1816316" y="1218898"/>
                </a:lnTo>
                <a:lnTo>
                  <a:pt x="1824157" y="1220481"/>
                </a:lnTo>
                <a:lnTo>
                  <a:pt x="1830559" y="1224798"/>
                </a:lnTo>
                <a:lnTo>
                  <a:pt x="1834874" y="1231202"/>
                </a:lnTo>
                <a:lnTo>
                  <a:pt x="1836456" y="1239048"/>
                </a:lnTo>
                <a:lnTo>
                  <a:pt x="1834874" y="1246893"/>
                </a:lnTo>
                <a:lnTo>
                  <a:pt x="1830559" y="1253298"/>
                </a:lnTo>
                <a:lnTo>
                  <a:pt x="1824157" y="1257614"/>
                </a:lnTo>
                <a:lnTo>
                  <a:pt x="1816316" y="1259197"/>
                </a:lnTo>
                <a:close/>
              </a:path>
              <a:path w="4870450" h="2475229">
                <a:moveTo>
                  <a:pt x="2118895" y="1262564"/>
                </a:moveTo>
                <a:lnTo>
                  <a:pt x="2109748" y="1260716"/>
                </a:lnTo>
                <a:lnTo>
                  <a:pt x="2102279" y="1255676"/>
                </a:lnTo>
                <a:lnTo>
                  <a:pt x="2097242" y="1248201"/>
                </a:lnTo>
                <a:lnTo>
                  <a:pt x="2095395" y="1239048"/>
                </a:lnTo>
                <a:lnTo>
                  <a:pt x="2097242" y="1229896"/>
                </a:lnTo>
                <a:lnTo>
                  <a:pt x="2102279" y="1222422"/>
                </a:lnTo>
                <a:lnTo>
                  <a:pt x="2109748" y="1217383"/>
                </a:lnTo>
                <a:lnTo>
                  <a:pt x="2118895" y="1215534"/>
                </a:lnTo>
                <a:lnTo>
                  <a:pt x="2128041" y="1217383"/>
                </a:lnTo>
                <a:lnTo>
                  <a:pt x="2135511" y="1222422"/>
                </a:lnTo>
                <a:lnTo>
                  <a:pt x="2140547" y="1229896"/>
                </a:lnTo>
                <a:lnTo>
                  <a:pt x="2142394" y="1239048"/>
                </a:lnTo>
                <a:lnTo>
                  <a:pt x="2140547" y="1248201"/>
                </a:lnTo>
                <a:lnTo>
                  <a:pt x="2135511" y="1255676"/>
                </a:lnTo>
                <a:lnTo>
                  <a:pt x="2128041" y="1260716"/>
                </a:lnTo>
                <a:lnTo>
                  <a:pt x="2118895" y="1262564"/>
                </a:lnTo>
                <a:close/>
              </a:path>
              <a:path w="4870450" h="2475229">
                <a:moveTo>
                  <a:pt x="2421476" y="1265085"/>
                </a:moveTo>
                <a:lnTo>
                  <a:pt x="2411356" y="1263039"/>
                </a:lnTo>
                <a:lnTo>
                  <a:pt x="2403089" y="1257462"/>
                </a:lnTo>
                <a:lnTo>
                  <a:pt x="2397514" y="1249191"/>
                </a:lnTo>
                <a:lnTo>
                  <a:pt x="2395470" y="1239064"/>
                </a:lnTo>
                <a:lnTo>
                  <a:pt x="2397514" y="1228939"/>
                </a:lnTo>
                <a:lnTo>
                  <a:pt x="2403089" y="1220668"/>
                </a:lnTo>
                <a:lnTo>
                  <a:pt x="2411356" y="1215090"/>
                </a:lnTo>
                <a:lnTo>
                  <a:pt x="2421476" y="1213044"/>
                </a:lnTo>
                <a:lnTo>
                  <a:pt x="2431594" y="1215090"/>
                </a:lnTo>
                <a:lnTo>
                  <a:pt x="2439860" y="1220668"/>
                </a:lnTo>
                <a:lnTo>
                  <a:pt x="2445435" y="1228939"/>
                </a:lnTo>
                <a:lnTo>
                  <a:pt x="2447480" y="1239064"/>
                </a:lnTo>
                <a:lnTo>
                  <a:pt x="2445437" y="1249191"/>
                </a:lnTo>
                <a:lnTo>
                  <a:pt x="2439867" y="1257462"/>
                </a:lnTo>
                <a:lnTo>
                  <a:pt x="2431602" y="1263039"/>
                </a:lnTo>
                <a:lnTo>
                  <a:pt x="2421476" y="1265085"/>
                </a:lnTo>
                <a:close/>
              </a:path>
              <a:path w="4870450" h="2475229">
                <a:moveTo>
                  <a:pt x="2724055" y="1268449"/>
                </a:moveTo>
                <a:lnTo>
                  <a:pt x="2712622" y="1266140"/>
                </a:lnTo>
                <a:lnTo>
                  <a:pt x="2703288" y="1259844"/>
                </a:lnTo>
                <a:lnTo>
                  <a:pt x="2696995" y="1250504"/>
                </a:lnTo>
                <a:lnTo>
                  <a:pt x="2694688" y="1239064"/>
                </a:lnTo>
                <a:lnTo>
                  <a:pt x="2696995" y="1227625"/>
                </a:lnTo>
                <a:lnTo>
                  <a:pt x="2703288" y="1218285"/>
                </a:lnTo>
                <a:lnTo>
                  <a:pt x="2712622" y="1211989"/>
                </a:lnTo>
                <a:lnTo>
                  <a:pt x="2724055" y="1209681"/>
                </a:lnTo>
                <a:lnTo>
                  <a:pt x="2735487" y="1211989"/>
                </a:lnTo>
                <a:lnTo>
                  <a:pt x="2744821" y="1218285"/>
                </a:lnTo>
                <a:lnTo>
                  <a:pt x="2751114" y="1227625"/>
                </a:lnTo>
                <a:lnTo>
                  <a:pt x="2753422" y="1239064"/>
                </a:lnTo>
                <a:lnTo>
                  <a:pt x="2751114" y="1250504"/>
                </a:lnTo>
                <a:lnTo>
                  <a:pt x="2744821" y="1259844"/>
                </a:lnTo>
                <a:lnTo>
                  <a:pt x="2735487" y="1266140"/>
                </a:lnTo>
                <a:lnTo>
                  <a:pt x="2724055" y="1268449"/>
                </a:lnTo>
                <a:close/>
              </a:path>
              <a:path w="4870450" h="2475229">
                <a:moveTo>
                  <a:pt x="3026633" y="1271812"/>
                </a:moveTo>
                <a:lnTo>
                  <a:pt x="3013896" y="1269238"/>
                </a:lnTo>
                <a:lnTo>
                  <a:pt x="3003493" y="1262219"/>
                </a:lnTo>
                <a:lnTo>
                  <a:pt x="2996478" y="1251809"/>
                </a:lnTo>
                <a:lnTo>
                  <a:pt x="2993905" y="1239064"/>
                </a:lnTo>
                <a:lnTo>
                  <a:pt x="2996478" y="1226320"/>
                </a:lnTo>
                <a:lnTo>
                  <a:pt x="3003493" y="1215910"/>
                </a:lnTo>
                <a:lnTo>
                  <a:pt x="3013896" y="1208891"/>
                </a:lnTo>
                <a:lnTo>
                  <a:pt x="3026633" y="1206317"/>
                </a:lnTo>
                <a:lnTo>
                  <a:pt x="3039371" y="1208891"/>
                </a:lnTo>
                <a:lnTo>
                  <a:pt x="3049775" y="1215910"/>
                </a:lnTo>
                <a:lnTo>
                  <a:pt x="3056791" y="1226320"/>
                </a:lnTo>
                <a:lnTo>
                  <a:pt x="3059364" y="1239064"/>
                </a:lnTo>
                <a:lnTo>
                  <a:pt x="3056791" y="1251809"/>
                </a:lnTo>
                <a:lnTo>
                  <a:pt x="3049775" y="1262219"/>
                </a:lnTo>
                <a:lnTo>
                  <a:pt x="3039371" y="1269238"/>
                </a:lnTo>
                <a:lnTo>
                  <a:pt x="3026633" y="1271812"/>
                </a:lnTo>
                <a:close/>
              </a:path>
              <a:path w="4870450" h="2475229">
                <a:moveTo>
                  <a:pt x="3329211" y="1274336"/>
                </a:moveTo>
                <a:lnTo>
                  <a:pt x="3315502" y="1271564"/>
                </a:lnTo>
                <a:lnTo>
                  <a:pt x="3304303" y="1264007"/>
                </a:lnTo>
                <a:lnTo>
                  <a:pt x="3296750" y="1252800"/>
                </a:lnTo>
                <a:lnTo>
                  <a:pt x="3293980" y="1239081"/>
                </a:lnTo>
                <a:lnTo>
                  <a:pt x="3296750" y="1225363"/>
                </a:lnTo>
                <a:lnTo>
                  <a:pt x="3304303" y="1214156"/>
                </a:lnTo>
                <a:lnTo>
                  <a:pt x="3315502" y="1206598"/>
                </a:lnTo>
                <a:lnTo>
                  <a:pt x="3329211" y="1203827"/>
                </a:lnTo>
                <a:lnTo>
                  <a:pt x="3342923" y="1206598"/>
                </a:lnTo>
                <a:lnTo>
                  <a:pt x="3354123" y="1214156"/>
                </a:lnTo>
                <a:lnTo>
                  <a:pt x="3361676" y="1225363"/>
                </a:lnTo>
                <a:lnTo>
                  <a:pt x="3364446" y="1239081"/>
                </a:lnTo>
                <a:lnTo>
                  <a:pt x="3361678" y="1252800"/>
                </a:lnTo>
                <a:lnTo>
                  <a:pt x="3354129" y="1264007"/>
                </a:lnTo>
                <a:lnTo>
                  <a:pt x="3342930" y="1271564"/>
                </a:lnTo>
                <a:lnTo>
                  <a:pt x="3329211" y="1274336"/>
                </a:lnTo>
                <a:close/>
              </a:path>
              <a:path w="4870450" h="2475229">
                <a:moveTo>
                  <a:pt x="3631783" y="1276860"/>
                </a:moveTo>
                <a:lnTo>
                  <a:pt x="3617087" y="1273890"/>
                </a:lnTo>
                <a:lnTo>
                  <a:pt x="3605086" y="1265792"/>
                </a:lnTo>
                <a:lnTo>
                  <a:pt x="3596995" y="1253784"/>
                </a:lnTo>
                <a:lnTo>
                  <a:pt x="3594028" y="1239081"/>
                </a:lnTo>
                <a:lnTo>
                  <a:pt x="3596995" y="1224380"/>
                </a:lnTo>
                <a:lnTo>
                  <a:pt x="3605086" y="1212372"/>
                </a:lnTo>
                <a:lnTo>
                  <a:pt x="3617087" y="1204273"/>
                </a:lnTo>
                <a:lnTo>
                  <a:pt x="3631783" y="1201303"/>
                </a:lnTo>
                <a:lnTo>
                  <a:pt x="3646479" y="1204273"/>
                </a:lnTo>
                <a:lnTo>
                  <a:pt x="3658479" y="1212372"/>
                </a:lnTo>
                <a:lnTo>
                  <a:pt x="3666571" y="1224380"/>
                </a:lnTo>
                <a:lnTo>
                  <a:pt x="3669538" y="1239081"/>
                </a:lnTo>
                <a:lnTo>
                  <a:pt x="3666571" y="1253784"/>
                </a:lnTo>
                <a:lnTo>
                  <a:pt x="3658479" y="1265792"/>
                </a:lnTo>
                <a:lnTo>
                  <a:pt x="3646479" y="1273890"/>
                </a:lnTo>
                <a:lnTo>
                  <a:pt x="3631783" y="1276860"/>
                </a:lnTo>
                <a:close/>
              </a:path>
              <a:path w="4870450" h="2475229">
                <a:moveTo>
                  <a:pt x="3934361" y="1280224"/>
                </a:moveTo>
                <a:lnTo>
                  <a:pt x="3918361" y="1276991"/>
                </a:lnTo>
                <a:lnTo>
                  <a:pt x="3905299" y="1268174"/>
                </a:lnTo>
                <a:lnTo>
                  <a:pt x="3896494" y="1255096"/>
                </a:lnTo>
                <a:lnTo>
                  <a:pt x="3893266" y="1239081"/>
                </a:lnTo>
                <a:lnTo>
                  <a:pt x="3896494" y="1223066"/>
                </a:lnTo>
                <a:lnTo>
                  <a:pt x="3905299" y="1209989"/>
                </a:lnTo>
                <a:lnTo>
                  <a:pt x="3918361" y="1201172"/>
                </a:lnTo>
                <a:lnTo>
                  <a:pt x="3934361" y="1197939"/>
                </a:lnTo>
                <a:lnTo>
                  <a:pt x="3950367" y="1201172"/>
                </a:lnTo>
                <a:lnTo>
                  <a:pt x="3963441" y="1209989"/>
                </a:lnTo>
                <a:lnTo>
                  <a:pt x="3972257" y="1223066"/>
                </a:lnTo>
                <a:lnTo>
                  <a:pt x="3975490" y="1239081"/>
                </a:lnTo>
                <a:lnTo>
                  <a:pt x="3972257" y="1255096"/>
                </a:lnTo>
                <a:lnTo>
                  <a:pt x="3963441" y="1268174"/>
                </a:lnTo>
                <a:lnTo>
                  <a:pt x="3950367" y="1276991"/>
                </a:lnTo>
                <a:lnTo>
                  <a:pt x="3934361" y="1280224"/>
                </a:lnTo>
                <a:close/>
              </a:path>
              <a:path w="4870450" h="2475229">
                <a:moveTo>
                  <a:pt x="4236940" y="1282747"/>
                </a:moveTo>
                <a:lnTo>
                  <a:pt x="4219960" y="1279317"/>
                </a:lnTo>
                <a:lnTo>
                  <a:pt x="4206093" y="1269962"/>
                </a:lnTo>
                <a:lnTo>
                  <a:pt x="4196743" y="1256087"/>
                </a:lnTo>
                <a:lnTo>
                  <a:pt x="4193314" y="1239098"/>
                </a:lnTo>
                <a:lnTo>
                  <a:pt x="4196743" y="1222109"/>
                </a:lnTo>
                <a:lnTo>
                  <a:pt x="4206093" y="1208235"/>
                </a:lnTo>
                <a:lnTo>
                  <a:pt x="4219960" y="1198880"/>
                </a:lnTo>
                <a:lnTo>
                  <a:pt x="4236940" y="1195449"/>
                </a:lnTo>
                <a:lnTo>
                  <a:pt x="4253919" y="1198880"/>
                </a:lnTo>
                <a:lnTo>
                  <a:pt x="4267786" y="1208235"/>
                </a:lnTo>
                <a:lnTo>
                  <a:pt x="4277136" y="1222109"/>
                </a:lnTo>
                <a:lnTo>
                  <a:pt x="4280565" y="1239098"/>
                </a:lnTo>
                <a:lnTo>
                  <a:pt x="4277136" y="1256087"/>
                </a:lnTo>
                <a:lnTo>
                  <a:pt x="4267786" y="1269962"/>
                </a:lnTo>
                <a:lnTo>
                  <a:pt x="4253919" y="1279317"/>
                </a:lnTo>
                <a:lnTo>
                  <a:pt x="4236940" y="1282747"/>
                </a:lnTo>
                <a:close/>
              </a:path>
              <a:path w="4870450" h="2475229">
                <a:moveTo>
                  <a:pt x="4539518" y="1285271"/>
                </a:moveTo>
                <a:lnTo>
                  <a:pt x="4521565" y="1281643"/>
                </a:lnTo>
                <a:lnTo>
                  <a:pt x="4506904" y="1271747"/>
                </a:lnTo>
                <a:lnTo>
                  <a:pt x="4497020" y="1257071"/>
                </a:lnTo>
                <a:lnTo>
                  <a:pt x="4493396" y="1239098"/>
                </a:lnTo>
                <a:lnTo>
                  <a:pt x="4497020" y="1221128"/>
                </a:lnTo>
                <a:lnTo>
                  <a:pt x="4506904" y="1206452"/>
                </a:lnTo>
                <a:lnTo>
                  <a:pt x="4521565" y="1196557"/>
                </a:lnTo>
                <a:lnTo>
                  <a:pt x="4539518" y="1192929"/>
                </a:lnTo>
                <a:lnTo>
                  <a:pt x="4557491" y="1196557"/>
                </a:lnTo>
                <a:lnTo>
                  <a:pt x="4572161" y="1206452"/>
                </a:lnTo>
                <a:lnTo>
                  <a:pt x="4582049" y="1221128"/>
                </a:lnTo>
                <a:lnTo>
                  <a:pt x="4585674" y="1239098"/>
                </a:lnTo>
                <a:lnTo>
                  <a:pt x="4582049" y="1257071"/>
                </a:lnTo>
                <a:lnTo>
                  <a:pt x="4572161" y="1271747"/>
                </a:lnTo>
                <a:lnTo>
                  <a:pt x="4557491" y="1281643"/>
                </a:lnTo>
                <a:lnTo>
                  <a:pt x="4539518" y="1285271"/>
                </a:lnTo>
                <a:close/>
              </a:path>
              <a:path w="4870450" h="2475229">
                <a:moveTo>
                  <a:pt x="4842096" y="1287792"/>
                </a:moveTo>
                <a:lnTo>
                  <a:pt x="4823164" y="1283965"/>
                </a:lnTo>
                <a:lnTo>
                  <a:pt x="4807699" y="1273530"/>
                </a:lnTo>
                <a:lnTo>
                  <a:pt x="4797269" y="1258052"/>
                </a:lnTo>
                <a:lnTo>
                  <a:pt x="4793443" y="1239098"/>
                </a:lnTo>
                <a:lnTo>
                  <a:pt x="4797269" y="1220144"/>
                </a:lnTo>
                <a:lnTo>
                  <a:pt x="4807699" y="1204666"/>
                </a:lnTo>
                <a:lnTo>
                  <a:pt x="4823164" y="1194231"/>
                </a:lnTo>
                <a:lnTo>
                  <a:pt x="4842096" y="1190405"/>
                </a:lnTo>
                <a:lnTo>
                  <a:pt x="4861048" y="1194231"/>
                </a:lnTo>
                <a:lnTo>
                  <a:pt x="4870375" y="1200520"/>
                </a:lnTo>
                <a:lnTo>
                  <a:pt x="4870375" y="1277676"/>
                </a:lnTo>
                <a:lnTo>
                  <a:pt x="4861048" y="1283965"/>
                </a:lnTo>
                <a:lnTo>
                  <a:pt x="4842096" y="1287792"/>
                </a:lnTo>
                <a:close/>
              </a:path>
              <a:path w="4870450" h="2475229">
                <a:moveTo>
                  <a:pt x="1680" y="1542365"/>
                </a:moveTo>
                <a:lnTo>
                  <a:pt x="0" y="1542365"/>
                </a:lnTo>
                <a:lnTo>
                  <a:pt x="0" y="1541424"/>
                </a:lnTo>
                <a:lnTo>
                  <a:pt x="1680" y="1541424"/>
                </a:lnTo>
                <a:lnTo>
                  <a:pt x="1680" y="1542365"/>
                </a:lnTo>
                <a:close/>
              </a:path>
              <a:path w="4870450" h="2475229">
                <a:moveTo>
                  <a:pt x="305269" y="1545256"/>
                </a:moveTo>
                <a:lnTo>
                  <a:pt x="301554" y="1545256"/>
                </a:lnTo>
                <a:lnTo>
                  <a:pt x="300057" y="1543762"/>
                </a:lnTo>
                <a:lnTo>
                  <a:pt x="300057" y="1540027"/>
                </a:lnTo>
                <a:lnTo>
                  <a:pt x="301554" y="1538529"/>
                </a:lnTo>
                <a:lnTo>
                  <a:pt x="305285" y="1538529"/>
                </a:lnTo>
                <a:lnTo>
                  <a:pt x="306781" y="1540027"/>
                </a:lnTo>
                <a:lnTo>
                  <a:pt x="306781" y="1543762"/>
                </a:lnTo>
                <a:lnTo>
                  <a:pt x="305269" y="1545256"/>
                </a:lnTo>
                <a:close/>
              </a:path>
              <a:path w="4870450" h="2475229">
                <a:moveTo>
                  <a:pt x="609714" y="1548620"/>
                </a:moveTo>
                <a:lnTo>
                  <a:pt x="602302" y="1548620"/>
                </a:lnTo>
                <a:lnTo>
                  <a:pt x="599292" y="1545611"/>
                </a:lnTo>
                <a:lnTo>
                  <a:pt x="599292" y="1538212"/>
                </a:lnTo>
                <a:lnTo>
                  <a:pt x="602302" y="1535199"/>
                </a:lnTo>
                <a:lnTo>
                  <a:pt x="609697" y="1535199"/>
                </a:lnTo>
                <a:lnTo>
                  <a:pt x="612707" y="1538212"/>
                </a:lnTo>
                <a:lnTo>
                  <a:pt x="612707" y="1545611"/>
                </a:lnTo>
                <a:lnTo>
                  <a:pt x="609714" y="1548620"/>
                </a:lnTo>
                <a:close/>
              </a:path>
              <a:path w="4870450" h="2475229">
                <a:moveTo>
                  <a:pt x="914142" y="1551984"/>
                </a:moveTo>
                <a:lnTo>
                  <a:pt x="903014" y="1551984"/>
                </a:lnTo>
                <a:lnTo>
                  <a:pt x="898510" y="1547476"/>
                </a:lnTo>
                <a:lnTo>
                  <a:pt x="898510" y="1536342"/>
                </a:lnTo>
                <a:lnTo>
                  <a:pt x="903014" y="1531835"/>
                </a:lnTo>
                <a:lnTo>
                  <a:pt x="914142" y="1531835"/>
                </a:lnTo>
                <a:lnTo>
                  <a:pt x="918646" y="1536342"/>
                </a:lnTo>
                <a:lnTo>
                  <a:pt x="918646" y="1547476"/>
                </a:lnTo>
                <a:lnTo>
                  <a:pt x="914142" y="1551984"/>
                </a:lnTo>
                <a:close/>
              </a:path>
              <a:path w="4870450" h="2475229">
                <a:moveTo>
                  <a:pt x="1218569" y="1555348"/>
                </a:moveTo>
                <a:lnTo>
                  <a:pt x="1203744" y="1555348"/>
                </a:lnTo>
                <a:lnTo>
                  <a:pt x="1197728" y="1549329"/>
                </a:lnTo>
                <a:lnTo>
                  <a:pt x="1197728" y="1534493"/>
                </a:lnTo>
                <a:lnTo>
                  <a:pt x="1203744" y="1528471"/>
                </a:lnTo>
                <a:lnTo>
                  <a:pt x="1218569" y="1528471"/>
                </a:lnTo>
                <a:lnTo>
                  <a:pt x="1224588" y="1534493"/>
                </a:lnTo>
                <a:lnTo>
                  <a:pt x="1224588" y="1549329"/>
                </a:lnTo>
                <a:lnTo>
                  <a:pt x="1218569" y="1555348"/>
                </a:lnTo>
                <a:close/>
              </a:path>
              <a:path w="4870450" h="2475229">
                <a:moveTo>
                  <a:pt x="1523000" y="1558712"/>
                </a:moveTo>
                <a:lnTo>
                  <a:pt x="1504473" y="1558712"/>
                </a:lnTo>
                <a:lnTo>
                  <a:pt x="1496959" y="1551195"/>
                </a:lnTo>
                <a:lnTo>
                  <a:pt x="1496959" y="1532658"/>
                </a:lnTo>
                <a:lnTo>
                  <a:pt x="1504473" y="1525141"/>
                </a:lnTo>
                <a:lnTo>
                  <a:pt x="1523000" y="1525141"/>
                </a:lnTo>
                <a:lnTo>
                  <a:pt x="1530513" y="1532658"/>
                </a:lnTo>
                <a:lnTo>
                  <a:pt x="1530513" y="1551195"/>
                </a:lnTo>
                <a:lnTo>
                  <a:pt x="1523000" y="1558712"/>
                </a:lnTo>
                <a:close/>
              </a:path>
              <a:path w="4870450" h="2475229">
                <a:moveTo>
                  <a:pt x="1816316" y="1562079"/>
                </a:moveTo>
                <a:lnTo>
                  <a:pt x="1808475" y="1560496"/>
                </a:lnTo>
                <a:lnTo>
                  <a:pt x="1802074" y="1556178"/>
                </a:lnTo>
                <a:lnTo>
                  <a:pt x="1797759" y="1549772"/>
                </a:lnTo>
                <a:lnTo>
                  <a:pt x="1796177" y="1541926"/>
                </a:lnTo>
                <a:lnTo>
                  <a:pt x="1797759" y="1534081"/>
                </a:lnTo>
                <a:lnTo>
                  <a:pt x="1802074" y="1527676"/>
                </a:lnTo>
                <a:lnTo>
                  <a:pt x="1808475" y="1523359"/>
                </a:lnTo>
                <a:lnTo>
                  <a:pt x="1816316" y="1521777"/>
                </a:lnTo>
                <a:lnTo>
                  <a:pt x="1824157" y="1523359"/>
                </a:lnTo>
                <a:lnTo>
                  <a:pt x="1830559" y="1527676"/>
                </a:lnTo>
                <a:lnTo>
                  <a:pt x="1834874" y="1534081"/>
                </a:lnTo>
                <a:lnTo>
                  <a:pt x="1836456" y="1541926"/>
                </a:lnTo>
                <a:lnTo>
                  <a:pt x="1834874" y="1549772"/>
                </a:lnTo>
                <a:lnTo>
                  <a:pt x="1830559" y="1556178"/>
                </a:lnTo>
                <a:lnTo>
                  <a:pt x="1824157" y="1560496"/>
                </a:lnTo>
                <a:lnTo>
                  <a:pt x="1816316" y="1562079"/>
                </a:lnTo>
                <a:close/>
              </a:path>
              <a:path w="4870450" h="2475229">
                <a:moveTo>
                  <a:pt x="2118895" y="1565443"/>
                </a:moveTo>
                <a:lnTo>
                  <a:pt x="2109748" y="1563595"/>
                </a:lnTo>
                <a:lnTo>
                  <a:pt x="2102279" y="1558554"/>
                </a:lnTo>
                <a:lnTo>
                  <a:pt x="2097242" y="1551079"/>
                </a:lnTo>
                <a:lnTo>
                  <a:pt x="2095395" y="1541926"/>
                </a:lnTo>
                <a:lnTo>
                  <a:pt x="2097242" y="1532775"/>
                </a:lnTo>
                <a:lnTo>
                  <a:pt x="2102279" y="1525301"/>
                </a:lnTo>
                <a:lnTo>
                  <a:pt x="2109748" y="1520261"/>
                </a:lnTo>
                <a:lnTo>
                  <a:pt x="2118895" y="1518413"/>
                </a:lnTo>
                <a:lnTo>
                  <a:pt x="2128041" y="1520261"/>
                </a:lnTo>
                <a:lnTo>
                  <a:pt x="2135511" y="1525301"/>
                </a:lnTo>
                <a:lnTo>
                  <a:pt x="2140547" y="1532775"/>
                </a:lnTo>
                <a:lnTo>
                  <a:pt x="2142394" y="1541926"/>
                </a:lnTo>
                <a:lnTo>
                  <a:pt x="2140547" y="1551079"/>
                </a:lnTo>
                <a:lnTo>
                  <a:pt x="2135511" y="1558554"/>
                </a:lnTo>
                <a:lnTo>
                  <a:pt x="2128041" y="1563595"/>
                </a:lnTo>
                <a:lnTo>
                  <a:pt x="2118895" y="1565443"/>
                </a:lnTo>
                <a:close/>
              </a:path>
              <a:path w="4870450" h="2475229">
                <a:moveTo>
                  <a:pt x="2421476" y="1567963"/>
                </a:moveTo>
                <a:lnTo>
                  <a:pt x="2411356" y="1565918"/>
                </a:lnTo>
                <a:lnTo>
                  <a:pt x="2403089" y="1560341"/>
                </a:lnTo>
                <a:lnTo>
                  <a:pt x="2397514" y="1552070"/>
                </a:lnTo>
                <a:lnTo>
                  <a:pt x="2395470" y="1541943"/>
                </a:lnTo>
                <a:lnTo>
                  <a:pt x="2397514" y="1531818"/>
                </a:lnTo>
                <a:lnTo>
                  <a:pt x="2403089" y="1523547"/>
                </a:lnTo>
                <a:lnTo>
                  <a:pt x="2411356" y="1517969"/>
                </a:lnTo>
                <a:lnTo>
                  <a:pt x="2421476" y="1515923"/>
                </a:lnTo>
                <a:lnTo>
                  <a:pt x="2431594" y="1517969"/>
                </a:lnTo>
                <a:lnTo>
                  <a:pt x="2439860" y="1523547"/>
                </a:lnTo>
                <a:lnTo>
                  <a:pt x="2445435" y="1531818"/>
                </a:lnTo>
                <a:lnTo>
                  <a:pt x="2447480" y="1541943"/>
                </a:lnTo>
                <a:lnTo>
                  <a:pt x="2445437" y="1552070"/>
                </a:lnTo>
                <a:lnTo>
                  <a:pt x="2439867" y="1560341"/>
                </a:lnTo>
                <a:lnTo>
                  <a:pt x="2431602" y="1565918"/>
                </a:lnTo>
                <a:lnTo>
                  <a:pt x="2421476" y="1567963"/>
                </a:lnTo>
                <a:close/>
              </a:path>
              <a:path w="4870450" h="2475229">
                <a:moveTo>
                  <a:pt x="2724055" y="1571327"/>
                </a:moveTo>
                <a:lnTo>
                  <a:pt x="2712622" y="1569018"/>
                </a:lnTo>
                <a:lnTo>
                  <a:pt x="2703288" y="1562722"/>
                </a:lnTo>
                <a:lnTo>
                  <a:pt x="2696995" y="1553382"/>
                </a:lnTo>
                <a:lnTo>
                  <a:pt x="2694688" y="1541943"/>
                </a:lnTo>
                <a:lnTo>
                  <a:pt x="2696995" y="1530504"/>
                </a:lnTo>
                <a:lnTo>
                  <a:pt x="2703288" y="1521164"/>
                </a:lnTo>
                <a:lnTo>
                  <a:pt x="2712622" y="1514868"/>
                </a:lnTo>
                <a:lnTo>
                  <a:pt x="2724055" y="1512559"/>
                </a:lnTo>
                <a:lnTo>
                  <a:pt x="2735487" y="1514868"/>
                </a:lnTo>
                <a:lnTo>
                  <a:pt x="2744821" y="1521164"/>
                </a:lnTo>
                <a:lnTo>
                  <a:pt x="2751114" y="1530504"/>
                </a:lnTo>
                <a:lnTo>
                  <a:pt x="2753422" y="1541943"/>
                </a:lnTo>
                <a:lnTo>
                  <a:pt x="2751114" y="1553382"/>
                </a:lnTo>
                <a:lnTo>
                  <a:pt x="2744821" y="1562722"/>
                </a:lnTo>
                <a:lnTo>
                  <a:pt x="2735487" y="1569018"/>
                </a:lnTo>
                <a:lnTo>
                  <a:pt x="2724055" y="1571327"/>
                </a:lnTo>
                <a:close/>
              </a:path>
              <a:path w="4870450" h="2475229">
                <a:moveTo>
                  <a:pt x="3026633" y="1574691"/>
                </a:moveTo>
                <a:lnTo>
                  <a:pt x="3013896" y="1572117"/>
                </a:lnTo>
                <a:lnTo>
                  <a:pt x="3003493" y="1565097"/>
                </a:lnTo>
                <a:lnTo>
                  <a:pt x="2996478" y="1554688"/>
                </a:lnTo>
                <a:lnTo>
                  <a:pt x="2993905" y="1541943"/>
                </a:lnTo>
                <a:lnTo>
                  <a:pt x="2996478" y="1529198"/>
                </a:lnTo>
                <a:lnTo>
                  <a:pt x="3003493" y="1518789"/>
                </a:lnTo>
                <a:lnTo>
                  <a:pt x="3013896" y="1511769"/>
                </a:lnTo>
                <a:lnTo>
                  <a:pt x="3026633" y="1509195"/>
                </a:lnTo>
                <a:lnTo>
                  <a:pt x="3039371" y="1511769"/>
                </a:lnTo>
                <a:lnTo>
                  <a:pt x="3049775" y="1518789"/>
                </a:lnTo>
                <a:lnTo>
                  <a:pt x="3056791" y="1529198"/>
                </a:lnTo>
                <a:lnTo>
                  <a:pt x="3059364" y="1541943"/>
                </a:lnTo>
                <a:lnTo>
                  <a:pt x="3056791" y="1554688"/>
                </a:lnTo>
                <a:lnTo>
                  <a:pt x="3049775" y="1565097"/>
                </a:lnTo>
                <a:lnTo>
                  <a:pt x="3039371" y="1572117"/>
                </a:lnTo>
                <a:lnTo>
                  <a:pt x="3026633" y="1574691"/>
                </a:lnTo>
                <a:close/>
              </a:path>
              <a:path w="4870450" h="2475229">
                <a:moveTo>
                  <a:pt x="3329211" y="1577215"/>
                </a:moveTo>
                <a:lnTo>
                  <a:pt x="3315502" y="1574443"/>
                </a:lnTo>
                <a:lnTo>
                  <a:pt x="3304303" y="1566885"/>
                </a:lnTo>
                <a:lnTo>
                  <a:pt x="3296750" y="1555679"/>
                </a:lnTo>
                <a:lnTo>
                  <a:pt x="3293980" y="1541960"/>
                </a:lnTo>
                <a:lnTo>
                  <a:pt x="3296750" y="1528241"/>
                </a:lnTo>
                <a:lnTo>
                  <a:pt x="3304303" y="1517035"/>
                </a:lnTo>
                <a:lnTo>
                  <a:pt x="3315502" y="1509477"/>
                </a:lnTo>
                <a:lnTo>
                  <a:pt x="3329211" y="1506705"/>
                </a:lnTo>
                <a:lnTo>
                  <a:pt x="3342923" y="1509477"/>
                </a:lnTo>
                <a:lnTo>
                  <a:pt x="3354123" y="1517035"/>
                </a:lnTo>
                <a:lnTo>
                  <a:pt x="3361676" y="1528241"/>
                </a:lnTo>
                <a:lnTo>
                  <a:pt x="3364446" y="1541960"/>
                </a:lnTo>
                <a:lnTo>
                  <a:pt x="3361678" y="1555679"/>
                </a:lnTo>
                <a:lnTo>
                  <a:pt x="3354129" y="1566885"/>
                </a:lnTo>
                <a:lnTo>
                  <a:pt x="3342930" y="1574443"/>
                </a:lnTo>
                <a:lnTo>
                  <a:pt x="3329211" y="1577215"/>
                </a:lnTo>
                <a:close/>
              </a:path>
              <a:path w="4870450" h="2475229">
                <a:moveTo>
                  <a:pt x="3631783" y="1579738"/>
                </a:moveTo>
                <a:lnTo>
                  <a:pt x="3617087" y="1576769"/>
                </a:lnTo>
                <a:lnTo>
                  <a:pt x="3605086" y="1568671"/>
                </a:lnTo>
                <a:lnTo>
                  <a:pt x="3596995" y="1556662"/>
                </a:lnTo>
                <a:lnTo>
                  <a:pt x="3594028" y="1541960"/>
                </a:lnTo>
                <a:lnTo>
                  <a:pt x="3596995" y="1527258"/>
                </a:lnTo>
                <a:lnTo>
                  <a:pt x="3605086" y="1515249"/>
                </a:lnTo>
                <a:lnTo>
                  <a:pt x="3617087" y="1507151"/>
                </a:lnTo>
                <a:lnTo>
                  <a:pt x="3631783" y="1504182"/>
                </a:lnTo>
                <a:lnTo>
                  <a:pt x="3646479" y="1507151"/>
                </a:lnTo>
                <a:lnTo>
                  <a:pt x="3658479" y="1515249"/>
                </a:lnTo>
                <a:lnTo>
                  <a:pt x="3666571" y="1527258"/>
                </a:lnTo>
                <a:lnTo>
                  <a:pt x="3669538" y="1541960"/>
                </a:lnTo>
                <a:lnTo>
                  <a:pt x="3666571" y="1556662"/>
                </a:lnTo>
                <a:lnTo>
                  <a:pt x="3658479" y="1568671"/>
                </a:lnTo>
                <a:lnTo>
                  <a:pt x="3646479" y="1576769"/>
                </a:lnTo>
                <a:lnTo>
                  <a:pt x="3631783" y="1579738"/>
                </a:lnTo>
                <a:close/>
              </a:path>
              <a:path w="4870450" h="2475229">
                <a:moveTo>
                  <a:pt x="3934361" y="1583102"/>
                </a:moveTo>
                <a:lnTo>
                  <a:pt x="3918361" y="1579869"/>
                </a:lnTo>
                <a:lnTo>
                  <a:pt x="3905299" y="1571053"/>
                </a:lnTo>
                <a:lnTo>
                  <a:pt x="3896494" y="1557975"/>
                </a:lnTo>
                <a:lnTo>
                  <a:pt x="3893266" y="1541960"/>
                </a:lnTo>
                <a:lnTo>
                  <a:pt x="3896494" y="1525945"/>
                </a:lnTo>
                <a:lnTo>
                  <a:pt x="3905299" y="1512867"/>
                </a:lnTo>
                <a:lnTo>
                  <a:pt x="3918361" y="1504051"/>
                </a:lnTo>
                <a:lnTo>
                  <a:pt x="3934361" y="1500818"/>
                </a:lnTo>
                <a:lnTo>
                  <a:pt x="3950367" y="1504051"/>
                </a:lnTo>
                <a:lnTo>
                  <a:pt x="3963441" y="1512867"/>
                </a:lnTo>
                <a:lnTo>
                  <a:pt x="3972257" y="1525945"/>
                </a:lnTo>
                <a:lnTo>
                  <a:pt x="3975490" y="1541960"/>
                </a:lnTo>
                <a:lnTo>
                  <a:pt x="3972257" y="1557975"/>
                </a:lnTo>
                <a:lnTo>
                  <a:pt x="3963441" y="1571053"/>
                </a:lnTo>
                <a:lnTo>
                  <a:pt x="3950367" y="1579869"/>
                </a:lnTo>
                <a:lnTo>
                  <a:pt x="3934361" y="1583102"/>
                </a:lnTo>
                <a:close/>
              </a:path>
              <a:path w="4870450" h="2475229">
                <a:moveTo>
                  <a:pt x="4236940" y="1585626"/>
                </a:moveTo>
                <a:lnTo>
                  <a:pt x="4219960" y="1582195"/>
                </a:lnTo>
                <a:lnTo>
                  <a:pt x="4206093" y="1572840"/>
                </a:lnTo>
                <a:lnTo>
                  <a:pt x="4196743" y="1558966"/>
                </a:lnTo>
                <a:lnTo>
                  <a:pt x="4193314" y="1541977"/>
                </a:lnTo>
                <a:lnTo>
                  <a:pt x="4196743" y="1524988"/>
                </a:lnTo>
                <a:lnTo>
                  <a:pt x="4206093" y="1511115"/>
                </a:lnTo>
                <a:lnTo>
                  <a:pt x="4219960" y="1501761"/>
                </a:lnTo>
                <a:lnTo>
                  <a:pt x="4236940" y="1498331"/>
                </a:lnTo>
                <a:lnTo>
                  <a:pt x="4253919" y="1501761"/>
                </a:lnTo>
                <a:lnTo>
                  <a:pt x="4267786" y="1511115"/>
                </a:lnTo>
                <a:lnTo>
                  <a:pt x="4277136" y="1524988"/>
                </a:lnTo>
                <a:lnTo>
                  <a:pt x="4280565" y="1541977"/>
                </a:lnTo>
                <a:lnTo>
                  <a:pt x="4277136" y="1558966"/>
                </a:lnTo>
                <a:lnTo>
                  <a:pt x="4267786" y="1572840"/>
                </a:lnTo>
                <a:lnTo>
                  <a:pt x="4253919" y="1582195"/>
                </a:lnTo>
                <a:lnTo>
                  <a:pt x="4236940" y="1585626"/>
                </a:lnTo>
                <a:close/>
              </a:path>
              <a:path w="4870450" h="2475229">
                <a:moveTo>
                  <a:pt x="4539518" y="1588150"/>
                </a:moveTo>
                <a:lnTo>
                  <a:pt x="4521565" y="1584521"/>
                </a:lnTo>
                <a:lnTo>
                  <a:pt x="4506904" y="1574626"/>
                </a:lnTo>
                <a:lnTo>
                  <a:pt x="4497020" y="1559949"/>
                </a:lnTo>
                <a:lnTo>
                  <a:pt x="4493396" y="1541977"/>
                </a:lnTo>
                <a:lnTo>
                  <a:pt x="4497020" y="1524006"/>
                </a:lnTo>
                <a:lnTo>
                  <a:pt x="4506904" y="1509331"/>
                </a:lnTo>
                <a:lnTo>
                  <a:pt x="4521565" y="1499436"/>
                </a:lnTo>
                <a:lnTo>
                  <a:pt x="4539518" y="1495807"/>
                </a:lnTo>
                <a:lnTo>
                  <a:pt x="4557491" y="1499436"/>
                </a:lnTo>
                <a:lnTo>
                  <a:pt x="4572161" y="1509331"/>
                </a:lnTo>
                <a:lnTo>
                  <a:pt x="4582049" y="1524006"/>
                </a:lnTo>
                <a:lnTo>
                  <a:pt x="4585674" y="1541977"/>
                </a:lnTo>
                <a:lnTo>
                  <a:pt x="4582049" y="1559949"/>
                </a:lnTo>
                <a:lnTo>
                  <a:pt x="4572161" y="1574626"/>
                </a:lnTo>
                <a:lnTo>
                  <a:pt x="4557491" y="1584521"/>
                </a:lnTo>
                <a:lnTo>
                  <a:pt x="4539518" y="1588150"/>
                </a:lnTo>
                <a:close/>
              </a:path>
              <a:path w="4870450" h="2475229">
                <a:moveTo>
                  <a:pt x="4842096" y="1590670"/>
                </a:moveTo>
                <a:lnTo>
                  <a:pt x="4823164" y="1586844"/>
                </a:lnTo>
                <a:lnTo>
                  <a:pt x="4807699" y="1576410"/>
                </a:lnTo>
                <a:lnTo>
                  <a:pt x="4797269" y="1560932"/>
                </a:lnTo>
                <a:lnTo>
                  <a:pt x="4793443" y="1541977"/>
                </a:lnTo>
                <a:lnTo>
                  <a:pt x="4797269" y="1523023"/>
                </a:lnTo>
                <a:lnTo>
                  <a:pt x="4807699" y="1507545"/>
                </a:lnTo>
                <a:lnTo>
                  <a:pt x="4823164" y="1497110"/>
                </a:lnTo>
                <a:lnTo>
                  <a:pt x="4842096" y="1493284"/>
                </a:lnTo>
                <a:lnTo>
                  <a:pt x="4861048" y="1497110"/>
                </a:lnTo>
                <a:lnTo>
                  <a:pt x="4870375" y="1503399"/>
                </a:lnTo>
                <a:lnTo>
                  <a:pt x="4870375" y="1580556"/>
                </a:lnTo>
                <a:lnTo>
                  <a:pt x="4861048" y="1586844"/>
                </a:lnTo>
                <a:lnTo>
                  <a:pt x="4842096" y="1590670"/>
                </a:lnTo>
                <a:close/>
              </a:path>
              <a:path w="4870450" h="2475229">
                <a:moveTo>
                  <a:pt x="304815" y="1847278"/>
                </a:moveTo>
                <a:lnTo>
                  <a:pt x="302024" y="1847278"/>
                </a:lnTo>
                <a:lnTo>
                  <a:pt x="300898" y="1846151"/>
                </a:lnTo>
                <a:lnTo>
                  <a:pt x="300898" y="1843357"/>
                </a:lnTo>
                <a:lnTo>
                  <a:pt x="302024" y="1842234"/>
                </a:lnTo>
                <a:lnTo>
                  <a:pt x="304815" y="1842234"/>
                </a:lnTo>
                <a:lnTo>
                  <a:pt x="305941" y="1843357"/>
                </a:lnTo>
                <a:lnTo>
                  <a:pt x="305941" y="1846151"/>
                </a:lnTo>
                <a:lnTo>
                  <a:pt x="304815" y="1847278"/>
                </a:lnTo>
                <a:close/>
              </a:path>
              <a:path w="4870450" h="2475229">
                <a:moveTo>
                  <a:pt x="609714" y="1851482"/>
                </a:moveTo>
                <a:lnTo>
                  <a:pt x="602302" y="1851482"/>
                </a:lnTo>
                <a:lnTo>
                  <a:pt x="599292" y="1848472"/>
                </a:lnTo>
                <a:lnTo>
                  <a:pt x="599292" y="1841073"/>
                </a:lnTo>
                <a:lnTo>
                  <a:pt x="602302" y="1838060"/>
                </a:lnTo>
                <a:lnTo>
                  <a:pt x="609697" y="1838060"/>
                </a:lnTo>
                <a:lnTo>
                  <a:pt x="612707" y="1841073"/>
                </a:lnTo>
                <a:lnTo>
                  <a:pt x="612707" y="1848472"/>
                </a:lnTo>
                <a:lnTo>
                  <a:pt x="609714" y="1851482"/>
                </a:lnTo>
                <a:close/>
              </a:path>
              <a:path w="4870450" h="2475229">
                <a:moveTo>
                  <a:pt x="914142" y="1854846"/>
                </a:moveTo>
                <a:lnTo>
                  <a:pt x="903014" y="1854846"/>
                </a:lnTo>
                <a:lnTo>
                  <a:pt x="898510" y="1850338"/>
                </a:lnTo>
                <a:lnTo>
                  <a:pt x="898510" y="1839204"/>
                </a:lnTo>
                <a:lnTo>
                  <a:pt x="903014" y="1834696"/>
                </a:lnTo>
                <a:lnTo>
                  <a:pt x="914142" y="1834696"/>
                </a:lnTo>
                <a:lnTo>
                  <a:pt x="918646" y="1839204"/>
                </a:lnTo>
                <a:lnTo>
                  <a:pt x="918646" y="1850338"/>
                </a:lnTo>
                <a:lnTo>
                  <a:pt x="914142" y="1854846"/>
                </a:lnTo>
                <a:close/>
              </a:path>
              <a:path w="4870450" h="2475229">
                <a:moveTo>
                  <a:pt x="1218569" y="1858210"/>
                </a:moveTo>
                <a:lnTo>
                  <a:pt x="1203744" y="1858210"/>
                </a:lnTo>
                <a:lnTo>
                  <a:pt x="1197728" y="1852190"/>
                </a:lnTo>
                <a:lnTo>
                  <a:pt x="1197728" y="1837355"/>
                </a:lnTo>
                <a:lnTo>
                  <a:pt x="1203744" y="1831333"/>
                </a:lnTo>
                <a:lnTo>
                  <a:pt x="1218569" y="1831333"/>
                </a:lnTo>
                <a:lnTo>
                  <a:pt x="1224588" y="1837355"/>
                </a:lnTo>
                <a:lnTo>
                  <a:pt x="1224588" y="1852190"/>
                </a:lnTo>
                <a:lnTo>
                  <a:pt x="1218569" y="1858210"/>
                </a:lnTo>
                <a:close/>
              </a:path>
              <a:path w="4870450" h="2475229">
                <a:moveTo>
                  <a:pt x="1523000" y="1861573"/>
                </a:moveTo>
                <a:lnTo>
                  <a:pt x="1504473" y="1861573"/>
                </a:lnTo>
                <a:lnTo>
                  <a:pt x="1496959" y="1854056"/>
                </a:lnTo>
                <a:lnTo>
                  <a:pt x="1496959" y="1835520"/>
                </a:lnTo>
                <a:lnTo>
                  <a:pt x="1504473" y="1828003"/>
                </a:lnTo>
                <a:lnTo>
                  <a:pt x="1523000" y="1828003"/>
                </a:lnTo>
                <a:lnTo>
                  <a:pt x="1530513" y="1835520"/>
                </a:lnTo>
                <a:lnTo>
                  <a:pt x="1530513" y="1854056"/>
                </a:lnTo>
                <a:lnTo>
                  <a:pt x="1523000" y="1861573"/>
                </a:lnTo>
                <a:close/>
              </a:path>
              <a:path w="4870450" h="2475229">
                <a:moveTo>
                  <a:pt x="1816316" y="1864937"/>
                </a:moveTo>
                <a:lnTo>
                  <a:pt x="1808475" y="1863355"/>
                </a:lnTo>
                <a:lnTo>
                  <a:pt x="1802074" y="1859038"/>
                </a:lnTo>
                <a:lnTo>
                  <a:pt x="1797759" y="1852634"/>
                </a:lnTo>
                <a:lnTo>
                  <a:pt x="1796177" y="1844788"/>
                </a:lnTo>
                <a:lnTo>
                  <a:pt x="1797759" y="1836942"/>
                </a:lnTo>
                <a:lnTo>
                  <a:pt x="1802074" y="1830538"/>
                </a:lnTo>
                <a:lnTo>
                  <a:pt x="1808475" y="1826221"/>
                </a:lnTo>
                <a:lnTo>
                  <a:pt x="1816316" y="1824639"/>
                </a:lnTo>
                <a:lnTo>
                  <a:pt x="1824157" y="1826221"/>
                </a:lnTo>
                <a:lnTo>
                  <a:pt x="1830559" y="1830538"/>
                </a:lnTo>
                <a:lnTo>
                  <a:pt x="1834874" y="1836942"/>
                </a:lnTo>
                <a:lnTo>
                  <a:pt x="1836456" y="1844788"/>
                </a:lnTo>
                <a:lnTo>
                  <a:pt x="1834874" y="1852634"/>
                </a:lnTo>
                <a:lnTo>
                  <a:pt x="1830559" y="1859038"/>
                </a:lnTo>
                <a:lnTo>
                  <a:pt x="1824157" y="1863355"/>
                </a:lnTo>
                <a:lnTo>
                  <a:pt x="1816316" y="1864937"/>
                </a:lnTo>
                <a:close/>
              </a:path>
              <a:path w="4870450" h="2475229">
                <a:moveTo>
                  <a:pt x="2118895" y="1868305"/>
                </a:moveTo>
                <a:lnTo>
                  <a:pt x="2109748" y="1866456"/>
                </a:lnTo>
                <a:lnTo>
                  <a:pt x="2102279" y="1861416"/>
                </a:lnTo>
                <a:lnTo>
                  <a:pt x="2097242" y="1853941"/>
                </a:lnTo>
                <a:lnTo>
                  <a:pt x="2095395" y="1844788"/>
                </a:lnTo>
                <a:lnTo>
                  <a:pt x="2097242" y="1835637"/>
                </a:lnTo>
                <a:lnTo>
                  <a:pt x="2102279" y="1828163"/>
                </a:lnTo>
                <a:lnTo>
                  <a:pt x="2109748" y="1823123"/>
                </a:lnTo>
                <a:lnTo>
                  <a:pt x="2118895" y="1821275"/>
                </a:lnTo>
                <a:lnTo>
                  <a:pt x="2128041" y="1823123"/>
                </a:lnTo>
                <a:lnTo>
                  <a:pt x="2135511" y="1828163"/>
                </a:lnTo>
                <a:lnTo>
                  <a:pt x="2140547" y="1835637"/>
                </a:lnTo>
                <a:lnTo>
                  <a:pt x="2142394" y="1844788"/>
                </a:lnTo>
                <a:lnTo>
                  <a:pt x="2140547" y="1853941"/>
                </a:lnTo>
                <a:lnTo>
                  <a:pt x="2135511" y="1861416"/>
                </a:lnTo>
                <a:lnTo>
                  <a:pt x="2128041" y="1866456"/>
                </a:lnTo>
                <a:lnTo>
                  <a:pt x="2118895" y="1868305"/>
                </a:lnTo>
                <a:close/>
              </a:path>
              <a:path w="4870450" h="2475229">
                <a:moveTo>
                  <a:pt x="2421476" y="1870825"/>
                </a:moveTo>
                <a:lnTo>
                  <a:pt x="2411356" y="1868779"/>
                </a:lnTo>
                <a:lnTo>
                  <a:pt x="2403089" y="1863201"/>
                </a:lnTo>
                <a:lnTo>
                  <a:pt x="2397514" y="1854930"/>
                </a:lnTo>
                <a:lnTo>
                  <a:pt x="2395470" y="1844805"/>
                </a:lnTo>
                <a:lnTo>
                  <a:pt x="2397514" y="1834680"/>
                </a:lnTo>
                <a:lnTo>
                  <a:pt x="2403089" y="1826409"/>
                </a:lnTo>
                <a:lnTo>
                  <a:pt x="2411356" y="1820830"/>
                </a:lnTo>
                <a:lnTo>
                  <a:pt x="2421476" y="1818785"/>
                </a:lnTo>
                <a:lnTo>
                  <a:pt x="2431594" y="1820830"/>
                </a:lnTo>
                <a:lnTo>
                  <a:pt x="2439860" y="1826409"/>
                </a:lnTo>
                <a:lnTo>
                  <a:pt x="2445435" y="1834680"/>
                </a:lnTo>
                <a:lnTo>
                  <a:pt x="2447480" y="1844805"/>
                </a:lnTo>
                <a:lnTo>
                  <a:pt x="2445437" y="1854930"/>
                </a:lnTo>
                <a:lnTo>
                  <a:pt x="2439867" y="1863201"/>
                </a:lnTo>
                <a:lnTo>
                  <a:pt x="2431602" y="1868779"/>
                </a:lnTo>
                <a:lnTo>
                  <a:pt x="2421476" y="1870825"/>
                </a:lnTo>
                <a:close/>
              </a:path>
              <a:path w="4870450" h="2475229">
                <a:moveTo>
                  <a:pt x="2724055" y="1874189"/>
                </a:moveTo>
                <a:lnTo>
                  <a:pt x="2712622" y="1871880"/>
                </a:lnTo>
                <a:lnTo>
                  <a:pt x="2703288" y="1865584"/>
                </a:lnTo>
                <a:lnTo>
                  <a:pt x="2696995" y="1856244"/>
                </a:lnTo>
                <a:lnTo>
                  <a:pt x="2694688" y="1844805"/>
                </a:lnTo>
                <a:lnTo>
                  <a:pt x="2696995" y="1833366"/>
                </a:lnTo>
                <a:lnTo>
                  <a:pt x="2703288" y="1824026"/>
                </a:lnTo>
                <a:lnTo>
                  <a:pt x="2712622" y="1817730"/>
                </a:lnTo>
                <a:lnTo>
                  <a:pt x="2724055" y="1815421"/>
                </a:lnTo>
                <a:lnTo>
                  <a:pt x="2735487" y="1817730"/>
                </a:lnTo>
                <a:lnTo>
                  <a:pt x="2744821" y="1824026"/>
                </a:lnTo>
                <a:lnTo>
                  <a:pt x="2751114" y="1833366"/>
                </a:lnTo>
                <a:lnTo>
                  <a:pt x="2753422" y="1844805"/>
                </a:lnTo>
                <a:lnTo>
                  <a:pt x="2751114" y="1856244"/>
                </a:lnTo>
                <a:lnTo>
                  <a:pt x="2744821" y="1865584"/>
                </a:lnTo>
                <a:lnTo>
                  <a:pt x="2735487" y="1871880"/>
                </a:lnTo>
                <a:lnTo>
                  <a:pt x="2724055" y="1874189"/>
                </a:lnTo>
                <a:close/>
              </a:path>
              <a:path w="4870450" h="2475229">
                <a:moveTo>
                  <a:pt x="3026633" y="1877553"/>
                </a:moveTo>
                <a:lnTo>
                  <a:pt x="3013896" y="1874979"/>
                </a:lnTo>
                <a:lnTo>
                  <a:pt x="3003493" y="1867959"/>
                </a:lnTo>
                <a:lnTo>
                  <a:pt x="2996478" y="1857550"/>
                </a:lnTo>
                <a:lnTo>
                  <a:pt x="2993905" y="1844805"/>
                </a:lnTo>
                <a:lnTo>
                  <a:pt x="2996478" y="1832060"/>
                </a:lnTo>
                <a:lnTo>
                  <a:pt x="3003493" y="1821651"/>
                </a:lnTo>
                <a:lnTo>
                  <a:pt x="3013896" y="1814631"/>
                </a:lnTo>
                <a:lnTo>
                  <a:pt x="3026633" y="1812057"/>
                </a:lnTo>
                <a:lnTo>
                  <a:pt x="3039371" y="1814631"/>
                </a:lnTo>
                <a:lnTo>
                  <a:pt x="3049775" y="1821651"/>
                </a:lnTo>
                <a:lnTo>
                  <a:pt x="3056791" y="1832060"/>
                </a:lnTo>
                <a:lnTo>
                  <a:pt x="3059364" y="1844805"/>
                </a:lnTo>
                <a:lnTo>
                  <a:pt x="3056791" y="1857550"/>
                </a:lnTo>
                <a:lnTo>
                  <a:pt x="3049775" y="1867959"/>
                </a:lnTo>
                <a:lnTo>
                  <a:pt x="3039371" y="1874979"/>
                </a:lnTo>
                <a:lnTo>
                  <a:pt x="3026633" y="1877553"/>
                </a:lnTo>
                <a:close/>
              </a:path>
              <a:path w="4870450" h="2475229">
                <a:moveTo>
                  <a:pt x="3329211" y="1880076"/>
                </a:moveTo>
                <a:lnTo>
                  <a:pt x="3315502" y="1877305"/>
                </a:lnTo>
                <a:lnTo>
                  <a:pt x="3304303" y="1869747"/>
                </a:lnTo>
                <a:lnTo>
                  <a:pt x="3296750" y="1858540"/>
                </a:lnTo>
                <a:lnTo>
                  <a:pt x="3293980" y="1844822"/>
                </a:lnTo>
                <a:lnTo>
                  <a:pt x="3296750" y="1831103"/>
                </a:lnTo>
                <a:lnTo>
                  <a:pt x="3304303" y="1819896"/>
                </a:lnTo>
                <a:lnTo>
                  <a:pt x="3315502" y="1812339"/>
                </a:lnTo>
                <a:lnTo>
                  <a:pt x="3329211" y="1809567"/>
                </a:lnTo>
                <a:lnTo>
                  <a:pt x="3342923" y="1812339"/>
                </a:lnTo>
                <a:lnTo>
                  <a:pt x="3354123" y="1819896"/>
                </a:lnTo>
                <a:lnTo>
                  <a:pt x="3361676" y="1831103"/>
                </a:lnTo>
                <a:lnTo>
                  <a:pt x="3364446" y="1844822"/>
                </a:lnTo>
                <a:lnTo>
                  <a:pt x="3361678" y="1858540"/>
                </a:lnTo>
                <a:lnTo>
                  <a:pt x="3354129" y="1869747"/>
                </a:lnTo>
                <a:lnTo>
                  <a:pt x="3342930" y="1877305"/>
                </a:lnTo>
                <a:lnTo>
                  <a:pt x="3329211" y="1880076"/>
                </a:lnTo>
                <a:close/>
              </a:path>
              <a:path w="4870450" h="2475229">
                <a:moveTo>
                  <a:pt x="3631783" y="1882600"/>
                </a:moveTo>
                <a:lnTo>
                  <a:pt x="3617087" y="1879630"/>
                </a:lnTo>
                <a:lnTo>
                  <a:pt x="3605086" y="1871533"/>
                </a:lnTo>
                <a:lnTo>
                  <a:pt x="3596995" y="1859524"/>
                </a:lnTo>
                <a:lnTo>
                  <a:pt x="3594028" y="1844822"/>
                </a:lnTo>
                <a:lnTo>
                  <a:pt x="3596995" y="1830121"/>
                </a:lnTo>
                <a:lnTo>
                  <a:pt x="3605086" y="1818112"/>
                </a:lnTo>
                <a:lnTo>
                  <a:pt x="3617087" y="1810013"/>
                </a:lnTo>
                <a:lnTo>
                  <a:pt x="3631783" y="1807043"/>
                </a:lnTo>
                <a:lnTo>
                  <a:pt x="3646479" y="1810013"/>
                </a:lnTo>
                <a:lnTo>
                  <a:pt x="3658479" y="1818112"/>
                </a:lnTo>
                <a:lnTo>
                  <a:pt x="3666571" y="1830121"/>
                </a:lnTo>
                <a:lnTo>
                  <a:pt x="3669538" y="1844822"/>
                </a:lnTo>
                <a:lnTo>
                  <a:pt x="3666571" y="1859524"/>
                </a:lnTo>
                <a:lnTo>
                  <a:pt x="3658479" y="1871533"/>
                </a:lnTo>
                <a:lnTo>
                  <a:pt x="3646479" y="1879630"/>
                </a:lnTo>
                <a:lnTo>
                  <a:pt x="3631783" y="1882600"/>
                </a:lnTo>
                <a:close/>
              </a:path>
              <a:path w="4870450" h="2475229">
                <a:moveTo>
                  <a:pt x="3934361" y="1885964"/>
                </a:moveTo>
                <a:lnTo>
                  <a:pt x="3918361" y="1882731"/>
                </a:lnTo>
                <a:lnTo>
                  <a:pt x="3905299" y="1873914"/>
                </a:lnTo>
                <a:lnTo>
                  <a:pt x="3896494" y="1860837"/>
                </a:lnTo>
                <a:lnTo>
                  <a:pt x="3893266" y="1844822"/>
                </a:lnTo>
                <a:lnTo>
                  <a:pt x="3896494" y="1828807"/>
                </a:lnTo>
                <a:lnTo>
                  <a:pt x="3905299" y="1815729"/>
                </a:lnTo>
                <a:lnTo>
                  <a:pt x="3918361" y="1806912"/>
                </a:lnTo>
                <a:lnTo>
                  <a:pt x="3934361" y="1803679"/>
                </a:lnTo>
                <a:lnTo>
                  <a:pt x="3950367" y="1806912"/>
                </a:lnTo>
                <a:lnTo>
                  <a:pt x="3963441" y="1815729"/>
                </a:lnTo>
                <a:lnTo>
                  <a:pt x="3972257" y="1828807"/>
                </a:lnTo>
                <a:lnTo>
                  <a:pt x="3975490" y="1844822"/>
                </a:lnTo>
                <a:lnTo>
                  <a:pt x="3972257" y="1860837"/>
                </a:lnTo>
                <a:lnTo>
                  <a:pt x="3963441" y="1873914"/>
                </a:lnTo>
                <a:lnTo>
                  <a:pt x="3950367" y="1882731"/>
                </a:lnTo>
                <a:lnTo>
                  <a:pt x="3934361" y="1885964"/>
                </a:lnTo>
                <a:close/>
              </a:path>
              <a:path w="4870450" h="2475229">
                <a:moveTo>
                  <a:pt x="4236940" y="1888488"/>
                </a:moveTo>
                <a:lnTo>
                  <a:pt x="4219960" y="1885057"/>
                </a:lnTo>
                <a:lnTo>
                  <a:pt x="4206093" y="1875702"/>
                </a:lnTo>
                <a:lnTo>
                  <a:pt x="4196743" y="1861828"/>
                </a:lnTo>
                <a:lnTo>
                  <a:pt x="4193314" y="1844839"/>
                </a:lnTo>
                <a:lnTo>
                  <a:pt x="4196743" y="1827850"/>
                </a:lnTo>
                <a:lnTo>
                  <a:pt x="4206093" y="1813977"/>
                </a:lnTo>
                <a:lnTo>
                  <a:pt x="4219960" y="1804623"/>
                </a:lnTo>
                <a:lnTo>
                  <a:pt x="4236940" y="1801193"/>
                </a:lnTo>
                <a:lnTo>
                  <a:pt x="4253919" y="1804623"/>
                </a:lnTo>
                <a:lnTo>
                  <a:pt x="4267786" y="1813977"/>
                </a:lnTo>
                <a:lnTo>
                  <a:pt x="4277136" y="1827850"/>
                </a:lnTo>
                <a:lnTo>
                  <a:pt x="4280565" y="1844839"/>
                </a:lnTo>
                <a:lnTo>
                  <a:pt x="4277136" y="1861828"/>
                </a:lnTo>
                <a:lnTo>
                  <a:pt x="4267786" y="1875702"/>
                </a:lnTo>
                <a:lnTo>
                  <a:pt x="4253919" y="1885057"/>
                </a:lnTo>
                <a:lnTo>
                  <a:pt x="4236940" y="1888488"/>
                </a:lnTo>
                <a:close/>
              </a:path>
              <a:path w="4870450" h="2475229">
                <a:moveTo>
                  <a:pt x="4539518" y="1891012"/>
                </a:moveTo>
                <a:lnTo>
                  <a:pt x="4521565" y="1887383"/>
                </a:lnTo>
                <a:lnTo>
                  <a:pt x="4506904" y="1877488"/>
                </a:lnTo>
                <a:lnTo>
                  <a:pt x="4497020" y="1862811"/>
                </a:lnTo>
                <a:lnTo>
                  <a:pt x="4493396" y="1844839"/>
                </a:lnTo>
                <a:lnTo>
                  <a:pt x="4497020" y="1826867"/>
                </a:lnTo>
                <a:lnTo>
                  <a:pt x="4506904" y="1812191"/>
                </a:lnTo>
                <a:lnTo>
                  <a:pt x="4521565" y="1802297"/>
                </a:lnTo>
                <a:lnTo>
                  <a:pt x="4539518" y="1798669"/>
                </a:lnTo>
                <a:lnTo>
                  <a:pt x="4557491" y="1802297"/>
                </a:lnTo>
                <a:lnTo>
                  <a:pt x="4572161" y="1812191"/>
                </a:lnTo>
                <a:lnTo>
                  <a:pt x="4582049" y="1826867"/>
                </a:lnTo>
                <a:lnTo>
                  <a:pt x="4585674" y="1844839"/>
                </a:lnTo>
                <a:lnTo>
                  <a:pt x="4582049" y="1862811"/>
                </a:lnTo>
                <a:lnTo>
                  <a:pt x="4572161" y="1877488"/>
                </a:lnTo>
                <a:lnTo>
                  <a:pt x="4557491" y="1887383"/>
                </a:lnTo>
                <a:lnTo>
                  <a:pt x="4539518" y="1891012"/>
                </a:lnTo>
                <a:close/>
              </a:path>
              <a:path w="4870450" h="2475229">
                <a:moveTo>
                  <a:pt x="4842096" y="1893532"/>
                </a:moveTo>
                <a:lnTo>
                  <a:pt x="4823164" y="1889706"/>
                </a:lnTo>
                <a:lnTo>
                  <a:pt x="4807699" y="1879271"/>
                </a:lnTo>
                <a:lnTo>
                  <a:pt x="4797269" y="1863793"/>
                </a:lnTo>
                <a:lnTo>
                  <a:pt x="4793443" y="1844839"/>
                </a:lnTo>
                <a:lnTo>
                  <a:pt x="4797269" y="1825884"/>
                </a:lnTo>
                <a:lnTo>
                  <a:pt x="4807699" y="1810407"/>
                </a:lnTo>
                <a:lnTo>
                  <a:pt x="4823164" y="1799972"/>
                </a:lnTo>
                <a:lnTo>
                  <a:pt x="4842096" y="1796145"/>
                </a:lnTo>
                <a:lnTo>
                  <a:pt x="4861048" y="1799972"/>
                </a:lnTo>
                <a:lnTo>
                  <a:pt x="4870375" y="1806261"/>
                </a:lnTo>
                <a:lnTo>
                  <a:pt x="4870375" y="1883417"/>
                </a:lnTo>
                <a:lnTo>
                  <a:pt x="4861048" y="1889706"/>
                </a:lnTo>
                <a:lnTo>
                  <a:pt x="4842096" y="1893532"/>
                </a:lnTo>
                <a:close/>
              </a:path>
              <a:path w="4870450" h="2475229">
                <a:moveTo>
                  <a:pt x="607393" y="2150140"/>
                </a:moveTo>
                <a:lnTo>
                  <a:pt x="604603" y="2150140"/>
                </a:lnTo>
                <a:lnTo>
                  <a:pt x="603476" y="2149013"/>
                </a:lnTo>
                <a:lnTo>
                  <a:pt x="603476" y="2146223"/>
                </a:lnTo>
                <a:lnTo>
                  <a:pt x="604603" y="2145092"/>
                </a:lnTo>
                <a:lnTo>
                  <a:pt x="607393" y="2145092"/>
                </a:lnTo>
                <a:lnTo>
                  <a:pt x="608520" y="2146223"/>
                </a:lnTo>
                <a:lnTo>
                  <a:pt x="608520" y="2149013"/>
                </a:lnTo>
                <a:lnTo>
                  <a:pt x="607393" y="2150140"/>
                </a:lnTo>
                <a:close/>
              </a:path>
              <a:path w="4870450" h="2475229">
                <a:moveTo>
                  <a:pt x="912748" y="2155170"/>
                </a:moveTo>
                <a:lnTo>
                  <a:pt x="904408" y="2155170"/>
                </a:lnTo>
                <a:lnTo>
                  <a:pt x="901030" y="2151789"/>
                </a:lnTo>
                <a:lnTo>
                  <a:pt x="901030" y="2143446"/>
                </a:lnTo>
                <a:lnTo>
                  <a:pt x="904408" y="2140065"/>
                </a:lnTo>
                <a:lnTo>
                  <a:pt x="912748" y="2140065"/>
                </a:lnTo>
                <a:lnTo>
                  <a:pt x="916126" y="2143446"/>
                </a:lnTo>
                <a:lnTo>
                  <a:pt x="916126" y="2151789"/>
                </a:lnTo>
                <a:lnTo>
                  <a:pt x="912748" y="2155170"/>
                </a:lnTo>
                <a:close/>
              </a:path>
              <a:path w="4870450" h="2475229">
                <a:moveTo>
                  <a:pt x="1218100" y="2160197"/>
                </a:moveTo>
                <a:lnTo>
                  <a:pt x="1204199" y="2160197"/>
                </a:lnTo>
                <a:lnTo>
                  <a:pt x="1198568" y="2154563"/>
                </a:lnTo>
                <a:lnTo>
                  <a:pt x="1198568" y="2140635"/>
                </a:lnTo>
                <a:lnTo>
                  <a:pt x="1204199" y="2135001"/>
                </a:lnTo>
                <a:lnTo>
                  <a:pt x="1218117" y="2135001"/>
                </a:lnTo>
                <a:lnTo>
                  <a:pt x="1223748" y="2140635"/>
                </a:lnTo>
                <a:lnTo>
                  <a:pt x="1223748" y="2154563"/>
                </a:lnTo>
                <a:lnTo>
                  <a:pt x="1218100" y="2160197"/>
                </a:lnTo>
                <a:close/>
              </a:path>
              <a:path w="4870450" h="2475229">
                <a:moveTo>
                  <a:pt x="1523000" y="2164405"/>
                </a:moveTo>
                <a:lnTo>
                  <a:pt x="1504473" y="2164405"/>
                </a:lnTo>
                <a:lnTo>
                  <a:pt x="1496959" y="2156884"/>
                </a:lnTo>
                <a:lnTo>
                  <a:pt x="1496959" y="2138348"/>
                </a:lnTo>
                <a:lnTo>
                  <a:pt x="1504473" y="2130830"/>
                </a:lnTo>
                <a:lnTo>
                  <a:pt x="1523000" y="2130830"/>
                </a:lnTo>
                <a:lnTo>
                  <a:pt x="1530513" y="2138348"/>
                </a:lnTo>
                <a:lnTo>
                  <a:pt x="1530513" y="2156884"/>
                </a:lnTo>
                <a:lnTo>
                  <a:pt x="1523000" y="2164405"/>
                </a:lnTo>
                <a:close/>
              </a:path>
              <a:path w="4870450" h="2475229">
                <a:moveTo>
                  <a:pt x="1816316" y="2167769"/>
                </a:moveTo>
                <a:lnTo>
                  <a:pt x="1808475" y="2166186"/>
                </a:lnTo>
                <a:lnTo>
                  <a:pt x="1802074" y="2161869"/>
                </a:lnTo>
                <a:lnTo>
                  <a:pt x="1797759" y="2155463"/>
                </a:lnTo>
                <a:lnTo>
                  <a:pt x="1796177" y="2147616"/>
                </a:lnTo>
                <a:lnTo>
                  <a:pt x="1797759" y="2139770"/>
                </a:lnTo>
                <a:lnTo>
                  <a:pt x="1802074" y="2133366"/>
                </a:lnTo>
                <a:lnTo>
                  <a:pt x="1808475" y="2129049"/>
                </a:lnTo>
                <a:lnTo>
                  <a:pt x="1816316" y="2127467"/>
                </a:lnTo>
                <a:lnTo>
                  <a:pt x="1824157" y="2129049"/>
                </a:lnTo>
                <a:lnTo>
                  <a:pt x="1830559" y="2133366"/>
                </a:lnTo>
                <a:lnTo>
                  <a:pt x="1834874" y="2139770"/>
                </a:lnTo>
                <a:lnTo>
                  <a:pt x="1836456" y="2147616"/>
                </a:lnTo>
                <a:lnTo>
                  <a:pt x="1834874" y="2155463"/>
                </a:lnTo>
                <a:lnTo>
                  <a:pt x="1830559" y="2161869"/>
                </a:lnTo>
                <a:lnTo>
                  <a:pt x="1824157" y="2166186"/>
                </a:lnTo>
                <a:lnTo>
                  <a:pt x="1816316" y="2167769"/>
                </a:lnTo>
                <a:close/>
              </a:path>
              <a:path w="4870450" h="2475229">
                <a:moveTo>
                  <a:pt x="2118895" y="2171129"/>
                </a:moveTo>
                <a:lnTo>
                  <a:pt x="2109748" y="2169282"/>
                </a:lnTo>
                <a:lnTo>
                  <a:pt x="2102279" y="2164243"/>
                </a:lnTo>
                <a:lnTo>
                  <a:pt x="2097242" y="2156769"/>
                </a:lnTo>
                <a:lnTo>
                  <a:pt x="2095395" y="2147616"/>
                </a:lnTo>
                <a:lnTo>
                  <a:pt x="2097242" y="2138465"/>
                </a:lnTo>
                <a:lnTo>
                  <a:pt x="2102279" y="2130991"/>
                </a:lnTo>
                <a:lnTo>
                  <a:pt x="2109748" y="2125951"/>
                </a:lnTo>
                <a:lnTo>
                  <a:pt x="2118895" y="2124103"/>
                </a:lnTo>
                <a:lnTo>
                  <a:pt x="2128041" y="2125951"/>
                </a:lnTo>
                <a:lnTo>
                  <a:pt x="2135511" y="2130991"/>
                </a:lnTo>
                <a:lnTo>
                  <a:pt x="2140547" y="2138465"/>
                </a:lnTo>
                <a:lnTo>
                  <a:pt x="2142394" y="2147616"/>
                </a:lnTo>
                <a:lnTo>
                  <a:pt x="2140547" y="2156769"/>
                </a:lnTo>
                <a:lnTo>
                  <a:pt x="2135511" y="2164243"/>
                </a:lnTo>
                <a:lnTo>
                  <a:pt x="2128041" y="2169282"/>
                </a:lnTo>
                <a:lnTo>
                  <a:pt x="2118895" y="2171129"/>
                </a:lnTo>
                <a:close/>
              </a:path>
              <a:path w="4870450" h="2475229">
                <a:moveTo>
                  <a:pt x="2421476" y="2173653"/>
                </a:moveTo>
                <a:lnTo>
                  <a:pt x="2411356" y="2171608"/>
                </a:lnTo>
                <a:lnTo>
                  <a:pt x="2403089" y="2166030"/>
                </a:lnTo>
                <a:lnTo>
                  <a:pt x="2397514" y="2157759"/>
                </a:lnTo>
                <a:lnTo>
                  <a:pt x="2395470" y="2147633"/>
                </a:lnTo>
                <a:lnTo>
                  <a:pt x="2397514" y="2137508"/>
                </a:lnTo>
                <a:lnTo>
                  <a:pt x="2403089" y="2129237"/>
                </a:lnTo>
                <a:lnTo>
                  <a:pt x="2411356" y="2123659"/>
                </a:lnTo>
                <a:lnTo>
                  <a:pt x="2421476" y="2121613"/>
                </a:lnTo>
                <a:lnTo>
                  <a:pt x="2431594" y="2123659"/>
                </a:lnTo>
                <a:lnTo>
                  <a:pt x="2439860" y="2129237"/>
                </a:lnTo>
                <a:lnTo>
                  <a:pt x="2445435" y="2137508"/>
                </a:lnTo>
                <a:lnTo>
                  <a:pt x="2447480" y="2147633"/>
                </a:lnTo>
                <a:lnTo>
                  <a:pt x="2445437" y="2157759"/>
                </a:lnTo>
                <a:lnTo>
                  <a:pt x="2439867" y="2166030"/>
                </a:lnTo>
                <a:lnTo>
                  <a:pt x="2431602" y="2171608"/>
                </a:lnTo>
                <a:lnTo>
                  <a:pt x="2421476" y="2173653"/>
                </a:lnTo>
                <a:close/>
              </a:path>
              <a:path w="4870450" h="2475229">
                <a:moveTo>
                  <a:pt x="2724055" y="2177017"/>
                </a:moveTo>
                <a:lnTo>
                  <a:pt x="2712622" y="2174708"/>
                </a:lnTo>
                <a:lnTo>
                  <a:pt x="2703288" y="2168412"/>
                </a:lnTo>
                <a:lnTo>
                  <a:pt x="2696995" y="2159072"/>
                </a:lnTo>
                <a:lnTo>
                  <a:pt x="2694688" y="2147633"/>
                </a:lnTo>
                <a:lnTo>
                  <a:pt x="2696995" y="2136194"/>
                </a:lnTo>
                <a:lnTo>
                  <a:pt x="2703288" y="2126854"/>
                </a:lnTo>
                <a:lnTo>
                  <a:pt x="2712622" y="2120557"/>
                </a:lnTo>
                <a:lnTo>
                  <a:pt x="2724055" y="2118249"/>
                </a:lnTo>
                <a:lnTo>
                  <a:pt x="2735487" y="2120557"/>
                </a:lnTo>
                <a:lnTo>
                  <a:pt x="2744821" y="2126854"/>
                </a:lnTo>
                <a:lnTo>
                  <a:pt x="2751114" y="2136194"/>
                </a:lnTo>
                <a:lnTo>
                  <a:pt x="2753422" y="2147633"/>
                </a:lnTo>
                <a:lnTo>
                  <a:pt x="2751114" y="2159072"/>
                </a:lnTo>
                <a:lnTo>
                  <a:pt x="2744821" y="2168412"/>
                </a:lnTo>
                <a:lnTo>
                  <a:pt x="2735487" y="2174708"/>
                </a:lnTo>
                <a:lnTo>
                  <a:pt x="2724055" y="2177017"/>
                </a:lnTo>
                <a:close/>
              </a:path>
              <a:path w="4870450" h="2475229">
                <a:moveTo>
                  <a:pt x="3026633" y="2180384"/>
                </a:moveTo>
                <a:lnTo>
                  <a:pt x="3013896" y="2177809"/>
                </a:lnTo>
                <a:lnTo>
                  <a:pt x="3003493" y="2170789"/>
                </a:lnTo>
                <a:lnTo>
                  <a:pt x="2996478" y="2160378"/>
                </a:lnTo>
                <a:lnTo>
                  <a:pt x="2993905" y="2147633"/>
                </a:lnTo>
                <a:lnTo>
                  <a:pt x="2996478" y="2134888"/>
                </a:lnTo>
                <a:lnTo>
                  <a:pt x="3003493" y="2124479"/>
                </a:lnTo>
                <a:lnTo>
                  <a:pt x="3013896" y="2117459"/>
                </a:lnTo>
                <a:lnTo>
                  <a:pt x="3026633" y="2114885"/>
                </a:lnTo>
                <a:lnTo>
                  <a:pt x="3039371" y="2117459"/>
                </a:lnTo>
                <a:lnTo>
                  <a:pt x="3049775" y="2124479"/>
                </a:lnTo>
                <a:lnTo>
                  <a:pt x="3056791" y="2134888"/>
                </a:lnTo>
                <a:lnTo>
                  <a:pt x="3059364" y="2147633"/>
                </a:lnTo>
                <a:lnTo>
                  <a:pt x="3056791" y="2160378"/>
                </a:lnTo>
                <a:lnTo>
                  <a:pt x="3049775" y="2170789"/>
                </a:lnTo>
                <a:lnTo>
                  <a:pt x="3039371" y="2177809"/>
                </a:lnTo>
                <a:lnTo>
                  <a:pt x="3026633" y="2180384"/>
                </a:lnTo>
                <a:close/>
              </a:path>
              <a:path w="4870450" h="2475229">
                <a:moveTo>
                  <a:pt x="3329211" y="2182904"/>
                </a:moveTo>
                <a:lnTo>
                  <a:pt x="3315502" y="2180133"/>
                </a:lnTo>
                <a:lnTo>
                  <a:pt x="3304303" y="2172575"/>
                </a:lnTo>
                <a:lnTo>
                  <a:pt x="3296750" y="2161368"/>
                </a:lnTo>
                <a:lnTo>
                  <a:pt x="3293980" y="2147650"/>
                </a:lnTo>
                <a:lnTo>
                  <a:pt x="3296750" y="2133931"/>
                </a:lnTo>
                <a:lnTo>
                  <a:pt x="3304303" y="2122724"/>
                </a:lnTo>
                <a:lnTo>
                  <a:pt x="3315502" y="2115167"/>
                </a:lnTo>
                <a:lnTo>
                  <a:pt x="3329211" y="2112395"/>
                </a:lnTo>
                <a:lnTo>
                  <a:pt x="3342923" y="2115167"/>
                </a:lnTo>
                <a:lnTo>
                  <a:pt x="3354123" y="2122724"/>
                </a:lnTo>
                <a:lnTo>
                  <a:pt x="3361676" y="2133931"/>
                </a:lnTo>
                <a:lnTo>
                  <a:pt x="3364446" y="2147650"/>
                </a:lnTo>
                <a:lnTo>
                  <a:pt x="3361678" y="2161368"/>
                </a:lnTo>
                <a:lnTo>
                  <a:pt x="3354129" y="2172575"/>
                </a:lnTo>
                <a:lnTo>
                  <a:pt x="3342930" y="2180133"/>
                </a:lnTo>
                <a:lnTo>
                  <a:pt x="3329211" y="2182904"/>
                </a:lnTo>
                <a:close/>
              </a:path>
              <a:path w="4870450" h="2475229">
                <a:moveTo>
                  <a:pt x="3631783" y="2185428"/>
                </a:moveTo>
                <a:lnTo>
                  <a:pt x="3617087" y="2182458"/>
                </a:lnTo>
                <a:lnTo>
                  <a:pt x="3605086" y="2174361"/>
                </a:lnTo>
                <a:lnTo>
                  <a:pt x="3596995" y="2162352"/>
                </a:lnTo>
                <a:lnTo>
                  <a:pt x="3594028" y="2147650"/>
                </a:lnTo>
                <a:lnTo>
                  <a:pt x="3596995" y="2132947"/>
                </a:lnTo>
                <a:lnTo>
                  <a:pt x="3605086" y="2120939"/>
                </a:lnTo>
                <a:lnTo>
                  <a:pt x="3617087" y="2112841"/>
                </a:lnTo>
                <a:lnTo>
                  <a:pt x="3631783" y="2109871"/>
                </a:lnTo>
                <a:lnTo>
                  <a:pt x="3646479" y="2112841"/>
                </a:lnTo>
                <a:lnTo>
                  <a:pt x="3658479" y="2120939"/>
                </a:lnTo>
                <a:lnTo>
                  <a:pt x="3666571" y="2132947"/>
                </a:lnTo>
                <a:lnTo>
                  <a:pt x="3669538" y="2147650"/>
                </a:lnTo>
                <a:lnTo>
                  <a:pt x="3666571" y="2162352"/>
                </a:lnTo>
                <a:lnTo>
                  <a:pt x="3658479" y="2174361"/>
                </a:lnTo>
                <a:lnTo>
                  <a:pt x="3646479" y="2182458"/>
                </a:lnTo>
                <a:lnTo>
                  <a:pt x="3631783" y="2185428"/>
                </a:lnTo>
                <a:close/>
              </a:path>
              <a:path w="4870450" h="2475229">
                <a:moveTo>
                  <a:pt x="3934361" y="2188792"/>
                </a:moveTo>
                <a:lnTo>
                  <a:pt x="3918361" y="2185559"/>
                </a:lnTo>
                <a:lnTo>
                  <a:pt x="3905299" y="2176742"/>
                </a:lnTo>
                <a:lnTo>
                  <a:pt x="3896494" y="2163665"/>
                </a:lnTo>
                <a:lnTo>
                  <a:pt x="3893266" y="2147650"/>
                </a:lnTo>
                <a:lnTo>
                  <a:pt x="3896494" y="2131635"/>
                </a:lnTo>
                <a:lnTo>
                  <a:pt x="3905299" y="2118557"/>
                </a:lnTo>
                <a:lnTo>
                  <a:pt x="3918361" y="2109740"/>
                </a:lnTo>
                <a:lnTo>
                  <a:pt x="3934361" y="2106507"/>
                </a:lnTo>
                <a:lnTo>
                  <a:pt x="3950367" y="2109740"/>
                </a:lnTo>
                <a:lnTo>
                  <a:pt x="3963441" y="2118557"/>
                </a:lnTo>
                <a:lnTo>
                  <a:pt x="3972257" y="2131635"/>
                </a:lnTo>
                <a:lnTo>
                  <a:pt x="3975490" y="2147650"/>
                </a:lnTo>
                <a:lnTo>
                  <a:pt x="3972257" y="2163665"/>
                </a:lnTo>
                <a:lnTo>
                  <a:pt x="3963441" y="2176742"/>
                </a:lnTo>
                <a:lnTo>
                  <a:pt x="3950367" y="2185559"/>
                </a:lnTo>
                <a:lnTo>
                  <a:pt x="3934361" y="2188792"/>
                </a:lnTo>
                <a:close/>
              </a:path>
              <a:path w="4870450" h="2475229">
                <a:moveTo>
                  <a:pt x="4236940" y="2191316"/>
                </a:moveTo>
                <a:lnTo>
                  <a:pt x="4219960" y="2187885"/>
                </a:lnTo>
                <a:lnTo>
                  <a:pt x="4206093" y="2178530"/>
                </a:lnTo>
                <a:lnTo>
                  <a:pt x="4196743" y="2164656"/>
                </a:lnTo>
                <a:lnTo>
                  <a:pt x="4193314" y="2147667"/>
                </a:lnTo>
                <a:lnTo>
                  <a:pt x="4196743" y="2130678"/>
                </a:lnTo>
                <a:lnTo>
                  <a:pt x="4206093" y="2116803"/>
                </a:lnTo>
                <a:lnTo>
                  <a:pt x="4219960" y="2107448"/>
                </a:lnTo>
                <a:lnTo>
                  <a:pt x="4236940" y="2104017"/>
                </a:lnTo>
                <a:lnTo>
                  <a:pt x="4253919" y="2107448"/>
                </a:lnTo>
                <a:lnTo>
                  <a:pt x="4267786" y="2116803"/>
                </a:lnTo>
                <a:lnTo>
                  <a:pt x="4277136" y="2130678"/>
                </a:lnTo>
                <a:lnTo>
                  <a:pt x="4280565" y="2147667"/>
                </a:lnTo>
                <a:lnTo>
                  <a:pt x="4277136" y="2164656"/>
                </a:lnTo>
                <a:lnTo>
                  <a:pt x="4267786" y="2178530"/>
                </a:lnTo>
                <a:lnTo>
                  <a:pt x="4253919" y="2187885"/>
                </a:lnTo>
                <a:lnTo>
                  <a:pt x="4236940" y="2191316"/>
                </a:lnTo>
                <a:close/>
              </a:path>
              <a:path w="4870450" h="2475229">
                <a:moveTo>
                  <a:pt x="4539518" y="2193839"/>
                </a:moveTo>
                <a:lnTo>
                  <a:pt x="4521565" y="2190211"/>
                </a:lnTo>
                <a:lnTo>
                  <a:pt x="4506904" y="2180316"/>
                </a:lnTo>
                <a:lnTo>
                  <a:pt x="4497020" y="2165639"/>
                </a:lnTo>
                <a:lnTo>
                  <a:pt x="4493396" y="2147667"/>
                </a:lnTo>
                <a:lnTo>
                  <a:pt x="4497020" y="2129696"/>
                </a:lnTo>
                <a:lnTo>
                  <a:pt x="4506904" y="2115020"/>
                </a:lnTo>
                <a:lnTo>
                  <a:pt x="4521565" y="2105126"/>
                </a:lnTo>
                <a:lnTo>
                  <a:pt x="4539518" y="2101497"/>
                </a:lnTo>
                <a:lnTo>
                  <a:pt x="4557491" y="2105126"/>
                </a:lnTo>
                <a:lnTo>
                  <a:pt x="4572161" y="2115020"/>
                </a:lnTo>
                <a:lnTo>
                  <a:pt x="4582049" y="2129696"/>
                </a:lnTo>
                <a:lnTo>
                  <a:pt x="4585674" y="2147667"/>
                </a:lnTo>
                <a:lnTo>
                  <a:pt x="4582049" y="2165639"/>
                </a:lnTo>
                <a:lnTo>
                  <a:pt x="4572161" y="2180316"/>
                </a:lnTo>
                <a:lnTo>
                  <a:pt x="4557491" y="2190211"/>
                </a:lnTo>
                <a:lnTo>
                  <a:pt x="4539518" y="2193839"/>
                </a:lnTo>
                <a:close/>
              </a:path>
              <a:path w="4870450" h="2475229">
                <a:moveTo>
                  <a:pt x="4842096" y="2196360"/>
                </a:moveTo>
                <a:lnTo>
                  <a:pt x="4823164" y="2192534"/>
                </a:lnTo>
                <a:lnTo>
                  <a:pt x="4807699" y="2182100"/>
                </a:lnTo>
                <a:lnTo>
                  <a:pt x="4797269" y="2166622"/>
                </a:lnTo>
                <a:lnTo>
                  <a:pt x="4793443" y="2147667"/>
                </a:lnTo>
                <a:lnTo>
                  <a:pt x="4797269" y="2128712"/>
                </a:lnTo>
                <a:lnTo>
                  <a:pt x="4807699" y="2113235"/>
                </a:lnTo>
                <a:lnTo>
                  <a:pt x="4823164" y="2102800"/>
                </a:lnTo>
                <a:lnTo>
                  <a:pt x="4842096" y="2098973"/>
                </a:lnTo>
                <a:lnTo>
                  <a:pt x="4861048" y="2102800"/>
                </a:lnTo>
                <a:lnTo>
                  <a:pt x="4870375" y="2109088"/>
                </a:lnTo>
                <a:lnTo>
                  <a:pt x="4870375" y="2186246"/>
                </a:lnTo>
                <a:lnTo>
                  <a:pt x="4861048" y="2192534"/>
                </a:lnTo>
                <a:lnTo>
                  <a:pt x="4842096" y="2196360"/>
                </a:lnTo>
                <a:close/>
              </a:path>
              <a:path w="4870450" h="2475229">
                <a:moveTo>
                  <a:pt x="1211996" y="2450900"/>
                </a:moveTo>
                <a:lnTo>
                  <a:pt x="1210316" y="2450900"/>
                </a:lnTo>
                <a:lnTo>
                  <a:pt x="1210316" y="2449958"/>
                </a:lnTo>
                <a:lnTo>
                  <a:pt x="1211996" y="2449958"/>
                </a:lnTo>
                <a:lnTo>
                  <a:pt x="1211996" y="2450900"/>
                </a:lnTo>
                <a:close/>
              </a:path>
              <a:path w="4870450" h="2475229">
                <a:moveTo>
                  <a:pt x="1515587" y="2453791"/>
                </a:moveTo>
                <a:lnTo>
                  <a:pt x="1511872" y="2453791"/>
                </a:lnTo>
                <a:lnTo>
                  <a:pt x="1510374" y="2452296"/>
                </a:lnTo>
                <a:lnTo>
                  <a:pt x="1510374" y="2448561"/>
                </a:lnTo>
                <a:lnTo>
                  <a:pt x="1511872" y="2447063"/>
                </a:lnTo>
                <a:lnTo>
                  <a:pt x="1515604" y="2447063"/>
                </a:lnTo>
                <a:lnTo>
                  <a:pt x="1517098" y="2448561"/>
                </a:lnTo>
                <a:lnTo>
                  <a:pt x="1517098" y="2452296"/>
                </a:lnTo>
                <a:lnTo>
                  <a:pt x="1515587" y="2453791"/>
                </a:lnTo>
                <a:close/>
              </a:path>
              <a:path w="4870450" h="2475229">
                <a:moveTo>
                  <a:pt x="1820483" y="2457998"/>
                </a:moveTo>
                <a:lnTo>
                  <a:pt x="1812146" y="2457998"/>
                </a:lnTo>
                <a:lnTo>
                  <a:pt x="1808769" y="2454618"/>
                </a:lnTo>
                <a:lnTo>
                  <a:pt x="1808769" y="2446274"/>
                </a:lnTo>
                <a:lnTo>
                  <a:pt x="1812146" y="2442893"/>
                </a:lnTo>
                <a:lnTo>
                  <a:pt x="1820483" y="2442893"/>
                </a:lnTo>
                <a:lnTo>
                  <a:pt x="1823864" y="2446274"/>
                </a:lnTo>
                <a:lnTo>
                  <a:pt x="1823864" y="2454618"/>
                </a:lnTo>
                <a:lnTo>
                  <a:pt x="1820483" y="2457998"/>
                </a:lnTo>
                <a:close/>
              </a:path>
              <a:path w="4870450" h="2475229">
                <a:moveTo>
                  <a:pt x="2124914" y="2461362"/>
                </a:moveTo>
                <a:lnTo>
                  <a:pt x="2112879" y="2461362"/>
                </a:lnTo>
                <a:lnTo>
                  <a:pt x="2107987" y="2456466"/>
                </a:lnTo>
                <a:lnTo>
                  <a:pt x="2107987" y="2444425"/>
                </a:lnTo>
                <a:lnTo>
                  <a:pt x="2112879" y="2439529"/>
                </a:lnTo>
                <a:lnTo>
                  <a:pt x="2124914" y="2439529"/>
                </a:lnTo>
                <a:lnTo>
                  <a:pt x="2129806" y="2444425"/>
                </a:lnTo>
                <a:lnTo>
                  <a:pt x="2129806" y="2456466"/>
                </a:lnTo>
                <a:lnTo>
                  <a:pt x="2124914" y="2461362"/>
                </a:lnTo>
                <a:close/>
              </a:path>
              <a:path w="4870450" h="2475229">
                <a:moveTo>
                  <a:pt x="2429814" y="2465566"/>
                </a:moveTo>
                <a:lnTo>
                  <a:pt x="2413136" y="2465566"/>
                </a:lnTo>
                <a:lnTo>
                  <a:pt x="2406381" y="2458805"/>
                </a:lnTo>
                <a:lnTo>
                  <a:pt x="2406381" y="2442117"/>
                </a:lnTo>
                <a:lnTo>
                  <a:pt x="2413136" y="2435359"/>
                </a:lnTo>
                <a:lnTo>
                  <a:pt x="2429814" y="2435359"/>
                </a:lnTo>
                <a:lnTo>
                  <a:pt x="2436572" y="2442117"/>
                </a:lnTo>
                <a:lnTo>
                  <a:pt x="2436572" y="2458805"/>
                </a:lnTo>
                <a:lnTo>
                  <a:pt x="2429814" y="2465566"/>
                </a:lnTo>
                <a:close/>
              </a:path>
              <a:path w="4870450" h="2475229">
                <a:moveTo>
                  <a:pt x="2733789" y="2468090"/>
                </a:moveTo>
                <a:lnTo>
                  <a:pt x="2714321" y="2468090"/>
                </a:lnTo>
                <a:lnTo>
                  <a:pt x="2706436" y="2460202"/>
                </a:lnTo>
                <a:lnTo>
                  <a:pt x="2706436" y="2440724"/>
                </a:lnTo>
                <a:lnTo>
                  <a:pt x="2714321" y="2432835"/>
                </a:lnTo>
                <a:lnTo>
                  <a:pt x="2733789" y="2432835"/>
                </a:lnTo>
                <a:lnTo>
                  <a:pt x="2741670" y="2440724"/>
                </a:lnTo>
                <a:lnTo>
                  <a:pt x="2741670" y="2460202"/>
                </a:lnTo>
                <a:lnTo>
                  <a:pt x="2733789" y="2468090"/>
                </a:lnTo>
                <a:close/>
              </a:path>
              <a:path w="4870450" h="2475229">
                <a:moveTo>
                  <a:pt x="3026633" y="2471454"/>
                </a:moveTo>
                <a:lnTo>
                  <a:pt x="3018468" y="2469803"/>
                </a:lnTo>
                <a:lnTo>
                  <a:pt x="3011800" y="2465303"/>
                </a:lnTo>
                <a:lnTo>
                  <a:pt x="3007303" y="2458630"/>
                </a:lnTo>
                <a:lnTo>
                  <a:pt x="3005654" y="2450461"/>
                </a:lnTo>
                <a:lnTo>
                  <a:pt x="3007303" y="2442292"/>
                </a:lnTo>
                <a:lnTo>
                  <a:pt x="3011800" y="2435620"/>
                </a:lnTo>
                <a:lnTo>
                  <a:pt x="3018468" y="2431121"/>
                </a:lnTo>
                <a:lnTo>
                  <a:pt x="3026633" y="2429471"/>
                </a:lnTo>
                <a:lnTo>
                  <a:pt x="3034798" y="2431121"/>
                </a:lnTo>
                <a:lnTo>
                  <a:pt x="3041466" y="2435620"/>
                </a:lnTo>
                <a:lnTo>
                  <a:pt x="3045963" y="2442292"/>
                </a:lnTo>
                <a:lnTo>
                  <a:pt x="3047612" y="2450461"/>
                </a:lnTo>
                <a:lnTo>
                  <a:pt x="3045963" y="2458630"/>
                </a:lnTo>
                <a:lnTo>
                  <a:pt x="3041466" y="2465303"/>
                </a:lnTo>
                <a:lnTo>
                  <a:pt x="3034798" y="2469803"/>
                </a:lnTo>
                <a:lnTo>
                  <a:pt x="3026633" y="2471454"/>
                </a:lnTo>
                <a:close/>
              </a:path>
              <a:path w="4870450" h="2475229">
                <a:moveTo>
                  <a:pt x="3329211" y="2473134"/>
                </a:moveTo>
                <a:lnTo>
                  <a:pt x="3320389" y="2471353"/>
                </a:lnTo>
                <a:lnTo>
                  <a:pt x="3313186" y="2466496"/>
                </a:lnTo>
                <a:lnTo>
                  <a:pt x="3308332" y="2459290"/>
                </a:lnTo>
                <a:lnTo>
                  <a:pt x="3306552" y="2450461"/>
                </a:lnTo>
                <a:lnTo>
                  <a:pt x="3308332" y="2441632"/>
                </a:lnTo>
                <a:lnTo>
                  <a:pt x="3313186" y="2434425"/>
                </a:lnTo>
                <a:lnTo>
                  <a:pt x="3320389" y="2429568"/>
                </a:lnTo>
                <a:lnTo>
                  <a:pt x="3329211" y="2427788"/>
                </a:lnTo>
                <a:lnTo>
                  <a:pt x="3338036" y="2429568"/>
                </a:lnTo>
                <a:lnTo>
                  <a:pt x="3345239" y="2434425"/>
                </a:lnTo>
                <a:lnTo>
                  <a:pt x="3350094" y="2441632"/>
                </a:lnTo>
                <a:lnTo>
                  <a:pt x="3351874" y="2450461"/>
                </a:lnTo>
                <a:lnTo>
                  <a:pt x="3350092" y="2459290"/>
                </a:lnTo>
                <a:lnTo>
                  <a:pt x="3345233" y="2466496"/>
                </a:lnTo>
                <a:lnTo>
                  <a:pt x="3338029" y="2471353"/>
                </a:lnTo>
                <a:lnTo>
                  <a:pt x="3329211" y="2473134"/>
                </a:lnTo>
                <a:close/>
              </a:path>
              <a:path w="4870450" h="2475229">
                <a:moveTo>
                  <a:pt x="3631783" y="2473134"/>
                </a:moveTo>
                <a:lnTo>
                  <a:pt x="3622965" y="2471353"/>
                </a:lnTo>
                <a:lnTo>
                  <a:pt x="3615769" y="2466496"/>
                </a:lnTo>
                <a:lnTo>
                  <a:pt x="3610921" y="2459290"/>
                </a:lnTo>
                <a:lnTo>
                  <a:pt x="3609143" y="2450461"/>
                </a:lnTo>
                <a:lnTo>
                  <a:pt x="3610921" y="2441632"/>
                </a:lnTo>
                <a:lnTo>
                  <a:pt x="3615769" y="2434425"/>
                </a:lnTo>
                <a:lnTo>
                  <a:pt x="3622965" y="2429568"/>
                </a:lnTo>
                <a:lnTo>
                  <a:pt x="3631783" y="2427788"/>
                </a:lnTo>
                <a:lnTo>
                  <a:pt x="3640606" y="2429568"/>
                </a:lnTo>
                <a:lnTo>
                  <a:pt x="3647814" y="2434425"/>
                </a:lnTo>
                <a:lnTo>
                  <a:pt x="3652674" y="2441632"/>
                </a:lnTo>
                <a:lnTo>
                  <a:pt x="3654456" y="2450461"/>
                </a:lnTo>
                <a:lnTo>
                  <a:pt x="3652674" y="2459290"/>
                </a:lnTo>
                <a:lnTo>
                  <a:pt x="3647814" y="2466496"/>
                </a:lnTo>
                <a:lnTo>
                  <a:pt x="3640606" y="2471353"/>
                </a:lnTo>
                <a:lnTo>
                  <a:pt x="3631783" y="2473134"/>
                </a:lnTo>
                <a:close/>
              </a:path>
              <a:path w="4870450" h="2475229">
                <a:moveTo>
                  <a:pt x="3934361" y="2474818"/>
                </a:moveTo>
                <a:lnTo>
                  <a:pt x="3924895" y="2472904"/>
                </a:lnTo>
                <a:lnTo>
                  <a:pt x="3917162" y="2467687"/>
                </a:lnTo>
                <a:lnTo>
                  <a:pt x="3911947" y="2459950"/>
                </a:lnTo>
                <a:lnTo>
                  <a:pt x="3910035" y="2450478"/>
                </a:lnTo>
                <a:lnTo>
                  <a:pt x="3911947" y="2441006"/>
                </a:lnTo>
                <a:lnTo>
                  <a:pt x="3917162" y="2433270"/>
                </a:lnTo>
                <a:lnTo>
                  <a:pt x="3924895" y="2428054"/>
                </a:lnTo>
                <a:lnTo>
                  <a:pt x="3934361" y="2426141"/>
                </a:lnTo>
                <a:lnTo>
                  <a:pt x="3943827" y="2428054"/>
                </a:lnTo>
                <a:lnTo>
                  <a:pt x="3951560" y="2433270"/>
                </a:lnTo>
                <a:lnTo>
                  <a:pt x="3956775" y="2441006"/>
                </a:lnTo>
                <a:lnTo>
                  <a:pt x="3958688" y="2450478"/>
                </a:lnTo>
                <a:lnTo>
                  <a:pt x="3956775" y="2459950"/>
                </a:lnTo>
                <a:lnTo>
                  <a:pt x="3951560" y="2467687"/>
                </a:lnTo>
                <a:lnTo>
                  <a:pt x="3943827" y="2472904"/>
                </a:lnTo>
                <a:lnTo>
                  <a:pt x="3934361" y="2474818"/>
                </a:lnTo>
                <a:close/>
              </a:path>
              <a:path w="4870450" h="2475229">
                <a:moveTo>
                  <a:pt x="4236940" y="2473134"/>
                </a:moveTo>
                <a:lnTo>
                  <a:pt x="4228122" y="2471353"/>
                </a:lnTo>
                <a:lnTo>
                  <a:pt x="4220926" y="2466496"/>
                </a:lnTo>
                <a:lnTo>
                  <a:pt x="4216078" y="2459290"/>
                </a:lnTo>
                <a:lnTo>
                  <a:pt x="4214300" y="2450461"/>
                </a:lnTo>
                <a:lnTo>
                  <a:pt x="4216078" y="2441632"/>
                </a:lnTo>
                <a:lnTo>
                  <a:pt x="4220926" y="2434425"/>
                </a:lnTo>
                <a:lnTo>
                  <a:pt x="4228122" y="2429568"/>
                </a:lnTo>
                <a:lnTo>
                  <a:pt x="4236940" y="2427788"/>
                </a:lnTo>
                <a:lnTo>
                  <a:pt x="4245777" y="2429568"/>
                </a:lnTo>
                <a:lnTo>
                  <a:pt x="4252983" y="2434425"/>
                </a:lnTo>
                <a:lnTo>
                  <a:pt x="4257835" y="2441632"/>
                </a:lnTo>
                <a:lnTo>
                  <a:pt x="4259613" y="2450461"/>
                </a:lnTo>
                <a:lnTo>
                  <a:pt x="4257830" y="2459290"/>
                </a:lnTo>
                <a:lnTo>
                  <a:pt x="4252970" y="2466496"/>
                </a:lnTo>
                <a:lnTo>
                  <a:pt x="4245763" y="2471353"/>
                </a:lnTo>
                <a:lnTo>
                  <a:pt x="4236940" y="2473134"/>
                </a:lnTo>
                <a:close/>
              </a:path>
              <a:path w="4870450" h="2475229">
                <a:moveTo>
                  <a:pt x="4539518" y="2470614"/>
                </a:moveTo>
                <a:lnTo>
                  <a:pt x="4531688" y="2469031"/>
                </a:lnTo>
                <a:lnTo>
                  <a:pt x="4525284" y="2464713"/>
                </a:lnTo>
                <a:lnTo>
                  <a:pt x="4520962" y="2458307"/>
                </a:lnTo>
                <a:lnTo>
                  <a:pt x="4519375" y="2450461"/>
                </a:lnTo>
                <a:lnTo>
                  <a:pt x="4520962" y="2442615"/>
                </a:lnTo>
                <a:lnTo>
                  <a:pt x="4525284" y="2436211"/>
                </a:lnTo>
                <a:lnTo>
                  <a:pt x="4531688" y="2431894"/>
                </a:lnTo>
                <a:lnTo>
                  <a:pt x="4539518" y="2430312"/>
                </a:lnTo>
                <a:lnTo>
                  <a:pt x="4547362" y="2431894"/>
                </a:lnTo>
                <a:lnTo>
                  <a:pt x="4553765" y="2436211"/>
                </a:lnTo>
                <a:lnTo>
                  <a:pt x="4558079" y="2442615"/>
                </a:lnTo>
                <a:lnTo>
                  <a:pt x="4559661" y="2450461"/>
                </a:lnTo>
                <a:lnTo>
                  <a:pt x="4558079" y="2458307"/>
                </a:lnTo>
                <a:lnTo>
                  <a:pt x="4553765" y="2464713"/>
                </a:lnTo>
                <a:lnTo>
                  <a:pt x="4547362" y="2469031"/>
                </a:lnTo>
                <a:lnTo>
                  <a:pt x="4539518" y="2470614"/>
                </a:lnTo>
                <a:close/>
              </a:path>
              <a:path w="4870450" h="2475229">
                <a:moveTo>
                  <a:pt x="4850902" y="2466406"/>
                </a:moveTo>
                <a:lnTo>
                  <a:pt x="4833324" y="2466406"/>
                </a:lnTo>
                <a:lnTo>
                  <a:pt x="4826171" y="2459257"/>
                </a:lnTo>
                <a:lnTo>
                  <a:pt x="4826171" y="2441665"/>
                </a:lnTo>
                <a:lnTo>
                  <a:pt x="4833324" y="2434515"/>
                </a:lnTo>
                <a:lnTo>
                  <a:pt x="4850902" y="2434515"/>
                </a:lnTo>
                <a:lnTo>
                  <a:pt x="4858055" y="2441665"/>
                </a:lnTo>
                <a:lnTo>
                  <a:pt x="4858055" y="2459257"/>
                </a:lnTo>
                <a:lnTo>
                  <a:pt x="4850902" y="2466406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9004121"/>
            <a:ext cx="18288000" cy="132715"/>
          </a:xfrm>
          <a:custGeom>
            <a:avLst/>
            <a:gdLst/>
            <a:ahLst/>
            <a:cxnLst/>
            <a:rect l="l" t="t" r="r" b="b"/>
            <a:pathLst>
              <a:path w="18288000" h="132715">
                <a:moveTo>
                  <a:pt x="11407546" y="0"/>
                </a:moveTo>
                <a:lnTo>
                  <a:pt x="0" y="0"/>
                </a:lnTo>
                <a:lnTo>
                  <a:pt x="0" y="114261"/>
                </a:lnTo>
                <a:lnTo>
                  <a:pt x="11407546" y="114261"/>
                </a:lnTo>
                <a:lnTo>
                  <a:pt x="11407546" y="0"/>
                </a:lnTo>
                <a:close/>
              </a:path>
              <a:path w="18288000" h="132715">
                <a:moveTo>
                  <a:pt x="18287988" y="18389"/>
                </a:moveTo>
                <a:lnTo>
                  <a:pt x="11430318" y="0"/>
                </a:lnTo>
                <a:lnTo>
                  <a:pt x="11430013" y="114300"/>
                </a:lnTo>
                <a:lnTo>
                  <a:pt x="18287988" y="132689"/>
                </a:lnTo>
                <a:lnTo>
                  <a:pt x="18287988" y="18389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5915854" y="0"/>
            <a:ext cx="1449705" cy="1673225"/>
          </a:xfrm>
          <a:custGeom>
            <a:avLst/>
            <a:gdLst/>
            <a:ahLst/>
            <a:cxnLst/>
            <a:rect l="l" t="t" r="r" b="b"/>
            <a:pathLst>
              <a:path w="1449705" h="1673225">
                <a:moveTo>
                  <a:pt x="724996" y="1673225"/>
                </a:moveTo>
                <a:lnTo>
                  <a:pt x="675162" y="1671418"/>
                </a:lnTo>
                <a:lnTo>
                  <a:pt x="625515" y="1666233"/>
                </a:lnTo>
                <a:lnTo>
                  <a:pt x="576618" y="1658027"/>
                </a:lnTo>
                <a:lnTo>
                  <a:pt x="529036" y="1647154"/>
                </a:lnTo>
                <a:lnTo>
                  <a:pt x="483331" y="1633970"/>
                </a:lnTo>
                <a:lnTo>
                  <a:pt x="437548" y="1617097"/>
                </a:lnTo>
                <a:lnTo>
                  <a:pt x="393532" y="1597501"/>
                </a:lnTo>
                <a:lnTo>
                  <a:pt x="350853" y="1575053"/>
                </a:lnTo>
                <a:lnTo>
                  <a:pt x="310183" y="1550115"/>
                </a:lnTo>
                <a:lnTo>
                  <a:pt x="271458" y="1522722"/>
                </a:lnTo>
                <a:lnTo>
                  <a:pt x="234800" y="1492990"/>
                </a:lnTo>
                <a:lnTo>
                  <a:pt x="200328" y="1461036"/>
                </a:lnTo>
                <a:lnTo>
                  <a:pt x="168164" y="1426977"/>
                </a:lnTo>
                <a:lnTo>
                  <a:pt x="138429" y="1390929"/>
                </a:lnTo>
                <a:lnTo>
                  <a:pt x="111242" y="1353008"/>
                </a:lnTo>
                <a:lnTo>
                  <a:pt x="86726" y="1313332"/>
                </a:lnTo>
                <a:lnTo>
                  <a:pt x="64999" y="1272016"/>
                </a:lnTo>
                <a:lnTo>
                  <a:pt x="46184" y="1229178"/>
                </a:lnTo>
                <a:lnTo>
                  <a:pt x="30287" y="1184523"/>
                </a:lnTo>
                <a:lnTo>
                  <a:pt x="17733" y="1139216"/>
                </a:lnTo>
                <a:lnTo>
                  <a:pt x="8429" y="1092778"/>
                </a:lnTo>
                <a:lnTo>
                  <a:pt x="2449" y="1044934"/>
                </a:lnTo>
                <a:lnTo>
                  <a:pt x="37" y="996973"/>
                </a:lnTo>
                <a:lnTo>
                  <a:pt x="0" y="0"/>
                </a:lnTo>
                <a:lnTo>
                  <a:pt x="1449212" y="0"/>
                </a:lnTo>
                <a:lnTo>
                  <a:pt x="1449212" y="996973"/>
                </a:lnTo>
                <a:lnTo>
                  <a:pt x="1446735" y="1045324"/>
                </a:lnTo>
                <a:lnTo>
                  <a:pt x="1440696" y="1092778"/>
                </a:lnTo>
                <a:lnTo>
                  <a:pt x="1431172" y="1139402"/>
                </a:lnTo>
                <a:lnTo>
                  <a:pt x="1418450" y="1184523"/>
                </a:lnTo>
                <a:lnTo>
                  <a:pt x="1402504" y="1228582"/>
                </a:lnTo>
                <a:lnTo>
                  <a:pt x="1383517" y="1271276"/>
                </a:lnTo>
                <a:lnTo>
                  <a:pt x="1361618" y="1312488"/>
                </a:lnTo>
                <a:lnTo>
                  <a:pt x="1336939" y="1352103"/>
                </a:lnTo>
                <a:lnTo>
                  <a:pt x="1309609" y="1390003"/>
                </a:lnTo>
                <a:lnTo>
                  <a:pt x="1279759" y="1426071"/>
                </a:lnTo>
                <a:lnTo>
                  <a:pt x="1247520" y="1460192"/>
                </a:lnTo>
                <a:lnTo>
                  <a:pt x="1213021" y="1492249"/>
                </a:lnTo>
                <a:lnTo>
                  <a:pt x="1176393" y="1522125"/>
                </a:lnTo>
                <a:lnTo>
                  <a:pt x="1137767" y="1549703"/>
                </a:lnTo>
                <a:lnTo>
                  <a:pt x="1097272" y="1574867"/>
                </a:lnTo>
                <a:lnTo>
                  <a:pt x="1055039" y="1597501"/>
                </a:lnTo>
                <a:lnTo>
                  <a:pt x="1011198" y="1617487"/>
                </a:lnTo>
                <a:lnTo>
                  <a:pt x="965881" y="1634709"/>
                </a:lnTo>
                <a:lnTo>
                  <a:pt x="964317" y="1635449"/>
                </a:lnTo>
                <a:lnTo>
                  <a:pt x="962754" y="1635449"/>
                </a:lnTo>
                <a:lnTo>
                  <a:pt x="961187" y="1636189"/>
                </a:lnTo>
                <a:lnTo>
                  <a:pt x="916352" y="1649142"/>
                </a:lnTo>
                <a:lnTo>
                  <a:pt x="870166" y="1659465"/>
                </a:lnTo>
                <a:lnTo>
                  <a:pt x="822778" y="1667015"/>
                </a:lnTo>
                <a:lnTo>
                  <a:pt x="774338" y="1671649"/>
                </a:lnTo>
                <a:lnTo>
                  <a:pt x="724996" y="1673225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6425636" y="390090"/>
            <a:ext cx="429895" cy="8750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550" spc="-65" b="1">
                <a:latin typeface="Microsoft JhengHei"/>
                <a:cs typeface="Microsoft JhengHei"/>
              </a:rPr>
              <a:t>7</a:t>
            </a:r>
            <a:endParaRPr sz="5550">
              <a:latin typeface="Microsoft JhengHei"/>
              <a:cs typeface="Microsoft JhengHei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152469" y="164775"/>
            <a:ext cx="4916170" cy="1909445"/>
          </a:xfrm>
          <a:custGeom>
            <a:avLst/>
            <a:gdLst/>
            <a:ahLst/>
            <a:cxnLst/>
            <a:rect l="l" t="t" r="r" b="b"/>
            <a:pathLst>
              <a:path w="4916170" h="1909445">
                <a:moveTo>
                  <a:pt x="26006" y="93955"/>
                </a:moveTo>
                <a:lnTo>
                  <a:pt x="15886" y="91909"/>
                </a:lnTo>
                <a:lnTo>
                  <a:pt x="7619" y="86332"/>
                </a:lnTo>
                <a:lnTo>
                  <a:pt x="2044" y="78061"/>
                </a:lnTo>
                <a:lnTo>
                  <a:pt x="0" y="67935"/>
                </a:lnTo>
                <a:lnTo>
                  <a:pt x="2044" y="57810"/>
                </a:lnTo>
                <a:lnTo>
                  <a:pt x="7619" y="49538"/>
                </a:lnTo>
                <a:lnTo>
                  <a:pt x="15886" y="43960"/>
                </a:lnTo>
                <a:lnTo>
                  <a:pt x="26006" y="41914"/>
                </a:lnTo>
                <a:lnTo>
                  <a:pt x="36124" y="43960"/>
                </a:lnTo>
                <a:lnTo>
                  <a:pt x="44390" y="49538"/>
                </a:lnTo>
                <a:lnTo>
                  <a:pt x="49965" y="57810"/>
                </a:lnTo>
                <a:lnTo>
                  <a:pt x="52009" y="67935"/>
                </a:lnTo>
                <a:lnTo>
                  <a:pt x="49967" y="78061"/>
                </a:lnTo>
                <a:lnTo>
                  <a:pt x="44396" y="86332"/>
                </a:lnTo>
                <a:lnTo>
                  <a:pt x="36131" y="91909"/>
                </a:lnTo>
                <a:lnTo>
                  <a:pt x="26006" y="93955"/>
                </a:lnTo>
                <a:close/>
              </a:path>
              <a:path w="4916170" h="1909445">
                <a:moveTo>
                  <a:pt x="328584" y="97319"/>
                </a:moveTo>
                <a:lnTo>
                  <a:pt x="317152" y="95010"/>
                </a:lnTo>
                <a:lnTo>
                  <a:pt x="307818" y="88714"/>
                </a:lnTo>
                <a:lnTo>
                  <a:pt x="301525" y="79374"/>
                </a:lnTo>
                <a:lnTo>
                  <a:pt x="299217" y="67935"/>
                </a:lnTo>
                <a:lnTo>
                  <a:pt x="301525" y="56495"/>
                </a:lnTo>
                <a:lnTo>
                  <a:pt x="307818" y="47155"/>
                </a:lnTo>
                <a:lnTo>
                  <a:pt x="317152" y="40859"/>
                </a:lnTo>
                <a:lnTo>
                  <a:pt x="328584" y="38551"/>
                </a:lnTo>
                <a:lnTo>
                  <a:pt x="340017" y="40859"/>
                </a:lnTo>
                <a:lnTo>
                  <a:pt x="349351" y="47155"/>
                </a:lnTo>
                <a:lnTo>
                  <a:pt x="355644" y="56495"/>
                </a:lnTo>
                <a:lnTo>
                  <a:pt x="357951" y="67935"/>
                </a:lnTo>
                <a:lnTo>
                  <a:pt x="355644" y="79374"/>
                </a:lnTo>
                <a:lnTo>
                  <a:pt x="349351" y="88714"/>
                </a:lnTo>
                <a:lnTo>
                  <a:pt x="340017" y="95010"/>
                </a:lnTo>
                <a:lnTo>
                  <a:pt x="328584" y="97319"/>
                </a:lnTo>
                <a:close/>
              </a:path>
              <a:path w="4916170" h="1909445">
                <a:moveTo>
                  <a:pt x="631163" y="100682"/>
                </a:moveTo>
                <a:lnTo>
                  <a:pt x="618425" y="98108"/>
                </a:lnTo>
                <a:lnTo>
                  <a:pt x="608022" y="91089"/>
                </a:lnTo>
                <a:lnTo>
                  <a:pt x="601008" y="80679"/>
                </a:lnTo>
                <a:lnTo>
                  <a:pt x="598435" y="67935"/>
                </a:lnTo>
                <a:lnTo>
                  <a:pt x="601008" y="55190"/>
                </a:lnTo>
                <a:lnTo>
                  <a:pt x="608022" y="44780"/>
                </a:lnTo>
                <a:lnTo>
                  <a:pt x="618425" y="37761"/>
                </a:lnTo>
                <a:lnTo>
                  <a:pt x="631163" y="35187"/>
                </a:lnTo>
                <a:lnTo>
                  <a:pt x="643901" y="37761"/>
                </a:lnTo>
                <a:lnTo>
                  <a:pt x="654305" y="44780"/>
                </a:lnTo>
                <a:lnTo>
                  <a:pt x="661321" y="55190"/>
                </a:lnTo>
                <a:lnTo>
                  <a:pt x="663894" y="67935"/>
                </a:lnTo>
                <a:lnTo>
                  <a:pt x="661321" y="80679"/>
                </a:lnTo>
                <a:lnTo>
                  <a:pt x="654305" y="91089"/>
                </a:lnTo>
                <a:lnTo>
                  <a:pt x="643901" y="98108"/>
                </a:lnTo>
                <a:lnTo>
                  <a:pt x="631163" y="100682"/>
                </a:lnTo>
                <a:close/>
              </a:path>
              <a:path w="4916170" h="1909445">
                <a:moveTo>
                  <a:pt x="933741" y="103206"/>
                </a:moveTo>
                <a:lnTo>
                  <a:pt x="920032" y="100434"/>
                </a:lnTo>
                <a:lnTo>
                  <a:pt x="908833" y="92877"/>
                </a:lnTo>
                <a:lnTo>
                  <a:pt x="901280" y="81670"/>
                </a:lnTo>
                <a:lnTo>
                  <a:pt x="898510" y="67951"/>
                </a:lnTo>
                <a:lnTo>
                  <a:pt x="901280" y="54233"/>
                </a:lnTo>
                <a:lnTo>
                  <a:pt x="908833" y="43026"/>
                </a:lnTo>
                <a:lnTo>
                  <a:pt x="920032" y="35469"/>
                </a:lnTo>
                <a:lnTo>
                  <a:pt x="933741" y="32697"/>
                </a:lnTo>
                <a:lnTo>
                  <a:pt x="947452" y="35469"/>
                </a:lnTo>
                <a:lnTo>
                  <a:pt x="958652" y="43026"/>
                </a:lnTo>
                <a:lnTo>
                  <a:pt x="966205" y="54233"/>
                </a:lnTo>
                <a:lnTo>
                  <a:pt x="968975" y="67951"/>
                </a:lnTo>
                <a:lnTo>
                  <a:pt x="966208" y="81670"/>
                </a:lnTo>
                <a:lnTo>
                  <a:pt x="958659" y="92877"/>
                </a:lnTo>
                <a:lnTo>
                  <a:pt x="947459" y="100434"/>
                </a:lnTo>
                <a:lnTo>
                  <a:pt x="933741" y="103206"/>
                </a:lnTo>
                <a:close/>
              </a:path>
              <a:path w="4916170" h="1909445">
                <a:moveTo>
                  <a:pt x="1236313" y="105730"/>
                </a:moveTo>
                <a:lnTo>
                  <a:pt x="1221617" y="102760"/>
                </a:lnTo>
                <a:lnTo>
                  <a:pt x="1209616" y="94662"/>
                </a:lnTo>
                <a:lnTo>
                  <a:pt x="1201525" y="82654"/>
                </a:lnTo>
                <a:lnTo>
                  <a:pt x="1198558" y="67951"/>
                </a:lnTo>
                <a:lnTo>
                  <a:pt x="1201525" y="53251"/>
                </a:lnTo>
                <a:lnTo>
                  <a:pt x="1209616" y="41242"/>
                </a:lnTo>
                <a:lnTo>
                  <a:pt x="1221617" y="33143"/>
                </a:lnTo>
                <a:lnTo>
                  <a:pt x="1236313" y="30173"/>
                </a:lnTo>
                <a:lnTo>
                  <a:pt x="1251008" y="33143"/>
                </a:lnTo>
                <a:lnTo>
                  <a:pt x="1263009" y="41242"/>
                </a:lnTo>
                <a:lnTo>
                  <a:pt x="1271100" y="53251"/>
                </a:lnTo>
                <a:lnTo>
                  <a:pt x="1274067" y="67951"/>
                </a:lnTo>
                <a:lnTo>
                  <a:pt x="1271100" y="82654"/>
                </a:lnTo>
                <a:lnTo>
                  <a:pt x="1263009" y="94662"/>
                </a:lnTo>
                <a:lnTo>
                  <a:pt x="1251008" y="102760"/>
                </a:lnTo>
                <a:lnTo>
                  <a:pt x="1236313" y="105730"/>
                </a:lnTo>
                <a:close/>
              </a:path>
              <a:path w="4916170" h="1909445">
                <a:moveTo>
                  <a:pt x="1538891" y="109094"/>
                </a:moveTo>
                <a:lnTo>
                  <a:pt x="1522890" y="105861"/>
                </a:lnTo>
                <a:lnTo>
                  <a:pt x="1509828" y="97044"/>
                </a:lnTo>
                <a:lnTo>
                  <a:pt x="1501024" y="83966"/>
                </a:lnTo>
                <a:lnTo>
                  <a:pt x="1497796" y="67951"/>
                </a:lnTo>
                <a:lnTo>
                  <a:pt x="1501024" y="51936"/>
                </a:lnTo>
                <a:lnTo>
                  <a:pt x="1509828" y="38859"/>
                </a:lnTo>
                <a:lnTo>
                  <a:pt x="1522890" y="30042"/>
                </a:lnTo>
                <a:lnTo>
                  <a:pt x="1538891" y="26809"/>
                </a:lnTo>
                <a:lnTo>
                  <a:pt x="1554897" y="30042"/>
                </a:lnTo>
                <a:lnTo>
                  <a:pt x="1567970" y="38859"/>
                </a:lnTo>
                <a:lnTo>
                  <a:pt x="1576787" y="51936"/>
                </a:lnTo>
                <a:lnTo>
                  <a:pt x="1580020" y="67951"/>
                </a:lnTo>
                <a:lnTo>
                  <a:pt x="1576787" y="83966"/>
                </a:lnTo>
                <a:lnTo>
                  <a:pt x="1567970" y="97044"/>
                </a:lnTo>
                <a:lnTo>
                  <a:pt x="1554897" y="105861"/>
                </a:lnTo>
                <a:lnTo>
                  <a:pt x="1538891" y="109094"/>
                </a:lnTo>
                <a:close/>
              </a:path>
              <a:path w="4916170" h="1909445">
                <a:moveTo>
                  <a:pt x="1841469" y="111617"/>
                </a:moveTo>
                <a:lnTo>
                  <a:pt x="1824490" y="108187"/>
                </a:lnTo>
                <a:lnTo>
                  <a:pt x="1810623" y="98832"/>
                </a:lnTo>
                <a:lnTo>
                  <a:pt x="1801272" y="84957"/>
                </a:lnTo>
                <a:lnTo>
                  <a:pt x="1797844" y="67968"/>
                </a:lnTo>
                <a:lnTo>
                  <a:pt x="1801272" y="50980"/>
                </a:lnTo>
                <a:lnTo>
                  <a:pt x="1810623" y="37106"/>
                </a:lnTo>
                <a:lnTo>
                  <a:pt x="1824490" y="27753"/>
                </a:lnTo>
                <a:lnTo>
                  <a:pt x="1841469" y="24323"/>
                </a:lnTo>
                <a:lnTo>
                  <a:pt x="1858449" y="27753"/>
                </a:lnTo>
                <a:lnTo>
                  <a:pt x="1872316" y="37106"/>
                </a:lnTo>
                <a:lnTo>
                  <a:pt x="1881666" y="50980"/>
                </a:lnTo>
                <a:lnTo>
                  <a:pt x="1885095" y="67968"/>
                </a:lnTo>
                <a:lnTo>
                  <a:pt x="1881666" y="84957"/>
                </a:lnTo>
                <a:lnTo>
                  <a:pt x="1872316" y="98832"/>
                </a:lnTo>
                <a:lnTo>
                  <a:pt x="1858449" y="108187"/>
                </a:lnTo>
                <a:lnTo>
                  <a:pt x="1841469" y="111617"/>
                </a:lnTo>
                <a:close/>
              </a:path>
              <a:path w="4916170" h="1909445">
                <a:moveTo>
                  <a:pt x="2144047" y="114141"/>
                </a:moveTo>
                <a:lnTo>
                  <a:pt x="2126094" y="110513"/>
                </a:lnTo>
                <a:lnTo>
                  <a:pt x="2111434" y="100617"/>
                </a:lnTo>
                <a:lnTo>
                  <a:pt x="2101550" y="85941"/>
                </a:lnTo>
                <a:lnTo>
                  <a:pt x="2097925" y="67968"/>
                </a:lnTo>
                <a:lnTo>
                  <a:pt x="2101550" y="49998"/>
                </a:lnTo>
                <a:lnTo>
                  <a:pt x="2111434" y="35322"/>
                </a:lnTo>
                <a:lnTo>
                  <a:pt x="2126094" y="25427"/>
                </a:lnTo>
                <a:lnTo>
                  <a:pt x="2144047" y="21799"/>
                </a:lnTo>
                <a:lnTo>
                  <a:pt x="2162020" y="25427"/>
                </a:lnTo>
                <a:lnTo>
                  <a:pt x="2176691" y="35322"/>
                </a:lnTo>
                <a:lnTo>
                  <a:pt x="2186579" y="49998"/>
                </a:lnTo>
                <a:lnTo>
                  <a:pt x="2190204" y="67968"/>
                </a:lnTo>
                <a:lnTo>
                  <a:pt x="2186579" y="85941"/>
                </a:lnTo>
                <a:lnTo>
                  <a:pt x="2176691" y="100617"/>
                </a:lnTo>
                <a:lnTo>
                  <a:pt x="2162020" y="110513"/>
                </a:lnTo>
                <a:lnTo>
                  <a:pt x="2144047" y="114141"/>
                </a:lnTo>
                <a:close/>
              </a:path>
              <a:path w="4916170" h="1909445">
                <a:moveTo>
                  <a:pt x="2446626" y="116662"/>
                </a:moveTo>
                <a:lnTo>
                  <a:pt x="2427694" y="112836"/>
                </a:lnTo>
                <a:lnTo>
                  <a:pt x="2412228" y="102401"/>
                </a:lnTo>
                <a:lnTo>
                  <a:pt x="2401798" y="86924"/>
                </a:lnTo>
                <a:lnTo>
                  <a:pt x="2397973" y="67968"/>
                </a:lnTo>
                <a:lnTo>
                  <a:pt x="2401798" y="49014"/>
                </a:lnTo>
                <a:lnTo>
                  <a:pt x="2412228" y="33536"/>
                </a:lnTo>
                <a:lnTo>
                  <a:pt x="2427694" y="23101"/>
                </a:lnTo>
                <a:lnTo>
                  <a:pt x="2446626" y="19275"/>
                </a:lnTo>
                <a:lnTo>
                  <a:pt x="2465578" y="23101"/>
                </a:lnTo>
                <a:lnTo>
                  <a:pt x="2481053" y="33536"/>
                </a:lnTo>
                <a:lnTo>
                  <a:pt x="2491487" y="49014"/>
                </a:lnTo>
                <a:lnTo>
                  <a:pt x="2495313" y="67968"/>
                </a:lnTo>
                <a:lnTo>
                  <a:pt x="2491487" y="86924"/>
                </a:lnTo>
                <a:lnTo>
                  <a:pt x="2481053" y="102401"/>
                </a:lnTo>
                <a:lnTo>
                  <a:pt x="2465578" y="112836"/>
                </a:lnTo>
                <a:lnTo>
                  <a:pt x="2446626" y="116662"/>
                </a:lnTo>
                <a:close/>
              </a:path>
              <a:path w="4916170" h="1909445">
                <a:moveTo>
                  <a:pt x="2749204" y="119185"/>
                </a:moveTo>
                <a:lnTo>
                  <a:pt x="2729279" y="115161"/>
                </a:lnTo>
                <a:lnTo>
                  <a:pt x="2713010" y="104186"/>
                </a:lnTo>
                <a:lnTo>
                  <a:pt x="2702042" y="87906"/>
                </a:lnTo>
                <a:lnTo>
                  <a:pt x="2698021" y="67968"/>
                </a:lnTo>
                <a:lnTo>
                  <a:pt x="2702042" y="48030"/>
                </a:lnTo>
                <a:lnTo>
                  <a:pt x="2713010" y="31751"/>
                </a:lnTo>
                <a:lnTo>
                  <a:pt x="2729279" y="20776"/>
                </a:lnTo>
                <a:lnTo>
                  <a:pt x="2749204" y="16751"/>
                </a:lnTo>
                <a:lnTo>
                  <a:pt x="2769135" y="20776"/>
                </a:lnTo>
                <a:lnTo>
                  <a:pt x="2785415" y="31751"/>
                </a:lnTo>
                <a:lnTo>
                  <a:pt x="2796395" y="48030"/>
                </a:lnTo>
                <a:lnTo>
                  <a:pt x="2800421" y="67968"/>
                </a:lnTo>
                <a:lnTo>
                  <a:pt x="2796395" y="87906"/>
                </a:lnTo>
                <a:lnTo>
                  <a:pt x="2785415" y="104186"/>
                </a:lnTo>
                <a:lnTo>
                  <a:pt x="2769135" y="115161"/>
                </a:lnTo>
                <a:lnTo>
                  <a:pt x="2749204" y="119185"/>
                </a:lnTo>
                <a:close/>
              </a:path>
              <a:path w="4916170" h="1909445">
                <a:moveTo>
                  <a:pt x="3051783" y="122549"/>
                </a:moveTo>
                <a:lnTo>
                  <a:pt x="3030567" y="118260"/>
                </a:lnTo>
                <a:lnTo>
                  <a:pt x="3013235" y="106564"/>
                </a:lnTo>
                <a:lnTo>
                  <a:pt x="3001546" y="89220"/>
                </a:lnTo>
                <a:lnTo>
                  <a:pt x="2997259" y="67985"/>
                </a:lnTo>
                <a:lnTo>
                  <a:pt x="3001546" y="46751"/>
                </a:lnTo>
                <a:lnTo>
                  <a:pt x="3013235" y="29407"/>
                </a:lnTo>
                <a:lnTo>
                  <a:pt x="3030567" y="17711"/>
                </a:lnTo>
                <a:lnTo>
                  <a:pt x="3051783" y="13421"/>
                </a:lnTo>
                <a:lnTo>
                  <a:pt x="3073018" y="17711"/>
                </a:lnTo>
                <a:lnTo>
                  <a:pt x="3090360" y="29407"/>
                </a:lnTo>
                <a:lnTo>
                  <a:pt x="3102052" y="46751"/>
                </a:lnTo>
                <a:lnTo>
                  <a:pt x="3106340" y="67985"/>
                </a:lnTo>
                <a:lnTo>
                  <a:pt x="3102052" y="89220"/>
                </a:lnTo>
                <a:lnTo>
                  <a:pt x="3090360" y="106564"/>
                </a:lnTo>
                <a:lnTo>
                  <a:pt x="3073018" y="118260"/>
                </a:lnTo>
                <a:lnTo>
                  <a:pt x="3051783" y="122549"/>
                </a:lnTo>
                <a:close/>
              </a:path>
              <a:path w="4916170" h="1909445">
                <a:moveTo>
                  <a:pt x="3354395" y="125073"/>
                </a:moveTo>
                <a:lnTo>
                  <a:pt x="3332186" y="120585"/>
                </a:lnTo>
                <a:lnTo>
                  <a:pt x="3314050" y="108349"/>
                </a:lnTo>
                <a:lnTo>
                  <a:pt x="3301824" y="90202"/>
                </a:lnTo>
                <a:lnTo>
                  <a:pt x="3297341" y="67985"/>
                </a:lnTo>
                <a:lnTo>
                  <a:pt x="3301824" y="45768"/>
                </a:lnTo>
                <a:lnTo>
                  <a:pt x="3314050" y="27621"/>
                </a:lnTo>
                <a:lnTo>
                  <a:pt x="3332186" y="15385"/>
                </a:lnTo>
                <a:lnTo>
                  <a:pt x="3354395" y="10897"/>
                </a:lnTo>
                <a:lnTo>
                  <a:pt x="3376585" y="15385"/>
                </a:lnTo>
                <a:lnTo>
                  <a:pt x="3394710" y="27621"/>
                </a:lnTo>
                <a:lnTo>
                  <a:pt x="3406932" y="45768"/>
                </a:lnTo>
                <a:lnTo>
                  <a:pt x="3411415" y="67985"/>
                </a:lnTo>
                <a:lnTo>
                  <a:pt x="3406937" y="90202"/>
                </a:lnTo>
                <a:lnTo>
                  <a:pt x="3394722" y="108349"/>
                </a:lnTo>
                <a:lnTo>
                  <a:pt x="3376599" y="120585"/>
                </a:lnTo>
                <a:lnTo>
                  <a:pt x="3354395" y="125073"/>
                </a:lnTo>
                <a:close/>
              </a:path>
              <a:path w="4916170" h="1909445">
                <a:moveTo>
                  <a:pt x="3656973" y="127597"/>
                </a:moveTo>
                <a:lnTo>
                  <a:pt x="3633785" y="122911"/>
                </a:lnTo>
                <a:lnTo>
                  <a:pt x="3614845" y="110135"/>
                </a:lnTo>
                <a:lnTo>
                  <a:pt x="3602073" y="91186"/>
                </a:lnTo>
                <a:lnTo>
                  <a:pt x="3597389" y="67985"/>
                </a:lnTo>
                <a:lnTo>
                  <a:pt x="3602073" y="44785"/>
                </a:lnTo>
                <a:lnTo>
                  <a:pt x="3614845" y="25837"/>
                </a:lnTo>
                <a:lnTo>
                  <a:pt x="3633785" y="13062"/>
                </a:lnTo>
                <a:lnTo>
                  <a:pt x="3656973" y="8377"/>
                </a:lnTo>
                <a:lnTo>
                  <a:pt x="3680156" y="13062"/>
                </a:lnTo>
                <a:lnTo>
                  <a:pt x="3699084" y="25837"/>
                </a:lnTo>
                <a:lnTo>
                  <a:pt x="3711845" y="44785"/>
                </a:lnTo>
                <a:lnTo>
                  <a:pt x="3716524" y="67985"/>
                </a:lnTo>
                <a:lnTo>
                  <a:pt x="3711845" y="91186"/>
                </a:lnTo>
                <a:lnTo>
                  <a:pt x="3699084" y="110135"/>
                </a:lnTo>
                <a:lnTo>
                  <a:pt x="3680156" y="122911"/>
                </a:lnTo>
                <a:lnTo>
                  <a:pt x="3656973" y="127597"/>
                </a:lnTo>
                <a:close/>
              </a:path>
              <a:path w="4916170" h="1909445">
                <a:moveTo>
                  <a:pt x="3959551" y="131801"/>
                </a:moveTo>
                <a:lnTo>
                  <a:pt x="3934727" y="126787"/>
                </a:lnTo>
                <a:lnTo>
                  <a:pt x="3914458" y="113115"/>
                </a:lnTo>
                <a:lnTo>
                  <a:pt x="3900794" y="92837"/>
                </a:lnTo>
                <a:lnTo>
                  <a:pt x="3895783" y="68002"/>
                </a:lnTo>
                <a:lnTo>
                  <a:pt x="3900794" y="43168"/>
                </a:lnTo>
                <a:lnTo>
                  <a:pt x="3914458" y="22889"/>
                </a:lnTo>
                <a:lnTo>
                  <a:pt x="3934727" y="9217"/>
                </a:lnTo>
                <a:lnTo>
                  <a:pt x="3959551" y="4203"/>
                </a:lnTo>
                <a:lnTo>
                  <a:pt x="3984356" y="9217"/>
                </a:lnTo>
                <a:lnTo>
                  <a:pt x="4004615" y="22889"/>
                </a:lnTo>
                <a:lnTo>
                  <a:pt x="4018276" y="43168"/>
                </a:lnTo>
                <a:lnTo>
                  <a:pt x="4023286" y="68002"/>
                </a:lnTo>
                <a:lnTo>
                  <a:pt x="4018276" y="92837"/>
                </a:lnTo>
                <a:lnTo>
                  <a:pt x="4004615" y="113115"/>
                </a:lnTo>
                <a:lnTo>
                  <a:pt x="3984356" y="126787"/>
                </a:lnTo>
                <a:lnTo>
                  <a:pt x="3959551" y="131801"/>
                </a:lnTo>
                <a:close/>
              </a:path>
              <a:path w="4916170" h="1909445">
                <a:moveTo>
                  <a:pt x="4262130" y="135164"/>
                </a:moveTo>
                <a:lnTo>
                  <a:pt x="4235996" y="129886"/>
                </a:lnTo>
                <a:lnTo>
                  <a:pt x="4214653" y="115492"/>
                </a:lnTo>
                <a:lnTo>
                  <a:pt x="4200264" y="94144"/>
                </a:lnTo>
                <a:lnTo>
                  <a:pt x="4194987" y="68002"/>
                </a:lnTo>
                <a:lnTo>
                  <a:pt x="4200264" y="41862"/>
                </a:lnTo>
                <a:lnTo>
                  <a:pt x="4214653" y="20513"/>
                </a:lnTo>
                <a:lnTo>
                  <a:pt x="4235996" y="6118"/>
                </a:lnTo>
                <a:lnTo>
                  <a:pt x="4262130" y="840"/>
                </a:lnTo>
                <a:lnTo>
                  <a:pt x="4288244" y="6118"/>
                </a:lnTo>
                <a:lnTo>
                  <a:pt x="4309576" y="20513"/>
                </a:lnTo>
                <a:lnTo>
                  <a:pt x="4323962" y="41862"/>
                </a:lnTo>
                <a:lnTo>
                  <a:pt x="4329238" y="68002"/>
                </a:lnTo>
                <a:lnTo>
                  <a:pt x="4323962" y="94144"/>
                </a:lnTo>
                <a:lnTo>
                  <a:pt x="4309576" y="115492"/>
                </a:lnTo>
                <a:lnTo>
                  <a:pt x="4288244" y="129886"/>
                </a:lnTo>
                <a:lnTo>
                  <a:pt x="4262130" y="135164"/>
                </a:lnTo>
                <a:close/>
              </a:path>
              <a:path w="4916170" h="1909445">
                <a:moveTo>
                  <a:pt x="4564708" y="136005"/>
                </a:moveTo>
                <a:lnTo>
                  <a:pt x="4538243" y="130661"/>
                </a:lnTo>
                <a:lnTo>
                  <a:pt x="4516633" y="116088"/>
                </a:lnTo>
                <a:lnTo>
                  <a:pt x="4502064" y="94473"/>
                </a:lnTo>
                <a:lnTo>
                  <a:pt x="4496722" y="68002"/>
                </a:lnTo>
                <a:lnTo>
                  <a:pt x="4502064" y="41531"/>
                </a:lnTo>
                <a:lnTo>
                  <a:pt x="4516633" y="19916"/>
                </a:lnTo>
                <a:lnTo>
                  <a:pt x="4538243" y="5343"/>
                </a:lnTo>
                <a:lnTo>
                  <a:pt x="4564708" y="0"/>
                </a:lnTo>
                <a:lnTo>
                  <a:pt x="4591154" y="5343"/>
                </a:lnTo>
                <a:lnTo>
                  <a:pt x="4612753" y="19916"/>
                </a:lnTo>
                <a:lnTo>
                  <a:pt x="4627318" y="41531"/>
                </a:lnTo>
                <a:lnTo>
                  <a:pt x="4632660" y="68002"/>
                </a:lnTo>
                <a:lnTo>
                  <a:pt x="4627318" y="94473"/>
                </a:lnTo>
                <a:lnTo>
                  <a:pt x="4612753" y="116088"/>
                </a:lnTo>
                <a:lnTo>
                  <a:pt x="4591154" y="130661"/>
                </a:lnTo>
                <a:lnTo>
                  <a:pt x="4564708" y="136005"/>
                </a:lnTo>
                <a:close/>
              </a:path>
              <a:path w="4916170" h="1909445">
                <a:moveTo>
                  <a:pt x="4867287" y="86471"/>
                </a:moveTo>
                <a:lnTo>
                  <a:pt x="4860104" y="85019"/>
                </a:lnTo>
                <a:lnTo>
                  <a:pt x="4854238" y="81059"/>
                </a:lnTo>
                <a:lnTo>
                  <a:pt x="4850282" y="75188"/>
                </a:lnTo>
                <a:lnTo>
                  <a:pt x="4848831" y="68002"/>
                </a:lnTo>
                <a:lnTo>
                  <a:pt x="4850282" y="60816"/>
                </a:lnTo>
                <a:lnTo>
                  <a:pt x="4854238" y="54945"/>
                </a:lnTo>
                <a:lnTo>
                  <a:pt x="4860104" y="50985"/>
                </a:lnTo>
                <a:lnTo>
                  <a:pt x="4867287" y="49533"/>
                </a:lnTo>
                <a:lnTo>
                  <a:pt x="4874469" y="50985"/>
                </a:lnTo>
                <a:lnTo>
                  <a:pt x="4880335" y="54945"/>
                </a:lnTo>
                <a:lnTo>
                  <a:pt x="4884291" y="60816"/>
                </a:lnTo>
                <a:lnTo>
                  <a:pt x="4885742" y="68002"/>
                </a:lnTo>
                <a:lnTo>
                  <a:pt x="4884291" y="75188"/>
                </a:lnTo>
                <a:lnTo>
                  <a:pt x="4880335" y="81059"/>
                </a:lnTo>
                <a:lnTo>
                  <a:pt x="4874469" y="85019"/>
                </a:lnTo>
                <a:lnTo>
                  <a:pt x="4867287" y="86471"/>
                </a:lnTo>
                <a:close/>
              </a:path>
              <a:path w="4916170" h="1909445">
                <a:moveTo>
                  <a:pt x="26006" y="396833"/>
                </a:moveTo>
                <a:lnTo>
                  <a:pt x="15886" y="394788"/>
                </a:lnTo>
                <a:lnTo>
                  <a:pt x="7619" y="389211"/>
                </a:lnTo>
                <a:lnTo>
                  <a:pt x="2044" y="380940"/>
                </a:lnTo>
                <a:lnTo>
                  <a:pt x="0" y="370813"/>
                </a:lnTo>
                <a:lnTo>
                  <a:pt x="2044" y="360688"/>
                </a:lnTo>
                <a:lnTo>
                  <a:pt x="7619" y="352417"/>
                </a:lnTo>
                <a:lnTo>
                  <a:pt x="15886" y="346839"/>
                </a:lnTo>
                <a:lnTo>
                  <a:pt x="26006" y="344793"/>
                </a:lnTo>
                <a:lnTo>
                  <a:pt x="36124" y="346839"/>
                </a:lnTo>
                <a:lnTo>
                  <a:pt x="44390" y="352417"/>
                </a:lnTo>
                <a:lnTo>
                  <a:pt x="49965" y="360688"/>
                </a:lnTo>
                <a:lnTo>
                  <a:pt x="52009" y="370813"/>
                </a:lnTo>
                <a:lnTo>
                  <a:pt x="49967" y="380940"/>
                </a:lnTo>
                <a:lnTo>
                  <a:pt x="44396" y="389211"/>
                </a:lnTo>
                <a:lnTo>
                  <a:pt x="36131" y="394788"/>
                </a:lnTo>
                <a:lnTo>
                  <a:pt x="26006" y="396833"/>
                </a:lnTo>
                <a:close/>
              </a:path>
              <a:path w="4916170" h="1909445">
                <a:moveTo>
                  <a:pt x="328584" y="400197"/>
                </a:moveTo>
                <a:lnTo>
                  <a:pt x="317152" y="397889"/>
                </a:lnTo>
                <a:lnTo>
                  <a:pt x="307818" y="391592"/>
                </a:lnTo>
                <a:lnTo>
                  <a:pt x="301525" y="382252"/>
                </a:lnTo>
                <a:lnTo>
                  <a:pt x="299217" y="370813"/>
                </a:lnTo>
                <a:lnTo>
                  <a:pt x="301525" y="359374"/>
                </a:lnTo>
                <a:lnTo>
                  <a:pt x="307818" y="350034"/>
                </a:lnTo>
                <a:lnTo>
                  <a:pt x="317152" y="343738"/>
                </a:lnTo>
                <a:lnTo>
                  <a:pt x="328584" y="341429"/>
                </a:lnTo>
                <a:lnTo>
                  <a:pt x="340017" y="343738"/>
                </a:lnTo>
                <a:lnTo>
                  <a:pt x="349351" y="350034"/>
                </a:lnTo>
                <a:lnTo>
                  <a:pt x="355644" y="359374"/>
                </a:lnTo>
                <a:lnTo>
                  <a:pt x="357951" y="370813"/>
                </a:lnTo>
                <a:lnTo>
                  <a:pt x="355644" y="382252"/>
                </a:lnTo>
                <a:lnTo>
                  <a:pt x="349351" y="391592"/>
                </a:lnTo>
                <a:lnTo>
                  <a:pt x="340017" y="397889"/>
                </a:lnTo>
                <a:lnTo>
                  <a:pt x="328584" y="400197"/>
                </a:lnTo>
                <a:close/>
              </a:path>
              <a:path w="4916170" h="1909445">
                <a:moveTo>
                  <a:pt x="631163" y="403561"/>
                </a:moveTo>
                <a:lnTo>
                  <a:pt x="618425" y="400987"/>
                </a:lnTo>
                <a:lnTo>
                  <a:pt x="608022" y="393967"/>
                </a:lnTo>
                <a:lnTo>
                  <a:pt x="601008" y="383558"/>
                </a:lnTo>
                <a:lnTo>
                  <a:pt x="598435" y="370813"/>
                </a:lnTo>
                <a:lnTo>
                  <a:pt x="601008" y="358068"/>
                </a:lnTo>
                <a:lnTo>
                  <a:pt x="608022" y="347659"/>
                </a:lnTo>
                <a:lnTo>
                  <a:pt x="618425" y="340640"/>
                </a:lnTo>
                <a:lnTo>
                  <a:pt x="631163" y="338065"/>
                </a:lnTo>
                <a:lnTo>
                  <a:pt x="643901" y="340640"/>
                </a:lnTo>
                <a:lnTo>
                  <a:pt x="654305" y="347659"/>
                </a:lnTo>
                <a:lnTo>
                  <a:pt x="661321" y="358068"/>
                </a:lnTo>
                <a:lnTo>
                  <a:pt x="663894" y="370813"/>
                </a:lnTo>
                <a:lnTo>
                  <a:pt x="661321" y="383558"/>
                </a:lnTo>
                <a:lnTo>
                  <a:pt x="654305" y="393967"/>
                </a:lnTo>
                <a:lnTo>
                  <a:pt x="643901" y="400987"/>
                </a:lnTo>
                <a:lnTo>
                  <a:pt x="631163" y="403561"/>
                </a:lnTo>
                <a:close/>
              </a:path>
              <a:path w="4916170" h="1909445">
                <a:moveTo>
                  <a:pt x="933741" y="406085"/>
                </a:moveTo>
                <a:lnTo>
                  <a:pt x="920032" y="403313"/>
                </a:lnTo>
                <a:lnTo>
                  <a:pt x="908833" y="395755"/>
                </a:lnTo>
                <a:lnTo>
                  <a:pt x="901280" y="384549"/>
                </a:lnTo>
                <a:lnTo>
                  <a:pt x="898510" y="370830"/>
                </a:lnTo>
                <a:lnTo>
                  <a:pt x="901280" y="357111"/>
                </a:lnTo>
                <a:lnTo>
                  <a:pt x="908833" y="345905"/>
                </a:lnTo>
                <a:lnTo>
                  <a:pt x="920032" y="338347"/>
                </a:lnTo>
                <a:lnTo>
                  <a:pt x="933741" y="335575"/>
                </a:lnTo>
                <a:lnTo>
                  <a:pt x="947452" y="338347"/>
                </a:lnTo>
                <a:lnTo>
                  <a:pt x="958652" y="345905"/>
                </a:lnTo>
                <a:lnTo>
                  <a:pt x="966205" y="357111"/>
                </a:lnTo>
                <a:lnTo>
                  <a:pt x="968975" y="370830"/>
                </a:lnTo>
                <a:lnTo>
                  <a:pt x="966208" y="384549"/>
                </a:lnTo>
                <a:lnTo>
                  <a:pt x="958659" y="395755"/>
                </a:lnTo>
                <a:lnTo>
                  <a:pt x="947459" y="403313"/>
                </a:lnTo>
                <a:lnTo>
                  <a:pt x="933741" y="406085"/>
                </a:lnTo>
                <a:close/>
              </a:path>
              <a:path w="4916170" h="1909445">
                <a:moveTo>
                  <a:pt x="1236313" y="408608"/>
                </a:moveTo>
                <a:lnTo>
                  <a:pt x="1221617" y="405639"/>
                </a:lnTo>
                <a:lnTo>
                  <a:pt x="1209616" y="397541"/>
                </a:lnTo>
                <a:lnTo>
                  <a:pt x="1201525" y="385532"/>
                </a:lnTo>
                <a:lnTo>
                  <a:pt x="1198558" y="370830"/>
                </a:lnTo>
                <a:lnTo>
                  <a:pt x="1201525" y="356128"/>
                </a:lnTo>
                <a:lnTo>
                  <a:pt x="1209616" y="344119"/>
                </a:lnTo>
                <a:lnTo>
                  <a:pt x="1221617" y="336021"/>
                </a:lnTo>
                <a:lnTo>
                  <a:pt x="1236313" y="333052"/>
                </a:lnTo>
                <a:lnTo>
                  <a:pt x="1251008" y="336021"/>
                </a:lnTo>
                <a:lnTo>
                  <a:pt x="1263009" y="344119"/>
                </a:lnTo>
                <a:lnTo>
                  <a:pt x="1271100" y="356128"/>
                </a:lnTo>
                <a:lnTo>
                  <a:pt x="1274067" y="370830"/>
                </a:lnTo>
                <a:lnTo>
                  <a:pt x="1271100" y="385532"/>
                </a:lnTo>
                <a:lnTo>
                  <a:pt x="1263009" y="397541"/>
                </a:lnTo>
                <a:lnTo>
                  <a:pt x="1251008" y="405639"/>
                </a:lnTo>
                <a:lnTo>
                  <a:pt x="1236313" y="408608"/>
                </a:lnTo>
                <a:close/>
              </a:path>
              <a:path w="4916170" h="1909445">
                <a:moveTo>
                  <a:pt x="1538891" y="411972"/>
                </a:moveTo>
                <a:lnTo>
                  <a:pt x="1522890" y="408739"/>
                </a:lnTo>
                <a:lnTo>
                  <a:pt x="1509828" y="399923"/>
                </a:lnTo>
                <a:lnTo>
                  <a:pt x="1501024" y="386845"/>
                </a:lnTo>
                <a:lnTo>
                  <a:pt x="1497796" y="370830"/>
                </a:lnTo>
                <a:lnTo>
                  <a:pt x="1501024" y="354815"/>
                </a:lnTo>
                <a:lnTo>
                  <a:pt x="1509828" y="341738"/>
                </a:lnTo>
                <a:lnTo>
                  <a:pt x="1522890" y="332921"/>
                </a:lnTo>
                <a:lnTo>
                  <a:pt x="1538891" y="329688"/>
                </a:lnTo>
                <a:lnTo>
                  <a:pt x="1554897" y="332921"/>
                </a:lnTo>
                <a:lnTo>
                  <a:pt x="1567970" y="341738"/>
                </a:lnTo>
                <a:lnTo>
                  <a:pt x="1576787" y="354815"/>
                </a:lnTo>
                <a:lnTo>
                  <a:pt x="1580020" y="370830"/>
                </a:lnTo>
                <a:lnTo>
                  <a:pt x="1576787" y="386845"/>
                </a:lnTo>
                <a:lnTo>
                  <a:pt x="1567970" y="399923"/>
                </a:lnTo>
                <a:lnTo>
                  <a:pt x="1554897" y="408739"/>
                </a:lnTo>
                <a:lnTo>
                  <a:pt x="1538891" y="411972"/>
                </a:lnTo>
                <a:close/>
              </a:path>
              <a:path w="4916170" h="1909445">
                <a:moveTo>
                  <a:pt x="1841469" y="414496"/>
                </a:moveTo>
                <a:lnTo>
                  <a:pt x="1824490" y="411065"/>
                </a:lnTo>
                <a:lnTo>
                  <a:pt x="1810623" y="401710"/>
                </a:lnTo>
                <a:lnTo>
                  <a:pt x="1801272" y="387836"/>
                </a:lnTo>
                <a:lnTo>
                  <a:pt x="1797844" y="370847"/>
                </a:lnTo>
                <a:lnTo>
                  <a:pt x="1801272" y="353858"/>
                </a:lnTo>
                <a:lnTo>
                  <a:pt x="1810623" y="339985"/>
                </a:lnTo>
                <a:lnTo>
                  <a:pt x="1824490" y="330631"/>
                </a:lnTo>
                <a:lnTo>
                  <a:pt x="1841469" y="327201"/>
                </a:lnTo>
                <a:lnTo>
                  <a:pt x="1858449" y="330631"/>
                </a:lnTo>
                <a:lnTo>
                  <a:pt x="1872316" y="339985"/>
                </a:lnTo>
                <a:lnTo>
                  <a:pt x="1881666" y="353858"/>
                </a:lnTo>
                <a:lnTo>
                  <a:pt x="1885095" y="370847"/>
                </a:lnTo>
                <a:lnTo>
                  <a:pt x="1881666" y="387836"/>
                </a:lnTo>
                <a:lnTo>
                  <a:pt x="1872316" y="401710"/>
                </a:lnTo>
                <a:lnTo>
                  <a:pt x="1858449" y="411065"/>
                </a:lnTo>
                <a:lnTo>
                  <a:pt x="1841469" y="414496"/>
                </a:lnTo>
                <a:close/>
              </a:path>
              <a:path w="4916170" h="1909445">
                <a:moveTo>
                  <a:pt x="2144047" y="417020"/>
                </a:moveTo>
                <a:lnTo>
                  <a:pt x="2126094" y="413391"/>
                </a:lnTo>
                <a:lnTo>
                  <a:pt x="2111434" y="403496"/>
                </a:lnTo>
                <a:lnTo>
                  <a:pt x="2101550" y="388819"/>
                </a:lnTo>
                <a:lnTo>
                  <a:pt x="2097925" y="370847"/>
                </a:lnTo>
                <a:lnTo>
                  <a:pt x="2101550" y="352876"/>
                </a:lnTo>
                <a:lnTo>
                  <a:pt x="2111434" y="338201"/>
                </a:lnTo>
                <a:lnTo>
                  <a:pt x="2126094" y="328306"/>
                </a:lnTo>
                <a:lnTo>
                  <a:pt x="2144047" y="324677"/>
                </a:lnTo>
                <a:lnTo>
                  <a:pt x="2162020" y="328306"/>
                </a:lnTo>
                <a:lnTo>
                  <a:pt x="2176691" y="338201"/>
                </a:lnTo>
                <a:lnTo>
                  <a:pt x="2186579" y="352876"/>
                </a:lnTo>
                <a:lnTo>
                  <a:pt x="2190204" y="370847"/>
                </a:lnTo>
                <a:lnTo>
                  <a:pt x="2186579" y="388819"/>
                </a:lnTo>
                <a:lnTo>
                  <a:pt x="2176691" y="403496"/>
                </a:lnTo>
                <a:lnTo>
                  <a:pt x="2162020" y="413391"/>
                </a:lnTo>
                <a:lnTo>
                  <a:pt x="2144047" y="417020"/>
                </a:lnTo>
                <a:close/>
              </a:path>
              <a:path w="4916170" h="1909445">
                <a:moveTo>
                  <a:pt x="2446626" y="419540"/>
                </a:moveTo>
                <a:lnTo>
                  <a:pt x="2427694" y="415714"/>
                </a:lnTo>
                <a:lnTo>
                  <a:pt x="2412228" y="405280"/>
                </a:lnTo>
                <a:lnTo>
                  <a:pt x="2401798" y="389803"/>
                </a:lnTo>
                <a:lnTo>
                  <a:pt x="2397973" y="370847"/>
                </a:lnTo>
                <a:lnTo>
                  <a:pt x="2401798" y="351893"/>
                </a:lnTo>
                <a:lnTo>
                  <a:pt x="2412228" y="336415"/>
                </a:lnTo>
                <a:lnTo>
                  <a:pt x="2427694" y="325980"/>
                </a:lnTo>
                <a:lnTo>
                  <a:pt x="2446626" y="322154"/>
                </a:lnTo>
                <a:lnTo>
                  <a:pt x="2465578" y="325980"/>
                </a:lnTo>
                <a:lnTo>
                  <a:pt x="2481053" y="336415"/>
                </a:lnTo>
                <a:lnTo>
                  <a:pt x="2491487" y="351893"/>
                </a:lnTo>
                <a:lnTo>
                  <a:pt x="2495313" y="370847"/>
                </a:lnTo>
                <a:lnTo>
                  <a:pt x="2491487" y="389803"/>
                </a:lnTo>
                <a:lnTo>
                  <a:pt x="2481053" y="405280"/>
                </a:lnTo>
                <a:lnTo>
                  <a:pt x="2465578" y="415714"/>
                </a:lnTo>
                <a:lnTo>
                  <a:pt x="2446626" y="419540"/>
                </a:lnTo>
                <a:close/>
              </a:path>
              <a:path w="4916170" h="1909445">
                <a:moveTo>
                  <a:pt x="2749204" y="422064"/>
                </a:moveTo>
                <a:lnTo>
                  <a:pt x="2729279" y="418040"/>
                </a:lnTo>
                <a:lnTo>
                  <a:pt x="2713010" y="407064"/>
                </a:lnTo>
                <a:lnTo>
                  <a:pt x="2702042" y="390785"/>
                </a:lnTo>
                <a:lnTo>
                  <a:pt x="2698021" y="370847"/>
                </a:lnTo>
                <a:lnTo>
                  <a:pt x="2702042" y="350909"/>
                </a:lnTo>
                <a:lnTo>
                  <a:pt x="2713010" y="334629"/>
                </a:lnTo>
                <a:lnTo>
                  <a:pt x="2729279" y="323654"/>
                </a:lnTo>
                <a:lnTo>
                  <a:pt x="2749204" y="319630"/>
                </a:lnTo>
                <a:lnTo>
                  <a:pt x="2769135" y="323654"/>
                </a:lnTo>
                <a:lnTo>
                  <a:pt x="2785415" y="334629"/>
                </a:lnTo>
                <a:lnTo>
                  <a:pt x="2796395" y="350909"/>
                </a:lnTo>
                <a:lnTo>
                  <a:pt x="2800421" y="370847"/>
                </a:lnTo>
                <a:lnTo>
                  <a:pt x="2796395" y="390785"/>
                </a:lnTo>
                <a:lnTo>
                  <a:pt x="2785415" y="407064"/>
                </a:lnTo>
                <a:lnTo>
                  <a:pt x="2769135" y="418040"/>
                </a:lnTo>
                <a:lnTo>
                  <a:pt x="2749204" y="422064"/>
                </a:lnTo>
                <a:close/>
              </a:path>
              <a:path w="4916170" h="1909445">
                <a:moveTo>
                  <a:pt x="3051783" y="425428"/>
                </a:moveTo>
                <a:lnTo>
                  <a:pt x="3030567" y="421139"/>
                </a:lnTo>
                <a:lnTo>
                  <a:pt x="3013235" y="409443"/>
                </a:lnTo>
                <a:lnTo>
                  <a:pt x="3001546" y="392099"/>
                </a:lnTo>
                <a:lnTo>
                  <a:pt x="2997259" y="370864"/>
                </a:lnTo>
                <a:lnTo>
                  <a:pt x="3001546" y="349630"/>
                </a:lnTo>
                <a:lnTo>
                  <a:pt x="3013235" y="332286"/>
                </a:lnTo>
                <a:lnTo>
                  <a:pt x="3030567" y="320589"/>
                </a:lnTo>
                <a:lnTo>
                  <a:pt x="3051783" y="316300"/>
                </a:lnTo>
                <a:lnTo>
                  <a:pt x="3073018" y="320589"/>
                </a:lnTo>
                <a:lnTo>
                  <a:pt x="3090360" y="332286"/>
                </a:lnTo>
                <a:lnTo>
                  <a:pt x="3102052" y="349630"/>
                </a:lnTo>
                <a:lnTo>
                  <a:pt x="3106340" y="370864"/>
                </a:lnTo>
                <a:lnTo>
                  <a:pt x="3102052" y="392099"/>
                </a:lnTo>
                <a:lnTo>
                  <a:pt x="3090360" y="409443"/>
                </a:lnTo>
                <a:lnTo>
                  <a:pt x="3073018" y="421139"/>
                </a:lnTo>
                <a:lnTo>
                  <a:pt x="3051783" y="425428"/>
                </a:lnTo>
                <a:close/>
              </a:path>
              <a:path w="4916170" h="1909445">
                <a:moveTo>
                  <a:pt x="3354395" y="427952"/>
                </a:moveTo>
                <a:lnTo>
                  <a:pt x="3332186" y="423464"/>
                </a:lnTo>
                <a:lnTo>
                  <a:pt x="3314050" y="411229"/>
                </a:lnTo>
                <a:lnTo>
                  <a:pt x="3301824" y="393083"/>
                </a:lnTo>
                <a:lnTo>
                  <a:pt x="3297341" y="370864"/>
                </a:lnTo>
                <a:lnTo>
                  <a:pt x="3301824" y="348646"/>
                </a:lnTo>
                <a:lnTo>
                  <a:pt x="3314050" y="330500"/>
                </a:lnTo>
                <a:lnTo>
                  <a:pt x="3332186" y="318264"/>
                </a:lnTo>
                <a:lnTo>
                  <a:pt x="3354395" y="313776"/>
                </a:lnTo>
                <a:lnTo>
                  <a:pt x="3376585" y="318264"/>
                </a:lnTo>
                <a:lnTo>
                  <a:pt x="3394710" y="330500"/>
                </a:lnTo>
                <a:lnTo>
                  <a:pt x="3406932" y="348646"/>
                </a:lnTo>
                <a:lnTo>
                  <a:pt x="3411415" y="370864"/>
                </a:lnTo>
                <a:lnTo>
                  <a:pt x="3406937" y="393083"/>
                </a:lnTo>
                <a:lnTo>
                  <a:pt x="3394722" y="411229"/>
                </a:lnTo>
                <a:lnTo>
                  <a:pt x="3376599" y="423464"/>
                </a:lnTo>
                <a:lnTo>
                  <a:pt x="3354395" y="427952"/>
                </a:lnTo>
                <a:close/>
              </a:path>
              <a:path w="4916170" h="1909445">
                <a:moveTo>
                  <a:pt x="3656973" y="430475"/>
                </a:moveTo>
                <a:lnTo>
                  <a:pt x="3633785" y="425790"/>
                </a:lnTo>
                <a:lnTo>
                  <a:pt x="3614845" y="413013"/>
                </a:lnTo>
                <a:lnTo>
                  <a:pt x="3602073" y="394065"/>
                </a:lnTo>
                <a:lnTo>
                  <a:pt x="3597389" y="370864"/>
                </a:lnTo>
                <a:lnTo>
                  <a:pt x="3602073" y="347663"/>
                </a:lnTo>
                <a:lnTo>
                  <a:pt x="3614845" y="328716"/>
                </a:lnTo>
                <a:lnTo>
                  <a:pt x="3633785" y="315941"/>
                </a:lnTo>
                <a:lnTo>
                  <a:pt x="3656973" y="311256"/>
                </a:lnTo>
                <a:lnTo>
                  <a:pt x="3680156" y="315941"/>
                </a:lnTo>
                <a:lnTo>
                  <a:pt x="3699084" y="328716"/>
                </a:lnTo>
                <a:lnTo>
                  <a:pt x="3711845" y="347663"/>
                </a:lnTo>
                <a:lnTo>
                  <a:pt x="3716524" y="370864"/>
                </a:lnTo>
                <a:lnTo>
                  <a:pt x="3711845" y="394065"/>
                </a:lnTo>
                <a:lnTo>
                  <a:pt x="3699084" y="413013"/>
                </a:lnTo>
                <a:lnTo>
                  <a:pt x="3680156" y="425790"/>
                </a:lnTo>
                <a:lnTo>
                  <a:pt x="3656973" y="430475"/>
                </a:lnTo>
                <a:close/>
              </a:path>
              <a:path w="4916170" h="1909445">
                <a:moveTo>
                  <a:pt x="3959551" y="434679"/>
                </a:moveTo>
                <a:lnTo>
                  <a:pt x="3934727" y="429666"/>
                </a:lnTo>
                <a:lnTo>
                  <a:pt x="3914458" y="415994"/>
                </a:lnTo>
                <a:lnTo>
                  <a:pt x="3900794" y="395715"/>
                </a:lnTo>
                <a:lnTo>
                  <a:pt x="3895783" y="370881"/>
                </a:lnTo>
                <a:lnTo>
                  <a:pt x="3900794" y="346046"/>
                </a:lnTo>
                <a:lnTo>
                  <a:pt x="3914458" y="325767"/>
                </a:lnTo>
                <a:lnTo>
                  <a:pt x="3934727" y="312095"/>
                </a:lnTo>
                <a:lnTo>
                  <a:pt x="3959551" y="307082"/>
                </a:lnTo>
                <a:lnTo>
                  <a:pt x="3984356" y="312095"/>
                </a:lnTo>
                <a:lnTo>
                  <a:pt x="4004615" y="325767"/>
                </a:lnTo>
                <a:lnTo>
                  <a:pt x="4018276" y="346046"/>
                </a:lnTo>
                <a:lnTo>
                  <a:pt x="4023286" y="370881"/>
                </a:lnTo>
                <a:lnTo>
                  <a:pt x="4018276" y="395715"/>
                </a:lnTo>
                <a:lnTo>
                  <a:pt x="4004615" y="415994"/>
                </a:lnTo>
                <a:lnTo>
                  <a:pt x="3984356" y="429666"/>
                </a:lnTo>
                <a:lnTo>
                  <a:pt x="3959551" y="434679"/>
                </a:lnTo>
                <a:close/>
              </a:path>
              <a:path w="4916170" h="1909445">
                <a:moveTo>
                  <a:pt x="4262130" y="438043"/>
                </a:moveTo>
                <a:lnTo>
                  <a:pt x="4235996" y="432765"/>
                </a:lnTo>
                <a:lnTo>
                  <a:pt x="4214653" y="418371"/>
                </a:lnTo>
                <a:lnTo>
                  <a:pt x="4200264" y="397022"/>
                </a:lnTo>
                <a:lnTo>
                  <a:pt x="4194987" y="370881"/>
                </a:lnTo>
                <a:lnTo>
                  <a:pt x="4200264" y="344741"/>
                </a:lnTo>
                <a:lnTo>
                  <a:pt x="4214653" y="323392"/>
                </a:lnTo>
                <a:lnTo>
                  <a:pt x="4235996" y="308997"/>
                </a:lnTo>
                <a:lnTo>
                  <a:pt x="4262130" y="303718"/>
                </a:lnTo>
                <a:lnTo>
                  <a:pt x="4288244" y="308997"/>
                </a:lnTo>
                <a:lnTo>
                  <a:pt x="4309576" y="323392"/>
                </a:lnTo>
                <a:lnTo>
                  <a:pt x="4323962" y="344741"/>
                </a:lnTo>
                <a:lnTo>
                  <a:pt x="4329238" y="370881"/>
                </a:lnTo>
                <a:lnTo>
                  <a:pt x="4323962" y="397022"/>
                </a:lnTo>
                <a:lnTo>
                  <a:pt x="4309576" y="418371"/>
                </a:lnTo>
                <a:lnTo>
                  <a:pt x="4288244" y="432765"/>
                </a:lnTo>
                <a:lnTo>
                  <a:pt x="4262130" y="438043"/>
                </a:lnTo>
                <a:close/>
              </a:path>
              <a:path w="4916170" h="1909445">
                <a:moveTo>
                  <a:pt x="4564708" y="442247"/>
                </a:moveTo>
                <a:lnTo>
                  <a:pt x="4536938" y="436641"/>
                </a:lnTo>
                <a:lnTo>
                  <a:pt x="4514267" y="421349"/>
                </a:lnTo>
                <a:lnTo>
                  <a:pt x="4498985" y="398665"/>
                </a:lnTo>
                <a:lnTo>
                  <a:pt x="4493382" y="370881"/>
                </a:lnTo>
                <a:lnTo>
                  <a:pt x="4498985" y="343097"/>
                </a:lnTo>
                <a:lnTo>
                  <a:pt x="4514267" y="320413"/>
                </a:lnTo>
                <a:lnTo>
                  <a:pt x="4536938" y="305121"/>
                </a:lnTo>
                <a:lnTo>
                  <a:pt x="4564708" y="299514"/>
                </a:lnTo>
                <a:lnTo>
                  <a:pt x="4592464" y="305121"/>
                </a:lnTo>
                <a:lnTo>
                  <a:pt x="4615136" y="320413"/>
                </a:lnTo>
                <a:lnTo>
                  <a:pt x="4630426" y="343097"/>
                </a:lnTo>
                <a:lnTo>
                  <a:pt x="4636034" y="370881"/>
                </a:lnTo>
                <a:lnTo>
                  <a:pt x="4630426" y="398665"/>
                </a:lnTo>
                <a:lnTo>
                  <a:pt x="4615136" y="421349"/>
                </a:lnTo>
                <a:lnTo>
                  <a:pt x="4592464" y="436641"/>
                </a:lnTo>
                <a:lnTo>
                  <a:pt x="4564708" y="442247"/>
                </a:lnTo>
                <a:close/>
              </a:path>
              <a:path w="4916170" h="1909445">
                <a:moveTo>
                  <a:pt x="4867287" y="419574"/>
                </a:moveTo>
                <a:lnTo>
                  <a:pt x="4848335" y="415748"/>
                </a:lnTo>
                <a:lnTo>
                  <a:pt x="4832859" y="405314"/>
                </a:lnTo>
                <a:lnTo>
                  <a:pt x="4822425" y="389836"/>
                </a:lnTo>
                <a:lnTo>
                  <a:pt x="4818599" y="370881"/>
                </a:lnTo>
                <a:lnTo>
                  <a:pt x="4822425" y="351926"/>
                </a:lnTo>
                <a:lnTo>
                  <a:pt x="4832859" y="336449"/>
                </a:lnTo>
                <a:lnTo>
                  <a:pt x="4848335" y="326014"/>
                </a:lnTo>
                <a:lnTo>
                  <a:pt x="4867287" y="322187"/>
                </a:lnTo>
                <a:lnTo>
                  <a:pt x="4886219" y="326014"/>
                </a:lnTo>
                <a:lnTo>
                  <a:pt x="4901684" y="336449"/>
                </a:lnTo>
                <a:lnTo>
                  <a:pt x="4912114" y="351926"/>
                </a:lnTo>
                <a:lnTo>
                  <a:pt x="4915939" y="370881"/>
                </a:lnTo>
                <a:lnTo>
                  <a:pt x="4912114" y="389836"/>
                </a:lnTo>
                <a:lnTo>
                  <a:pt x="4901684" y="405314"/>
                </a:lnTo>
                <a:lnTo>
                  <a:pt x="4886219" y="415748"/>
                </a:lnTo>
                <a:lnTo>
                  <a:pt x="4867287" y="419574"/>
                </a:lnTo>
                <a:close/>
              </a:path>
              <a:path w="4916170" h="1909445">
                <a:moveTo>
                  <a:pt x="26006" y="699712"/>
                </a:moveTo>
                <a:lnTo>
                  <a:pt x="15886" y="697667"/>
                </a:lnTo>
                <a:lnTo>
                  <a:pt x="7619" y="692089"/>
                </a:lnTo>
                <a:lnTo>
                  <a:pt x="2044" y="683818"/>
                </a:lnTo>
                <a:lnTo>
                  <a:pt x="0" y="673692"/>
                </a:lnTo>
                <a:lnTo>
                  <a:pt x="2044" y="663567"/>
                </a:lnTo>
                <a:lnTo>
                  <a:pt x="7619" y="655296"/>
                </a:lnTo>
                <a:lnTo>
                  <a:pt x="15886" y="649718"/>
                </a:lnTo>
                <a:lnTo>
                  <a:pt x="26006" y="647672"/>
                </a:lnTo>
                <a:lnTo>
                  <a:pt x="36124" y="649718"/>
                </a:lnTo>
                <a:lnTo>
                  <a:pt x="44390" y="655296"/>
                </a:lnTo>
                <a:lnTo>
                  <a:pt x="49965" y="663567"/>
                </a:lnTo>
                <a:lnTo>
                  <a:pt x="52009" y="673692"/>
                </a:lnTo>
                <a:lnTo>
                  <a:pt x="49967" y="683818"/>
                </a:lnTo>
                <a:lnTo>
                  <a:pt x="44396" y="692089"/>
                </a:lnTo>
                <a:lnTo>
                  <a:pt x="36131" y="697667"/>
                </a:lnTo>
                <a:lnTo>
                  <a:pt x="26006" y="699712"/>
                </a:lnTo>
                <a:close/>
              </a:path>
              <a:path w="4916170" h="1909445">
                <a:moveTo>
                  <a:pt x="328584" y="703076"/>
                </a:moveTo>
                <a:lnTo>
                  <a:pt x="317152" y="700767"/>
                </a:lnTo>
                <a:lnTo>
                  <a:pt x="307818" y="694471"/>
                </a:lnTo>
                <a:lnTo>
                  <a:pt x="301525" y="685131"/>
                </a:lnTo>
                <a:lnTo>
                  <a:pt x="299217" y="673692"/>
                </a:lnTo>
                <a:lnTo>
                  <a:pt x="301525" y="662253"/>
                </a:lnTo>
                <a:lnTo>
                  <a:pt x="307818" y="652913"/>
                </a:lnTo>
                <a:lnTo>
                  <a:pt x="317152" y="646616"/>
                </a:lnTo>
                <a:lnTo>
                  <a:pt x="328584" y="644308"/>
                </a:lnTo>
                <a:lnTo>
                  <a:pt x="340017" y="646616"/>
                </a:lnTo>
                <a:lnTo>
                  <a:pt x="349351" y="652913"/>
                </a:lnTo>
                <a:lnTo>
                  <a:pt x="355644" y="662253"/>
                </a:lnTo>
                <a:lnTo>
                  <a:pt x="357951" y="673692"/>
                </a:lnTo>
                <a:lnTo>
                  <a:pt x="355644" y="685131"/>
                </a:lnTo>
                <a:lnTo>
                  <a:pt x="349351" y="694471"/>
                </a:lnTo>
                <a:lnTo>
                  <a:pt x="340017" y="700767"/>
                </a:lnTo>
                <a:lnTo>
                  <a:pt x="328584" y="703076"/>
                </a:lnTo>
                <a:close/>
              </a:path>
              <a:path w="4916170" h="1909445">
                <a:moveTo>
                  <a:pt x="631163" y="706440"/>
                </a:moveTo>
                <a:lnTo>
                  <a:pt x="618425" y="703865"/>
                </a:lnTo>
                <a:lnTo>
                  <a:pt x="608022" y="696846"/>
                </a:lnTo>
                <a:lnTo>
                  <a:pt x="601008" y="686437"/>
                </a:lnTo>
                <a:lnTo>
                  <a:pt x="598435" y="673692"/>
                </a:lnTo>
                <a:lnTo>
                  <a:pt x="601008" y="660947"/>
                </a:lnTo>
                <a:lnTo>
                  <a:pt x="608022" y="650537"/>
                </a:lnTo>
                <a:lnTo>
                  <a:pt x="618425" y="643518"/>
                </a:lnTo>
                <a:lnTo>
                  <a:pt x="631163" y="640944"/>
                </a:lnTo>
                <a:lnTo>
                  <a:pt x="643901" y="643518"/>
                </a:lnTo>
                <a:lnTo>
                  <a:pt x="654305" y="650537"/>
                </a:lnTo>
                <a:lnTo>
                  <a:pt x="661321" y="660947"/>
                </a:lnTo>
                <a:lnTo>
                  <a:pt x="663894" y="673692"/>
                </a:lnTo>
                <a:lnTo>
                  <a:pt x="661321" y="686437"/>
                </a:lnTo>
                <a:lnTo>
                  <a:pt x="654305" y="696846"/>
                </a:lnTo>
                <a:lnTo>
                  <a:pt x="643901" y="703865"/>
                </a:lnTo>
                <a:lnTo>
                  <a:pt x="631163" y="706440"/>
                </a:lnTo>
                <a:close/>
              </a:path>
              <a:path w="4916170" h="1909445">
                <a:moveTo>
                  <a:pt x="933741" y="708963"/>
                </a:moveTo>
                <a:lnTo>
                  <a:pt x="920032" y="706192"/>
                </a:lnTo>
                <a:lnTo>
                  <a:pt x="908833" y="698634"/>
                </a:lnTo>
                <a:lnTo>
                  <a:pt x="901280" y="687427"/>
                </a:lnTo>
                <a:lnTo>
                  <a:pt x="898510" y="673709"/>
                </a:lnTo>
                <a:lnTo>
                  <a:pt x="901280" y="659990"/>
                </a:lnTo>
                <a:lnTo>
                  <a:pt x="908833" y="648783"/>
                </a:lnTo>
                <a:lnTo>
                  <a:pt x="920032" y="641226"/>
                </a:lnTo>
                <a:lnTo>
                  <a:pt x="933741" y="638454"/>
                </a:lnTo>
                <a:lnTo>
                  <a:pt x="947452" y="641226"/>
                </a:lnTo>
                <a:lnTo>
                  <a:pt x="958652" y="648783"/>
                </a:lnTo>
                <a:lnTo>
                  <a:pt x="966205" y="659990"/>
                </a:lnTo>
                <a:lnTo>
                  <a:pt x="968975" y="673709"/>
                </a:lnTo>
                <a:lnTo>
                  <a:pt x="966208" y="687427"/>
                </a:lnTo>
                <a:lnTo>
                  <a:pt x="958659" y="698634"/>
                </a:lnTo>
                <a:lnTo>
                  <a:pt x="947459" y="706192"/>
                </a:lnTo>
                <a:lnTo>
                  <a:pt x="933741" y="708963"/>
                </a:lnTo>
                <a:close/>
              </a:path>
              <a:path w="4916170" h="1909445">
                <a:moveTo>
                  <a:pt x="1236313" y="711487"/>
                </a:moveTo>
                <a:lnTo>
                  <a:pt x="1221617" y="708517"/>
                </a:lnTo>
                <a:lnTo>
                  <a:pt x="1209616" y="700420"/>
                </a:lnTo>
                <a:lnTo>
                  <a:pt x="1201525" y="688411"/>
                </a:lnTo>
                <a:lnTo>
                  <a:pt x="1198558" y="673709"/>
                </a:lnTo>
                <a:lnTo>
                  <a:pt x="1201525" y="659008"/>
                </a:lnTo>
                <a:lnTo>
                  <a:pt x="1209616" y="646999"/>
                </a:lnTo>
                <a:lnTo>
                  <a:pt x="1221617" y="638900"/>
                </a:lnTo>
                <a:lnTo>
                  <a:pt x="1236313" y="635930"/>
                </a:lnTo>
                <a:lnTo>
                  <a:pt x="1251008" y="638900"/>
                </a:lnTo>
                <a:lnTo>
                  <a:pt x="1263009" y="646999"/>
                </a:lnTo>
                <a:lnTo>
                  <a:pt x="1271100" y="659008"/>
                </a:lnTo>
                <a:lnTo>
                  <a:pt x="1274067" y="673709"/>
                </a:lnTo>
                <a:lnTo>
                  <a:pt x="1271100" y="688411"/>
                </a:lnTo>
                <a:lnTo>
                  <a:pt x="1263009" y="700420"/>
                </a:lnTo>
                <a:lnTo>
                  <a:pt x="1251008" y="708517"/>
                </a:lnTo>
                <a:lnTo>
                  <a:pt x="1236313" y="711487"/>
                </a:lnTo>
                <a:close/>
              </a:path>
              <a:path w="4916170" h="1909445">
                <a:moveTo>
                  <a:pt x="1538891" y="714851"/>
                </a:moveTo>
                <a:lnTo>
                  <a:pt x="1522890" y="711618"/>
                </a:lnTo>
                <a:lnTo>
                  <a:pt x="1509828" y="702801"/>
                </a:lnTo>
                <a:lnTo>
                  <a:pt x="1501024" y="689724"/>
                </a:lnTo>
                <a:lnTo>
                  <a:pt x="1497796" y="673709"/>
                </a:lnTo>
                <a:lnTo>
                  <a:pt x="1501024" y="657694"/>
                </a:lnTo>
                <a:lnTo>
                  <a:pt x="1509828" y="644616"/>
                </a:lnTo>
                <a:lnTo>
                  <a:pt x="1522890" y="635799"/>
                </a:lnTo>
                <a:lnTo>
                  <a:pt x="1538891" y="632566"/>
                </a:lnTo>
                <a:lnTo>
                  <a:pt x="1554897" y="635799"/>
                </a:lnTo>
                <a:lnTo>
                  <a:pt x="1567970" y="644616"/>
                </a:lnTo>
                <a:lnTo>
                  <a:pt x="1576787" y="657694"/>
                </a:lnTo>
                <a:lnTo>
                  <a:pt x="1580020" y="673709"/>
                </a:lnTo>
                <a:lnTo>
                  <a:pt x="1576787" y="689724"/>
                </a:lnTo>
                <a:lnTo>
                  <a:pt x="1567970" y="702801"/>
                </a:lnTo>
                <a:lnTo>
                  <a:pt x="1554897" y="711618"/>
                </a:lnTo>
                <a:lnTo>
                  <a:pt x="1538891" y="714851"/>
                </a:lnTo>
                <a:close/>
              </a:path>
              <a:path w="4916170" h="1909445">
                <a:moveTo>
                  <a:pt x="1841469" y="717375"/>
                </a:moveTo>
                <a:lnTo>
                  <a:pt x="1824490" y="713944"/>
                </a:lnTo>
                <a:lnTo>
                  <a:pt x="1810623" y="704589"/>
                </a:lnTo>
                <a:lnTo>
                  <a:pt x="1801272" y="690714"/>
                </a:lnTo>
                <a:lnTo>
                  <a:pt x="1797844" y="673726"/>
                </a:lnTo>
                <a:lnTo>
                  <a:pt x="1801272" y="656737"/>
                </a:lnTo>
                <a:lnTo>
                  <a:pt x="1810623" y="642862"/>
                </a:lnTo>
                <a:lnTo>
                  <a:pt x="1824490" y="633507"/>
                </a:lnTo>
                <a:lnTo>
                  <a:pt x="1841469" y="630076"/>
                </a:lnTo>
                <a:lnTo>
                  <a:pt x="1858449" y="633507"/>
                </a:lnTo>
                <a:lnTo>
                  <a:pt x="1872316" y="642862"/>
                </a:lnTo>
                <a:lnTo>
                  <a:pt x="1881666" y="656737"/>
                </a:lnTo>
                <a:lnTo>
                  <a:pt x="1885095" y="673726"/>
                </a:lnTo>
                <a:lnTo>
                  <a:pt x="1881666" y="690714"/>
                </a:lnTo>
                <a:lnTo>
                  <a:pt x="1872316" y="704589"/>
                </a:lnTo>
                <a:lnTo>
                  <a:pt x="1858449" y="713944"/>
                </a:lnTo>
                <a:lnTo>
                  <a:pt x="1841469" y="717375"/>
                </a:lnTo>
                <a:close/>
              </a:path>
              <a:path w="4916170" h="1909445">
                <a:moveTo>
                  <a:pt x="2144047" y="719898"/>
                </a:moveTo>
                <a:lnTo>
                  <a:pt x="2126094" y="716270"/>
                </a:lnTo>
                <a:lnTo>
                  <a:pt x="2111434" y="706375"/>
                </a:lnTo>
                <a:lnTo>
                  <a:pt x="2101550" y="691698"/>
                </a:lnTo>
                <a:lnTo>
                  <a:pt x="2097925" y="673726"/>
                </a:lnTo>
                <a:lnTo>
                  <a:pt x="2101550" y="655755"/>
                </a:lnTo>
                <a:lnTo>
                  <a:pt x="2111434" y="641079"/>
                </a:lnTo>
                <a:lnTo>
                  <a:pt x="2126094" y="631184"/>
                </a:lnTo>
                <a:lnTo>
                  <a:pt x="2144047" y="627556"/>
                </a:lnTo>
                <a:lnTo>
                  <a:pt x="2162020" y="631184"/>
                </a:lnTo>
                <a:lnTo>
                  <a:pt x="2176691" y="641079"/>
                </a:lnTo>
                <a:lnTo>
                  <a:pt x="2186579" y="655755"/>
                </a:lnTo>
                <a:lnTo>
                  <a:pt x="2190204" y="673726"/>
                </a:lnTo>
                <a:lnTo>
                  <a:pt x="2186579" y="691698"/>
                </a:lnTo>
                <a:lnTo>
                  <a:pt x="2176691" y="706375"/>
                </a:lnTo>
                <a:lnTo>
                  <a:pt x="2162020" y="716270"/>
                </a:lnTo>
                <a:lnTo>
                  <a:pt x="2144047" y="719898"/>
                </a:lnTo>
                <a:close/>
              </a:path>
              <a:path w="4916170" h="1909445">
                <a:moveTo>
                  <a:pt x="2446626" y="722419"/>
                </a:moveTo>
                <a:lnTo>
                  <a:pt x="2427694" y="718592"/>
                </a:lnTo>
                <a:lnTo>
                  <a:pt x="2412228" y="708157"/>
                </a:lnTo>
                <a:lnTo>
                  <a:pt x="2401798" y="692680"/>
                </a:lnTo>
                <a:lnTo>
                  <a:pt x="2397973" y="673726"/>
                </a:lnTo>
                <a:lnTo>
                  <a:pt x="2401798" y="654771"/>
                </a:lnTo>
                <a:lnTo>
                  <a:pt x="2412228" y="639294"/>
                </a:lnTo>
                <a:lnTo>
                  <a:pt x="2427694" y="628859"/>
                </a:lnTo>
                <a:lnTo>
                  <a:pt x="2446626" y="625032"/>
                </a:lnTo>
                <a:lnTo>
                  <a:pt x="2465578" y="628859"/>
                </a:lnTo>
                <a:lnTo>
                  <a:pt x="2481053" y="639294"/>
                </a:lnTo>
                <a:lnTo>
                  <a:pt x="2491487" y="654771"/>
                </a:lnTo>
                <a:lnTo>
                  <a:pt x="2495313" y="673726"/>
                </a:lnTo>
                <a:lnTo>
                  <a:pt x="2491487" y="692680"/>
                </a:lnTo>
                <a:lnTo>
                  <a:pt x="2481053" y="708157"/>
                </a:lnTo>
                <a:lnTo>
                  <a:pt x="2465578" y="718592"/>
                </a:lnTo>
                <a:lnTo>
                  <a:pt x="2446626" y="722419"/>
                </a:lnTo>
                <a:close/>
              </a:path>
              <a:path w="4916170" h="1909445">
                <a:moveTo>
                  <a:pt x="2749204" y="724942"/>
                </a:moveTo>
                <a:lnTo>
                  <a:pt x="2729279" y="720918"/>
                </a:lnTo>
                <a:lnTo>
                  <a:pt x="2713010" y="709943"/>
                </a:lnTo>
                <a:lnTo>
                  <a:pt x="2702042" y="693663"/>
                </a:lnTo>
                <a:lnTo>
                  <a:pt x="2698021" y="673726"/>
                </a:lnTo>
                <a:lnTo>
                  <a:pt x="2702042" y="653788"/>
                </a:lnTo>
                <a:lnTo>
                  <a:pt x="2713010" y="637508"/>
                </a:lnTo>
                <a:lnTo>
                  <a:pt x="2729279" y="626533"/>
                </a:lnTo>
                <a:lnTo>
                  <a:pt x="2749204" y="622509"/>
                </a:lnTo>
                <a:lnTo>
                  <a:pt x="2769135" y="626533"/>
                </a:lnTo>
                <a:lnTo>
                  <a:pt x="2785415" y="637508"/>
                </a:lnTo>
                <a:lnTo>
                  <a:pt x="2796395" y="653788"/>
                </a:lnTo>
                <a:lnTo>
                  <a:pt x="2800421" y="673726"/>
                </a:lnTo>
                <a:lnTo>
                  <a:pt x="2796395" y="693663"/>
                </a:lnTo>
                <a:lnTo>
                  <a:pt x="2785415" y="709943"/>
                </a:lnTo>
                <a:lnTo>
                  <a:pt x="2769135" y="720918"/>
                </a:lnTo>
                <a:lnTo>
                  <a:pt x="2749204" y="724942"/>
                </a:lnTo>
                <a:close/>
              </a:path>
              <a:path w="4916170" h="1909445">
                <a:moveTo>
                  <a:pt x="3051783" y="728306"/>
                </a:moveTo>
                <a:lnTo>
                  <a:pt x="3030567" y="724017"/>
                </a:lnTo>
                <a:lnTo>
                  <a:pt x="3013235" y="712322"/>
                </a:lnTo>
                <a:lnTo>
                  <a:pt x="3001546" y="694977"/>
                </a:lnTo>
                <a:lnTo>
                  <a:pt x="2997259" y="673742"/>
                </a:lnTo>
                <a:lnTo>
                  <a:pt x="3001546" y="652509"/>
                </a:lnTo>
                <a:lnTo>
                  <a:pt x="3013235" y="635164"/>
                </a:lnTo>
                <a:lnTo>
                  <a:pt x="3030567" y="623468"/>
                </a:lnTo>
                <a:lnTo>
                  <a:pt x="3051783" y="619178"/>
                </a:lnTo>
                <a:lnTo>
                  <a:pt x="3073018" y="623468"/>
                </a:lnTo>
                <a:lnTo>
                  <a:pt x="3090360" y="635164"/>
                </a:lnTo>
                <a:lnTo>
                  <a:pt x="3102052" y="652509"/>
                </a:lnTo>
                <a:lnTo>
                  <a:pt x="3106340" y="673742"/>
                </a:lnTo>
                <a:lnTo>
                  <a:pt x="3102052" y="694977"/>
                </a:lnTo>
                <a:lnTo>
                  <a:pt x="3090360" y="712322"/>
                </a:lnTo>
                <a:lnTo>
                  <a:pt x="3073018" y="724017"/>
                </a:lnTo>
                <a:lnTo>
                  <a:pt x="3051783" y="728306"/>
                </a:lnTo>
                <a:close/>
              </a:path>
              <a:path w="4916170" h="1909445">
                <a:moveTo>
                  <a:pt x="3354395" y="730830"/>
                </a:moveTo>
                <a:lnTo>
                  <a:pt x="3332186" y="726343"/>
                </a:lnTo>
                <a:lnTo>
                  <a:pt x="3314050" y="714106"/>
                </a:lnTo>
                <a:lnTo>
                  <a:pt x="3301824" y="695960"/>
                </a:lnTo>
                <a:lnTo>
                  <a:pt x="3297341" y="673742"/>
                </a:lnTo>
                <a:lnTo>
                  <a:pt x="3301824" y="651525"/>
                </a:lnTo>
                <a:lnTo>
                  <a:pt x="3314050" y="633379"/>
                </a:lnTo>
                <a:lnTo>
                  <a:pt x="3332186" y="621142"/>
                </a:lnTo>
                <a:lnTo>
                  <a:pt x="3354395" y="616655"/>
                </a:lnTo>
                <a:lnTo>
                  <a:pt x="3376585" y="621142"/>
                </a:lnTo>
                <a:lnTo>
                  <a:pt x="3394710" y="633379"/>
                </a:lnTo>
                <a:lnTo>
                  <a:pt x="3406932" y="651525"/>
                </a:lnTo>
                <a:lnTo>
                  <a:pt x="3411415" y="673742"/>
                </a:lnTo>
                <a:lnTo>
                  <a:pt x="3406937" y="695960"/>
                </a:lnTo>
                <a:lnTo>
                  <a:pt x="3394722" y="714106"/>
                </a:lnTo>
                <a:lnTo>
                  <a:pt x="3376599" y="726343"/>
                </a:lnTo>
                <a:lnTo>
                  <a:pt x="3354395" y="730830"/>
                </a:lnTo>
                <a:close/>
              </a:path>
              <a:path w="4916170" h="1909445">
                <a:moveTo>
                  <a:pt x="3656973" y="733354"/>
                </a:moveTo>
                <a:lnTo>
                  <a:pt x="3633785" y="728668"/>
                </a:lnTo>
                <a:lnTo>
                  <a:pt x="3614845" y="715892"/>
                </a:lnTo>
                <a:lnTo>
                  <a:pt x="3602073" y="696943"/>
                </a:lnTo>
                <a:lnTo>
                  <a:pt x="3597389" y="673742"/>
                </a:lnTo>
                <a:lnTo>
                  <a:pt x="3602073" y="650541"/>
                </a:lnTo>
                <a:lnTo>
                  <a:pt x="3614845" y="631593"/>
                </a:lnTo>
                <a:lnTo>
                  <a:pt x="3633785" y="618816"/>
                </a:lnTo>
                <a:lnTo>
                  <a:pt x="3656973" y="614131"/>
                </a:lnTo>
                <a:lnTo>
                  <a:pt x="3680156" y="618816"/>
                </a:lnTo>
                <a:lnTo>
                  <a:pt x="3699084" y="631593"/>
                </a:lnTo>
                <a:lnTo>
                  <a:pt x="3711845" y="650541"/>
                </a:lnTo>
                <a:lnTo>
                  <a:pt x="3716524" y="673742"/>
                </a:lnTo>
                <a:lnTo>
                  <a:pt x="3711845" y="696943"/>
                </a:lnTo>
                <a:lnTo>
                  <a:pt x="3699084" y="715892"/>
                </a:lnTo>
                <a:lnTo>
                  <a:pt x="3680156" y="728668"/>
                </a:lnTo>
                <a:lnTo>
                  <a:pt x="3656973" y="733354"/>
                </a:lnTo>
                <a:close/>
              </a:path>
              <a:path w="4916170" h="1909445">
                <a:moveTo>
                  <a:pt x="3959551" y="737558"/>
                </a:moveTo>
                <a:lnTo>
                  <a:pt x="3934727" y="732545"/>
                </a:lnTo>
                <a:lnTo>
                  <a:pt x="3914458" y="718873"/>
                </a:lnTo>
                <a:lnTo>
                  <a:pt x="3900794" y="698594"/>
                </a:lnTo>
                <a:lnTo>
                  <a:pt x="3895783" y="673759"/>
                </a:lnTo>
                <a:lnTo>
                  <a:pt x="3900794" y="648925"/>
                </a:lnTo>
                <a:lnTo>
                  <a:pt x="3914458" y="628646"/>
                </a:lnTo>
                <a:lnTo>
                  <a:pt x="3934727" y="614974"/>
                </a:lnTo>
                <a:lnTo>
                  <a:pt x="3959551" y="609961"/>
                </a:lnTo>
                <a:lnTo>
                  <a:pt x="3984356" y="614974"/>
                </a:lnTo>
                <a:lnTo>
                  <a:pt x="4004615" y="628646"/>
                </a:lnTo>
                <a:lnTo>
                  <a:pt x="4018276" y="648925"/>
                </a:lnTo>
                <a:lnTo>
                  <a:pt x="4023286" y="673759"/>
                </a:lnTo>
                <a:lnTo>
                  <a:pt x="4018276" y="698594"/>
                </a:lnTo>
                <a:lnTo>
                  <a:pt x="4004615" y="718873"/>
                </a:lnTo>
                <a:lnTo>
                  <a:pt x="3984356" y="732545"/>
                </a:lnTo>
                <a:lnTo>
                  <a:pt x="3959551" y="737558"/>
                </a:lnTo>
                <a:close/>
              </a:path>
              <a:path w="4916170" h="1909445">
                <a:moveTo>
                  <a:pt x="4262130" y="740922"/>
                </a:moveTo>
                <a:lnTo>
                  <a:pt x="4235996" y="735643"/>
                </a:lnTo>
                <a:lnTo>
                  <a:pt x="4214653" y="721249"/>
                </a:lnTo>
                <a:lnTo>
                  <a:pt x="4200264" y="699901"/>
                </a:lnTo>
                <a:lnTo>
                  <a:pt x="4194987" y="673759"/>
                </a:lnTo>
                <a:lnTo>
                  <a:pt x="4200264" y="647619"/>
                </a:lnTo>
                <a:lnTo>
                  <a:pt x="4214653" y="626271"/>
                </a:lnTo>
                <a:lnTo>
                  <a:pt x="4235996" y="611876"/>
                </a:lnTo>
                <a:lnTo>
                  <a:pt x="4262130" y="606597"/>
                </a:lnTo>
                <a:lnTo>
                  <a:pt x="4288244" y="611876"/>
                </a:lnTo>
                <a:lnTo>
                  <a:pt x="4309576" y="626271"/>
                </a:lnTo>
                <a:lnTo>
                  <a:pt x="4323962" y="647619"/>
                </a:lnTo>
                <a:lnTo>
                  <a:pt x="4329238" y="673759"/>
                </a:lnTo>
                <a:lnTo>
                  <a:pt x="4323962" y="699901"/>
                </a:lnTo>
                <a:lnTo>
                  <a:pt x="4309576" y="721249"/>
                </a:lnTo>
                <a:lnTo>
                  <a:pt x="4288244" y="735643"/>
                </a:lnTo>
                <a:lnTo>
                  <a:pt x="4262130" y="740922"/>
                </a:lnTo>
                <a:close/>
              </a:path>
              <a:path w="4916170" h="1909445">
                <a:moveTo>
                  <a:pt x="4564708" y="745129"/>
                </a:moveTo>
                <a:lnTo>
                  <a:pt x="4536938" y="739522"/>
                </a:lnTo>
                <a:lnTo>
                  <a:pt x="4514267" y="724230"/>
                </a:lnTo>
                <a:lnTo>
                  <a:pt x="4498985" y="701545"/>
                </a:lnTo>
                <a:lnTo>
                  <a:pt x="4493382" y="673759"/>
                </a:lnTo>
                <a:lnTo>
                  <a:pt x="4498985" y="645976"/>
                </a:lnTo>
                <a:lnTo>
                  <a:pt x="4514267" y="623292"/>
                </a:lnTo>
                <a:lnTo>
                  <a:pt x="4536938" y="608000"/>
                </a:lnTo>
                <a:lnTo>
                  <a:pt x="4564708" y="602393"/>
                </a:lnTo>
                <a:lnTo>
                  <a:pt x="4592464" y="608000"/>
                </a:lnTo>
                <a:lnTo>
                  <a:pt x="4615136" y="623292"/>
                </a:lnTo>
                <a:lnTo>
                  <a:pt x="4630426" y="645976"/>
                </a:lnTo>
                <a:lnTo>
                  <a:pt x="4636034" y="673759"/>
                </a:lnTo>
                <a:lnTo>
                  <a:pt x="4630426" y="701545"/>
                </a:lnTo>
                <a:lnTo>
                  <a:pt x="4615136" y="724230"/>
                </a:lnTo>
                <a:lnTo>
                  <a:pt x="4592464" y="739522"/>
                </a:lnTo>
                <a:lnTo>
                  <a:pt x="4564708" y="745129"/>
                </a:lnTo>
                <a:close/>
              </a:path>
              <a:path w="4916170" h="1909445">
                <a:moveTo>
                  <a:pt x="4867287" y="713221"/>
                </a:moveTo>
                <a:lnTo>
                  <a:pt x="4851929" y="710121"/>
                </a:lnTo>
                <a:lnTo>
                  <a:pt x="4839392" y="701665"/>
                </a:lnTo>
                <a:lnTo>
                  <a:pt x="4830942" y="689122"/>
                </a:lnTo>
                <a:lnTo>
                  <a:pt x="4827844" y="673759"/>
                </a:lnTo>
                <a:lnTo>
                  <a:pt x="4830942" y="658397"/>
                </a:lnTo>
                <a:lnTo>
                  <a:pt x="4839392" y="645855"/>
                </a:lnTo>
                <a:lnTo>
                  <a:pt x="4851929" y="637400"/>
                </a:lnTo>
                <a:lnTo>
                  <a:pt x="4867287" y="634301"/>
                </a:lnTo>
                <a:lnTo>
                  <a:pt x="4882625" y="637400"/>
                </a:lnTo>
                <a:lnTo>
                  <a:pt x="4895151" y="645855"/>
                </a:lnTo>
                <a:lnTo>
                  <a:pt x="4903597" y="658397"/>
                </a:lnTo>
                <a:lnTo>
                  <a:pt x="4906694" y="673759"/>
                </a:lnTo>
                <a:lnTo>
                  <a:pt x="4903597" y="689122"/>
                </a:lnTo>
                <a:lnTo>
                  <a:pt x="4895151" y="701665"/>
                </a:lnTo>
                <a:lnTo>
                  <a:pt x="4882625" y="710121"/>
                </a:lnTo>
                <a:lnTo>
                  <a:pt x="4867287" y="713221"/>
                </a:lnTo>
                <a:close/>
              </a:path>
              <a:path w="4916170" h="1909445">
                <a:moveTo>
                  <a:pt x="26006" y="1002591"/>
                </a:moveTo>
                <a:lnTo>
                  <a:pt x="15886" y="1000545"/>
                </a:lnTo>
                <a:lnTo>
                  <a:pt x="7619" y="994968"/>
                </a:lnTo>
                <a:lnTo>
                  <a:pt x="2044" y="986697"/>
                </a:lnTo>
                <a:lnTo>
                  <a:pt x="0" y="976570"/>
                </a:lnTo>
                <a:lnTo>
                  <a:pt x="2044" y="966445"/>
                </a:lnTo>
                <a:lnTo>
                  <a:pt x="7619" y="958174"/>
                </a:lnTo>
                <a:lnTo>
                  <a:pt x="15886" y="952596"/>
                </a:lnTo>
                <a:lnTo>
                  <a:pt x="26006" y="950550"/>
                </a:lnTo>
                <a:lnTo>
                  <a:pt x="36124" y="952596"/>
                </a:lnTo>
                <a:lnTo>
                  <a:pt x="44390" y="958174"/>
                </a:lnTo>
                <a:lnTo>
                  <a:pt x="49965" y="966445"/>
                </a:lnTo>
                <a:lnTo>
                  <a:pt x="52009" y="976570"/>
                </a:lnTo>
                <a:lnTo>
                  <a:pt x="49967" y="986697"/>
                </a:lnTo>
                <a:lnTo>
                  <a:pt x="44396" y="994968"/>
                </a:lnTo>
                <a:lnTo>
                  <a:pt x="36131" y="1000545"/>
                </a:lnTo>
                <a:lnTo>
                  <a:pt x="26006" y="1002591"/>
                </a:lnTo>
                <a:close/>
              </a:path>
              <a:path w="4916170" h="1909445">
                <a:moveTo>
                  <a:pt x="328584" y="1005954"/>
                </a:moveTo>
                <a:lnTo>
                  <a:pt x="317152" y="1003646"/>
                </a:lnTo>
                <a:lnTo>
                  <a:pt x="307818" y="997349"/>
                </a:lnTo>
                <a:lnTo>
                  <a:pt x="301525" y="988010"/>
                </a:lnTo>
                <a:lnTo>
                  <a:pt x="299217" y="976570"/>
                </a:lnTo>
                <a:lnTo>
                  <a:pt x="301525" y="965131"/>
                </a:lnTo>
                <a:lnTo>
                  <a:pt x="307818" y="955791"/>
                </a:lnTo>
                <a:lnTo>
                  <a:pt x="317152" y="949495"/>
                </a:lnTo>
                <a:lnTo>
                  <a:pt x="328584" y="947186"/>
                </a:lnTo>
                <a:lnTo>
                  <a:pt x="340017" y="949495"/>
                </a:lnTo>
                <a:lnTo>
                  <a:pt x="349351" y="955791"/>
                </a:lnTo>
                <a:lnTo>
                  <a:pt x="355644" y="965131"/>
                </a:lnTo>
                <a:lnTo>
                  <a:pt x="357951" y="976570"/>
                </a:lnTo>
                <a:lnTo>
                  <a:pt x="355644" y="988010"/>
                </a:lnTo>
                <a:lnTo>
                  <a:pt x="349351" y="997349"/>
                </a:lnTo>
                <a:lnTo>
                  <a:pt x="340017" y="1003646"/>
                </a:lnTo>
                <a:lnTo>
                  <a:pt x="328584" y="1005954"/>
                </a:lnTo>
                <a:close/>
              </a:path>
              <a:path w="4916170" h="1909445">
                <a:moveTo>
                  <a:pt x="631163" y="1009318"/>
                </a:moveTo>
                <a:lnTo>
                  <a:pt x="618425" y="1006744"/>
                </a:lnTo>
                <a:lnTo>
                  <a:pt x="608022" y="999725"/>
                </a:lnTo>
                <a:lnTo>
                  <a:pt x="601008" y="989315"/>
                </a:lnTo>
                <a:lnTo>
                  <a:pt x="598435" y="976570"/>
                </a:lnTo>
                <a:lnTo>
                  <a:pt x="601008" y="963826"/>
                </a:lnTo>
                <a:lnTo>
                  <a:pt x="608022" y="953416"/>
                </a:lnTo>
                <a:lnTo>
                  <a:pt x="618425" y="946397"/>
                </a:lnTo>
                <a:lnTo>
                  <a:pt x="631163" y="943823"/>
                </a:lnTo>
                <a:lnTo>
                  <a:pt x="643901" y="946397"/>
                </a:lnTo>
                <a:lnTo>
                  <a:pt x="654305" y="953416"/>
                </a:lnTo>
                <a:lnTo>
                  <a:pt x="661321" y="963826"/>
                </a:lnTo>
                <a:lnTo>
                  <a:pt x="663894" y="976570"/>
                </a:lnTo>
                <a:lnTo>
                  <a:pt x="661321" y="989315"/>
                </a:lnTo>
                <a:lnTo>
                  <a:pt x="654305" y="999725"/>
                </a:lnTo>
                <a:lnTo>
                  <a:pt x="643901" y="1006744"/>
                </a:lnTo>
                <a:lnTo>
                  <a:pt x="631163" y="1009318"/>
                </a:lnTo>
                <a:close/>
              </a:path>
              <a:path w="4916170" h="1909445">
                <a:moveTo>
                  <a:pt x="933741" y="1011842"/>
                </a:moveTo>
                <a:lnTo>
                  <a:pt x="920032" y="1009070"/>
                </a:lnTo>
                <a:lnTo>
                  <a:pt x="908833" y="1001513"/>
                </a:lnTo>
                <a:lnTo>
                  <a:pt x="901280" y="990306"/>
                </a:lnTo>
                <a:lnTo>
                  <a:pt x="898510" y="976587"/>
                </a:lnTo>
                <a:lnTo>
                  <a:pt x="901280" y="962869"/>
                </a:lnTo>
                <a:lnTo>
                  <a:pt x="908833" y="951662"/>
                </a:lnTo>
                <a:lnTo>
                  <a:pt x="920032" y="944104"/>
                </a:lnTo>
                <a:lnTo>
                  <a:pt x="933741" y="941333"/>
                </a:lnTo>
                <a:lnTo>
                  <a:pt x="947452" y="944104"/>
                </a:lnTo>
                <a:lnTo>
                  <a:pt x="958652" y="951662"/>
                </a:lnTo>
                <a:lnTo>
                  <a:pt x="966205" y="962869"/>
                </a:lnTo>
                <a:lnTo>
                  <a:pt x="968975" y="976587"/>
                </a:lnTo>
                <a:lnTo>
                  <a:pt x="966208" y="990306"/>
                </a:lnTo>
                <a:lnTo>
                  <a:pt x="958659" y="1001513"/>
                </a:lnTo>
                <a:lnTo>
                  <a:pt x="947459" y="1009070"/>
                </a:lnTo>
                <a:lnTo>
                  <a:pt x="933741" y="1011842"/>
                </a:lnTo>
                <a:close/>
              </a:path>
              <a:path w="4916170" h="1909445">
                <a:moveTo>
                  <a:pt x="1236313" y="1014366"/>
                </a:moveTo>
                <a:lnTo>
                  <a:pt x="1221617" y="1011396"/>
                </a:lnTo>
                <a:lnTo>
                  <a:pt x="1209616" y="1003298"/>
                </a:lnTo>
                <a:lnTo>
                  <a:pt x="1201525" y="991290"/>
                </a:lnTo>
                <a:lnTo>
                  <a:pt x="1198558" y="976587"/>
                </a:lnTo>
                <a:lnTo>
                  <a:pt x="1201525" y="961885"/>
                </a:lnTo>
                <a:lnTo>
                  <a:pt x="1209616" y="949876"/>
                </a:lnTo>
                <a:lnTo>
                  <a:pt x="1221617" y="941779"/>
                </a:lnTo>
                <a:lnTo>
                  <a:pt x="1236313" y="938809"/>
                </a:lnTo>
                <a:lnTo>
                  <a:pt x="1251008" y="941779"/>
                </a:lnTo>
                <a:lnTo>
                  <a:pt x="1263009" y="949876"/>
                </a:lnTo>
                <a:lnTo>
                  <a:pt x="1271100" y="961885"/>
                </a:lnTo>
                <a:lnTo>
                  <a:pt x="1274067" y="976587"/>
                </a:lnTo>
                <a:lnTo>
                  <a:pt x="1271100" y="991290"/>
                </a:lnTo>
                <a:lnTo>
                  <a:pt x="1263009" y="1003298"/>
                </a:lnTo>
                <a:lnTo>
                  <a:pt x="1251008" y="1011396"/>
                </a:lnTo>
                <a:lnTo>
                  <a:pt x="1236313" y="1014366"/>
                </a:lnTo>
                <a:close/>
              </a:path>
              <a:path w="4916170" h="1909445">
                <a:moveTo>
                  <a:pt x="1538891" y="1017730"/>
                </a:moveTo>
                <a:lnTo>
                  <a:pt x="1522890" y="1014497"/>
                </a:lnTo>
                <a:lnTo>
                  <a:pt x="1509828" y="1005680"/>
                </a:lnTo>
                <a:lnTo>
                  <a:pt x="1501024" y="992602"/>
                </a:lnTo>
                <a:lnTo>
                  <a:pt x="1497796" y="976587"/>
                </a:lnTo>
                <a:lnTo>
                  <a:pt x="1501024" y="960572"/>
                </a:lnTo>
                <a:lnTo>
                  <a:pt x="1509828" y="947495"/>
                </a:lnTo>
                <a:lnTo>
                  <a:pt x="1522890" y="938678"/>
                </a:lnTo>
                <a:lnTo>
                  <a:pt x="1538891" y="935445"/>
                </a:lnTo>
                <a:lnTo>
                  <a:pt x="1554897" y="938678"/>
                </a:lnTo>
                <a:lnTo>
                  <a:pt x="1567970" y="947495"/>
                </a:lnTo>
                <a:lnTo>
                  <a:pt x="1576787" y="960572"/>
                </a:lnTo>
                <a:lnTo>
                  <a:pt x="1580020" y="976587"/>
                </a:lnTo>
                <a:lnTo>
                  <a:pt x="1576787" y="992602"/>
                </a:lnTo>
                <a:lnTo>
                  <a:pt x="1567970" y="1005680"/>
                </a:lnTo>
                <a:lnTo>
                  <a:pt x="1554897" y="1014497"/>
                </a:lnTo>
                <a:lnTo>
                  <a:pt x="1538891" y="1017730"/>
                </a:lnTo>
                <a:close/>
              </a:path>
              <a:path w="4916170" h="1909445">
                <a:moveTo>
                  <a:pt x="1841469" y="1020253"/>
                </a:moveTo>
                <a:lnTo>
                  <a:pt x="1824490" y="1016823"/>
                </a:lnTo>
                <a:lnTo>
                  <a:pt x="1810623" y="1007468"/>
                </a:lnTo>
                <a:lnTo>
                  <a:pt x="1801272" y="993593"/>
                </a:lnTo>
                <a:lnTo>
                  <a:pt x="1797844" y="976604"/>
                </a:lnTo>
                <a:lnTo>
                  <a:pt x="1801272" y="959616"/>
                </a:lnTo>
                <a:lnTo>
                  <a:pt x="1810623" y="945742"/>
                </a:lnTo>
                <a:lnTo>
                  <a:pt x="1824490" y="936388"/>
                </a:lnTo>
                <a:lnTo>
                  <a:pt x="1841469" y="932958"/>
                </a:lnTo>
                <a:lnTo>
                  <a:pt x="1858449" y="936388"/>
                </a:lnTo>
                <a:lnTo>
                  <a:pt x="1872316" y="945742"/>
                </a:lnTo>
                <a:lnTo>
                  <a:pt x="1881666" y="959616"/>
                </a:lnTo>
                <a:lnTo>
                  <a:pt x="1885095" y="976604"/>
                </a:lnTo>
                <a:lnTo>
                  <a:pt x="1881666" y="993593"/>
                </a:lnTo>
                <a:lnTo>
                  <a:pt x="1872316" y="1007468"/>
                </a:lnTo>
                <a:lnTo>
                  <a:pt x="1858449" y="1016823"/>
                </a:lnTo>
                <a:lnTo>
                  <a:pt x="1841469" y="1020253"/>
                </a:lnTo>
                <a:close/>
              </a:path>
              <a:path w="4916170" h="1909445">
                <a:moveTo>
                  <a:pt x="2144047" y="1022777"/>
                </a:moveTo>
                <a:lnTo>
                  <a:pt x="2126094" y="1019149"/>
                </a:lnTo>
                <a:lnTo>
                  <a:pt x="2111434" y="1009253"/>
                </a:lnTo>
                <a:lnTo>
                  <a:pt x="2101550" y="994577"/>
                </a:lnTo>
                <a:lnTo>
                  <a:pt x="2097925" y="976604"/>
                </a:lnTo>
                <a:lnTo>
                  <a:pt x="2101550" y="958634"/>
                </a:lnTo>
                <a:lnTo>
                  <a:pt x="2111434" y="943958"/>
                </a:lnTo>
                <a:lnTo>
                  <a:pt x="2126094" y="934063"/>
                </a:lnTo>
                <a:lnTo>
                  <a:pt x="2144047" y="930435"/>
                </a:lnTo>
                <a:lnTo>
                  <a:pt x="2162020" y="934063"/>
                </a:lnTo>
                <a:lnTo>
                  <a:pt x="2176691" y="943958"/>
                </a:lnTo>
                <a:lnTo>
                  <a:pt x="2186579" y="958634"/>
                </a:lnTo>
                <a:lnTo>
                  <a:pt x="2190204" y="976604"/>
                </a:lnTo>
                <a:lnTo>
                  <a:pt x="2186579" y="994577"/>
                </a:lnTo>
                <a:lnTo>
                  <a:pt x="2176691" y="1009253"/>
                </a:lnTo>
                <a:lnTo>
                  <a:pt x="2162020" y="1019149"/>
                </a:lnTo>
                <a:lnTo>
                  <a:pt x="2144047" y="1022777"/>
                </a:lnTo>
                <a:close/>
              </a:path>
              <a:path w="4916170" h="1909445">
                <a:moveTo>
                  <a:pt x="2446626" y="1025297"/>
                </a:moveTo>
                <a:lnTo>
                  <a:pt x="2427694" y="1021471"/>
                </a:lnTo>
                <a:lnTo>
                  <a:pt x="2412228" y="1011037"/>
                </a:lnTo>
                <a:lnTo>
                  <a:pt x="2401798" y="995560"/>
                </a:lnTo>
                <a:lnTo>
                  <a:pt x="2397973" y="976604"/>
                </a:lnTo>
                <a:lnTo>
                  <a:pt x="2401798" y="957650"/>
                </a:lnTo>
                <a:lnTo>
                  <a:pt x="2412228" y="942172"/>
                </a:lnTo>
                <a:lnTo>
                  <a:pt x="2427694" y="931737"/>
                </a:lnTo>
                <a:lnTo>
                  <a:pt x="2446626" y="927911"/>
                </a:lnTo>
                <a:lnTo>
                  <a:pt x="2465578" y="931737"/>
                </a:lnTo>
                <a:lnTo>
                  <a:pt x="2481053" y="942172"/>
                </a:lnTo>
                <a:lnTo>
                  <a:pt x="2491487" y="957650"/>
                </a:lnTo>
                <a:lnTo>
                  <a:pt x="2495313" y="976604"/>
                </a:lnTo>
                <a:lnTo>
                  <a:pt x="2491487" y="995560"/>
                </a:lnTo>
                <a:lnTo>
                  <a:pt x="2481053" y="1011037"/>
                </a:lnTo>
                <a:lnTo>
                  <a:pt x="2465578" y="1021471"/>
                </a:lnTo>
                <a:lnTo>
                  <a:pt x="2446626" y="1025297"/>
                </a:lnTo>
                <a:close/>
              </a:path>
              <a:path w="4916170" h="1909445">
                <a:moveTo>
                  <a:pt x="2749204" y="1027821"/>
                </a:moveTo>
                <a:lnTo>
                  <a:pt x="2729279" y="1023797"/>
                </a:lnTo>
                <a:lnTo>
                  <a:pt x="2713010" y="1012822"/>
                </a:lnTo>
                <a:lnTo>
                  <a:pt x="2702042" y="996542"/>
                </a:lnTo>
                <a:lnTo>
                  <a:pt x="2698021" y="976604"/>
                </a:lnTo>
                <a:lnTo>
                  <a:pt x="2702042" y="956666"/>
                </a:lnTo>
                <a:lnTo>
                  <a:pt x="2713010" y="940387"/>
                </a:lnTo>
                <a:lnTo>
                  <a:pt x="2729279" y="929411"/>
                </a:lnTo>
                <a:lnTo>
                  <a:pt x="2749204" y="925387"/>
                </a:lnTo>
                <a:lnTo>
                  <a:pt x="2769135" y="929411"/>
                </a:lnTo>
                <a:lnTo>
                  <a:pt x="2785415" y="940387"/>
                </a:lnTo>
                <a:lnTo>
                  <a:pt x="2796395" y="956666"/>
                </a:lnTo>
                <a:lnTo>
                  <a:pt x="2800421" y="976604"/>
                </a:lnTo>
                <a:lnTo>
                  <a:pt x="2796395" y="996542"/>
                </a:lnTo>
                <a:lnTo>
                  <a:pt x="2785415" y="1012822"/>
                </a:lnTo>
                <a:lnTo>
                  <a:pt x="2769135" y="1023797"/>
                </a:lnTo>
                <a:lnTo>
                  <a:pt x="2749204" y="1027821"/>
                </a:lnTo>
                <a:close/>
              </a:path>
              <a:path w="4916170" h="1909445">
                <a:moveTo>
                  <a:pt x="3051783" y="1031185"/>
                </a:moveTo>
                <a:lnTo>
                  <a:pt x="3030567" y="1026896"/>
                </a:lnTo>
                <a:lnTo>
                  <a:pt x="3013235" y="1015200"/>
                </a:lnTo>
                <a:lnTo>
                  <a:pt x="3001546" y="997856"/>
                </a:lnTo>
                <a:lnTo>
                  <a:pt x="2997259" y="976621"/>
                </a:lnTo>
                <a:lnTo>
                  <a:pt x="3001546" y="955387"/>
                </a:lnTo>
                <a:lnTo>
                  <a:pt x="3013235" y="938043"/>
                </a:lnTo>
                <a:lnTo>
                  <a:pt x="3030567" y="926347"/>
                </a:lnTo>
                <a:lnTo>
                  <a:pt x="3051783" y="922057"/>
                </a:lnTo>
                <a:lnTo>
                  <a:pt x="3073018" y="926347"/>
                </a:lnTo>
                <a:lnTo>
                  <a:pt x="3090360" y="938043"/>
                </a:lnTo>
                <a:lnTo>
                  <a:pt x="3102052" y="955387"/>
                </a:lnTo>
                <a:lnTo>
                  <a:pt x="3106340" y="976621"/>
                </a:lnTo>
                <a:lnTo>
                  <a:pt x="3102052" y="997856"/>
                </a:lnTo>
                <a:lnTo>
                  <a:pt x="3090360" y="1015200"/>
                </a:lnTo>
                <a:lnTo>
                  <a:pt x="3073018" y="1026896"/>
                </a:lnTo>
                <a:lnTo>
                  <a:pt x="3051783" y="1031185"/>
                </a:lnTo>
                <a:close/>
              </a:path>
              <a:path w="4916170" h="1909445">
                <a:moveTo>
                  <a:pt x="3354395" y="1033709"/>
                </a:moveTo>
                <a:lnTo>
                  <a:pt x="3332186" y="1029222"/>
                </a:lnTo>
                <a:lnTo>
                  <a:pt x="3314050" y="1016986"/>
                </a:lnTo>
                <a:lnTo>
                  <a:pt x="3301824" y="998840"/>
                </a:lnTo>
                <a:lnTo>
                  <a:pt x="3297341" y="976621"/>
                </a:lnTo>
                <a:lnTo>
                  <a:pt x="3301824" y="954404"/>
                </a:lnTo>
                <a:lnTo>
                  <a:pt x="3314050" y="936257"/>
                </a:lnTo>
                <a:lnTo>
                  <a:pt x="3332186" y="924021"/>
                </a:lnTo>
                <a:lnTo>
                  <a:pt x="3354395" y="919533"/>
                </a:lnTo>
                <a:lnTo>
                  <a:pt x="3376585" y="924021"/>
                </a:lnTo>
                <a:lnTo>
                  <a:pt x="3394710" y="936257"/>
                </a:lnTo>
                <a:lnTo>
                  <a:pt x="3406932" y="954404"/>
                </a:lnTo>
                <a:lnTo>
                  <a:pt x="3411415" y="976621"/>
                </a:lnTo>
                <a:lnTo>
                  <a:pt x="3406937" y="998840"/>
                </a:lnTo>
                <a:lnTo>
                  <a:pt x="3394722" y="1016986"/>
                </a:lnTo>
                <a:lnTo>
                  <a:pt x="3376599" y="1029222"/>
                </a:lnTo>
                <a:lnTo>
                  <a:pt x="3354395" y="1033709"/>
                </a:lnTo>
                <a:close/>
              </a:path>
              <a:path w="4916170" h="1909445">
                <a:moveTo>
                  <a:pt x="3656973" y="1036232"/>
                </a:moveTo>
                <a:lnTo>
                  <a:pt x="3633785" y="1031547"/>
                </a:lnTo>
                <a:lnTo>
                  <a:pt x="3614845" y="1018770"/>
                </a:lnTo>
                <a:lnTo>
                  <a:pt x="3602073" y="999822"/>
                </a:lnTo>
                <a:lnTo>
                  <a:pt x="3597389" y="976621"/>
                </a:lnTo>
                <a:lnTo>
                  <a:pt x="3602073" y="953421"/>
                </a:lnTo>
                <a:lnTo>
                  <a:pt x="3614845" y="934473"/>
                </a:lnTo>
                <a:lnTo>
                  <a:pt x="3633785" y="921698"/>
                </a:lnTo>
                <a:lnTo>
                  <a:pt x="3656973" y="917013"/>
                </a:lnTo>
                <a:lnTo>
                  <a:pt x="3680156" y="921698"/>
                </a:lnTo>
                <a:lnTo>
                  <a:pt x="3699084" y="934473"/>
                </a:lnTo>
                <a:lnTo>
                  <a:pt x="3711845" y="953421"/>
                </a:lnTo>
                <a:lnTo>
                  <a:pt x="3716524" y="976621"/>
                </a:lnTo>
                <a:lnTo>
                  <a:pt x="3711845" y="999822"/>
                </a:lnTo>
                <a:lnTo>
                  <a:pt x="3699084" y="1018770"/>
                </a:lnTo>
                <a:lnTo>
                  <a:pt x="3680156" y="1031547"/>
                </a:lnTo>
                <a:lnTo>
                  <a:pt x="3656973" y="1036232"/>
                </a:lnTo>
                <a:close/>
              </a:path>
              <a:path w="4916170" h="1909445">
                <a:moveTo>
                  <a:pt x="3959551" y="1040436"/>
                </a:moveTo>
                <a:lnTo>
                  <a:pt x="3934727" y="1035423"/>
                </a:lnTo>
                <a:lnTo>
                  <a:pt x="3914458" y="1021751"/>
                </a:lnTo>
                <a:lnTo>
                  <a:pt x="3900794" y="1001472"/>
                </a:lnTo>
                <a:lnTo>
                  <a:pt x="3895783" y="976638"/>
                </a:lnTo>
                <a:lnTo>
                  <a:pt x="3900794" y="951803"/>
                </a:lnTo>
                <a:lnTo>
                  <a:pt x="3914458" y="931524"/>
                </a:lnTo>
                <a:lnTo>
                  <a:pt x="3934727" y="917853"/>
                </a:lnTo>
                <a:lnTo>
                  <a:pt x="3959551" y="912839"/>
                </a:lnTo>
                <a:lnTo>
                  <a:pt x="3984356" y="917853"/>
                </a:lnTo>
                <a:lnTo>
                  <a:pt x="4004615" y="931524"/>
                </a:lnTo>
                <a:lnTo>
                  <a:pt x="4018276" y="951803"/>
                </a:lnTo>
                <a:lnTo>
                  <a:pt x="4023286" y="976638"/>
                </a:lnTo>
                <a:lnTo>
                  <a:pt x="4018276" y="1001472"/>
                </a:lnTo>
                <a:lnTo>
                  <a:pt x="4004615" y="1021751"/>
                </a:lnTo>
                <a:lnTo>
                  <a:pt x="3984356" y="1035423"/>
                </a:lnTo>
                <a:lnTo>
                  <a:pt x="3959551" y="1040436"/>
                </a:lnTo>
                <a:close/>
              </a:path>
              <a:path w="4916170" h="1909445">
                <a:moveTo>
                  <a:pt x="4262130" y="1043800"/>
                </a:moveTo>
                <a:lnTo>
                  <a:pt x="4235996" y="1038522"/>
                </a:lnTo>
                <a:lnTo>
                  <a:pt x="4214653" y="1024128"/>
                </a:lnTo>
                <a:lnTo>
                  <a:pt x="4200264" y="1002779"/>
                </a:lnTo>
                <a:lnTo>
                  <a:pt x="4194987" y="976638"/>
                </a:lnTo>
                <a:lnTo>
                  <a:pt x="4200264" y="950498"/>
                </a:lnTo>
                <a:lnTo>
                  <a:pt x="4214653" y="929149"/>
                </a:lnTo>
                <a:lnTo>
                  <a:pt x="4235996" y="914754"/>
                </a:lnTo>
                <a:lnTo>
                  <a:pt x="4262130" y="909475"/>
                </a:lnTo>
                <a:lnTo>
                  <a:pt x="4288244" y="914754"/>
                </a:lnTo>
                <a:lnTo>
                  <a:pt x="4309576" y="929149"/>
                </a:lnTo>
                <a:lnTo>
                  <a:pt x="4323962" y="950498"/>
                </a:lnTo>
                <a:lnTo>
                  <a:pt x="4329238" y="976638"/>
                </a:lnTo>
                <a:lnTo>
                  <a:pt x="4323962" y="1002779"/>
                </a:lnTo>
                <a:lnTo>
                  <a:pt x="4309576" y="1024128"/>
                </a:lnTo>
                <a:lnTo>
                  <a:pt x="4288244" y="1038522"/>
                </a:lnTo>
                <a:lnTo>
                  <a:pt x="4262130" y="1043800"/>
                </a:lnTo>
                <a:close/>
              </a:path>
              <a:path w="4916170" h="1909445">
                <a:moveTo>
                  <a:pt x="4564708" y="1042120"/>
                </a:moveTo>
                <a:lnTo>
                  <a:pt x="4539222" y="1036974"/>
                </a:lnTo>
                <a:lnTo>
                  <a:pt x="4518417" y="1022940"/>
                </a:lnTo>
                <a:lnTo>
                  <a:pt x="4504394" y="1002125"/>
                </a:lnTo>
                <a:lnTo>
                  <a:pt x="4499253" y="976638"/>
                </a:lnTo>
                <a:lnTo>
                  <a:pt x="4504394" y="951151"/>
                </a:lnTo>
                <a:lnTo>
                  <a:pt x="4518417" y="930338"/>
                </a:lnTo>
                <a:lnTo>
                  <a:pt x="4539222" y="916305"/>
                </a:lnTo>
                <a:lnTo>
                  <a:pt x="4564708" y="911159"/>
                </a:lnTo>
                <a:lnTo>
                  <a:pt x="4590175" y="916305"/>
                </a:lnTo>
                <a:lnTo>
                  <a:pt x="4610970" y="930338"/>
                </a:lnTo>
                <a:lnTo>
                  <a:pt x="4624989" y="951151"/>
                </a:lnTo>
                <a:lnTo>
                  <a:pt x="4630129" y="976638"/>
                </a:lnTo>
                <a:lnTo>
                  <a:pt x="4624989" y="1002125"/>
                </a:lnTo>
                <a:lnTo>
                  <a:pt x="4610970" y="1022940"/>
                </a:lnTo>
                <a:lnTo>
                  <a:pt x="4590175" y="1036974"/>
                </a:lnTo>
                <a:lnTo>
                  <a:pt x="4564708" y="1042120"/>
                </a:lnTo>
                <a:close/>
              </a:path>
              <a:path w="4916170" h="1909445">
                <a:moveTo>
                  <a:pt x="4874203" y="989219"/>
                </a:moveTo>
                <a:lnTo>
                  <a:pt x="4860302" y="989219"/>
                </a:lnTo>
                <a:lnTo>
                  <a:pt x="4854668" y="983585"/>
                </a:lnTo>
                <a:lnTo>
                  <a:pt x="4854668" y="969657"/>
                </a:lnTo>
                <a:lnTo>
                  <a:pt x="4860302" y="964023"/>
                </a:lnTo>
                <a:lnTo>
                  <a:pt x="4874236" y="964023"/>
                </a:lnTo>
                <a:lnTo>
                  <a:pt x="4879872" y="969657"/>
                </a:lnTo>
                <a:lnTo>
                  <a:pt x="4879872" y="983585"/>
                </a:lnTo>
                <a:lnTo>
                  <a:pt x="4874203" y="989219"/>
                </a:lnTo>
                <a:close/>
              </a:path>
              <a:path w="4916170" h="1909445">
                <a:moveTo>
                  <a:pt x="26006" y="1305452"/>
                </a:moveTo>
                <a:lnTo>
                  <a:pt x="15886" y="1303406"/>
                </a:lnTo>
                <a:lnTo>
                  <a:pt x="7619" y="1297828"/>
                </a:lnTo>
                <a:lnTo>
                  <a:pt x="2044" y="1289557"/>
                </a:lnTo>
                <a:lnTo>
                  <a:pt x="0" y="1279432"/>
                </a:lnTo>
                <a:lnTo>
                  <a:pt x="2044" y="1269307"/>
                </a:lnTo>
                <a:lnTo>
                  <a:pt x="7619" y="1261036"/>
                </a:lnTo>
                <a:lnTo>
                  <a:pt x="15886" y="1255458"/>
                </a:lnTo>
                <a:lnTo>
                  <a:pt x="26006" y="1253412"/>
                </a:lnTo>
                <a:lnTo>
                  <a:pt x="36124" y="1255458"/>
                </a:lnTo>
                <a:lnTo>
                  <a:pt x="44390" y="1261036"/>
                </a:lnTo>
                <a:lnTo>
                  <a:pt x="49965" y="1269307"/>
                </a:lnTo>
                <a:lnTo>
                  <a:pt x="52009" y="1279432"/>
                </a:lnTo>
                <a:lnTo>
                  <a:pt x="49967" y="1289557"/>
                </a:lnTo>
                <a:lnTo>
                  <a:pt x="44396" y="1297828"/>
                </a:lnTo>
                <a:lnTo>
                  <a:pt x="36131" y="1303406"/>
                </a:lnTo>
                <a:lnTo>
                  <a:pt x="26006" y="1305452"/>
                </a:lnTo>
                <a:close/>
              </a:path>
              <a:path w="4916170" h="1909445">
                <a:moveTo>
                  <a:pt x="328584" y="1308816"/>
                </a:moveTo>
                <a:lnTo>
                  <a:pt x="317152" y="1306507"/>
                </a:lnTo>
                <a:lnTo>
                  <a:pt x="307818" y="1300211"/>
                </a:lnTo>
                <a:lnTo>
                  <a:pt x="301525" y="1290871"/>
                </a:lnTo>
                <a:lnTo>
                  <a:pt x="299217" y="1279432"/>
                </a:lnTo>
                <a:lnTo>
                  <a:pt x="301525" y="1267993"/>
                </a:lnTo>
                <a:lnTo>
                  <a:pt x="307818" y="1258653"/>
                </a:lnTo>
                <a:lnTo>
                  <a:pt x="317152" y="1252357"/>
                </a:lnTo>
                <a:lnTo>
                  <a:pt x="328584" y="1250048"/>
                </a:lnTo>
                <a:lnTo>
                  <a:pt x="340017" y="1252357"/>
                </a:lnTo>
                <a:lnTo>
                  <a:pt x="349351" y="1258653"/>
                </a:lnTo>
                <a:lnTo>
                  <a:pt x="355644" y="1267993"/>
                </a:lnTo>
                <a:lnTo>
                  <a:pt x="357951" y="1279432"/>
                </a:lnTo>
                <a:lnTo>
                  <a:pt x="355644" y="1290871"/>
                </a:lnTo>
                <a:lnTo>
                  <a:pt x="349351" y="1300211"/>
                </a:lnTo>
                <a:lnTo>
                  <a:pt x="340017" y="1306507"/>
                </a:lnTo>
                <a:lnTo>
                  <a:pt x="328584" y="1308816"/>
                </a:lnTo>
                <a:close/>
              </a:path>
              <a:path w="4916170" h="1909445">
                <a:moveTo>
                  <a:pt x="631163" y="1312180"/>
                </a:moveTo>
                <a:lnTo>
                  <a:pt x="618425" y="1309606"/>
                </a:lnTo>
                <a:lnTo>
                  <a:pt x="608022" y="1302586"/>
                </a:lnTo>
                <a:lnTo>
                  <a:pt x="601008" y="1292177"/>
                </a:lnTo>
                <a:lnTo>
                  <a:pt x="598435" y="1279432"/>
                </a:lnTo>
                <a:lnTo>
                  <a:pt x="601008" y="1266687"/>
                </a:lnTo>
                <a:lnTo>
                  <a:pt x="608022" y="1256278"/>
                </a:lnTo>
                <a:lnTo>
                  <a:pt x="618425" y="1249259"/>
                </a:lnTo>
                <a:lnTo>
                  <a:pt x="631163" y="1246684"/>
                </a:lnTo>
                <a:lnTo>
                  <a:pt x="643901" y="1249259"/>
                </a:lnTo>
                <a:lnTo>
                  <a:pt x="654305" y="1256278"/>
                </a:lnTo>
                <a:lnTo>
                  <a:pt x="661321" y="1266687"/>
                </a:lnTo>
                <a:lnTo>
                  <a:pt x="663894" y="1279432"/>
                </a:lnTo>
                <a:lnTo>
                  <a:pt x="661321" y="1292177"/>
                </a:lnTo>
                <a:lnTo>
                  <a:pt x="654305" y="1302586"/>
                </a:lnTo>
                <a:lnTo>
                  <a:pt x="643901" y="1309606"/>
                </a:lnTo>
                <a:lnTo>
                  <a:pt x="631163" y="1312180"/>
                </a:lnTo>
                <a:close/>
              </a:path>
              <a:path w="4916170" h="1909445">
                <a:moveTo>
                  <a:pt x="933741" y="1314704"/>
                </a:moveTo>
                <a:lnTo>
                  <a:pt x="920032" y="1311932"/>
                </a:lnTo>
                <a:lnTo>
                  <a:pt x="908833" y="1304374"/>
                </a:lnTo>
                <a:lnTo>
                  <a:pt x="901280" y="1293168"/>
                </a:lnTo>
                <a:lnTo>
                  <a:pt x="898510" y="1279449"/>
                </a:lnTo>
                <a:lnTo>
                  <a:pt x="901280" y="1265730"/>
                </a:lnTo>
                <a:lnTo>
                  <a:pt x="908833" y="1254524"/>
                </a:lnTo>
                <a:lnTo>
                  <a:pt x="920032" y="1246966"/>
                </a:lnTo>
                <a:lnTo>
                  <a:pt x="933741" y="1244194"/>
                </a:lnTo>
                <a:lnTo>
                  <a:pt x="947452" y="1246966"/>
                </a:lnTo>
                <a:lnTo>
                  <a:pt x="958652" y="1254524"/>
                </a:lnTo>
                <a:lnTo>
                  <a:pt x="966205" y="1265730"/>
                </a:lnTo>
                <a:lnTo>
                  <a:pt x="968975" y="1279449"/>
                </a:lnTo>
                <a:lnTo>
                  <a:pt x="966208" y="1293168"/>
                </a:lnTo>
                <a:lnTo>
                  <a:pt x="958659" y="1304374"/>
                </a:lnTo>
                <a:lnTo>
                  <a:pt x="947459" y="1311932"/>
                </a:lnTo>
                <a:lnTo>
                  <a:pt x="933741" y="1314704"/>
                </a:lnTo>
                <a:close/>
              </a:path>
              <a:path w="4916170" h="1909445">
                <a:moveTo>
                  <a:pt x="1236313" y="1317227"/>
                </a:moveTo>
                <a:lnTo>
                  <a:pt x="1221617" y="1314258"/>
                </a:lnTo>
                <a:lnTo>
                  <a:pt x="1209616" y="1306160"/>
                </a:lnTo>
                <a:lnTo>
                  <a:pt x="1201525" y="1294151"/>
                </a:lnTo>
                <a:lnTo>
                  <a:pt x="1198558" y="1279449"/>
                </a:lnTo>
                <a:lnTo>
                  <a:pt x="1201525" y="1264748"/>
                </a:lnTo>
                <a:lnTo>
                  <a:pt x="1209616" y="1252739"/>
                </a:lnTo>
                <a:lnTo>
                  <a:pt x="1221617" y="1244641"/>
                </a:lnTo>
                <a:lnTo>
                  <a:pt x="1236313" y="1241671"/>
                </a:lnTo>
                <a:lnTo>
                  <a:pt x="1251008" y="1244641"/>
                </a:lnTo>
                <a:lnTo>
                  <a:pt x="1263009" y="1252739"/>
                </a:lnTo>
                <a:lnTo>
                  <a:pt x="1271100" y="1264748"/>
                </a:lnTo>
                <a:lnTo>
                  <a:pt x="1274067" y="1279449"/>
                </a:lnTo>
                <a:lnTo>
                  <a:pt x="1271100" y="1294151"/>
                </a:lnTo>
                <a:lnTo>
                  <a:pt x="1263009" y="1306160"/>
                </a:lnTo>
                <a:lnTo>
                  <a:pt x="1251008" y="1314258"/>
                </a:lnTo>
                <a:lnTo>
                  <a:pt x="1236313" y="1317227"/>
                </a:lnTo>
                <a:close/>
              </a:path>
              <a:path w="4916170" h="1909445">
                <a:moveTo>
                  <a:pt x="1538891" y="1320591"/>
                </a:moveTo>
                <a:lnTo>
                  <a:pt x="1522890" y="1317358"/>
                </a:lnTo>
                <a:lnTo>
                  <a:pt x="1509828" y="1308542"/>
                </a:lnTo>
                <a:lnTo>
                  <a:pt x="1501024" y="1295464"/>
                </a:lnTo>
                <a:lnTo>
                  <a:pt x="1497796" y="1279449"/>
                </a:lnTo>
                <a:lnTo>
                  <a:pt x="1501024" y="1263434"/>
                </a:lnTo>
                <a:lnTo>
                  <a:pt x="1509828" y="1250356"/>
                </a:lnTo>
                <a:lnTo>
                  <a:pt x="1522890" y="1241540"/>
                </a:lnTo>
                <a:lnTo>
                  <a:pt x="1538891" y="1238307"/>
                </a:lnTo>
                <a:lnTo>
                  <a:pt x="1554897" y="1241540"/>
                </a:lnTo>
                <a:lnTo>
                  <a:pt x="1567970" y="1250356"/>
                </a:lnTo>
                <a:lnTo>
                  <a:pt x="1576787" y="1263434"/>
                </a:lnTo>
                <a:lnTo>
                  <a:pt x="1580020" y="1279449"/>
                </a:lnTo>
                <a:lnTo>
                  <a:pt x="1576787" y="1295464"/>
                </a:lnTo>
                <a:lnTo>
                  <a:pt x="1567970" y="1308542"/>
                </a:lnTo>
                <a:lnTo>
                  <a:pt x="1554897" y="1317358"/>
                </a:lnTo>
                <a:lnTo>
                  <a:pt x="1538891" y="1320591"/>
                </a:lnTo>
                <a:close/>
              </a:path>
              <a:path w="4916170" h="1909445">
                <a:moveTo>
                  <a:pt x="1841469" y="1323115"/>
                </a:moveTo>
                <a:lnTo>
                  <a:pt x="1824490" y="1319684"/>
                </a:lnTo>
                <a:lnTo>
                  <a:pt x="1810623" y="1310329"/>
                </a:lnTo>
                <a:lnTo>
                  <a:pt x="1801272" y="1296455"/>
                </a:lnTo>
                <a:lnTo>
                  <a:pt x="1797844" y="1279466"/>
                </a:lnTo>
                <a:lnTo>
                  <a:pt x="1801272" y="1262477"/>
                </a:lnTo>
                <a:lnTo>
                  <a:pt x="1810623" y="1248604"/>
                </a:lnTo>
                <a:lnTo>
                  <a:pt x="1824490" y="1239250"/>
                </a:lnTo>
                <a:lnTo>
                  <a:pt x="1841469" y="1235820"/>
                </a:lnTo>
                <a:lnTo>
                  <a:pt x="1858449" y="1239250"/>
                </a:lnTo>
                <a:lnTo>
                  <a:pt x="1872316" y="1248604"/>
                </a:lnTo>
                <a:lnTo>
                  <a:pt x="1881666" y="1262477"/>
                </a:lnTo>
                <a:lnTo>
                  <a:pt x="1885095" y="1279466"/>
                </a:lnTo>
                <a:lnTo>
                  <a:pt x="1881666" y="1296455"/>
                </a:lnTo>
                <a:lnTo>
                  <a:pt x="1872316" y="1310329"/>
                </a:lnTo>
                <a:lnTo>
                  <a:pt x="1858449" y="1319684"/>
                </a:lnTo>
                <a:lnTo>
                  <a:pt x="1841469" y="1323115"/>
                </a:lnTo>
                <a:close/>
              </a:path>
              <a:path w="4916170" h="1909445">
                <a:moveTo>
                  <a:pt x="2144047" y="1325639"/>
                </a:moveTo>
                <a:lnTo>
                  <a:pt x="2126094" y="1322010"/>
                </a:lnTo>
                <a:lnTo>
                  <a:pt x="2111434" y="1312115"/>
                </a:lnTo>
                <a:lnTo>
                  <a:pt x="2101550" y="1297438"/>
                </a:lnTo>
                <a:lnTo>
                  <a:pt x="2097925" y="1279466"/>
                </a:lnTo>
                <a:lnTo>
                  <a:pt x="2101550" y="1261494"/>
                </a:lnTo>
                <a:lnTo>
                  <a:pt x="2111434" y="1246818"/>
                </a:lnTo>
                <a:lnTo>
                  <a:pt x="2126094" y="1236924"/>
                </a:lnTo>
                <a:lnTo>
                  <a:pt x="2144047" y="1233296"/>
                </a:lnTo>
                <a:lnTo>
                  <a:pt x="2162020" y="1236924"/>
                </a:lnTo>
                <a:lnTo>
                  <a:pt x="2176691" y="1246818"/>
                </a:lnTo>
                <a:lnTo>
                  <a:pt x="2186579" y="1261494"/>
                </a:lnTo>
                <a:lnTo>
                  <a:pt x="2190204" y="1279466"/>
                </a:lnTo>
                <a:lnTo>
                  <a:pt x="2186579" y="1297438"/>
                </a:lnTo>
                <a:lnTo>
                  <a:pt x="2176691" y="1312115"/>
                </a:lnTo>
                <a:lnTo>
                  <a:pt x="2162020" y="1322010"/>
                </a:lnTo>
                <a:lnTo>
                  <a:pt x="2144047" y="1325639"/>
                </a:lnTo>
                <a:close/>
              </a:path>
              <a:path w="4916170" h="1909445">
                <a:moveTo>
                  <a:pt x="2446626" y="1328159"/>
                </a:moveTo>
                <a:lnTo>
                  <a:pt x="2427694" y="1324333"/>
                </a:lnTo>
                <a:lnTo>
                  <a:pt x="2412228" y="1313898"/>
                </a:lnTo>
                <a:lnTo>
                  <a:pt x="2401798" y="1298420"/>
                </a:lnTo>
                <a:lnTo>
                  <a:pt x="2397973" y="1279466"/>
                </a:lnTo>
                <a:lnTo>
                  <a:pt x="2401798" y="1260512"/>
                </a:lnTo>
                <a:lnTo>
                  <a:pt x="2412228" y="1245034"/>
                </a:lnTo>
                <a:lnTo>
                  <a:pt x="2427694" y="1234599"/>
                </a:lnTo>
                <a:lnTo>
                  <a:pt x="2446626" y="1230773"/>
                </a:lnTo>
                <a:lnTo>
                  <a:pt x="2465578" y="1234599"/>
                </a:lnTo>
                <a:lnTo>
                  <a:pt x="2481053" y="1245034"/>
                </a:lnTo>
                <a:lnTo>
                  <a:pt x="2491487" y="1260512"/>
                </a:lnTo>
                <a:lnTo>
                  <a:pt x="2495313" y="1279466"/>
                </a:lnTo>
                <a:lnTo>
                  <a:pt x="2491487" y="1298420"/>
                </a:lnTo>
                <a:lnTo>
                  <a:pt x="2481053" y="1313898"/>
                </a:lnTo>
                <a:lnTo>
                  <a:pt x="2465578" y="1324333"/>
                </a:lnTo>
                <a:lnTo>
                  <a:pt x="2446626" y="1328159"/>
                </a:lnTo>
                <a:close/>
              </a:path>
              <a:path w="4916170" h="1909445">
                <a:moveTo>
                  <a:pt x="2749204" y="1330683"/>
                </a:moveTo>
                <a:lnTo>
                  <a:pt x="2729279" y="1326659"/>
                </a:lnTo>
                <a:lnTo>
                  <a:pt x="2713010" y="1315683"/>
                </a:lnTo>
                <a:lnTo>
                  <a:pt x="2702042" y="1299404"/>
                </a:lnTo>
                <a:lnTo>
                  <a:pt x="2698021" y="1279466"/>
                </a:lnTo>
                <a:lnTo>
                  <a:pt x="2702042" y="1259528"/>
                </a:lnTo>
                <a:lnTo>
                  <a:pt x="2713010" y="1243248"/>
                </a:lnTo>
                <a:lnTo>
                  <a:pt x="2729279" y="1232273"/>
                </a:lnTo>
                <a:lnTo>
                  <a:pt x="2749204" y="1228249"/>
                </a:lnTo>
                <a:lnTo>
                  <a:pt x="2769135" y="1232273"/>
                </a:lnTo>
                <a:lnTo>
                  <a:pt x="2785415" y="1243248"/>
                </a:lnTo>
                <a:lnTo>
                  <a:pt x="2796395" y="1259528"/>
                </a:lnTo>
                <a:lnTo>
                  <a:pt x="2800421" y="1279466"/>
                </a:lnTo>
                <a:lnTo>
                  <a:pt x="2796395" y="1299404"/>
                </a:lnTo>
                <a:lnTo>
                  <a:pt x="2785415" y="1315683"/>
                </a:lnTo>
                <a:lnTo>
                  <a:pt x="2769135" y="1326659"/>
                </a:lnTo>
                <a:lnTo>
                  <a:pt x="2749204" y="1330683"/>
                </a:lnTo>
                <a:close/>
              </a:path>
              <a:path w="4916170" h="1909445">
                <a:moveTo>
                  <a:pt x="3051783" y="1334047"/>
                </a:moveTo>
                <a:lnTo>
                  <a:pt x="3030567" y="1329758"/>
                </a:lnTo>
                <a:lnTo>
                  <a:pt x="3013235" y="1318062"/>
                </a:lnTo>
                <a:lnTo>
                  <a:pt x="3001546" y="1300718"/>
                </a:lnTo>
                <a:lnTo>
                  <a:pt x="2997259" y="1279483"/>
                </a:lnTo>
                <a:lnTo>
                  <a:pt x="3001546" y="1258249"/>
                </a:lnTo>
                <a:lnTo>
                  <a:pt x="3013235" y="1240905"/>
                </a:lnTo>
                <a:lnTo>
                  <a:pt x="3030567" y="1229208"/>
                </a:lnTo>
                <a:lnTo>
                  <a:pt x="3051783" y="1224919"/>
                </a:lnTo>
                <a:lnTo>
                  <a:pt x="3073018" y="1229208"/>
                </a:lnTo>
                <a:lnTo>
                  <a:pt x="3090360" y="1240905"/>
                </a:lnTo>
                <a:lnTo>
                  <a:pt x="3102052" y="1258249"/>
                </a:lnTo>
                <a:lnTo>
                  <a:pt x="3106340" y="1279483"/>
                </a:lnTo>
                <a:lnTo>
                  <a:pt x="3102052" y="1300718"/>
                </a:lnTo>
                <a:lnTo>
                  <a:pt x="3090360" y="1318062"/>
                </a:lnTo>
                <a:lnTo>
                  <a:pt x="3073018" y="1329758"/>
                </a:lnTo>
                <a:lnTo>
                  <a:pt x="3051783" y="1334047"/>
                </a:lnTo>
                <a:close/>
              </a:path>
              <a:path w="4916170" h="1909445">
                <a:moveTo>
                  <a:pt x="3354395" y="1336570"/>
                </a:moveTo>
                <a:lnTo>
                  <a:pt x="3332186" y="1332083"/>
                </a:lnTo>
                <a:lnTo>
                  <a:pt x="3314050" y="1319848"/>
                </a:lnTo>
                <a:lnTo>
                  <a:pt x="3301824" y="1301701"/>
                </a:lnTo>
                <a:lnTo>
                  <a:pt x="3297341" y="1279483"/>
                </a:lnTo>
                <a:lnTo>
                  <a:pt x="3301824" y="1257265"/>
                </a:lnTo>
                <a:lnTo>
                  <a:pt x="3314050" y="1239119"/>
                </a:lnTo>
                <a:lnTo>
                  <a:pt x="3332186" y="1226882"/>
                </a:lnTo>
                <a:lnTo>
                  <a:pt x="3354395" y="1222395"/>
                </a:lnTo>
                <a:lnTo>
                  <a:pt x="3376585" y="1226882"/>
                </a:lnTo>
                <a:lnTo>
                  <a:pt x="3394710" y="1239119"/>
                </a:lnTo>
                <a:lnTo>
                  <a:pt x="3406932" y="1257265"/>
                </a:lnTo>
                <a:lnTo>
                  <a:pt x="3411415" y="1279483"/>
                </a:lnTo>
                <a:lnTo>
                  <a:pt x="3406937" y="1301701"/>
                </a:lnTo>
                <a:lnTo>
                  <a:pt x="3394722" y="1319848"/>
                </a:lnTo>
                <a:lnTo>
                  <a:pt x="3376599" y="1332083"/>
                </a:lnTo>
                <a:lnTo>
                  <a:pt x="3354395" y="1336570"/>
                </a:lnTo>
                <a:close/>
              </a:path>
              <a:path w="4916170" h="1909445">
                <a:moveTo>
                  <a:pt x="3656973" y="1339094"/>
                </a:moveTo>
                <a:lnTo>
                  <a:pt x="3633785" y="1334409"/>
                </a:lnTo>
                <a:lnTo>
                  <a:pt x="3614845" y="1321632"/>
                </a:lnTo>
                <a:lnTo>
                  <a:pt x="3602073" y="1302684"/>
                </a:lnTo>
                <a:lnTo>
                  <a:pt x="3597389" y="1279483"/>
                </a:lnTo>
                <a:lnTo>
                  <a:pt x="3602073" y="1256282"/>
                </a:lnTo>
                <a:lnTo>
                  <a:pt x="3614845" y="1237335"/>
                </a:lnTo>
                <a:lnTo>
                  <a:pt x="3633785" y="1224559"/>
                </a:lnTo>
                <a:lnTo>
                  <a:pt x="3656973" y="1219875"/>
                </a:lnTo>
                <a:lnTo>
                  <a:pt x="3680156" y="1224559"/>
                </a:lnTo>
                <a:lnTo>
                  <a:pt x="3699084" y="1237335"/>
                </a:lnTo>
                <a:lnTo>
                  <a:pt x="3711845" y="1256282"/>
                </a:lnTo>
                <a:lnTo>
                  <a:pt x="3716524" y="1279483"/>
                </a:lnTo>
                <a:lnTo>
                  <a:pt x="3711845" y="1302684"/>
                </a:lnTo>
                <a:lnTo>
                  <a:pt x="3699084" y="1321632"/>
                </a:lnTo>
                <a:lnTo>
                  <a:pt x="3680156" y="1334409"/>
                </a:lnTo>
                <a:lnTo>
                  <a:pt x="3656973" y="1339094"/>
                </a:lnTo>
                <a:close/>
              </a:path>
              <a:path w="4916170" h="1909445">
                <a:moveTo>
                  <a:pt x="3959551" y="1341618"/>
                </a:moveTo>
                <a:lnTo>
                  <a:pt x="3935370" y="1336735"/>
                </a:lnTo>
                <a:lnTo>
                  <a:pt x="3915626" y="1323418"/>
                </a:lnTo>
                <a:lnTo>
                  <a:pt x="3902317" y="1303667"/>
                </a:lnTo>
                <a:lnTo>
                  <a:pt x="3897436" y="1279483"/>
                </a:lnTo>
                <a:lnTo>
                  <a:pt x="3902317" y="1255299"/>
                </a:lnTo>
                <a:lnTo>
                  <a:pt x="3915626" y="1235549"/>
                </a:lnTo>
                <a:lnTo>
                  <a:pt x="3935370" y="1222234"/>
                </a:lnTo>
                <a:lnTo>
                  <a:pt x="3959551" y="1217351"/>
                </a:lnTo>
                <a:lnTo>
                  <a:pt x="3983713" y="1222234"/>
                </a:lnTo>
                <a:lnTo>
                  <a:pt x="4003447" y="1235549"/>
                </a:lnTo>
                <a:lnTo>
                  <a:pt x="4016753" y="1255299"/>
                </a:lnTo>
                <a:lnTo>
                  <a:pt x="4021632" y="1279483"/>
                </a:lnTo>
                <a:lnTo>
                  <a:pt x="4016753" y="1303667"/>
                </a:lnTo>
                <a:lnTo>
                  <a:pt x="4003447" y="1323418"/>
                </a:lnTo>
                <a:lnTo>
                  <a:pt x="3983713" y="1336735"/>
                </a:lnTo>
                <a:lnTo>
                  <a:pt x="3959551" y="1341618"/>
                </a:lnTo>
                <a:close/>
              </a:path>
              <a:path w="4916170" h="1909445">
                <a:moveTo>
                  <a:pt x="4262130" y="1327336"/>
                </a:moveTo>
                <a:lnTo>
                  <a:pt x="4243509" y="1323575"/>
                </a:lnTo>
                <a:lnTo>
                  <a:pt x="4228301" y="1313319"/>
                </a:lnTo>
                <a:lnTo>
                  <a:pt x="4218047" y="1298108"/>
                </a:lnTo>
                <a:lnTo>
                  <a:pt x="4214287" y="1279483"/>
                </a:lnTo>
                <a:lnTo>
                  <a:pt x="4218047" y="1260858"/>
                </a:lnTo>
                <a:lnTo>
                  <a:pt x="4228301" y="1245647"/>
                </a:lnTo>
                <a:lnTo>
                  <a:pt x="4243509" y="1235391"/>
                </a:lnTo>
                <a:lnTo>
                  <a:pt x="4262130" y="1231630"/>
                </a:lnTo>
                <a:lnTo>
                  <a:pt x="4280731" y="1235391"/>
                </a:lnTo>
                <a:lnTo>
                  <a:pt x="4295928" y="1245647"/>
                </a:lnTo>
                <a:lnTo>
                  <a:pt x="4306179" y="1260858"/>
                </a:lnTo>
                <a:lnTo>
                  <a:pt x="4309939" y="1279483"/>
                </a:lnTo>
                <a:lnTo>
                  <a:pt x="4306179" y="1298108"/>
                </a:lnTo>
                <a:lnTo>
                  <a:pt x="4295928" y="1313319"/>
                </a:lnTo>
                <a:lnTo>
                  <a:pt x="4280731" y="1323575"/>
                </a:lnTo>
                <a:lnTo>
                  <a:pt x="4262130" y="1327336"/>
                </a:lnTo>
                <a:close/>
              </a:path>
              <a:path w="4916170" h="1909445">
                <a:moveTo>
                  <a:pt x="4571186" y="1291241"/>
                </a:moveTo>
                <a:lnTo>
                  <a:pt x="4558196" y="1291241"/>
                </a:lnTo>
                <a:lnTo>
                  <a:pt x="4552932" y="1285978"/>
                </a:lnTo>
                <a:lnTo>
                  <a:pt x="4552932" y="1272991"/>
                </a:lnTo>
                <a:lnTo>
                  <a:pt x="4558196" y="1267724"/>
                </a:lnTo>
                <a:lnTo>
                  <a:pt x="4571186" y="1267724"/>
                </a:lnTo>
                <a:lnTo>
                  <a:pt x="4576449" y="1272991"/>
                </a:lnTo>
                <a:lnTo>
                  <a:pt x="4576449" y="1285978"/>
                </a:lnTo>
                <a:lnTo>
                  <a:pt x="4571186" y="1291241"/>
                </a:lnTo>
                <a:close/>
              </a:path>
              <a:path w="4916170" h="1909445">
                <a:moveTo>
                  <a:pt x="26006" y="1608280"/>
                </a:moveTo>
                <a:lnTo>
                  <a:pt x="15886" y="1606235"/>
                </a:lnTo>
                <a:lnTo>
                  <a:pt x="7619" y="1600658"/>
                </a:lnTo>
                <a:lnTo>
                  <a:pt x="2044" y="1592387"/>
                </a:lnTo>
                <a:lnTo>
                  <a:pt x="0" y="1582260"/>
                </a:lnTo>
                <a:lnTo>
                  <a:pt x="2044" y="1572135"/>
                </a:lnTo>
                <a:lnTo>
                  <a:pt x="7619" y="1563864"/>
                </a:lnTo>
                <a:lnTo>
                  <a:pt x="15886" y="1558286"/>
                </a:lnTo>
                <a:lnTo>
                  <a:pt x="26006" y="1556240"/>
                </a:lnTo>
                <a:lnTo>
                  <a:pt x="36124" y="1558286"/>
                </a:lnTo>
                <a:lnTo>
                  <a:pt x="44390" y="1563864"/>
                </a:lnTo>
                <a:lnTo>
                  <a:pt x="49965" y="1572135"/>
                </a:lnTo>
                <a:lnTo>
                  <a:pt x="52009" y="1582260"/>
                </a:lnTo>
                <a:lnTo>
                  <a:pt x="49967" y="1592387"/>
                </a:lnTo>
                <a:lnTo>
                  <a:pt x="44396" y="1600658"/>
                </a:lnTo>
                <a:lnTo>
                  <a:pt x="36131" y="1606235"/>
                </a:lnTo>
                <a:lnTo>
                  <a:pt x="26006" y="1608280"/>
                </a:lnTo>
                <a:close/>
              </a:path>
              <a:path w="4916170" h="1909445">
                <a:moveTo>
                  <a:pt x="328584" y="1611644"/>
                </a:moveTo>
                <a:lnTo>
                  <a:pt x="317152" y="1609336"/>
                </a:lnTo>
                <a:lnTo>
                  <a:pt x="307818" y="1603039"/>
                </a:lnTo>
                <a:lnTo>
                  <a:pt x="301525" y="1593699"/>
                </a:lnTo>
                <a:lnTo>
                  <a:pt x="299217" y="1582260"/>
                </a:lnTo>
                <a:lnTo>
                  <a:pt x="301525" y="1570821"/>
                </a:lnTo>
                <a:lnTo>
                  <a:pt x="307818" y="1561481"/>
                </a:lnTo>
                <a:lnTo>
                  <a:pt x="317152" y="1555185"/>
                </a:lnTo>
                <a:lnTo>
                  <a:pt x="328584" y="1552876"/>
                </a:lnTo>
                <a:lnTo>
                  <a:pt x="340017" y="1555185"/>
                </a:lnTo>
                <a:lnTo>
                  <a:pt x="349351" y="1561481"/>
                </a:lnTo>
                <a:lnTo>
                  <a:pt x="355644" y="1570821"/>
                </a:lnTo>
                <a:lnTo>
                  <a:pt x="357951" y="1582260"/>
                </a:lnTo>
                <a:lnTo>
                  <a:pt x="355644" y="1593699"/>
                </a:lnTo>
                <a:lnTo>
                  <a:pt x="349351" y="1603039"/>
                </a:lnTo>
                <a:lnTo>
                  <a:pt x="340017" y="1609336"/>
                </a:lnTo>
                <a:lnTo>
                  <a:pt x="328584" y="1611644"/>
                </a:lnTo>
                <a:close/>
              </a:path>
              <a:path w="4916170" h="1909445">
                <a:moveTo>
                  <a:pt x="631163" y="1615011"/>
                </a:moveTo>
                <a:lnTo>
                  <a:pt x="618425" y="1612437"/>
                </a:lnTo>
                <a:lnTo>
                  <a:pt x="608022" y="1605416"/>
                </a:lnTo>
                <a:lnTo>
                  <a:pt x="601008" y="1595005"/>
                </a:lnTo>
                <a:lnTo>
                  <a:pt x="598435" y="1582260"/>
                </a:lnTo>
                <a:lnTo>
                  <a:pt x="601008" y="1569515"/>
                </a:lnTo>
                <a:lnTo>
                  <a:pt x="608022" y="1559106"/>
                </a:lnTo>
                <a:lnTo>
                  <a:pt x="618425" y="1552086"/>
                </a:lnTo>
                <a:lnTo>
                  <a:pt x="631163" y="1549512"/>
                </a:lnTo>
                <a:lnTo>
                  <a:pt x="643901" y="1552086"/>
                </a:lnTo>
                <a:lnTo>
                  <a:pt x="654305" y="1559106"/>
                </a:lnTo>
                <a:lnTo>
                  <a:pt x="661321" y="1569515"/>
                </a:lnTo>
                <a:lnTo>
                  <a:pt x="663894" y="1582260"/>
                </a:lnTo>
                <a:lnTo>
                  <a:pt x="661321" y="1595005"/>
                </a:lnTo>
                <a:lnTo>
                  <a:pt x="654305" y="1605416"/>
                </a:lnTo>
                <a:lnTo>
                  <a:pt x="643901" y="1612437"/>
                </a:lnTo>
                <a:lnTo>
                  <a:pt x="631163" y="1615011"/>
                </a:lnTo>
                <a:close/>
              </a:path>
              <a:path w="4916170" h="1909445">
                <a:moveTo>
                  <a:pt x="933741" y="1617532"/>
                </a:moveTo>
                <a:lnTo>
                  <a:pt x="920032" y="1614760"/>
                </a:lnTo>
                <a:lnTo>
                  <a:pt x="908833" y="1607202"/>
                </a:lnTo>
                <a:lnTo>
                  <a:pt x="901280" y="1595996"/>
                </a:lnTo>
                <a:lnTo>
                  <a:pt x="898510" y="1582277"/>
                </a:lnTo>
                <a:lnTo>
                  <a:pt x="901280" y="1568558"/>
                </a:lnTo>
                <a:lnTo>
                  <a:pt x="908833" y="1557352"/>
                </a:lnTo>
                <a:lnTo>
                  <a:pt x="920032" y="1549794"/>
                </a:lnTo>
                <a:lnTo>
                  <a:pt x="933741" y="1547022"/>
                </a:lnTo>
                <a:lnTo>
                  <a:pt x="947452" y="1549794"/>
                </a:lnTo>
                <a:lnTo>
                  <a:pt x="958652" y="1557352"/>
                </a:lnTo>
                <a:lnTo>
                  <a:pt x="966205" y="1568558"/>
                </a:lnTo>
                <a:lnTo>
                  <a:pt x="968975" y="1582277"/>
                </a:lnTo>
                <a:lnTo>
                  <a:pt x="966208" y="1595996"/>
                </a:lnTo>
                <a:lnTo>
                  <a:pt x="958659" y="1607202"/>
                </a:lnTo>
                <a:lnTo>
                  <a:pt x="947459" y="1614760"/>
                </a:lnTo>
                <a:lnTo>
                  <a:pt x="933741" y="1617532"/>
                </a:lnTo>
                <a:close/>
              </a:path>
              <a:path w="4916170" h="1909445">
                <a:moveTo>
                  <a:pt x="1236313" y="1620055"/>
                </a:moveTo>
                <a:lnTo>
                  <a:pt x="1221617" y="1617086"/>
                </a:lnTo>
                <a:lnTo>
                  <a:pt x="1209616" y="1608988"/>
                </a:lnTo>
                <a:lnTo>
                  <a:pt x="1201525" y="1596979"/>
                </a:lnTo>
                <a:lnTo>
                  <a:pt x="1198558" y="1582277"/>
                </a:lnTo>
                <a:lnTo>
                  <a:pt x="1201525" y="1567575"/>
                </a:lnTo>
                <a:lnTo>
                  <a:pt x="1209616" y="1555566"/>
                </a:lnTo>
                <a:lnTo>
                  <a:pt x="1221617" y="1547468"/>
                </a:lnTo>
                <a:lnTo>
                  <a:pt x="1236313" y="1544499"/>
                </a:lnTo>
                <a:lnTo>
                  <a:pt x="1251008" y="1547468"/>
                </a:lnTo>
                <a:lnTo>
                  <a:pt x="1263009" y="1555566"/>
                </a:lnTo>
                <a:lnTo>
                  <a:pt x="1271100" y="1567575"/>
                </a:lnTo>
                <a:lnTo>
                  <a:pt x="1274067" y="1582277"/>
                </a:lnTo>
                <a:lnTo>
                  <a:pt x="1271100" y="1596979"/>
                </a:lnTo>
                <a:lnTo>
                  <a:pt x="1263009" y="1608988"/>
                </a:lnTo>
                <a:lnTo>
                  <a:pt x="1251008" y="1617086"/>
                </a:lnTo>
                <a:lnTo>
                  <a:pt x="1236313" y="1620055"/>
                </a:lnTo>
                <a:close/>
              </a:path>
              <a:path w="4916170" h="1909445">
                <a:moveTo>
                  <a:pt x="1538891" y="1623419"/>
                </a:moveTo>
                <a:lnTo>
                  <a:pt x="1522890" y="1620186"/>
                </a:lnTo>
                <a:lnTo>
                  <a:pt x="1509828" y="1611370"/>
                </a:lnTo>
                <a:lnTo>
                  <a:pt x="1501024" y="1598292"/>
                </a:lnTo>
                <a:lnTo>
                  <a:pt x="1497796" y="1582277"/>
                </a:lnTo>
                <a:lnTo>
                  <a:pt x="1501024" y="1566262"/>
                </a:lnTo>
                <a:lnTo>
                  <a:pt x="1509828" y="1553184"/>
                </a:lnTo>
                <a:lnTo>
                  <a:pt x="1522890" y="1544368"/>
                </a:lnTo>
                <a:lnTo>
                  <a:pt x="1538891" y="1541135"/>
                </a:lnTo>
                <a:lnTo>
                  <a:pt x="1554897" y="1544368"/>
                </a:lnTo>
                <a:lnTo>
                  <a:pt x="1567970" y="1553184"/>
                </a:lnTo>
                <a:lnTo>
                  <a:pt x="1576787" y="1566262"/>
                </a:lnTo>
                <a:lnTo>
                  <a:pt x="1580020" y="1582277"/>
                </a:lnTo>
                <a:lnTo>
                  <a:pt x="1576787" y="1598292"/>
                </a:lnTo>
                <a:lnTo>
                  <a:pt x="1567970" y="1611370"/>
                </a:lnTo>
                <a:lnTo>
                  <a:pt x="1554897" y="1620186"/>
                </a:lnTo>
                <a:lnTo>
                  <a:pt x="1538891" y="1623419"/>
                </a:lnTo>
                <a:close/>
              </a:path>
              <a:path w="4916170" h="1909445">
                <a:moveTo>
                  <a:pt x="1841469" y="1625943"/>
                </a:moveTo>
                <a:lnTo>
                  <a:pt x="1824490" y="1622512"/>
                </a:lnTo>
                <a:lnTo>
                  <a:pt x="1810623" y="1613157"/>
                </a:lnTo>
                <a:lnTo>
                  <a:pt x="1801272" y="1599283"/>
                </a:lnTo>
                <a:lnTo>
                  <a:pt x="1797844" y="1582294"/>
                </a:lnTo>
                <a:lnTo>
                  <a:pt x="1801272" y="1565305"/>
                </a:lnTo>
                <a:lnTo>
                  <a:pt x="1810623" y="1551430"/>
                </a:lnTo>
                <a:lnTo>
                  <a:pt x="1824490" y="1542075"/>
                </a:lnTo>
                <a:lnTo>
                  <a:pt x="1841469" y="1538645"/>
                </a:lnTo>
                <a:lnTo>
                  <a:pt x="1858449" y="1542075"/>
                </a:lnTo>
                <a:lnTo>
                  <a:pt x="1872316" y="1551430"/>
                </a:lnTo>
                <a:lnTo>
                  <a:pt x="1881666" y="1565305"/>
                </a:lnTo>
                <a:lnTo>
                  <a:pt x="1885095" y="1582294"/>
                </a:lnTo>
                <a:lnTo>
                  <a:pt x="1881666" y="1599283"/>
                </a:lnTo>
                <a:lnTo>
                  <a:pt x="1872316" y="1613157"/>
                </a:lnTo>
                <a:lnTo>
                  <a:pt x="1858449" y="1622512"/>
                </a:lnTo>
                <a:lnTo>
                  <a:pt x="1841469" y="1625943"/>
                </a:lnTo>
                <a:close/>
              </a:path>
              <a:path w="4916170" h="1909445">
                <a:moveTo>
                  <a:pt x="2144047" y="1628467"/>
                </a:moveTo>
                <a:lnTo>
                  <a:pt x="2126094" y="1624838"/>
                </a:lnTo>
                <a:lnTo>
                  <a:pt x="2111434" y="1614943"/>
                </a:lnTo>
                <a:lnTo>
                  <a:pt x="2101550" y="1600266"/>
                </a:lnTo>
                <a:lnTo>
                  <a:pt x="2097925" y="1582294"/>
                </a:lnTo>
                <a:lnTo>
                  <a:pt x="2101550" y="1564323"/>
                </a:lnTo>
                <a:lnTo>
                  <a:pt x="2111434" y="1549648"/>
                </a:lnTo>
                <a:lnTo>
                  <a:pt x="2126094" y="1539753"/>
                </a:lnTo>
                <a:lnTo>
                  <a:pt x="2144047" y="1536124"/>
                </a:lnTo>
                <a:lnTo>
                  <a:pt x="2162020" y="1539753"/>
                </a:lnTo>
                <a:lnTo>
                  <a:pt x="2176691" y="1549648"/>
                </a:lnTo>
                <a:lnTo>
                  <a:pt x="2186579" y="1564323"/>
                </a:lnTo>
                <a:lnTo>
                  <a:pt x="2190204" y="1582294"/>
                </a:lnTo>
                <a:lnTo>
                  <a:pt x="2186579" y="1600266"/>
                </a:lnTo>
                <a:lnTo>
                  <a:pt x="2176691" y="1614943"/>
                </a:lnTo>
                <a:lnTo>
                  <a:pt x="2162020" y="1624838"/>
                </a:lnTo>
                <a:lnTo>
                  <a:pt x="2144047" y="1628467"/>
                </a:lnTo>
                <a:close/>
              </a:path>
              <a:path w="4916170" h="1909445">
                <a:moveTo>
                  <a:pt x="2446626" y="1630987"/>
                </a:moveTo>
                <a:lnTo>
                  <a:pt x="2427694" y="1627161"/>
                </a:lnTo>
                <a:lnTo>
                  <a:pt x="2412228" y="1616727"/>
                </a:lnTo>
                <a:lnTo>
                  <a:pt x="2401798" y="1601249"/>
                </a:lnTo>
                <a:lnTo>
                  <a:pt x="2397973" y="1582294"/>
                </a:lnTo>
                <a:lnTo>
                  <a:pt x="2401798" y="1563340"/>
                </a:lnTo>
                <a:lnTo>
                  <a:pt x="2412228" y="1547862"/>
                </a:lnTo>
                <a:lnTo>
                  <a:pt x="2427694" y="1537427"/>
                </a:lnTo>
                <a:lnTo>
                  <a:pt x="2446626" y="1533601"/>
                </a:lnTo>
                <a:lnTo>
                  <a:pt x="2465578" y="1537427"/>
                </a:lnTo>
                <a:lnTo>
                  <a:pt x="2481053" y="1547862"/>
                </a:lnTo>
                <a:lnTo>
                  <a:pt x="2491487" y="1563340"/>
                </a:lnTo>
                <a:lnTo>
                  <a:pt x="2495313" y="1582294"/>
                </a:lnTo>
                <a:lnTo>
                  <a:pt x="2491487" y="1601249"/>
                </a:lnTo>
                <a:lnTo>
                  <a:pt x="2481053" y="1616727"/>
                </a:lnTo>
                <a:lnTo>
                  <a:pt x="2465578" y="1627161"/>
                </a:lnTo>
                <a:lnTo>
                  <a:pt x="2446626" y="1630987"/>
                </a:lnTo>
                <a:close/>
              </a:path>
              <a:path w="4916170" h="1909445">
                <a:moveTo>
                  <a:pt x="2749204" y="1633511"/>
                </a:moveTo>
                <a:lnTo>
                  <a:pt x="2729279" y="1629487"/>
                </a:lnTo>
                <a:lnTo>
                  <a:pt x="2713010" y="1618511"/>
                </a:lnTo>
                <a:lnTo>
                  <a:pt x="2702042" y="1602232"/>
                </a:lnTo>
                <a:lnTo>
                  <a:pt x="2698021" y="1582294"/>
                </a:lnTo>
                <a:lnTo>
                  <a:pt x="2702042" y="1562356"/>
                </a:lnTo>
                <a:lnTo>
                  <a:pt x="2713010" y="1546076"/>
                </a:lnTo>
                <a:lnTo>
                  <a:pt x="2729279" y="1535101"/>
                </a:lnTo>
                <a:lnTo>
                  <a:pt x="2749204" y="1531077"/>
                </a:lnTo>
                <a:lnTo>
                  <a:pt x="2769135" y="1535101"/>
                </a:lnTo>
                <a:lnTo>
                  <a:pt x="2785415" y="1546076"/>
                </a:lnTo>
                <a:lnTo>
                  <a:pt x="2796395" y="1562356"/>
                </a:lnTo>
                <a:lnTo>
                  <a:pt x="2800421" y="1582294"/>
                </a:lnTo>
                <a:lnTo>
                  <a:pt x="2796395" y="1602232"/>
                </a:lnTo>
                <a:lnTo>
                  <a:pt x="2785415" y="1618511"/>
                </a:lnTo>
                <a:lnTo>
                  <a:pt x="2769135" y="1629487"/>
                </a:lnTo>
                <a:lnTo>
                  <a:pt x="2749204" y="1633511"/>
                </a:lnTo>
                <a:close/>
              </a:path>
              <a:path w="4916170" h="1909445">
                <a:moveTo>
                  <a:pt x="3051783" y="1633511"/>
                </a:moveTo>
                <a:lnTo>
                  <a:pt x="3031857" y="1629487"/>
                </a:lnTo>
                <a:lnTo>
                  <a:pt x="3015588" y="1618511"/>
                </a:lnTo>
                <a:lnTo>
                  <a:pt x="3004621" y="1602232"/>
                </a:lnTo>
                <a:lnTo>
                  <a:pt x="3000599" y="1582294"/>
                </a:lnTo>
                <a:lnTo>
                  <a:pt x="3004621" y="1562356"/>
                </a:lnTo>
                <a:lnTo>
                  <a:pt x="3015588" y="1546076"/>
                </a:lnTo>
                <a:lnTo>
                  <a:pt x="3031857" y="1535101"/>
                </a:lnTo>
                <a:lnTo>
                  <a:pt x="3051783" y="1531077"/>
                </a:lnTo>
                <a:lnTo>
                  <a:pt x="3071713" y="1535101"/>
                </a:lnTo>
                <a:lnTo>
                  <a:pt x="3087994" y="1546076"/>
                </a:lnTo>
                <a:lnTo>
                  <a:pt x="3098973" y="1562356"/>
                </a:lnTo>
                <a:lnTo>
                  <a:pt x="3103000" y="1582294"/>
                </a:lnTo>
                <a:lnTo>
                  <a:pt x="3098973" y="1602232"/>
                </a:lnTo>
                <a:lnTo>
                  <a:pt x="3087994" y="1618511"/>
                </a:lnTo>
                <a:lnTo>
                  <a:pt x="3071713" y="1629487"/>
                </a:lnTo>
                <a:lnTo>
                  <a:pt x="3051783" y="1633511"/>
                </a:lnTo>
                <a:close/>
              </a:path>
              <a:path w="4916170" h="1909445">
                <a:moveTo>
                  <a:pt x="3354395" y="1627640"/>
                </a:moveTo>
                <a:lnTo>
                  <a:pt x="3336753" y="1624077"/>
                </a:lnTo>
                <a:lnTo>
                  <a:pt x="3322350" y="1614361"/>
                </a:lnTo>
                <a:lnTo>
                  <a:pt x="3312642" y="1599952"/>
                </a:lnTo>
                <a:lnTo>
                  <a:pt x="3309082" y="1582311"/>
                </a:lnTo>
                <a:lnTo>
                  <a:pt x="3312642" y="1564669"/>
                </a:lnTo>
                <a:lnTo>
                  <a:pt x="3322350" y="1550260"/>
                </a:lnTo>
                <a:lnTo>
                  <a:pt x="3336753" y="1540544"/>
                </a:lnTo>
                <a:lnTo>
                  <a:pt x="3354395" y="1536981"/>
                </a:lnTo>
                <a:lnTo>
                  <a:pt x="3372017" y="1540544"/>
                </a:lnTo>
                <a:lnTo>
                  <a:pt x="3386410" y="1550260"/>
                </a:lnTo>
                <a:lnTo>
                  <a:pt x="3396114" y="1564669"/>
                </a:lnTo>
                <a:lnTo>
                  <a:pt x="3399673" y="1582311"/>
                </a:lnTo>
                <a:lnTo>
                  <a:pt x="3396114" y="1599952"/>
                </a:lnTo>
                <a:lnTo>
                  <a:pt x="3386410" y="1614361"/>
                </a:lnTo>
                <a:lnTo>
                  <a:pt x="3372017" y="1624077"/>
                </a:lnTo>
                <a:lnTo>
                  <a:pt x="3354395" y="1627640"/>
                </a:lnTo>
                <a:close/>
              </a:path>
              <a:path w="4916170" h="1909445">
                <a:moveTo>
                  <a:pt x="3656973" y="1613361"/>
                </a:moveTo>
                <a:lnTo>
                  <a:pt x="3644873" y="1610920"/>
                </a:lnTo>
                <a:lnTo>
                  <a:pt x="3634996" y="1604261"/>
                </a:lnTo>
                <a:lnTo>
                  <a:pt x="3628339" y="1594386"/>
                </a:lnTo>
                <a:lnTo>
                  <a:pt x="3625899" y="1582294"/>
                </a:lnTo>
                <a:lnTo>
                  <a:pt x="3628339" y="1570202"/>
                </a:lnTo>
                <a:lnTo>
                  <a:pt x="3634996" y="1560326"/>
                </a:lnTo>
                <a:lnTo>
                  <a:pt x="3644873" y="1553668"/>
                </a:lnTo>
                <a:lnTo>
                  <a:pt x="3656973" y="1551226"/>
                </a:lnTo>
                <a:lnTo>
                  <a:pt x="3669054" y="1553668"/>
                </a:lnTo>
                <a:lnTo>
                  <a:pt x="3678921" y="1560326"/>
                </a:lnTo>
                <a:lnTo>
                  <a:pt x="3685574" y="1570202"/>
                </a:lnTo>
                <a:lnTo>
                  <a:pt x="3688014" y="1582294"/>
                </a:lnTo>
                <a:lnTo>
                  <a:pt x="3685574" y="1594386"/>
                </a:lnTo>
                <a:lnTo>
                  <a:pt x="3678921" y="1604261"/>
                </a:lnTo>
                <a:lnTo>
                  <a:pt x="3669054" y="1610920"/>
                </a:lnTo>
                <a:lnTo>
                  <a:pt x="3656973" y="1613361"/>
                </a:lnTo>
                <a:close/>
              </a:path>
              <a:path w="4916170" h="1909445">
                <a:moveTo>
                  <a:pt x="3966468" y="1594892"/>
                </a:moveTo>
                <a:lnTo>
                  <a:pt x="3952567" y="1594892"/>
                </a:lnTo>
                <a:lnTo>
                  <a:pt x="3946933" y="1589258"/>
                </a:lnTo>
                <a:lnTo>
                  <a:pt x="3946933" y="1575330"/>
                </a:lnTo>
                <a:lnTo>
                  <a:pt x="3952567" y="1569695"/>
                </a:lnTo>
                <a:lnTo>
                  <a:pt x="3966502" y="1569695"/>
                </a:lnTo>
                <a:lnTo>
                  <a:pt x="3972136" y="1575330"/>
                </a:lnTo>
                <a:lnTo>
                  <a:pt x="3972136" y="1589258"/>
                </a:lnTo>
                <a:lnTo>
                  <a:pt x="3966468" y="1594892"/>
                </a:lnTo>
                <a:close/>
              </a:path>
              <a:path w="4916170" h="1909445">
                <a:moveTo>
                  <a:pt x="34343" y="1900193"/>
                </a:moveTo>
                <a:lnTo>
                  <a:pt x="17666" y="1900193"/>
                </a:lnTo>
                <a:lnTo>
                  <a:pt x="10911" y="1893432"/>
                </a:lnTo>
                <a:lnTo>
                  <a:pt x="10911" y="1876744"/>
                </a:lnTo>
                <a:lnTo>
                  <a:pt x="17666" y="1869986"/>
                </a:lnTo>
                <a:lnTo>
                  <a:pt x="34343" y="1869986"/>
                </a:lnTo>
                <a:lnTo>
                  <a:pt x="41101" y="1876744"/>
                </a:lnTo>
                <a:lnTo>
                  <a:pt x="41101" y="1893432"/>
                </a:lnTo>
                <a:lnTo>
                  <a:pt x="34343" y="1900193"/>
                </a:lnTo>
                <a:close/>
              </a:path>
              <a:path w="4916170" h="1909445">
                <a:moveTo>
                  <a:pt x="338318" y="1902717"/>
                </a:moveTo>
                <a:lnTo>
                  <a:pt x="318850" y="1902717"/>
                </a:lnTo>
                <a:lnTo>
                  <a:pt x="310966" y="1894829"/>
                </a:lnTo>
                <a:lnTo>
                  <a:pt x="310966" y="1875351"/>
                </a:lnTo>
                <a:lnTo>
                  <a:pt x="318850" y="1867462"/>
                </a:lnTo>
                <a:lnTo>
                  <a:pt x="338318" y="1867462"/>
                </a:lnTo>
                <a:lnTo>
                  <a:pt x="346200" y="1875351"/>
                </a:lnTo>
                <a:lnTo>
                  <a:pt x="346200" y="1894829"/>
                </a:lnTo>
                <a:lnTo>
                  <a:pt x="338318" y="1902717"/>
                </a:lnTo>
                <a:close/>
              </a:path>
              <a:path w="4916170" h="1909445">
                <a:moveTo>
                  <a:pt x="631163" y="1906081"/>
                </a:moveTo>
                <a:lnTo>
                  <a:pt x="622998" y="1904431"/>
                </a:lnTo>
                <a:lnTo>
                  <a:pt x="616329" y="1899931"/>
                </a:lnTo>
                <a:lnTo>
                  <a:pt x="611832" y="1893258"/>
                </a:lnTo>
                <a:lnTo>
                  <a:pt x="610183" y="1885088"/>
                </a:lnTo>
                <a:lnTo>
                  <a:pt x="611832" y="1876919"/>
                </a:lnTo>
                <a:lnTo>
                  <a:pt x="616329" y="1870247"/>
                </a:lnTo>
                <a:lnTo>
                  <a:pt x="622998" y="1865748"/>
                </a:lnTo>
                <a:lnTo>
                  <a:pt x="631163" y="1864099"/>
                </a:lnTo>
                <a:lnTo>
                  <a:pt x="639327" y="1865748"/>
                </a:lnTo>
                <a:lnTo>
                  <a:pt x="645996" y="1870247"/>
                </a:lnTo>
                <a:lnTo>
                  <a:pt x="650493" y="1876919"/>
                </a:lnTo>
                <a:lnTo>
                  <a:pt x="652142" y="1885088"/>
                </a:lnTo>
                <a:lnTo>
                  <a:pt x="650493" y="1893258"/>
                </a:lnTo>
                <a:lnTo>
                  <a:pt x="645996" y="1899931"/>
                </a:lnTo>
                <a:lnTo>
                  <a:pt x="639327" y="1904431"/>
                </a:lnTo>
                <a:lnTo>
                  <a:pt x="631163" y="1906081"/>
                </a:lnTo>
                <a:close/>
              </a:path>
              <a:path w="4916170" h="1909445">
                <a:moveTo>
                  <a:pt x="933741" y="1907761"/>
                </a:moveTo>
                <a:lnTo>
                  <a:pt x="924918" y="1905981"/>
                </a:lnTo>
                <a:lnTo>
                  <a:pt x="917716" y="1901124"/>
                </a:lnTo>
                <a:lnTo>
                  <a:pt x="912861" y="1893917"/>
                </a:lnTo>
                <a:lnTo>
                  <a:pt x="911081" y="1885088"/>
                </a:lnTo>
                <a:lnTo>
                  <a:pt x="912861" y="1876259"/>
                </a:lnTo>
                <a:lnTo>
                  <a:pt x="917716" y="1869052"/>
                </a:lnTo>
                <a:lnTo>
                  <a:pt x="924918" y="1864195"/>
                </a:lnTo>
                <a:lnTo>
                  <a:pt x="933741" y="1862415"/>
                </a:lnTo>
                <a:lnTo>
                  <a:pt x="942566" y="1864195"/>
                </a:lnTo>
                <a:lnTo>
                  <a:pt x="949769" y="1869052"/>
                </a:lnTo>
                <a:lnTo>
                  <a:pt x="954624" y="1876259"/>
                </a:lnTo>
                <a:lnTo>
                  <a:pt x="956404" y="1885088"/>
                </a:lnTo>
                <a:lnTo>
                  <a:pt x="954622" y="1893917"/>
                </a:lnTo>
                <a:lnTo>
                  <a:pt x="949763" y="1901124"/>
                </a:lnTo>
                <a:lnTo>
                  <a:pt x="942559" y="1905981"/>
                </a:lnTo>
                <a:lnTo>
                  <a:pt x="933741" y="1907761"/>
                </a:lnTo>
                <a:close/>
              </a:path>
              <a:path w="4916170" h="1909445">
                <a:moveTo>
                  <a:pt x="1236313" y="1907761"/>
                </a:moveTo>
                <a:lnTo>
                  <a:pt x="1227494" y="1905981"/>
                </a:lnTo>
                <a:lnTo>
                  <a:pt x="1220299" y="1901124"/>
                </a:lnTo>
                <a:lnTo>
                  <a:pt x="1215450" y="1893917"/>
                </a:lnTo>
                <a:lnTo>
                  <a:pt x="1213673" y="1885088"/>
                </a:lnTo>
                <a:lnTo>
                  <a:pt x="1215450" y="1876259"/>
                </a:lnTo>
                <a:lnTo>
                  <a:pt x="1220299" y="1869052"/>
                </a:lnTo>
                <a:lnTo>
                  <a:pt x="1227494" y="1864195"/>
                </a:lnTo>
                <a:lnTo>
                  <a:pt x="1236313" y="1862415"/>
                </a:lnTo>
                <a:lnTo>
                  <a:pt x="1245136" y="1864195"/>
                </a:lnTo>
                <a:lnTo>
                  <a:pt x="1252343" y="1869052"/>
                </a:lnTo>
                <a:lnTo>
                  <a:pt x="1257203" y="1876259"/>
                </a:lnTo>
                <a:lnTo>
                  <a:pt x="1258986" y="1885088"/>
                </a:lnTo>
                <a:lnTo>
                  <a:pt x="1257203" y="1893917"/>
                </a:lnTo>
                <a:lnTo>
                  <a:pt x="1252343" y="1901124"/>
                </a:lnTo>
                <a:lnTo>
                  <a:pt x="1245136" y="1905981"/>
                </a:lnTo>
                <a:lnTo>
                  <a:pt x="1236313" y="1907761"/>
                </a:lnTo>
                <a:close/>
              </a:path>
              <a:path w="4916170" h="1909445">
                <a:moveTo>
                  <a:pt x="1538891" y="1909445"/>
                </a:moveTo>
                <a:lnTo>
                  <a:pt x="1529425" y="1907532"/>
                </a:lnTo>
                <a:lnTo>
                  <a:pt x="1521692" y="1902314"/>
                </a:lnTo>
                <a:lnTo>
                  <a:pt x="1516477" y="1894577"/>
                </a:lnTo>
                <a:lnTo>
                  <a:pt x="1514565" y="1885105"/>
                </a:lnTo>
                <a:lnTo>
                  <a:pt x="1516477" y="1875633"/>
                </a:lnTo>
                <a:lnTo>
                  <a:pt x="1521692" y="1867897"/>
                </a:lnTo>
                <a:lnTo>
                  <a:pt x="1529425" y="1862681"/>
                </a:lnTo>
                <a:lnTo>
                  <a:pt x="1538891" y="1860768"/>
                </a:lnTo>
                <a:lnTo>
                  <a:pt x="1548357" y="1862681"/>
                </a:lnTo>
                <a:lnTo>
                  <a:pt x="1556090" y="1867897"/>
                </a:lnTo>
                <a:lnTo>
                  <a:pt x="1561305" y="1875633"/>
                </a:lnTo>
                <a:lnTo>
                  <a:pt x="1563218" y="1885105"/>
                </a:lnTo>
                <a:lnTo>
                  <a:pt x="1561305" y="1894577"/>
                </a:lnTo>
                <a:lnTo>
                  <a:pt x="1556090" y="1902314"/>
                </a:lnTo>
                <a:lnTo>
                  <a:pt x="1548357" y="1907532"/>
                </a:lnTo>
                <a:lnTo>
                  <a:pt x="1538891" y="1909445"/>
                </a:lnTo>
                <a:close/>
              </a:path>
              <a:path w="4916170" h="1909445">
                <a:moveTo>
                  <a:pt x="1841469" y="1907761"/>
                </a:moveTo>
                <a:lnTo>
                  <a:pt x="1832651" y="1905981"/>
                </a:lnTo>
                <a:lnTo>
                  <a:pt x="1825456" y="1901124"/>
                </a:lnTo>
                <a:lnTo>
                  <a:pt x="1820607" y="1893917"/>
                </a:lnTo>
                <a:lnTo>
                  <a:pt x="1818830" y="1885088"/>
                </a:lnTo>
                <a:lnTo>
                  <a:pt x="1820607" y="1876259"/>
                </a:lnTo>
                <a:lnTo>
                  <a:pt x="1825456" y="1869052"/>
                </a:lnTo>
                <a:lnTo>
                  <a:pt x="1832651" y="1864195"/>
                </a:lnTo>
                <a:lnTo>
                  <a:pt x="1841469" y="1862415"/>
                </a:lnTo>
                <a:lnTo>
                  <a:pt x="1850307" y="1864195"/>
                </a:lnTo>
                <a:lnTo>
                  <a:pt x="1857513" y="1869052"/>
                </a:lnTo>
                <a:lnTo>
                  <a:pt x="1862365" y="1876259"/>
                </a:lnTo>
                <a:lnTo>
                  <a:pt x="1864142" y="1885088"/>
                </a:lnTo>
                <a:lnTo>
                  <a:pt x="1862360" y="1893917"/>
                </a:lnTo>
                <a:lnTo>
                  <a:pt x="1857500" y="1901124"/>
                </a:lnTo>
                <a:lnTo>
                  <a:pt x="1850293" y="1905981"/>
                </a:lnTo>
                <a:lnTo>
                  <a:pt x="1841469" y="1907761"/>
                </a:lnTo>
                <a:close/>
              </a:path>
              <a:path w="4916170" h="1909445">
                <a:moveTo>
                  <a:pt x="2144047" y="1905241"/>
                </a:moveTo>
                <a:lnTo>
                  <a:pt x="2136217" y="1903658"/>
                </a:lnTo>
                <a:lnTo>
                  <a:pt x="2129814" y="1899340"/>
                </a:lnTo>
                <a:lnTo>
                  <a:pt x="2125491" y="1892934"/>
                </a:lnTo>
                <a:lnTo>
                  <a:pt x="2123905" y="1885088"/>
                </a:lnTo>
                <a:lnTo>
                  <a:pt x="2125491" y="1877243"/>
                </a:lnTo>
                <a:lnTo>
                  <a:pt x="2129814" y="1870838"/>
                </a:lnTo>
                <a:lnTo>
                  <a:pt x="2136217" y="1866521"/>
                </a:lnTo>
                <a:lnTo>
                  <a:pt x="2144047" y="1864939"/>
                </a:lnTo>
                <a:lnTo>
                  <a:pt x="2151892" y="1866521"/>
                </a:lnTo>
                <a:lnTo>
                  <a:pt x="2158294" y="1870838"/>
                </a:lnTo>
                <a:lnTo>
                  <a:pt x="2162609" y="1877243"/>
                </a:lnTo>
                <a:lnTo>
                  <a:pt x="2164190" y="1885088"/>
                </a:lnTo>
                <a:lnTo>
                  <a:pt x="2162609" y="1892934"/>
                </a:lnTo>
                <a:lnTo>
                  <a:pt x="2158294" y="1899340"/>
                </a:lnTo>
                <a:lnTo>
                  <a:pt x="2151892" y="1903658"/>
                </a:lnTo>
                <a:lnTo>
                  <a:pt x="2144047" y="1905241"/>
                </a:lnTo>
                <a:close/>
              </a:path>
              <a:path w="4916170" h="1909445">
                <a:moveTo>
                  <a:pt x="2455432" y="1901034"/>
                </a:moveTo>
                <a:lnTo>
                  <a:pt x="2437854" y="1901034"/>
                </a:lnTo>
                <a:lnTo>
                  <a:pt x="2430701" y="1893884"/>
                </a:lnTo>
                <a:lnTo>
                  <a:pt x="2430701" y="1876292"/>
                </a:lnTo>
                <a:lnTo>
                  <a:pt x="2437854" y="1869143"/>
                </a:lnTo>
                <a:lnTo>
                  <a:pt x="2455432" y="1869143"/>
                </a:lnTo>
                <a:lnTo>
                  <a:pt x="2462585" y="1876292"/>
                </a:lnTo>
                <a:lnTo>
                  <a:pt x="2462585" y="1893884"/>
                </a:lnTo>
                <a:lnTo>
                  <a:pt x="2455432" y="1901034"/>
                </a:lnTo>
                <a:close/>
              </a:path>
              <a:path w="4916170" h="1909445">
                <a:moveTo>
                  <a:pt x="2754771" y="1895166"/>
                </a:moveTo>
                <a:lnTo>
                  <a:pt x="2743671" y="1895166"/>
                </a:lnTo>
                <a:lnTo>
                  <a:pt x="2739150" y="1890655"/>
                </a:lnTo>
                <a:lnTo>
                  <a:pt x="2739150" y="1879521"/>
                </a:lnTo>
                <a:lnTo>
                  <a:pt x="2743671" y="1875013"/>
                </a:lnTo>
                <a:lnTo>
                  <a:pt x="2754771" y="1875013"/>
                </a:lnTo>
                <a:lnTo>
                  <a:pt x="2759293" y="1879521"/>
                </a:lnTo>
                <a:lnTo>
                  <a:pt x="2759293" y="1890655"/>
                </a:lnTo>
                <a:lnTo>
                  <a:pt x="2754771" y="1895166"/>
                </a:lnTo>
                <a:close/>
              </a:path>
              <a:path w="4916170" h="1909445">
                <a:moveTo>
                  <a:pt x="3053638" y="1888452"/>
                </a:moveTo>
                <a:lnTo>
                  <a:pt x="3049927" y="1888452"/>
                </a:lnTo>
                <a:lnTo>
                  <a:pt x="3048442" y="1886954"/>
                </a:lnTo>
                <a:lnTo>
                  <a:pt x="3048442" y="1883222"/>
                </a:lnTo>
                <a:lnTo>
                  <a:pt x="3049927" y="1881724"/>
                </a:lnTo>
                <a:lnTo>
                  <a:pt x="3053672" y="1881724"/>
                </a:lnTo>
                <a:lnTo>
                  <a:pt x="3055157" y="1883222"/>
                </a:lnTo>
                <a:lnTo>
                  <a:pt x="3055157" y="1886954"/>
                </a:lnTo>
                <a:lnTo>
                  <a:pt x="3053638" y="1888452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26402" y="3628142"/>
            <a:ext cx="114300" cy="114299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26402" y="4332992"/>
            <a:ext cx="114300" cy="114299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2605703" y="3183636"/>
            <a:ext cx="6464300" cy="1435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dirty="0" sz="4000">
                <a:latin typeface="Times New Roman"/>
                <a:cs typeface="Times New Roman"/>
              </a:rPr>
              <a:t>Achieved</a:t>
            </a:r>
            <a:r>
              <a:rPr dirty="0" sz="4000" spc="105">
                <a:latin typeface="Times New Roman"/>
                <a:cs typeface="Times New Roman"/>
              </a:rPr>
              <a:t> </a:t>
            </a:r>
            <a:r>
              <a:rPr dirty="0" sz="4000" spc="85">
                <a:latin typeface="Times New Roman"/>
                <a:cs typeface="Times New Roman"/>
              </a:rPr>
              <a:t>test</a:t>
            </a:r>
            <a:r>
              <a:rPr dirty="0" sz="4000" spc="105">
                <a:latin typeface="Times New Roman"/>
                <a:cs typeface="Times New Roman"/>
              </a:rPr>
              <a:t> </a:t>
            </a:r>
            <a:r>
              <a:rPr dirty="0" sz="4000" spc="65">
                <a:latin typeface="Times New Roman"/>
                <a:cs typeface="Times New Roman"/>
              </a:rPr>
              <a:t>accuracy:</a:t>
            </a:r>
            <a:r>
              <a:rPr dirty="0" sz="4000" spc="110">
                <a:latin typeface="Times New Roman"/>
                <a:cs typeface="Times New Roman"/>
              </a:rPr>
              <a:t> </a:t>
            </a:r>
            <a:r>
              <a:rPr dirty="0" sz="4000" spc="80">
                <a:latin typeface="Times New Roman"/>
                <a:cs typeface="Times New Roman"/>
              </a:rPr>
              <a:t>~97% </a:t>
            </a:r>
            <a:r>
              <a:rPr dirty="0" sz="4000" spc="95">
                <a:latin typeface="Times New Roman"/>
                <a:cs typeface="Times New Roman"/>
              </a:rPr>
              <a:t>Evaluation</a:t>
            </a:r>
            <a:r>
              <a:rPr dirty="0" sz="4000" spc="30">
                <a:latin typeface="Times New Roman"/>
                <a:cs typeface="Times New Roman"/>
              </a:rPr>
              <a:t> </a:t>
            </a:r>
            <a:r>
              <a:rPr dirty="0" sz="4000" spc="-10">
                <a:latin typeface="Times New Roman"/>
                <a:cs typeface="Times New Roman"/>
              </a:rPr>
              <a:t>includes:</a:t>
            </a:r>
            <a:endParaRPr sz="4000">
              <a:latin typeface="Times New Roman"/>
              <a:cs typeface="Times New Roman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26402" y="7152392"/>
            <a:ext cx="114300" cy="114299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2605703" y="4593336"/>
            <a:ext cx="5853430" cy="2844800"/>
          </a:xfrm>
          <a:prstGeom prst="rect">
            <a:avLst/>
          </a:prstGeom>
        </p:spPr>
        <p:txBody>
          <a:bodyPr wrap="square" lIns="0" tIns="107950" rIns="0" bIns="0" rtlCol="0" vert="horz">
            <a:spAutoFit/>
          </a:bodyPr>
          <a:lstStyle/>
          <a:p>
            <a:pPr marL="333375" indent="-295275">
              <a:lnSpc>
                <a:spcPct val="100000"/>
              </a:lnSpc>
              <a:spcBef>
                <a:spcPts val="850"/>
              </a:spcBef>
              <a:buChar char="-"/>
              <a:tabLst>
                <a:tab pos="333375" algn="l"/>
              </a:tabLst>
            </a:pPr>
            <a:r>
              <a:rPr dirty="0" sz="4000" spc="75">
                <a:latin typeface="Times New Roman"/>
                <a:cs typeface="Times New Roman"/>
              </a:rPr>
              <a:t>Accuracy</a:t>
            </a:r>
            <a:r>
              <a:rPr dirty="0" sz="4000" spc="-15">
                <a:latin typeface="Times New Roman"/>
                <a:cs typeface="Times New Roman"/>
              </a:rPr>
              <a:t> </a:t>
            </a:r>
            <a:r>
              <a:rPr dirty="0" sz="4000">
                <a:latin typeface="Times New Roman"/>
                <a:cs typeface="Times New Roman"/>
              </a:rPr>
              <a:t>&amp;</a:t>
            </a:r>
            <a:r>
              <a:rPr dirty="0" sz="4000" spc="-10">
                <a:latin typeface="Times New Roman"/>
                <a:cs typeface="Times New Roman"/>
              </a:rPr>
              <a:t> </a:t>
            </a:r>
            <a:r>
              <a:rPr dirty="0" sz="4000" spc="65">
                <a:latin typeface="Times New Roman"/>
                <a:cs typeface="Times New Roman"/>
              </a:rPr>
              <a:t>Loss</a:t>
            </a:r>
            <a:endParaRPr sz="4000">
              <a:latin typeface="Times New Roman"/>
              <a:cs typeface="Times New Roman"/>
            </a:endParaRPr>
          </a:p>
          <a:p>
            <a:pPr marL="333375" indent="-295275">
              <a:lnSpc>
                <a:spcPct val="100000"/>
              </a:lnSpc>
              <a:spcBef>
                <a:spcPts val="750"/>
              </a:spcBef>
              <a:buChar char="-"/>
              <a:tabLst>
                <a:tab pos="333375" algn="l"/>
              </a:tabLst>
            </a:pPr>
            <a:r>
              <a:rPr dirty="0" sz="4000" spc="120">
                <a:latin typeface="Times New Roman"/>
                <a:cs typeface="Times New Roman"/>
              </a:rPr>
              <a:t>Confusion</a:t>
            </a:r>
            <a:r>
              <a:rPr dirty="0" sz="4000" spc="20">
                <a:latin typeface="Times New Roman"/>
                <a:cs typeface="Times New Roman"/>
              </a:rPr>
              <a:t> </a:t>
            </a:r>
            <a:r>
              <a:rPr dirty="0" sz="4000" spc="130">
                <a:latin typeface="Times New Roman"/>
                <a:cs typeface="Times New Roman"/>
              </a:rPr>
              <a:t>Matrix</a:t>
            </a:r>
            <a:endParaRPr sz="4000">
              <a:latin typeface="Times New Roman"/>
              <a:cs typeface="Times New Roman"/>
            </a:endParaRPr>
          </a:p>
          <a:p>
            <a:pPr marL="12700" marR="5080" indent="320675">
              <a:lnSpc>
                <a:spcPct val="115599"/>
              </a:lnSpc>
              <a:buChar char="-"/>
              <a:tabLst>
                <a:tab pos="333375" algn="l"/>
              </a:tabLst>
            </a:pPr>
            <a:r>
              <a:rPr dirty="0" sz="4000" spc="65">
                <a:latin typeface="Times New Roman"/>
                <a:cs typeface="Times New Roman"/>
              </a:rPr>
              <a:t>Classification</a:t>
            </a:r>
            <a:r>
              <a:rPr dirty="0" sz="4000" spc="15">
                <a:latin typeface="Times New Roman"/>
                <a:cs typeface="Times New Roman"/>
              </a:rPr>
              <a:t> </a:t>
            </a:r>
            <a:r>
              <a:rPr dirty="0" sz="4000" spc="145">
                <a:latin typeface="Times New Roman"/>
                <a:cs typeface="Times New Roman"/>
              </a:rPr>
              <a:t>Report </a:t>
            </a:r>
            <a:r>
              <a:rPr dirty="0" sz="4000" spc="125">
                <a:latin typeface="Times New Roman"/>
                <a:cs typeface="Times New Roman"/>
              </a:rPr>
              <a:t>Model</a:t>
            </a:r>
            <a:r>
              <a:rPr dirty="0" sz="4000" spc="-5">
                <a:latin typeface="Times New Roman"/>
                <a:cs typeface="Times New Roman"/>
              </a:rPr>
              <a:t> </a:t>
            </a:r>
            <a:r>
              <a:rPr dirty="0" sz="4000">
                <a:latin typeface="Times New Roman"/>
                <a:cs typeface="Times New Roman"/>
              </a:rPr>
              <a:t>saved</a:t>
            </a:r>
            <a:r>
              <a:rPr dirty="0" sz="4000" spc="-5">
                <a:latin typeface="Times New Roman"/>
                <a:cs typeface="Times New Roman"/>
              </a:rPr>
              <a:t> </a:t>
            </a:r>
            <a:r>
              <a:rPr dirty="0" sz="4000" spc="70">
                <a:latin typeface="Times New Roman"/>
                <a:cs typeface="Times New Roman"/>
              </a:rPr>
              <a:t>for</a:t>
            </a:r>
            <a:r>
              <a:rPr dirty="0" sz="4000">
                <a:latin typeface="Times New Roman"/>
                <a:cs typeface="Times New Roman"/>
              </a:rPr>
              <a:t> </a:t>
            </a:r>
            <a:r>
              <a:rPr dirty="0" sz="4000" spc="114">
                <a:latin typeface="Times New Roman"/>
                <a:cs typeface="Times New Roman"/>
              </a:rPr>
              <a:t>future</a:t>
            </a:r>
            <a:r>
              <a:rPr dirty="0" sz="4000" spc="-5">
                <a:latin typeface="Times New Roman"/>
                <a:cs typeface="Times New Roman"/>
              </a:rPr>
              <a:t> </a:t>
            </a:r>
            <a:r>
              <a:rPr dirty="0" sz="4000" spc="-20">
                <a:latin typeface="Times New Roman"/>
                <a:cs typeface="Times New Roman"/>
              </a:rPr>
              <a:t>use.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2663492" y="4583350"/>
            <a:ext cx="1508125" cy="970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200" spc="280">
                <a:latin typeface="Calibri"/>
                <a:cs typeface="Calibri"/>
              </a:rPr>
              <a:t>97%</a:t>
            </a:r>
            <a:endParaRPr sz="6200">
              <a:latin typeface="Calibri"/>
              <a:cs typeface="Calibri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11756664" y="3409663"/>
            <a:ext cx="3321685" cy="3315335"/>
            <a:chOff x="11756664" y="3409663"/>
            <a:chExt cx="3321685" cy="3315335"/>
          </a:xfrm>
        </p:grpSpPr>
        <p:sp>
          <p:nvSpPr>
            <p:cNvPr id="15" name="object 15" descr=""/>
            <p:cNvSpPr/>
            <p:nvPr/>
          </p:nvSpPr>
          <p:spPr>
            <a:xfrm>
              <a:off x="11756664" y="3409663"/>
              <a:ext cx="3321685" cy="3314700"/>
            </a:xfrm>
            <a:custGeom>
              <a:avLst/>
              <a:gdLst/>
              <a:ahLst/>
              <a:cxnLst/>
              <a:rect l="l" t="t" r="r" b="b"/>
              <a:pathLst>
                <a:path w="3321684" h="3314700">
                  <a:moveTo>
                    <a:pt x="1944042" y="3302000"/>
                  </a:moveTo>
                  <a:lnTo>
                    <a:pt x="1377603" y="3302000"/>
                  </a:lnTo>
                  <a:lnTo>
                    <a:pt x="1109918" y="3225800"/>
                  </a:lnTo>
                  <a:lnTo>
                    <a:pt x="1024831" y="3200400"/>
                  </a:lnTo>
                  <a:lnTo>
                    <a:pt x="983148" y="3175000"/>
                  </a:lnTo>
                  <a:lnTo>
                    <a:pt x="942061" y="3162300"/>
                  </a:lnTo>
                  <a:lnTo>
                    <a:pt x="861756" y="3111500"/>
                  </a:lnTo>
                  <a:lnTo>
                    <a:pt x="822574" y="3098800"/>
                  </a:lnTo>
                  <a:lnTo>
                    <a:pt x="784063" y="3073400"/>
                  </a:lnTo>
                  <a:lnTo>
                    <a:pt x="746242" y="3048000"/>
                  </a:lnTo>
                  <a:lnTo>
                    <a:pt x="709130" y="3022600"/>
                  </a:lnTo>
                  <a:lnTo>
                    <a:pt x="672744" y="2997200"/>
                  </a:lnTo>
                  <a:lnTo>
                    <a:pt x="637104" y="2971800"/>
                  </a:lnTo>
                  <a:lnTo>
                    <a:pt x="602228" y="2933700"/>
                  </a:lnTo>
                  <a:lnTo>
                    <a:pt x="568134" y="2908300"/>
                  </a:lnTo>
                  <a:lnTo>
                    <a:pt x="534841" y="2882900"/>
                  </a:lnTo>
                  <a:lnTo>
                    <a:pt x="502367" y="2844800"/>
                  </a:lnTo>
                  <a:lnTo>
                    <a:pt x="470731" y="2819400"/>
                  </a:lnTo>
                  <a:lnTo>
                    <a:pt x="439951" y="2781300"/>
                  </a:lnTo>
                  <a:lnTo>
                    <a:pt x="410046" y="2755900"/>
                  </a:lnTo>
                  <a:lnTo>
                    <a:pt x="381034" y="2717800"/>
                  </a:lnTo>
                  <a:lnTo>
                    <a:pt x="352934" y="2679700"/>
                  </a:lnTo>
                  <a:lnTo>
                    <a:pt x="325763" y="2654300"/>
                  </a:lnTo>
                  <a:lnTo>
                    <a:pt x="299541" y="2616200"/>
                  </a:lnTo>
                  <a:lnTo>
                    <a:pt x="274286" y="2578100"/>
                  </a:lnTo>
                  <a:lnTo>
                    <a:pt x="250016" y="2540000"/>
                  </a:lnTo>
                  <a:lnTo>
                    <a:pt x="226751" y="2501900"/>
                  </a:lnTo>
                  <a:lnTo>
                    <a:pt x="204507" y="2463800"/>
                  </a:lnTo>
                  <a:lnTo>
                    <a:pt x="183305" y="2425700"/>
                  </a:lnTo>
                  <a:lnTo>
                    <a:pt x="163162" y="2374900"/>
                  </a:lnTo>
                  <a:lnTo>
                    <a:pt x="144096" y="2336800"/>
                  </a:lnTo>
                  <a:lnTo>
                    <a:pt x="126127" y="2298700"/>
                  </a:lnTo>
                  <a:lnTo>
                    <a:pt x="109272" y="2247900"/>
                  </a:lnTo>
                  <a:lnTo>
                    <a:pt x="93551" y="2209800"/>
                  </a:lnTo>
                  <a:lnTo>
                    <a:pt x="78981" y="2171700"/>
                  </a:lnTo>
                  <a:lnTo>
                    <a:pt x="65581" y="2120900"/>
                  </a:lnTo>
                  <a:lnTo>
                    <a:pt x="53370" y="2082800"/>
                  </a:lnTo>
                  <a:lnTo>
                    <a:pt x="42366" y="2032000"/>
                  </a:lnTo>
                  <a:lnTo>
                    <a:pt x="32587" y="1993900"/>
                  </a:lnTo>
                  <a:lnTo>
                    <a:pt x="24052" y="1943100"/>
                  </a:lnTo>
                  <a:lnTo>
                    <a:pt x="16780" y="1892300"/>
                  </a:lnTo>
                  <a:lnTo>
                    <a:pt x="10788" y="1854200"/>
                  </a:lnTo>
                  <a:lnTo>
                    <a:pt x="6096" y="1803400"/>
                  </a:lnTo>
                  <a:lnTo>
                    <a:pt x="2721" y="1752600"/>
                  </a:lnTo>
                  <a:lnTo>
                    <a:pt x="683" y="1714500"/>
                  </a:lnTo>
                  <a:lnTo>
                    <a:pt x="0" y="1663700"/>
                  </a:lnTo>
                  <a:lnTo>
                    <a:pt x="683" y="1612900"/>
                  </a:lnTo>
                  <a:lnTo>
                    <a:pt x="2721" y="1562100"/>
                  </a:lnTo>
                  <a:lnTo>
                    <a:pt x="6096" y="1511300"/>
                  </a:lnTo>
                  <a:lnTo>
                    <a:pt x="10788" y="1473200"/>
                  </a:lnTo>
                  <a:lnTo>
                    <a:pt x="16780" y="1422400"/>
                  </a:lnTo>
                  <a:lnTo>
                    <a:pt x="24052" y="1371600"/>
                  </a:lnTo>
                  <a:lnTo>
                    <a:pt x="32587" y="1333500"/>
                  </a:lnTo>
                  <a:lnTo>
                    <a:pt x="42366" y="1282700"/>
                  </a:lnTo>
                  <a:lnTo>
                    <a:pt x="53370" y="1244600"/>
                  </a:lnTo>
                  <a:lnTo>
                    <a:pt x="65581" y="1193800"/>
                  </a:lnTo>
                  <a:lnTo>
                    <a:pt x="78981" y="1155700"/>
                  </a:lnTo>
                  <a:lnTo>
                    <a:pt x="93551" y="1104900"/>
                  </a:lnTo>
                  <a:lnTo>
                    <a:pt x="109272" y="1066800"/>
                  </a:lnTo>
                  <a:lnTo>
                    <a:pt x="126127" y="1028700"/>
                  </a:lnTo>
                  <a:lnTo>
                    <a:pt x="144096" y="977900"/>
                  </a:lnTo>
                  <a:lnTo>
                    <a:pt x="163162" y="939800"/>
                  </a:lnTo>
                  <a:lnTo>
                    <a:pt x="183305" y="901700"/>
                  </a:lnTo>
                  <a:lnTo>
                    <a:pt x="204507" y="863600"/>
                  </a:lnTo>
                  <a:lnTo>
                    <a:pt x="226751" y="825500"/>
                  </a:lnTo>
                  <a:lnTo>
                    <a:pt x="250016" y="787400"/>
                  </a:lnTo>
                  <a:lnTo>
                    <a:pt x="274286" y="749300"/>
                  </a:lnTo>
                  <a:lnTo>
                    <a:pt x="299541" y="711200"/>
                  </a:lnTo>
                  <a:lnTo>
                    <a:pt x="325763" y="673100"/>
                  </a:lnTo>
                  <a:lnTo>
                    <a:pt x="352934" y="635000"/>
                  </a:lnTo>
                  <a:lnTo>
                    <a:pt x="381034" y="596900"/>
                  </a:lnTo>
                  <a:lnTo>
                    <a:pt x="410046" y="571500"/>
                  </a:lnTo>
                  <a:lnTo>
                    <a:pt x="439951" y="533400"/>
                  </a:lnTo>
                  <a:lnTo>
                    <a:pt x="470731" y="508000"/>
                  </a:lnTo>
                  <a:lnTo>
                    <a:pt x="502367" y="469900"/>
                  </a:lnTo>
                  <a:lnTo>
                    <a:pt x="534841" y="444500"/>
                  </a:lnTo>
                  <a:lnTo>
                    <a:pt x="568134" y="406400"/>
                  </a:lnTo>
                  <a:lnTo>
                    <a:pt x="602228" y="381000"/>
                  </a:lnTo>
                  <a:lnTo>
                    <a:pt x="637104" y="355600"/>
                  </a:lnTo>
                  <a:lnTo>
                    <a:pt x="672744" y="330200"/>
                  </a:lnTo>
                  <a:lnTo>
                    <a:pt x="709130" y="304800"/>
                  </a:lnTo>
                  <a:lnTo>
                    <a:pt x="746242" y="279400"/>
                  </a:lnTo>
                  <a:lnTo>
                    <a:pt x="784063" y="254000"/>
                  </a:lnTo>
                  <a:lnTo>
                    <a:pt x="822574" y="228600"/>
                  </a:lnTo>
                  <a:lnTo>
                    <a:pt x="861756" y="203200"/>
                  </a:lnTo>
                  <a:lnTo>
                    <a:pt x="901591" y="177800"/>
                  </a:lnTo>
                  <a:lnTo>
                    <a:pt x="942061" y="165100"/>
                  </a:lnTo>
                  <a:lnTo>
                    <a:pt x="983148" y="139700"/>
                  </a:lnTo>
                  <a:lnTo>
                    <a:pt x="1067095" y="114300"/>
                  </a:lnTo>
                  <a:lnTo>
                    <a:pt x="1109918" y="88900"/>
                  </a:lnTo>
                  <a:lnTo>
                    <a:pt x="1286452" y="38100"/>
                  </a:lnTo>
                  <a:lnTo>
                    <a:pt x="1331803" y="38100"/>
                  </a:lnTo>
                  <a:lnTo>
                    <a:pt x="1423836" y="12700"/>
                  </a:lnTo>
                  <a:lnTo>
                    <a:pt x="1470481" y="12700"/>
                  </a:lnTo>
                  <a:lnTo>
                    <a:pt x="1517521" y="0"/>
                  </a:lnTo>
                  <a:lnTo>
                    <a:pt x="1660823" y="0"/>
                  </a:lnTo>
                  <a:lnTo>
                    <a:pt x="1660823" y="660400"/>
                  </a:lnTo>
                  <a:lnTo>
                    <a:pt x="1612542" y="660400"/>
                  </a:lnTo>
                  <a:lnTo>
                    <a:pt x="1564854" y="673100"/>
                  </a:lnTo>
                  <a:lnTo>
                    <a:pt x="1517811" y="673100"/>
                  </a:lnTo>
                  <a:lnTo>
                    <a:pt x="1471466" y="685800"/>
                  </a:lnTo>
                  <a:lnTo>
                    <a:pt x="1425870" y="685800"/>
                  </a:lnTo>
                  <a:lnTo>
                    <a:pt x="1337136" y="711200"/>
                  </a:lnTo>
                  <a:lnTo>
                    <a:pt x="1294103" y="736600"/>
                  </a:lnTo>
                  <a:lnTo>
                    <a:pt x="1252028" y="749300"/>
                  </a:lnTo>
                  <a:lnTo>
                    <a:pt x="1210963" y="774700"/>
                  </a:lnTo>
                  <a:lnTo>
                    <a:pt x="1170962" y="787400"/>
                  </a:lnTo>
                  <a:lnTo>
                    <a:pt x="1132075" y="812800"/>
                  </a:lnTo>
                  <a:lnTo>
                    <a:pt x="1094356" y="838200"/>
                  </a:lnTo>
                  <a:lnTo>
                    <a:pt x="1057856" y="863600"/>
                  </a:lnTo>
                  <a:lnTo>
                    <a:pt x="1022628" y="889000"/>
                  </a:lnTo>
                  <a:lnTo>
                    <a:pt x="988723" y="927100"/>
                  </a:lnTo>
                  <a:lnTo>
                    <a:pt x="956195" y="952500"/>
                  </a:lnTo>
                  <a:lnTo>
                    <a:pt x="925095" y="990600"/>
                  </a:lnTo>
                  <a:lnTo>
                    <a:pt x="895475" y="1016000"/>
                  </a:lnTo>
                  <a:lnTo>
                    <a:pt x="867388" y="1054100"/>
                  </a:lnTo>
                  <a:lnTo>
                    <a:pt x="840886" y="1092200"/>
                  </a:lnTo>
                  <a:lnTo>
                    <a:pt x="816021" y="1130300"/>
                  </a:lnTo>
                  <a:lnTo>
                    <a:pt x="792845" y="1168400"/>
                  </a:lnTo>
                  <a:lnTo>
                    <a:pt x="771411" y="1206500"/>
                  </a:lnTo>
                  <a:lnTo>
                    <a:pt x="751770" y="1257300"/>
                  </a:lnTo>
                  <a:lnTo>
                    <a:pt x="733975" y="1295400"/>
                  </a:lnTo>
                  <a:lnTo>
                    <a:pt x="718078" y="1333500"/>
                  </a:lnTo>
                  <a:lnTo>
                    <a:pt x="704131" y="1384300"/>
                  </a:lnTo>
                  <a:lnTo>
                    <a:pt x="692187" y="1422400"/>
                  </a:lnTo>
                  <a:lnTo>
                    <a:pt x="682297" y="1473200"/>
                  </a:lnTo>
                  <a:lnTo>
                    <a:pt x="674514" y="1511300"/>
                  </a:lnTo>
                  <a:lnTo>
                    <a:pt x="668891" y="1562100"/>
                  </a:lnTo>
                  <a:lnTo>
                    <a:pt x="665478" y="1612900"/>
                  </a:lnTo>
                  <a:lnTo>
                    <a:pt x="664329" y="1663700"/>
                  </a:lnTo>
                  <a:lnTo>
                    <a:pt x="665478" y="1714500"/>
                  </a:lnTo>
                  <a:lnTo>
                    <a:pt x="668891" y="1752600"/>
                  </a:lnTo>
                  <a:lnTo>
                    <a:pt x="674514" y="1803400"/>
                  </a:lnTo>
                  <a:lnTo>
                    <a:pt x="682297" y="1854200"/>
                  </a:lnTo>
                  <a:lnTo>
                    <a:pt x="692187" y="1892300"/>
                  </a:lnTo>
                  <a:lnTo>
                    <a:pt x="704131" y="1943100"/>
                  </a:lnTo>
                  <a:lnTo>
                    <a:pt x="718078" y="1981200"/>
                  </a:lnTo>
                  <a:lnTo>
                    <a:pt x="733975" y="2032000"/>
                  </a:lnTo>
                  <a:lnTo>
                    <a:pt x="751770" y="2070100"/>
                  </a:lnTo>
                  <a:lnTo>
                    <a:pt x="771411" y="2108200"/>
                  </a:lnTo>
                  <a:lnTo>
                    <a:pt x="792845" y="2146300"/>
                  </a:lnTo>
                  <a:lnTo>
                    <a:pt x="816021" y="2184400"/>
                  </a:lnTo>
                  <a:lnTo>
                    <a:pt x="840886" y="2222500"/>
                  </a:lnTo>
                  <a:lnTo>
                    <a:pt x="867388" y="2260600"/>
                  </a:lnTo>
                  <a:lnTo>
                    <a:pt x="895475" y="2298700"/>
                  </a:lnTo>
                  <a:lnTo>
                    <a:pt x="925095" y="2336800"/>
                  </a:lnTo>
                  <a:lnTo>
                    <a:pt x="956195" y="2362200"/>
                  </a:lnTo>
                  <a:lnTo>
                    <a:pt x="988723" y="2400300"/>
                  </a:lnTo>
                  <a:lnTo>
                    <a:pt x="1022628" y="2425700"/>
                  </a:lnTo>
                  <a:lnTo>
                    <a:pt x="1057856" y="2451100"/>
                  </a:lnTo>
                  <a:lnTo>
                    <a:pt x="1094356" y="2476500"/>
                  </a:lnTo>
                  <a:lnTo>
                    <a:pt x="1132075" y="2501900"/>
                  </a:lnTo>
                  <a:lnTo>
                    <a:pt x="1170962" y="2527300"/>
                  </a:lnTo>
                  <a:lnTo>
                    <a:pt x="1210963" y="2552700"/>
                  </a:lnTo>
                  <a:lnTo>
                    <a:pt x="1252028" y="2565400"/>
                  </a:lnTo>
                  <a:lnTo>
                    <a:pt x="1294103" y="2590800"/>
                  </a:lnTo>
                  <a:lnTo>
                    <a:pt x="1337136" y="2603500"/>
                  </a:lnTo>
                  <a:lnTo>
                    <a:pt x="1471466" y="2641600"/>
                  </a:lnTo>
                  <a:lnTo>
                    <a:pt x="1517811" y="2641600"/>
                  </a:lnTo>
                  <a:lnTo>
                    <a:pt x="1564854" y="2654300"/>
                  </a:lnTo>
                  <a:lnTo>
                    <a:pt x="2995883" y="2654300"/>
                  </a:lnTo>
                  <a:lnTo>
                    <a:pt x="2968712" y="2679700"/>
                  </a:lnTo>
                  <a:lnTo>
                    <a:pt x="2940612" y="2717800"/>
                  </a:lnTo>
                  <a:lnTo>
                    <a:pt x="2911600" y="2755900"/>
                  </a:lnTo>
                  <a:lnTo>
                    <a:pt x="2881694" y="2781300"/>
                  </a:lnTo>
                  <a:lnTo>
                    <a:pt x="2850914" y="2819400"/>
                  </a:lnTo>
                  <a:lnTo>
                    <a:pt x="2819278" y="2844800"/>
                  </a:lnTo>
                  <a:lnTo>
                    <a:pt x="2786805" y="2882900"/>
                  </a:lnTo>
                  <a:lnTo>
                    <a:pt x="2753511" y="2908300"/>
                  </a:lnTo>
                  <a:lnTo>
                    <a:pt x="2719418" y="2933700"/>
                  </a:lnTo>
                  <a:lnTo>
                    <a:pt x="2684541" y="2971800"/>
                  </a:lnTo>
                  <a:lnTo>
                    <a:pt x="2648901" y="2997200"/>
                  </a:lnTo>
                  <a:lnTo>
                    <a:pt x="2612516" y="3022600"/>
                  </a:lnTo>
                  <a:lnTo>
                    <a:pt x="2575404" y="3048000"/>
                  </a:lnTo>
                  <a:lnTo>
                    <a:pt x="2537583" y="3073400"/>
                  </a:lnTo>
                  <a:lnTo>
                    <a:pt x="2499072" y="3098800"/>
                  </a:lnTo>
                  <a:lnTo>
                    <a:pt x="2459890" y="3111500"/>
                  </a:lnTo>
                  <a:lnTo>
                    <a:pt x="2379584" y="3162300"/>
                  </a:lnTo>
                  <a:lnTo>
                    <a:pt x="2338498" y="3175000"/>
                  </a:lnTo>
                  <a:lnTo>
                    <a:pt x="2296814" y="3200400"/>
                  </a:lnTo>
                  <a:lnTo>
                    <a:pt x="2211727" y="3225800"/>
                  </a:lnTo>
                  <a:lnTo>
                    <a:pt x="1944042" y="3302000"/>
                  </a:lnTo>
                  <a:close/>
                </a:path>
                <a:path w="3321684" h="3314700">
                  <a:moveTo>
                    <a:pt x="2995883" y="2654300"/>
                  </a:moveTo>
                  <a:lnTo>
                    <a:pt x="1756792" y="2654300"/>
                  </a:lnTo>
                  <a:lnTo>
                    <a:pt x="1803835" y="2641600"/>
                  </a:lnTo>
                  <a:lnTo>
                    <a:pt x="1850180" y="2641600"/>
                  </a:lnTo>
                  <a:lnTo>
                    <a:pt x="1984509" y="2603500"/>
                  </a:lnTo>
                  <a:lnTo>
                    <a:pt x="2027543" y="2590800"/>
                  </a:lnTo>
                  <a:lnTo>
                    <a:pt x="2069618" y="2565400"/>
                  </a:lnTo>
                  <a:lnTo>
                    <a:pt x="2110682" y="2552700"/>
                  </a:lnTo>
                  <a:lnTo>
                    <a:pt x="2150684" y="2527300"/>
                  </a:lnTo>
                  <a:lnTo>
                    <a:pt x="2189571" y="2501900"/>
                  </a:lnTo>
                  <a:lnTo>
                    <a:pt x="2227290" y="2476500"/>
                  </a:lnTo>
                  <a:lnTo>
                    <a:pt x="2263790" y="2451100"/>
                  </a:lnTo>
                  <a:lnTo>
                    <a:pt x="2299018" y="2425700"/>
                  </a:lnTo>
                  <a:lnTo>
                    <a:pt x="2332923" y="2400300"/>
                  </a:lnTo>
                  <a:lnTo>
                    <a:pt x="2365451" y="2362200"/>
                  </a:lnTo>
                  <a:lnTo>
                    <a:pt x="2396551" y="2336800"/>
                  </a:lnTo>
                  <a:lnTo>
                    <a:pt x="2426171" y="2298700"/>
                  </a:lnTo>
                  <a:lnTo>
                    <a:pt x="2454258" y="2260600"/>
                  </a:lnTo>
                  <a:lnTo>
                    <a:pt x="2480760" y="2222500"/>
                  </a:lnTo>
                  <a:lnTo>
                    <a:pt x="2505625" y="2184400"/>
                  </a:lnTo>
                  <a:lnTo>
                    <a:pt x="2528801" y="2146300"/>
                  </a:lnTo>
                  <a:lnTo>
                    <a:pt x="2550236" y="2108200"/>
                  </a:lnTo>
                  <a:lnTo>
                    <a:pt x="2569877" y="2070100"/>
                  </a:lnTo>
                  <a:lnTo>
                    <a:pt x="2587672" y="2032000"/>
                  </a:lnTo>
                  <a:lnTo>
                    <a:pt x="2603569" y="1981200"/>
                  </a:lnTo>
                  <a:lnTo>
                    <a:pt x="2617516" y="1943100"/>
                  </a:lnTo>
                  <a:lnTo>
                    <a:pt x="2629460" y="1892300"/>
                  </a:lnTo>
                  <a:lnTo>
                    <a:pt x="2639350" y="1854200"/>
                  </a:lnTo>
                  <a:lnTo>
                    <a:pt x="2647132" y="1803400"/>
                  </a:lnTo>
                  <a:lnTo>
                    <a:pt x="2652756" y="1752600"/>
                  </a:lnTo>
                  <a:lnTo>
                    <a:pt x="2656169" y="1714500"/>
                  </a:lnTo>
                  <a:lnTo>
                    <a:pt x="2657318" y="1663700"/>
                  </a:lnTo>
                  <a:lnTo>
                    <a:pt x="2656169" y="1612900"/>
                  </a:lnTo>
                  <a:lnTo>
                    <a:pt x="2652756" y="1562100"/>
                  </a:lnTo>
                  <a:lnTo>
                    <a:pt x="2647132" y="1511300"/>
                  </a:lnTo>
                  <a:lnTo>
                    <a:pt x="2639350" y="1473200"/>
                  </a:lnTo>
                  <a:lnTo>
                    <a:pt x="2629460" y="1422400"/>
                  </a:lnTo>
                  <a:lnTo>
                    <a:pt x="2617516" y="1384300"/>
                  </a:lnTo>
                  <a:lnTo>
                    <a:pt x="2603569" y="1333500"/>
                  </a:lnTo>
                  <a:lnTo>
                    <a:pt x="2587672" y="1295400"/>
                  </a:lnTo>
                  <a:lnTo>
                    <a:pt x="2569877" y="1257300"/>
                  </a:lnTo>
                  <a:lnTo>
                    <a:pt x="2550236" y="1206500"/>
                  </a:lnTo>
                  <a:lnTo>
                    <a:pt x="2528801" y="1168400"/>
                  </a:lnTo>
                  <a:lnTo>
                    <a:pt x="2505625" y="1130300"/>
                  </a:lnTo>
                  <a:lnTo>
                    <a:pt x="2480760" y="1092200"/>
                  </a:lnTo>
                  <a:lnTo>
                    <a:pt x="2454258" y="1054100"/>
                  </a:lnTo>
                  <a:lnTo>
                    <a:pt x="2426171" y="1016000"/>
                  </a:lnTo>
                  <a:lnTo>
                    <a:pt x="2396551" y="990600"/>
                  </a:lnTo>
                  <a:lnTo>
                    <a:pt x="2365451" y="952500"/>
                  </a:lnTo>
                  <a:lnTo>
                    <a:pt x="2332923" y="927100"/>
                  </a:lnTo>
                  <a:lnTo>
                    <a:pt x="2299018" y="889000"/>
                  </a:lnTo>
                  <a:lnTo>
                    <a:pt x="2263790" y="863600"/>
                  </a:lnTo>
                  <a:lnTo>
                    <a:pt x="2227290" y="838200"/>
                  </a:lnTo>
                  <a:lnTo>
                    <a:pt x="2189571" y="812800"/>
                  </a:lnTo>
                  <a:lnTo>
                    <a:pt x="2150684" y="787400"/>
                  </a:lnTo>
                  <a:lnTo>
                    <a:pt x="2110682" y="774700"/>
                  </a:lnTo>
                  <a:lnTo>
                    <a:pt x="2069618" y="749300"/>
                  </a:lnTo>
                  <a:lnTo>
                    <a:pt x="2027543" y="736600"/>
                  </a:lnTo>
                  <a:lnTo>
                    <a:pt x="1984509" y="711200"/>
                  </a:lnTo>
                  <a:lnTo>
                    <a:pt x="1895776" y="685800"/>
                  </a:lnTo>
                  <a:lnTo>
                    <a:pt x="1850180" y="685800"/>
                  </a:lnTo>
                  <a:lnTo>
                    <a:pt x="1803835" y="673100"/>
                  </a:lnTo>
                  <a:lnTo>
                    <a:pt x="1756792" y="673100"/>
                  </a:lnTo>
                  <a:lnTo>
                    <a:pt x="1709104" y="660400"/>
                  </a:lnTo>
                  <a:lnTo>
                    <a:pt x="1660823" y="660400"/>
                  </a:lnTo>
                  <a:lnTo>
                    <a:pt x="1660823" y="0"/>
                  </a:lnTo>
                  <a:lnTo>
                    <a:pt x="1804125" y="0"/>
                  </a:lnTo>
                  <a:lnTo>
                    <a:pt x="1851165" y="12700"/>
                  </a:lnTo>
                  <a:lnTo>
                    <a:pt x="1897810" y="12700"/>
                  </a:lnTo>
                  <a:lnTo>
                    <a:pt x="1989843" y="38100"/>
                  </a:lnTo>
                  <a:lnTo>
                    <a:pt x="2035193" y="38100"/>
                  </a:lnTo>
                  <a:lnTo>
                    <a:pt x="2211727" y="88900"/>
                  </a:lnTo>
                  <a:lnTo>
                    <a:pt x="2254551" y="114300"/>
                  </a:lnTo>
                  <a:lnTo>
                    <a:pt x="2338498" y="139700"/>
                  </a:lnTo>
                  <a:lnTo>
                    <a:pt x="2379584" y="165100"/>
                  </a:lnTo>
                  <a:lnTo>
                    <a:pt x="2420054" y="177800"/>
                  </a:lnTo>
                  <a:lnTo>
                    <a:pt x="2459890" y="203200"/>
                  </a:lnTo>
                  <a:lnTo>
                    <a:pt x="2499072" y="228600"/>
                  </a:lnTo>
                  <a:lnTo>
                    <a:pt x="2537583" y="254000"/>
                  </a:lnTo>
                  <a:lnTo>
                    <a:pt x="2575404" y="279400"/>
                  </a:lnTo>
                  <a:lnTo>
                    <a:pt x="2612516" y="304800"/>
                  </a:lnTo>
                  <a:lnTo>
                    <a:pt x="2648901" y="330200"/>
                  </a:lnTo>
                  <a:lnTo>
                    <a:pt x="2684541" y="355600"/>
                  </a:lnTo>
                  <a:lnTo>
                    <a:pt x="2719418" y="381000"/>
                  </a:lnTo>
                  <a:lnTo>
                    <a:pt x="2753511" y="406400"/>
                  </a:lnTo>
                  <a:lnTo>
                    <a:pt x="2786805" y="444500"/>
                  </a:lnTo>
                  <a:lnTo>
                    <a:pt x="2819278" y="469900"/>
                  </a:lnTo>
                  <a:lnTo>
                    <a:pt x="2850914" y="508000"/>
                  </a:lnTo>
                  <a:lnTo>
                    <a:pt x="2881694" y="533400"/>
                  </a:lnTo>
                  <a:lnTo>
                    <a:pt x="2911600" y="571500"/>
                  </a:lnTo>
                  <a:lnTo>
                    <a:pt x="2940612" y="596900"/>
                  </a:lnTo>
                  <a:lnTo>
                    <a:pt x="2968712" y="635000"/>
                  </a:lnTo>
                  <a:lnTo>
                    <a:pt x="2995883" y="673100"/>
                  </a:lnTo>
                  <a:lnTo>
                    <a:pt x="3022105" y="711200"/>
                  </a:lnTo>
                  <a:lnTo>
                    <a:pt x="3047360" y="749300"/>
                  </a:lnTo>
                  <a:lnTo>
                    <a:pt x="3071629" y="787400"/>
                  </a:lnTo>
                  <a:lnTo>
                    <a:pt x="3094895" y="825500"/>
                  </a:lnTo>
                  <a:lnTo>
                    <a:pt x="3117139" y="863600"/>
                  </a:lnTo>
                  <a:lnTo>
                    <a:pt x="3138341" y="901700"/>
                  </a:lnTo>
                  <a:lnTo>
                    <a:pt x="3158484" y="939800"/>
                  </a:lnTo>
                  <a:lnTo>
                    <a:pt x="3177550" y="977900"/>
                  </a:lnTo>
                  <a:lnTo>
                    <a:pt x="3195519" y="1028700"/>
                  </a:lnTo>
                  <a:lnTo>
                    <a:pt x="3212374" y="1066800"/>
                  </a:lnTo>
                  <a:lnTo>
                    <a:pt x="3228095" y="1104900"/>
                  </a:lnTo>
                  <a:lnTo>
                    <a:pt x="3242665" y="1155700"/>
                  </a:lnTo>
                  <a:lnTo>
                    <a:pt x="3256065" y="1193800"/>
                  </a:lnTo>
                  <a:lnTo>
                    <a:pt x="3268276" y="1244600"/>
                  </a:lnTo>
                  <a:lnTo>
                    <a:pt x="3279280" y="1282700"/>
                  </a:lnTo>
                  <a:lnTo>
                    <a:pt x="3289059" y="1333500"/>
                  </a:lnTo>
                  <a:lnTo>
                    <a:pt x="3297594" y="1371600"/>
                  </a:lnTo>
                  <a:lnTo>
                    <a:pt x="3304866" y="1422400"/>
                  </a:lnTo>
                  <a:lnTo>
                    <a:pt x="3310858" y="1473200"/>
                  </a:lnTo>
                  <a:lnTo>
                    <a:pt x="3315550" y="1511300"/>
                  </a:lnTo>
                  <a:lnTo>
                    <a:pt x="3318925" y="1562100"/>
                  </a:lnTo>
                  <a:lnTo>
                    <a:pt x="3320963" y="1612900"/>
                  </a:lnTo>
                  <a:lnTo>
                    <a:pt x="3321646" y="1663700"/>
                  </a:lnTo>
                  <a:lnTo>
                    <a:pt x="3320963" y="1714500"/>
                  </a:lnTo>
                  <a:lnTo>
                    <a:pt x="3318925" y="1752600"/>
                  </a:lnTo>
                  <a:lnTo>
                    <a:pt x="3315550" y="1803400"/>
                  </a:lnTo>
                  <a:lnTo>
                    <a:pt x="3310858" y="1854200"/>
                  </a:lnTo>
                  <a:lnTo>
                    <a:pt x="3304866" y="1892300"/>
                  </a:lnTo>
                  <a:lnTo>
                    <a:pt x="3297594" y="1943100"/>
                  </a:lnTo>
                  <a:lnTo>
                    <a:pt x="3289059" y="1993900"/>
                  </a:lnTo>
                  <a:lnTo>
                    <a:pt x="3279280" y="2032000"/>
                  </a:lnTo>
                  <a:lnTo>
                    <a:pt x="3268276" y="2082800"/>
                  </a:lnTo>
                  <a:lnTo>
                    <a:pt x="3256065" y="2120900"/>
                  </a:lnTo>
                  <a:lnTo>
                    <a:pt x="3242665" y="2171700"/>
                  </a:lnTo>
                  <a:lnTo>
                    <a:pt x="3228095" y="2209800"/>
                  </a:lnTo>
                  <a:lnTo>
                    <a:pt x="3212374" y="2247900"/>
                  </a:lnTo>
                  <a:lnTo>
                    <a:pt x="3195519" y="2298700"/>
                  </a:lnTo>
                  <a:lnTo>
                    <a:pt x="3177550" y="2336800"/>
                  </a:lnTo>
                  <a:lnTo>
                    <a:pt x="3158484" y="2374900"/>
                  </a:lnTo>
                  <a:lnTo>
                    <a:pt x="3138341" y="2425700"/>
                  </a:lnTo>
                  <a:lnTo>
                    <a:pt x="3117139" y="2463800"/>
                  </a:lnTo>
                  <a:lnTo>
                    <a:pt x="3094895" y="2501900"/>
                  </a:lnTo>
                  <a:lnTo>
                    <a:pt x="3071629" y="2540000"/>
                  </a:lnTo>
                  <a:lnTo>
                    <a:pt x="3047360" y="2578100"/>
                  </a:lnTo>
                  <a:lnTo>
                    <a:pt x="3022105" y="2616200"/>
                  </a:lnTo>
                  <a:lnTo>
                    <a:pt x="2995883" y="2654300"/>
                  </a:lnTo>
                  <a:close/>
                </a:path>
                <a:path w="3321684" h="3314700">
                  <a:moveTo>
                    <a:pt x="1851165" y="3314700"/>
                  </a:moveTo>
                  <a:lnTo>
                    <a:pt x="1470481" y="3314700"/>
                  </a:lnTo>
                  <a:lnTo>
                    <a:pt x="1423836" y="3302000"/>
                  </a:lnTo>
                  <a:lnTo>
                    <a:pt x="1897810" y="3302000"/>
                  </a:lnTo>
                  <a:lnTo>
                    <a:pt x="1851165" y="3314700"/>
                  </a:lnTo>
                  <a:close/>
                </a:path>
              </a:pathLst>
            </a:custGeom>
            <a:solidFill>
              <a:srgbClr val="E8C7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1756664" y="3447797"/>
              <a:ext cx="3321685" cy="3276600"/>
            </a:xfrm>
            <a:custGeom>
              <a:avLst/>
              <a:gdLst/>
              <a:ahLst/>
              <a:cxnLst/>
              <a:rect l="l" t="t" r="r" b="b"/>
              <a:pathLst>
                <a:path w="3321684" h="3276600">
                  <a:moveTo>
                    <a:pt x="2990415" y="2616200"/>
                  </a:moveTo>
                  <a:lnTo>
                    <a:pt x="1754601" y="2616200"/>
                  </a:lnTo>
                  <a:lnTo>
                    <a:pt x="1802435" y="2603500"/>
                  </a:lnTo>
                  <a:lnTo>
                    <a:pt x="1849534" y="2603500"/>
                  </a:lnTo>
                  <a:lnTo>
                    <a:pt x="1985886" y="2565400"/>
                  </a:lnTo>
                  <a:lnTo>
                    <a:pt x="2029511" y="2552700"/>
                  </a:lnTo>
                  <a:lnTo>
                    <a:pt x="2072135" y="2527300"/>
                  </a:lnTo>
                  <a:lnTo>
                    <a:pt x="2113705" y="2514600"/>
                  </a:lnTo>
                  <a:lnTo>
                    <a:pt x="2154168" y="2489200"/>
                  </a:lnTo>
                  <a:lnTo>
                    <a:pt x="2193471" y="2463800"/>
                  </a:lnTo>
                  <a:lnTo>
                    <a:pt x="2231561" y="2438400"/>
                  </a:lnTo>
                  <a:lnTo>
                    <a:pt x="2268385" y="2413000"/>
                  </a:lnTo>
                  <a:lnTo>
                    <a:pt x="2303889" y="2387600"/>
                  </a:lnTo>
                  <a:lnTo>
                    <a:pt x="2338020" y="2349500"/>
                  </a:lnTo>
                  <a:lnTo>
                    <a:pt x="2370727" y="2324100"/>
                  </a:lnTo>
                  <a:lnTo>
                    <a:pt x="2401954" y="2286000"/>
                  </a:lnTo>
                  <a:lnTo>
                    <a:pt x="2431651" y="2247900"/>
                  </a:lnTo>
                  <a:lnTo>
                    <a:pt x="2459762" y="2222500"/>
                  </a:lnTo>
                  <a:lnTo>
                    <a:pt x="2486236" y="2184400"/>
                  </a:lnTo>
                  <a:lnTo>
                    <a:pt x="2511020" y="2146300"/>
                  </a:lnTo>
                  <a:lnTo>
                    <a:pt x="2534059" y="2108200"/>
                  </a:lnTo>
                  <a:lnTo>
                    <a:pt x="2555302" y="2057400"/>
                  </a:lnTo>
                  <a:lnTo>
                    <a:pt x="2574695" y="2019300"/>
                  </a:lnTo>
                  <a:lnTo>
                    <a:pt x="2592185" y="1981200"/>
                  </a:lnTo>
                  <a:lnTo>
                    <a:pt x="2607719" y="1930400"/>
                  </a:lnTo>
                  <a:lnTo>
                    <a:pt x="2621244" y="1892300"/>
                  </a:lnTo>
                  <a:lnTo>
                    <a:pt x="2632707" y="1841500"/>
                  </a:lnTo>
                  <a:lnTo>
                    <a:pt x="2642055" y="1790700"/>
                  </a:lnTo>
                  <a:lnTo>
                    <a:pt x="2649234" y="1752600"/>
                  </a:lnTo>
                  <a:lnTo>
                    <a:pt x="2654193" y="1701800"/>
                  </a:lnTo>
                  <a:lnTo>
                    <a:pt x="2656856" y="1651000"/>
                  </a:lnTo>
                  <a:lnTo>
                    <a:pt x="2657035" y="1625600"/>
                  </a:lnTo>
                  <a:lnTo>
                    <a:pt x="2657125" y="1612900"/>
                  </a:lnTo>
                  <a:lnTo>
                    <a:pt x="2655313" y="1562100"/>
                  </a:lnTo>
                  <a:lnTo>
                    <a:pt x="2651195" y="1511300"/>
                  </a:lnTo>
                  <a:lnTo>
                    <a:pt x="2644905" y="1460500"/>
                  </a:lnTo>
                  <a:lnTo>
                    <a:pt x="2636486" y="1422400"/>
                  </a:lnTo>
                  <a:lnTo>
                    <a:pt x="2625982" y="1371600"/>
                  </a:lnTo>
                  <a:lnTo>
                    <a:pt x="2613437" y="1333500"/>
                  </a:lnTo>
                  <a:lnTo>
                    <a:pt x="2598896" y="1282700"/>
                  </a:lnTo>
                  <a:lnTo>
                    <a:pt x="2582401" y="1244600"/>
                  </a:lnTo>
                  <a:lnTo>
                    <a:pt x="2563997" y="1206500"/>
                  </a:lnTo>
                  <a:lnTo>
                    <a:pt x="2543727" y="1155700"/>
                  </a:lnTo>
                  <a:lnTo>
                    <a:pt x="2521636" y="1117600"/>
                  </a:lnTo>
                  <a:lnTo>
                    <a:pt x="2497768" y="1079500"/>
                  </a:lnTo>
                  <a:lnTo>
                    <a:pt x="2472166" y="1041400"/>
                  </a:lnTo>
                  <a:lnTo>
                    <a:pt x="2444874" y="1003300"/>
                  </a:lnTo>
                  <a:lnTo>
                    <a:pt x="2415937" y="977900"/>
                  </a:lnTo>
                  <a:lnTo>
                    <a:pt x="2385397" y="939800"/>
                  </a:lnTo>
                  <a:lnTo>
                    <a:pt x="2353300" y="901700"/>
                  </a:lnTo>
                  <a:lnTo>
                    <a:pt x="2319688" y="876300"/>
                  </a:lnTo>
                  <a:lnTo>
                    <a:pt x="2284606" y="850900"/>
                  </a:lnTo>
                  <a:lnTo>
                    <a:pt x="2248097" y="812800"/>
                  </a:lnTo>
                  <a:lnTo>
                    <a:pt x="2210206" y="787400"/>
                  </a:lnTo>
                  <a:lnTo>
                    <a:pt x="2170977" y="762000"/>
                  </a:lnTo>
                  <a:lnTo>
                    <a:pt x="2130452" y="749300"/>
                  </a:lnTo>
                  <a:lnTo>
                    <a:pt x="2088677" y="723900"/>
                  </a:lnTo>
                  <a:lnTo>
                    <a:pt x="2045695" y="698500"/>
                  </a:lnTo>
                  <a:lnTo>
                    <a:pt x="1956286" y="673100"/>
                  </a:lnTo>
                  <a:lnTo>
                    <a:pt x="1909946" y="660400"/>
                  </a:lnTo>
                  <a:lnTo>
                    <a:pt x="1862305" y="635000"/>
                  </a:lnTo>
                  <a:lnTo>
                    <a:pt x="1818266" y="622300"/>
                  </a:lnTo>
                  <a:lnTo>
                    <a:pt x="1778424" y="584200"/>
                  </a:lnTo>
                  <a:lnTo>
                    <a:pt x="1743375" y="558800"/>
                  </a:lnTo>
                  <a:lnTo>
                    <a:pt x="1713715" y="520700"/>
                  </a:lnTo>
                  <a:lnTo>
                    <a:pt x="1690037" y="469900"/>
                  </a:lnTo>
                  <a:lnTo>
                    <a:pt x="1672939" y="419100"/>
                  </a:lnTo>
                  <a:lnTo>
                    <a:pt x="1663176" y="381000"/>
                  </a:lnTo>
                  <a:lnTo>
                    <a:pt x="1660969" y="330200"/>
                  </a:lnTo>
                  <a:lnTo>
                    <a:pt x="1666110" y="279400"/>
                  </a:lnTo>
                  <a:lnTo>
                    <a:pt x="1678390" y="228600"/>
                  </a:lnTo>
                  <a:lnTo>
                    <a:pt x="1697600" y="177800"/>
                  </a:lnTo>
                  <a:lnTo>
                    <a:pt x="1723533" y="139700"/>
                  </a:lnTo>
                  <a:lnTo>
                    <a:pt x="1755979" y="101600"/>
                  </a:lnTo>
                  <a:lnTo>
                    <a:pt x="1793858" y="63500"/>
                  </a:lnTo>
                  <a:lnTo>
                    <a:pt x="1835691" y="38100"/>
                  </a:lnTo>
                  <a:lnTo>
                    <a:pt x="1880674" y="25400"/>
                  </a:lnTo>
                  <a:lnTo>
                    <a:pt x="1976875" y="0"/>
                  </a:lnTo>
                  <a:lnTo>
                    <a:pt x="2026485" y="0"/>
                  </a:lnTo>
                  <a:lnTo>
                    <a:pt x="2076029" y="12700"/>
                  </a:lnTo>
                  <a:lnTo>
                    <a:pt x="2216511" y="50800"/>
                  </a:lnTo>
                  <a:lnTo>
                    <a:pt x="2261971" y="76200"/>
                  </a:lnTo>
                  <a:lnTo>
                    <a:pt x="2306720" y="88900"/>
                  </a:lnTo>
                  <a:lnTo>
                    <a:pt x="2350740" y="114300"/>
                  </a:lnTo>
                  <a:lnTo>
                    <a:pt x="2394016" y="127000"/>
                  </a:lnTo>
                  <a:lnTo>
                    <a:pt x="2436529" y="152400"/>
                  </a:lnTo>
                  <a:lnTo>
                    <a:pt x="2478264" y="177800"/>
                  </a:lnTo>
                  <a:lnTo>
                    <a:pt x="2519204" y="203200"/>
                  </a:lnTo>
                  <a:lnTo>
                    <a:pt x="2559331" y="228600"/>
                  </a:lnTo>
                  <a:lnTo>
                    <a:pt x="2598629" y="254000"/>
                  </a:lnTo>
                  <a:lnTo>
                    <a:pt x="2637081" y="279400"/>
                  </a:lnTo>
                  <a:lnTo>
                    <a:pt x="2674671" y="304800"/>
                  </a:lnTo>
                  <a:lnTo>
                    <a:pt x="2711382" y="330200"/>
                  </a:lnTo>
                  <a:lnTo>
                    <a:pt x="2747196" y="368300"/>
                  </a:lnTo>
                  <a:lnTo>
                    <a:pt x="2782097" y="393700"/>
                  </a:lnTo>
                  <a:lnTo>
                    <a:pt x="2816069" y="431800"/>
                  </a:lnTo>
                  <a:lnTo>
                    <a:pt x="2849094" y="457200"/>
                  </a:lnTo>
                  <a:lnTo>
                    <a:pt x="2881156" y="495300"/>
                  </a:lnTo>
                  <a:lnTo>
                    <a:pt x="2912237" y="533400"/>
                  </a:lnTo>
                  <a:lnTo>
                    <a:pt x="2942322" y="571500"/>
                  </a:lnTo>
                  <a:lnTo>
                    <a:pt x="2971393" y="596900"/>
                  </a:lnTo>
                  <a:lnTo>
                    <a:pt x="2999434" y="635000"/>
                  </a:lnTo>
                  <a:lnTo>
                    <a:pt x="3026427" y="673100"/>
                  </a:lnTo>
                  <a:lnTo>
                    <a:pt x="3052356" y="711200"/>
                  </a:lnTo>
                  <a:lnTo>
                    <a:pt x="3077205" y="749300"/>
                  </a:lnTo>
                  <a:lnTo>
                    <a:pt x="3100955" y="800100"/>
                  </a:lnTo>
                  <a:lnTo>
                    <a:pt x="3123592" y="838200"/>
                  </a:lnTo>
                  <a:lnTo>
                    <a:pt x="3145097" y="876300"/>
                  </a:lnTo>
                  <a:lnTo>
                    <a:pt x="3165454" y="914400"/>
                  </a:lnTo>
                  <a:lnTo>
                    <a:pt x="3184647" y="965200"/>
                  </a:lnTo>
                  <a:lnTo>
                    <a:pt x="3202657" y="1003300"/>
                  </a:lnTo>
                  <a:lnTo>
                    <a:pt x="3219470" y="1054100"/>
                  </a:lnTo>
                  <a:lnTo>
                    <a:pt x="3235067" y="1092200"/>
                  </a:lnTo>
                  <a:lnTo>
                    <a:pt x="3249433" y="1143000"/>
                  </a:lnTo>
                  <a:lnTo>
                    <a:pt x="3262549" y="1181100"/>
                  </a:lnTo>
                  <a:lnTo>
                    <a:pt x="3274401" y="1231900"/>
                  </a:lnTo>
                  <a:lnTo>
                    <a:pt x="3284970" y="1270000"/>
                  </a:lnTo>
                  <a:lnTo>
                    <a:pt x="3294239" y="1320800"/>
                  </a:lnTo>
                  <a:lnTo>
                    <a:pt x="3302193" y="1371600"/>
                  </a:lnTo>
                  <a:lnTo>
                    <a:pt x="3308815" y="1409700"/>
                  </a:lnTo>
                  <a:lnTo>
                    <a:pt x="3314086" y="1460500"/>
                  </a:lnTo>
                  <a:lnTo>
                    <a:pt x="3317992" y="1511300"/>
                  </a:lnTo>
                  <a:lnTo>
                    <a:pt x="3320515" y="1562100"/>
                  </a:lnTo>
                  <a:lnTo>
                    <a:pt x="3321646" y="1612900"/>
                  </a:lnTo>
                  <a:lnTo>
                    <a:pt x="3321646" y="1625600"/>
                  </a:lnTo>
                  <a:lnTo>
                    <a:pt x="3319616" y="1701800"/>
                  </a:lnTo>
                  <a:lnTo>
                    <a:pt x="3316439" y="1752600"/>
                  </a:lnTo>
                  <a:lnTo>
                    <a:pt x="3311824" y="1803400"/>
                  </a:lnTo>
                  <a:lnTo>
                    <a:pt x="3305808" y="1854200"/>
                  </a:lnTo>
                  <a:lnTo>
                    <a:pt x="3298412" y="1905000"/>
                  </a:lnTo>
                  <a:lnTo>
                    <a:pt x="3289656" y="1943100"/>
                  </a:lnTo>
                  <a:lnTo>
                    <a:pt x="3279560" y="1993900"/>
                  </a:lnTo>
                  <a:lnTo>
                    <a:pt x="3268145" y="2044700"/>
                  </a:lnTo>
                  <a:lnTo>
                    <a:pt x="3255431" y="2082800"/>
                  </a:lnTo>
                  <a:lnTo>
                    <a:pt x="3241438" y="2133600"/>
                  </a:lnTo>
                  <a:lnTo>
                    <a:pt x="3226187" y="2171700"/>
                  </a:lnTo>
                  <a:lnTo>
                    <a:pt x="3209697" y="2222500"/>
                  </a:lnTo>
                  <a:lnTo>
                    <a:pt x="3191989" y="2260600"/>
                  </a:lnTo>
                  <a:lnTo>
                    <a:pt x="3173084" y="2311400"/>
                  </a:lnTo>
                  <a:lnTo>
                    <a:pt x="3153002" y="2349500"/>
                  </a:lnTo>
                  <a:lnTo>
                    <a:pt x="3131762" y="2387600"/>
                  </a:lnTo>
                  <a:lnTo>
                    <a:pt x="3109386" y="2438400"/>
                  </a:lnTo>
                  <a:lnTo>
                    <a:pt x="3085893" y="2476500"/>
                  </a:lnTo>
                  <a:lnTo>
                    <a:pt x="3061304" y="2514600"/>
                  </a:lnTo>
                  <a:lnTo>
                    <a:pt x="3035640" y="2552700"/>
                  </a:lnTo>
                  <a:lnTo>
                    <a:pt x="3008919" y="2590800"/>
                  </a:lnTo>
                  <a:lnTo>
                    <a:pt x="2990415" y="2616200"/>
                  </a:lnTo>
                  <a:close/>
                </a:path>
                <a:path w="3321684" h="3276600">
                  <a:moveTo>
                    <a:pt x="1914576" y="3263900"/>
                  </a:moveTo>
                  <a:lnTo>
                    <a:pt x="1383731" y="3263900"/>
                  </a:lnTo>
                  <a:lnTo>
                    <a:pt x="1110295" y="3187700"/>
                  </a:lnTo>
                  <a:lnTo>
                    <a:pt x="1066371" y="3175000"/>
                  </a:lnTo>
                  <a:lnTo>
                    <a:pt x="1022982" y="3149600"/>
                  </a:lnTo>
                  <a:lnTo>
                    <a:pt x="980151" y="3136900"/>
                  </a:lnTo>
                  <a:lnTo>
                    <a:pt x="937902" y="3111500"/>
                  </a:lnTo>
                  <a:lnTo>
                    <a:pt x="896260" y="3098800"/>
                  </a:lnTo>
                  <a:lnTo>
                    <a:pt x="855247" y="3073400"/>
                  </a:lnTo>
                  <a:lnTo>
                    <a:pt x="814887" y="3048000"/>
                  </a:lnTo>
                  <a:lnTo>
                    <a:pt x="775205" y="3022600"/>
                  </a:lnTo>
                  <a:lnTo>
                    <a:pt x="736224" y="2997200"/>
                  </a:lnTo>
                  <a:lnTo>
                    <a:pt x="697968" y="2971800"/>
                  </a:lnTo>
                  <a:lnTo>
                    <a:pt x="660461" y="2946400"/>
                  </a:lnTo>
                  <a:lnTo>
                    <a:pt x="623726" y="2921000"/>
                  </a:lnTo>
                  <a:lnTo>
                    <a:pt x="587788" y="2895600"/>
                  </a:lnTo>
                  <a:lnTo>
                    <a:pt x="552669" y="2857500"/>
                  </a:lnTo>
                  <a:lnTo>
                    <a:pt x="518394" y="2832100"/>
                  </a:lnTo>
                  <a:lnTo>
                    <a:pt x="484988" y="2794000"/>
                  </a:lnTo>
                  <a:lnTo>
                    <a:pt x="452472" y="2755900"/>
                  </a:lnTo>
                  <a:lnTo>
                    <a:pt x="420872" y="2730500"/>
                  </a:lnTo>
                  <a:lnTo>
                    <a:pt x="390211" y="2692400"/>
                  </a:lnTo>
                  <a:lnTo>
                    <a:pt x="360513" y="2654300"/>
                  </a:lnTo>
                  <a:lnTo>
                    <a:pt x="331801" y="2616200"/>
                  </a:lnTo>
                  <a:lnTo>
                    <a:pt x="304100" y="2578100"/>
                  </a:lnTo>
                  <a:lnTo>
                    <a:pt x="277433" y="2540000"/>
                  </a:lnTo>
                  <a:lnTo>
                    <a:pt x="251824" y="2501900"/>
                  </a:lnTo>
                  <a:lnTo>
                    <a:pt x="227297" y="2463800"/>
                  </a:lnTo>
                  <a:lnTo>
                    <a:pt x="203875" y="2425700"/>
                  </a:lnTo>
                  <a:lnTo>
                    <a:pt x="181583" y="2374900"/>
                  </a:lnTo>
                  <a:lnTo>
                    <a:pt x="160444" y="2336800"/>
                  </a:lnTo>
                  <a:lnTo>
                    <a:pt x="140482" y="2286000"/>
                  </a:lnTo>
                  <a:lnTo>
                    <a:pt x="121721" y="2247900"/>
                  </a:lnTo>
                  <a:lnTo>
                    <a:pt x="104185" y="2197100"/>
                  </a:lnTo>
                  <a:lnTo>
                    <a:pt x="87897" y="2159000"/>
                  </a:lnTo>
                  <a:lnTo>
                    <a:pt x="72881" y="2108200"/>
                  </a:lnTo>
                  <a:lnTo>
                    <a:pt x="59160" y="2057400"/>
                  </a:lnTo>
                  <a:lnTo>
                    <a:pt x="46831" y="2019300"/>
                  </a:lnTo>
                  <a:lnTo>
                    <a:pt x="35964" y="1968500"/>
                  </a:lnTo>
                  <a:lnTo>
                    <a:pt x="26546" y="1917700"/>
                  </a:lnTo>
                  <a:lnTo>
                    <a:pt x="18567" y="1866900"/>
                  </a:lnTo>
                  <a:lnTo>
                    <a:pt x="12012" y="1828800"/>
                  </a:lnTo>
                  <a:lnTo>
                    <a:pt x="6872" y="1778000"/>
                  </a:lnTo>
                  <a:lnTo>
                    <a:pt x="3133" y="1727200"/>
                  </a:lnTo>
                  <a:lnTo>
                    <a:pt x="783" y="1676400"/>
                  </a:lnTo>
                  <a:lnTo>
                    <a:pt x="0" y="1625600"/>
                  </a:lnTo>
                  <a:lnTo>
                    <a:pt x="0" y="1600200"/>
                  </a:lnTo>
                  <a:lnTo>
                    <a:pt x="203" y="1587500"/>
                  </a:lnTo>
                  <a:lnTo>
                    <a:pt x="1949" y="1536700"/>
                  </a:lnTo>
                  <a:lnTo>
                    <a:pt x="5037" y="1485900"/>
                  </a:lnTo>
                  <a:lnTo>
                    <a:pt x="9453" y="1447800"/>
                  </a:lnTo>
                  <a:lnTo>
                    <a:pt x="15186" y="1397000"/>
                  </a:lnTo>
                  <a:lnTo>
                    <a:pt x="22224" y="1346200"/>
                  </a:lnTo>
                  <a:lnTo>
                    <a:pt x="30554" y="1308100"/>
                  </a:lnTo>
                  <a:lnTo>
                    <a:pt x="40165" y="1257300"/>
                  </a:lnTo>
                  <a:lnTo>
                    <a:pt x="51045" y="1219200"/>
                  </a:lnTo>
                  <a:lnTo>
                    <a:pt x="63182" y="1168400"/>
                  </a:lnTo>
                  <a:lnTo>
                    <a:pt x="76563" y="1117600"/>
                  </a:lnTo>
                  <a:lnTo>
                    <a:pt x="91176" y="1079500"/>
                  </a:lnTo>
                  <a:lnTo>
                    <a:pt x="107010" y="1041400"/>
                  </a:lnTo>
                  <a:lnTo>
                    <a:pt x="124051" y="990600"/>
                  </a:lnTo>
                  <a:lnTo>
                    <a:pt x="142289" y="952500"/>
                  </a:lnTo>
                  <a:lnTo>
                    <a:pt x="161711" y="901700"/>
                  </a:lnTo>
                  <a:lnTo>
                    <a:pt x="182305" y="863600"/>
                  </a:lnTo>
                  <a:lnTo>
                    <a:pt x="204059" y="825500"/>
                  </a:lnTo>
                  <a:lnTo>
                    <a:pt x="226961" y="787400"/>
                  </a:lnTo>
                  <a:lnTo>
                    <a:pt x="250998" y="749300"/>
                  </a:lnTo>
                  <a:lnTo>
                    <a:pt x="276159" y="711200"/>
                  </a:lnTo>
                  <a:lnTo>
                    <a:pt x="302432" y="660400"/>
                  </a:lnTo>
                  <a:lnTo>
                    <a:pt x="329804" y="622300"/>
                  </a:lnTo>
                  <a:lnTo>
                    <a:pt x="358263" y="596900"/>
                  </a:lnTo>
                  <a:lnTo>
                    <a:pt x="387798" y="558800"/>
                  </a:lnTo>
                  <a:lnTo>
                    <a:pt x="418396" y="520700"/>
                  </a:lnTo>
                  <a:lnTo>
                    <a:pt x="450045" y="482600"/>
                  </a:lnTo>
                  <a:lnTo>
                    <a:pt x="482734" y="457200"/>
                  </a:lnTo>
                  <a:lnTo>
                    <a:pt x="516449" y="419100"/>
                  </a:lnTo>
                  <a:lnTo>
                    <a:pt x="551179" y="381000"/>
                  </a:lnTo>
                  <a:lnTo>
                    <a:pt x="586913" y="355600"/>
                  </a:lnTo>
                  <a:lnTo>
                    <a:pt x="623636" y="330200"/>
                  </a:lnTo>
                  <a:lnTo>
                    <a:pt x="661339" y="292100"/>
                  </a:lnTo>
                  <a:lnTo>
                    <a:pt x="700008" y="266700"/>
                  </a:lnTo>
                  <a:lnTo>
                    <a:pt x="739632" y="241300"/>
                  </a:lnTo>
                  <a:lnTo>
                    <a:pt x="780198" y="215900"/>
                  </a:lnTo>
                  <a:lnTo>
                    <a:pt x="821695" y="190500"/>
                  </a:lnTo>
                  <a:lnTo>
                    <a:pt x="864110" y="165100"/>
                  </a:lnTo>
                  <a:lnTo>
                    <a:pt x="907431" y="139700"/>
                  </a:lnTo>
                  <a:lnTo>
                    <a:pt x="951646" y="114300"/>
                  </a:lnTo>
                  <a:lnTo>
                    <a:pt x="1044399" y="88900"/>
                  </a:lnTo>
                  <a:lnTo>
                    <a:pt x="1138046" y="88900"/>
                  </a:lnTo>
                  <a:lnTo>
                    <a:pt x="1183494" y="101600"/>
                  </a:lnTo>
                  <a:lnTo>
                    <a:pt x="1227114" y="114300"/>
                  </a:lnTo>
                  <a:lnTo>
                    <a:pt x="1268221" y="139700"/>
                  </a:lnTo>
                  <a:lnTo>
                    <a:pt x="1306131" y="165100"/>
                  </a:lnTo>
                  <a:lnTo>
                    <a:pt x="1340161" y="203200"/>
                  </a:lnTo>
                  <a:lnTo>
                    <a:pt x="1369625" y="241300"/>
                  </a:lnTo>
                  <a:lnTo>
                    <a:pt x="1393841" y="279400"/>
                  </a:lnTo>
                  <a:lnTo>
                    <a:pt x="1411544" y="330200"/>
                  </a:lnTo>
                  <a:lnTo>
                    <a:pt x="1422089" y="368300"/>
                  </a:lnTo>
                  <a:lnTo>
                    <a:pt x="1425720" y="419100"/>
                  </a:lnTo>
                  <a:lnTo>
                    <a:pt x="1422683" y="469900"/>
                  </a:lnTo>
                  <a:lnTo>
                    <a:pt x="1413223" y="508000"/>
                  </a:lnTo>
                  <a:lnTo>
                    <a:pt x="1397585" y="558800"/>
                  </a:lnTo>
                  <a:lnTo>
                    <a:pt x="1376016" y="596900"/>
                  </a:lnTo>
                  <a:lnTo>
                    <a:pt x="1348759" y="635000"/>
                  </a:lnTo>
                  <a:lnTo>
                    <a:pt x="1316060" y="673100"/>
                  </a:lnTo>
                  <a:lnTo>
                    <a:pt x="1278164" y="698500"/>
                  </a:lnTo>
                  <a:lnTo>
                    <a:pt x="1235317" y="723900"/>
                  </a:lnTo>
                  <a:lnTo>
                    <a:pt x="1192263" y="736600"/>
                  </a:lnTo>
                  <a:lnTo>
                    <a:pt x="1150653" y="762000"/>
                  </a:lnTo>
                  <a:lnTo>
                    <a:pt x="1110517" y="787400"/>
                  </a:lnTo>
                  <a:lnTo>
                    <a:pt x="1071888" y="812800"/>
                  </a:lnTo>
                  <a:lnTo>
                    <a:pt x="1034798" y="850900"/>
                  </a:lnTo>
                  <a:lnTo>
                    <a:pt x="999277" y="876300"/>
                  </a:lnTo>
                  <a:lnTo>
                    <a:pt x="965358" y="914400"/>
                  </a:lnTo>
                  <a:lnTo>
                    <a:pt x="933071" y="939800"/>
                  </a:lnTo>
                  <a:lnTo>
                    <a:pt x="902449" y="977900"/>
                  </a:lnTo>
                  <a:lnTo>
                    <a:pt x="873523" y="1016000"/>
                  </a:lnTo>
                  <a:lnTo>
                    <a:pt x="846325" y="1054100"/>
                  </a:lnTo>
                  <a:lnTo>
                    <a:pt x="820886" y="1079500"/>
                  </a:lnTo>
                  <a:lnTo>
                    <a:pt x="797238" y="1130300"/>
                  </a:lnTo>
                  <a:lnTo>
                    <a:pt x="775413" y="1168400"/>
                  </a:lnTo>
                  <a:lnTo>
                    <a:pt x="755441" y="1206500"/>
                  </a:lnTo>
                  <a:lnTo>
                    <a:pt x="737355" y="1244600"/>
                  </a:lnTo>
                  <a:lnTo>
                    <a:pt x="721186" y="1295400"/>
                  </a:lnTo>
                  <a:lnTo>
                    <a:pt x="706966" y="1333500"/>
                  </a:lnTo>
                  <a:lnTo>
                    <a:pt x="694727" y="1371600"/>
                  </a:lnTo>
                  <a:lnTo>
                    <a:pt x="684499" y="1422400"/>
                  </a:lnTo>
                  <a:lnTo>
                    <a:pt x="676315" y="1473200"/>
                  </a:lnTo>
                  <a:lnTo>
                    <a:pt x="670206" y="1511300"/>
                  </a:lnTo>
                  <a:lnTo>
                    <a:pt x="666203" y="1562100"/>
                  </a:lnTo>
                  <a:lnTo>
                    <a:pt x="664339" y="1600200"/>
                  </a:lnTo>
                  <a:lnTo>
                    <a:pt x="664644" y="1651000"/>
                  </a:lnTo>
                  <a:lnTo>
                    <a:pt x="667151" y="1701800"/>
                  </a:lnTo>
                  <a:lnTo>
                    <a:pt x="671891" y="1739900"/>
                  </a:lnTo>
                  <a:lnTo>
                    <a:pt x="678896" y="1790700"/>
                  </a:lnTo>
                  <a:lnTo>
                    <a:pt x="688197" y="1841500"/>
                  </a:lnTo>
                  <a:lnTo>
                    <a:pt x="699825" y="1879600"/>
                  </a:lnTo>
                  <a:lnTo>
                    <a:pt x="713674" y="1930400"/>
                  </a:lnTo>
                  <a:lnTo>
                    <a:pt x="729573" y="1981200"/>
                  </a:lnTo>
                  <a:lnTo>
                    <a:pt x="747460" y="2019300"/>
                  </a:lnTo>
                  <a:lnTo>
                    <a:pt x="767273" y="2057400"/>
                  </a:lnTo>
                  <a:lnTo>
                    <a:pt x="788950" y="2108200"/>
                  </a:lnTo>
                  <a:lnTo>
                    <a:pt x="812428" y="2146300"/>
                  </a:lnTo>
                  <a:lnTo>
                    <a:pt x="837645" y="2184400"/>
                  </a:lnTo>
                  <a:lnTo>
                    <a:pt x="864539" y="2222500"/>
                  </a:lnTo>
                  <a:lnTo>
                    <a:pt x="893048" y="2260600"/>
                  </a:lnTo>
                  <a:lnTo>
                    <a:pt x="923110" y="2286000"/>
                  </a:lnTo>
                  <a:lnTo>
                    <a:pt x="954663" y="2324100"/>
                  </a:lnTo>
                  <a:lnTo>
                    <a:pt x="987643" y="2362200"/>
                  </a:lnTo>
                  <a:lnTo>
                    <a:pt x="1021989" y="2387600"/>
                  </a:lnTo>
                  <a:lnTo>
                    <a:pt x="1057640" y="2413000"/>
                  </a:lnTo>
                  <a:lnTo>
                    <a:pt x="1094531" y="2438400"/>
                  </a:lnTo>
                  <a:lnTo>
                    <a:pt x="1132603" y="2463800"/>
                  </a:lnTo>
                  <a:lnTo>
                    <a:pt x="1171791" y="2489200"/>
                  </a:lnTo>
                  <a:lnTo>
                    <a:pt x="1212035" y="2514600"/>
                  </a:lnTo>
                  <a:lnTo>
                    <a:pt x="1253271" y="2527300"/>
                  </a:lnTo>
                  <a:lnTo>
                    <a:pt x="1295437" y="2552700"/>
                  </a:lnTo>
                  <a:lnTo>
                    <a:pt x="1338473" y="2565400"/>
                  </a:lnTo>
                  <a:lnTo>
                    <a:pt x="1472166" y="2603500"/>
                  </a:lnTo>
                  <a:lnTo>
                    <a:pt x="1518053" y="2603500"/>
                  </a:lnTo>
                  <a:lnTo>
                    <a:pt x="1564496" y="2616200"/>
                  </a:lnTo>
                  <a:lnTo>
                    <a:pt x="2990415" y="2616200"/>
                  </a:lnTo>
                  <a:lnTo>
                    <a:pt x="2981164" y="2628900"/>
                  </a:lnTo>
                  <a:lnTo>
                    <a:pt x="2952393" y="2667000"/>
                  </a:lnTo>
                  <a:lnTo>
                    <a:pt x="2922628" y="2705100"/>
                  </a:lnTo>
                  <a:lnTo>
                    <a:pt x="2891888" y="2743200"/>
                  </a:lnTo>
                  <a:lnTo>
                    <a:pt x="2860194" y="2768600"/>
                  </a:lnTo>
                  <a:lnTo>
                    <a:pt x="2827567" y="2806700"/>
                  </a:lnTo>
                  <a:lnTo>
                    <a:pt x="2794025" y="2832100"/>
                  </a:lnTo>
                  <a:lnTo>
                    <a:pt x="2759591" y="2870200"/>
                  </a:lnTo>
                  <a:lnTo>
                    <a:pt x="2724284" y="2895600"/>
                  </a:lnTo>
                  <a:lnTo>
                    <a:pt x="2688124" y="2921000"/>
                  </a:lnTo>
                  <a:lnTo>
                    <a:pt x="2651131" y="2959100"/>
                  </a:lnTo>
                  <a:lnTo>
                    <a:pt x="2613327" y="2984500"/>
                  </a:lnTo>
                  <a:lnTo>
                    <a:pt x="2574731" y="3009900"/>
                  </a:lnTo>
                  <a:lnTo>
                    <a:pt x="2535363" y="3035300"/>
                  </a:lnTo>
                  <a:lnTo>
                    <a:pt x="2495245" y="3060700"/>
                  </a:lnTo>
                  <a:lnTo>
                    <a:pt x="2454395" y="3086100"/>
                  </a:lnTo>
                  <a:lnTo>
                    <a:pt x="2412835" y="3098800"/>
                  </a:lnTo>
                  <a:lnTo>
                    <a:pt x="2327664" y="3149600"/>
                  </a:lnTo>
                  <a:lnTo>
                    <a:pt x="2239894" y="3175000"/>
                  </a:lnTo>
                  <a:lnTo>
                    <a:pt x="2195085" y="3200400"/>
                  </a:lnTo>
                  <a:lnTo>
                    <a:pt x="2010164" y="3251200"/>
                  </a:lnTo>
                  <a:lnTo>
                    <a:pt x="1962614" y="3251200"/>
                  </a:lnTo>
                  <a:lnTo>
                    <a:pt x="1914576" y="3263900"/>
                  </a:lnTo>
                  <a:close/>
                </a:path>
                <a:path w="3321684" h="3276600">
                  <a:moveTo>
                    <a:pt x="1817121" y="3276600"/>
                  </a:moveTo>
                  <a:lnTo>
                    <a:pt x="1478074" y="3276600"/>
                  </a:lnTo>
                  <a:lnTo>
                    <a:pt x="1430731" y="3263900"/>
                  </a:lnTo>
                  <a:lnTo>
                    <a:pt x="1866072" y="3263900"/>
                  </a:lnTo>
                  <a:lnTo>
                    <a:pt x="1817121" y="3276600"/>
                  </a:lnTo>
                  <a:close/>
                </a:path>
              </a:pathLst>
            </a:custGeom>
            <a:solidFill>
              <a:srgbClr val="617274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9004121"/>
            <a:ext cx="18288000" cy="132715"/>
          </a:xfrm>
          <a:custGeom>
            <a:avLst/>
            <a:gdLst/>
            <a:ahLst/>
            <a:cxnLst/>
            <a:rect l="l" t="t" r="r" b="b"/>
            <a:pathLst>
              <a:path w="18288000" h="132715">
                <a:moveTo>
                  <a:pt x="18287988" y="18389"/>
                </a:moveTo>
                <a:lnTo>
                  <a:pt x="11502898" y="203"/>
                </a:lnTo>
                <a:lnTo>
                  <a:pt x="11502898" y="0"/>
                </a:lnTo>
                <a:lnTo>
                  <a:pt x="11430318" y="0"/>
                </a:lnTo>
                <a:lnTo>
                  <a:pt x="0" y="0"/>
                </a:lnTo>
                <a:lnTo>
                  <a:pt x="0" y="114287"/>
                </a:lnTo>
                <a:lnTo>
                  <a:pt x="11430013" y="114287"/>
                </a:lnTo>
                <a:lnTo>
                  <a:pt x="18287988" y="132689"/>
                </a:lnTo>
                <a:lnTo>
                  <a:pt x="18287988" y="18389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5915854" y="0"/>
            <a:ext cx="1449705" cy="1673225"/>
          </a:xfrm>
          <a:custGeom>
            <a:avLst/>
            <a:gdLst/>
            <a:ahLst/>
            <a:cxnLst/>
            <a:rect l="l" t="t" r="r" b="b"/>
            <a:pathLst>
              <a:path w="1449705" h="1673225">
                <a:moveTo>
                  <a:pt x="724996" y="1673225"/>
                </a:moveTo>
                <a:lnTo>
                  <a:pt x="675162" y="1671418"/>
                </a:lnTo>
                <a:lnTo>
                  <a:pt x="625515" y="1666233"/>
                </a:lnTo>
                <a:lnTo>
                  <a:pt x="576618" y="1658027"/>
                </a:lnTo>
                <a:lnTo>
                  <a:pt x="529036" y="1647154"/>
                </a:lnTo>
                <a:lnTo>
                  <a:pt x="483331" y="1633970"/>
                </a:lnTo>
                <a:lnTo>
                  <a:pt x="437548" y="1617097"/>
                </a:lnTo>
                <a:lnTo>
                  <a:pt x="393532" y="1597501"/>
                </a:lnTo>
                <a:lnTo>
                  <a:pt x="350853" y="1575053"/>
                </a:lnTo>
                <a:lnTo>
                  <a:pt x="310183" y="1550115"/>
                </a:lnTo>
                <a:lnTo>
                  <a:pt x="271458" y="1522722"/>
                </a:lnTo>
                <a:lnTo>
                  <a:pt x="234800" y="1492990"/>
                </a:lnTo>
                <a:lnTo>
                  <a:pt x="200328" y="1461036"/>
                </a:lnTo>
                <a:lnTo>
                  <a:pt x="168164" y="1426977"/>
                </a:lnTo>
                <a:lnTo>
                  <a:pt x="138429" y="1390929"/>
                </a:lnTo>
                <a:lnTo>
                  <a:pt x="111242" y="1353008"/>
                </a:lnTo>
                <a:lnTo>
                  <a:pt x="86726" y="1313332"/>
                </a:lnTo>
                <a:lnTo>
                  <a:pt x="64999" y="1272016"/>
                </a:lnTo>
                <a:lnTo>
                  <a:pt x="46184" y="1229178"/>
                </a:lnTo>
                <a:lnTo>
                  <a:pt x="30287" y="1184523"/>
                </a:lnTo>
                <a:lnTo>
                  <a:pt x="17733" y="1139216"/>
                </a:lnTo>
                <a:lnTo>
                  <a:pt x="8429" y="1092778"/>
                </a:lnTo>
                <a:lnTo>
                  <a:pt x="2449" y="1044934"/>
                </a:lnTo>
                <a:lnTo>
                  <a:pt x="37" y="996973"/>
                </a:lnTo>
                <a:lnTo>
                  <a:pt x="0" y="0"/>
                </a:lnTo>
                <a:lnTo>
                  <a:pt x="1449212" y="0"/>
                </a:lnTo>
                <a:lnTo>
                  <a:pt x="1449212" y="996973"/>
                </a:lnTo>
                <a:lnTo>
                  <a:pt x="1446735" y="1045324"/>
                </a:lnTo>
                <a:lnTo>
                  <a:pt x="1440696" y="1092778"/>
                </a:lnTo>
                <a:lnTo>
                  <a:pt x="1431172" y="1139402"/>
                </a:lnTo>
                <a:lnTo>
                  <a:pt x="1418450" y="1184523"/>
                </a:lnTo>
                <a:lnTo>
                  <a:pt x="1402504" y="1228582"/>
                </a:lnTo>
                <a:lnTo>
                  <a:pt x="1383517" y="1271276"/>
                </a:lnTo>
                <a:lnTo>
                  <a:pt x="1361618" y="1312488"/>
                </a:lnTo>
                <a:lnTo>
                  <a:pt x="1336939" y="1352103"/>
                </a:lnTo>
                <a:lnTo>
                  <a:pt x="1309609" y="1390003"/>
                </a:lnTo>
                <a:lnTo>
                  <a:pt x="1279759" y="1426071"/>
                </a:lnTo>
                <a:lnTo>
                  <a:pt x="1247520" y="1460192"/>
                </a:lnTo>
                <a:lnTo>
                  <a:pt x="1213021" y="1492249"/>
                </a:lnTo>
                <a:lnTo>
                  <a:pt x="1176393" y="1522125"/>
                </a:lnTo>
                <a:lnTo>
                  <a:pt x="1137767" y="1549703"/>
                </a:lnTo>
                <a:lnTo>
                  <a:pt x="1097272" y="1574867"/>
                </a:lnTo>
                <a:lnTo>
                  <a:pt x="1055039" y="1597501"/>
                </a:lnTo>
                <a:lnTo>
                  <a:pt x="1011198" y="1617487"/>
                </a:lnTo>
                <a:lnTo>
                  <a:pt x="965881" y="1634709"/>
                </a:lnTo>
                <a:lnTo>
                  <a:pt x="964317" y="1635449"/>
                </a:lnTo>
                <a:lnTo>
                  <a:pt x="962754" y="1635449"/>
                </a:lnTo>
                <a:lnTo>
                  <a:pt x="961187" y="1636189"/>
                </a:lnTo>
                <a:lnTo>
                  <a:pt x="916352" y="1649142"/>
                </a:lnTo>
                <a:lnTo>
                  <a:pt x="870166" y="1659465"/>
                </a:lnTo>
                <a:lnTo>
                  <a:pt x="822778" y="1667015"/>
                </a:lnTo>
                <a:lnTo>
                  <a:pt x="774338" y="1671649"/>
                </a:lnTo>
                <a:lnTo>
                  <a:pt x="724996" y="1673225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425636" y="390090"/>
            <a:ext cx="429895" cy="87503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550" spc="-65">
                <a:latin typeface="Microsoft JhengHei"/>
                <a:cs typeface="Microsoft JhengHei"/>
              </a:rPr>
              <a:t>8</a:t>
            </a:r>
            <a:endParaRPr sz="5550">
              <a:latin typeface="Microsoft JhengHei"/>
              <a:cs typeface="Microsoft JhengHe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585241" y="1196112"/>
            <a:ext cx="14442440" cy="10566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750" spc="125" b="1">
                <a:latin typeface="Times New Roman"/>
                <a:cs typeface="Times New Roman"/>
              </a:rPr>
              <a:t>PREDICTIONS</a:t>
            </a:r>
            <a:r>
              <a:rPr dirty="0" sz="6750" b="1">
                <a:latin typeface="Times New Roman"/>
                <a:cs typeface="Times New Roman"/>
              </a:rPr>
              <a:t> </a:t>
            </a:r>
            <a:r>
              <a:rPr dirty="0" sz="6750" spc="-450" b="1">
                <a:latin typeface="Times New Roman"/>
                <a:cs typeface="Times New Roman"/>
              </a:rPr>
              <a:t>&amp;</a:t>
            </a:r>
            <a:r>
              <a:rPr dirty="0" sz="6750" spc="5" b="1">
                <a:latin typeface="Times New Roman"/>
                <a:cs typeface="Times New Roman"/>
              </a:rPr>
              <a:t> </a:t>
            </a:r>
            <a:r>
              <a:rPr dirty="0" sz="6750" spc="85" b="1">
                <a:latin typeface="Times New Roman"/>
                <a:cs typeface="Times New Roman"/>
              </a:rPr>
              <a:t>VISUALIZATION</a:t>
            </a:r>
            <a:endParaRPr sz="675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14982936" y="6397242"/>
            <a:ext cx="3305175" cy="2455545"/>
          </a:xfrm>
          <a:custGeom>
            <a:avLst/>
            <a:gdLst/>
            <a:ahLst/>
            <a:cxnLst/>
            <a:rect l="l" t="t" r="r" b="b"/>
            <a:pathLst>
              <a:path w="3305175" h="2455545">
                <a:moveTo>
                  <a:pt x="2119819" y="13422"/>
                </a:moveTo>
                <a:lnTo>
                  <a:pt x="2117970" y="13422"/>
                </a:lnTo>
                <a:lnTo>
                  <a:pt x="2117214" y="12665"/>
                </a:lnTo>
                <a:lnTo>
                  <a:pt x="2117214" y="10815"/>
                </a:lnTo>
                <a:lnTo>
                  <a:pt x="2117970" y="10058"/>
                </a:lnTo>
                <a:lnTo>
                  <a:pt x="2119819" y="10058"/>
                </a:lnTo>
                <a:lnTo>
                  <a:pt x="2120575" y="10815"/>
                </a:lnTo>
                <a:lnTo>
                  <a:pt x="2120575" y="12665"/>
                </a:lnTo>
                <a:lnTo>
                  <a:pt x="2119819" y="13422"/>
                </a:lnTo>
                <a:close/>
              </a:path>
              <a:path w="3305175" h="2455545">
                <a:moveTo>
                  <a:pt x="2424250" y="16786"/>
                </a:moveTo>
                <a:lnTo>
                  <a:pt x="2418700" y="16786"/>
                </a:lnTo>
                <a:lnTo>
                  <a:pt x="2416449" y="14532"/>
                </a:lnTo>
                <a:lnTo>
                  <a:pt x="2416449" y="8981"/>
                </a:lnTo>
                <a:lnTo>
                  <a:pt x="2418700" y="6727"/>
                </a:lnTo>
                <a:lnTo>
                  <a:pt x="2424250" y="6727"/>
                </a:lnTo>
                <a:lnTo>
                  <a:pt x="2426500" y="8981"/>
                </a:lnTo>
                <a:lnTo>
                  <a:pt x="2426500" y="14532"/>
                </a:lnTo>
                <a:lnTo>
                  <a:pt x="2424250" y="16786"/>
                </a:lnTo>
                <a:close/>
              </a:path>
              <a:path w="3305175" h="2455545">
                <a:moveTo>
                  <a:pt x="2728694" y="20150"/>
                </a:moveTo>
                <a:lnTo>
                  <a:pt x="2719416" y="20150"/>
                </a:lnTo>
                <a:lnTo>
                  <a:pt x="2715667" y="16399"/>
                </a:lnTo>
                <a:lnTo>
                  <a:pt x="2715667" y="7114"/>
                </a:lnTo>
                <a:lnTo>
                  <a:pt x="2719416" y="3364"/>
                </a:lnTo>
                <a:lnTo>
                  <a:pt x="2728694" y="3364"/>
                </a:lnTo>
                <a:lnTo>
                  <a:pt x="2732442" y="7114"/>
                </a:lnTo>
                <a:lnTo>
                  <a:pt x="2732442" y="16399"/>
                </a:lnTo>
                <a:lnTo>
                  <a:pt x="2728694" y="20150"/>
                </a:lnTo>
                <a:close/>
              </a:path>
              <a:path w="3305175" h="2455545">
                <a:moveTo>
                  <a:pt x="3033121" y="23514"/>
                </a:moveTo>
                <a:lnTo>
                  <a:pt x="3020145" y="23514"/>
                </a:lnTo>
                <a:lnTo>
                  <a:pt x="3014885" y="18249"/>
                </a:lnTo>
                <a:lnTo>
                  <a:pt x="3014885" y="5264"/>
                </a:lnTo>
                <a:lnTo>
                  <a:pt x="3020145" y="0"/>
                </a:lnTo>
                <a:lnTo>
                  <a:pt x="3033121" y="0"/>
                </a:lnTo>
                <a:lnTo>
                  <a:pt x="3038384" y="5264"/>
                </a:lnTo>
                <a:lnTo>
                  <a:pt x="3038384" y="18249"/>
                </a:lnTo>
                <a:lnTo>
                  <a:pt x="3033121" y="23514"/>
                </a:lnTo>
                <a:close/>
              </a:path>
              <a:path w="3305175" h="2455545">
                <a:moveTo>
                  <a:pt x="909971" y="317074"/>
                </a:moveTo>
                <a:lnTo>
                  <a:pt x="907181" y="317074"/>
                </a:lnTo>
                <a:lnTo>
                  <a:pt x="906058" y="315947"/>
                </a:lnTo>
                <a:lnTo>
                  <a:pt x="906058" y="313155"/>
                </a:lnTo>
                <a:lnTo>
                  <a:pt x="907181" y="312028"/>
                </a:lnTo>
                <a:lnTo>
                  <a:pt x="909971" y="312028"/>
                </a:lnTo>
                <a:lnTo>
                  <a:pt x="911098" y="313155"/>
                </a:lnTo>
                <a:lnTo>
                  <a:pt x="911098" y="315947"/>
                </a:lnTo>
                <a:lnTo>
                  <a:pt x="909971" y="317074"/>
                </a:lnTo>
                <a:close/>
              </a:path>
              <a:path w="3305175" h="2455545">
                <a:moveTo>
                  <a:pt x="1215327" y="322105"/>
                </a:moveTo>
                <a:lnTo>
                  <a:pt x="1206989" y="322105"/>
                </a:lnTo>
                <a:lnTo>
                  <a:pt x="1203609" y="318722"/>
                </a:lnTo>
                <a:lnTo>
                  <a:pt x="1203609" y="310379"/>
                </a:lnTo>
                <a:lnTo>
                  <a:pt x="1206989" y="306999"/>
                </a:lnTo>
                <a:lnTo>
                  <a:pt x="1215327" y="306999"/>
                </a:lnTo>
                <a:lnTo>
                  <a:pt x="1218704" y="310379"/>
                </a:lnTo>
                <a:lnTo>
                  <a:pt x="1218704" y="318722"/>
                </a:lnTo>
                <a:lnTo>
                  <a:pt x="1215327" y="322105"/>
                </a:lnTo>
                <a:close/>
              </a:path>
              <a:path w="3305175" h="2455545">
                <a:moveTo>
                  <a:pt x="1520678" y="327132"/>
                </a:moveTo>
                <a:lnTo>
                  <a:pt x="1506778" y="327132"/>
                </a:lnTo>
                <a:lnTo>
                  <a:pt x="1501146" y="321497"/>
                </a:lnTo>
                <a:lnTo>
                  <a:pt x="1501146" y="307571"/>
                </a:lnTo>
                <a:lnTo>
                  <a:pt x="1506778" y="301936"/>
                </a:lnTo>
                <a:lnTo>
                  <a:pt x="1520695" y="301936"/>
                </a:lnTo>
                <a:lnTo>
                  <a:pt x="1526326" y="307571"/>
                </a:lnTo>
                <a:lnTo>
                  <a:pt x="1526326" y="321497"/>
                </a:lnTo>
                <a:lnTo>
                  <a:pt x="1520678" y="327132"/>
                </a:lnTo>
                <a:close/>
              </a:path>
              <a:path w="3305175" h="2455545">
                <a:moveTo>
                  <a:pt x="1826050" y="332163"/>
                </a:moveTo>
                <a:lnTo>
                  <a:pt x="1806582" y="332163"/>
                </a:lnTo>
                <a:lnTo>
                  <a:pt x="1798697" y="324274"/>
                </a:lnTo>
                <a:lnTo>
                  <a:pt x="1798697" y="304796"/>
                </a:lnTo>
                <a:lnTo>
                  <a:pt x="1806582" y="296907"/>
                </a:lnTo>
                <a:lnTo>
                  <a:pt x="1826050" y="296907"/>
                </a:lnTo>
                <a:lnTo>
                  <a:pt x="1833932" y="304796"/>
                </a:lnTo>
                <a:lnTo>
                  <a:pt x="1833932" y="324274"/>
                </a:lnTo>
                <a:lnTo>
                  <a:pt x="1826050" y="332163"/>
                </a:lnTo>
                <a:close/>
              </a:path>
              <a:path w="3305175" h="2455545">
                <a:moveTo>
                  <a:pt x="2118895" y="337190"/>
                </a:moveTo>
                <a:lnTo>
                  <a:pt x="2110070" y="335409"/>
                </a:lnTo>
                <a:lnTo>
                  <a:pt x="2102868" y="330552"/>
                </a:lnTo>
                <a:lnTo>
                  <a:pt x="2098014" y="323346"/>
                </a:lnTo>
                <a:lnTo>
                  <a:pt x="2096235" y="314518"/>
                </a:lnTo>
                <a:lnTo>
                  <a:pt x="2098014" y="305688"/>
                </a:lnTo>
                <a:lnTo>
                  <a:pt x="2102868" y="298482"/>
                </a:lnTo>
                <a:lnTo>
                  <a:pt x="2110070" y="293624"/>
                </a:lnTo>
                <a:lnTo>
                  <a:pt x="2118895" y="291844"/>
                </a:lnTo>
                <a:lnTo>
                  <a:pt x="2127719" y="293624"/>
                </a:lnTo>
                <a:lnTo>
                  <a:pt x="2134921" y="298482"/>
                </a:lnTo>
                <a:lnTo>
                  <a:pt x="2139775" y="305688"/>
                </a:lnTo>
                <a:lnTo>
                  <a:pt x="2141554" y="314518"/>
                </a:lnTo>
                <a:lnTo>
                  <a:pt x="2139773" y="323346"/>
                </a:lnTo>
                <a:lnTo>
                  <a:pt x="2134915" y="330552"/>
                </a:lnTo>
                <a:lnTo>
                  <a:pt x="2127712" y="335409"/>
                </a:lnTo>
                <a:lnTo>
                  <a:pt x="2118895" y="337190"/>
                </a:lnTo>
                <a:close/>
              </a:path>
              <a:path w="3305175" h="2455545">
                <a:moveTo>
                  <a:pt x="2421476" y="340554"/>
                </a:moveTo>
                <a:lnTo>
                  <a:pt x="2411356" y="338508"/>
                </a:lnTo>
                <a:lnTo>
                  <a:pt x="2403089" y="332931"/>
                </a:lnTo>
                <a:lnTo>
                  <a:pt x="2397514" y="324660"/>
                </a:lnTo>
                <a:lnTo>
                  <a:pt x="2395470" y="314535"/>
                </a:lnTo>
                <a:lnTo>
                  <a:pt x="2397514" y="304409"/>
                </a:lnTo>
                <a:lnTo>
                  <a:pt x="2403089" y="296137"/>
                </a:lnTo>
                <a:lnTo>
                  <a:pt x="2411356" y="290559"/>
                </a:lnTo>
                <a:lnTo>
                  <a:pt x="2421476" y="288513"/>
                </a:lnTo>
                <a:lnTo>
                  <a:pt x="2431594" y="290559"/>
                </a:lnTo>
                <a:lnTo>
                  <a:pt x="2439860" y="296137"/>
                </a:lnTo>
                <a:lnTo>
                  <a:pt x="2445435" y="304409"/>
                </a:lnTo>
                <a:lnTo>
                  <a:pt x="2447480" y="314535"/>
                </a:lnTo>
                <a:lnTo>
                  <a:pt x="2445437" y="324660"/>
                </a:lnTo>
                <a:lnTo>
                  <a:pt x="2439867" y="332931"/>
                </a:lnTo>
                <a:lnTo>
                  <a:pt x="2431602" y="338508"/>
                </a:lnTo>
                <a:lnTo>
                  <a:pt x="2421476" y="340554"/>
                </a:lnTo>
                <a:close/>
              </a:path>
              <a:path w="3305175" h="2455545">
                <a:moveTo>
                  <a:pt x="2724055" y="343918"/>
                </a:moveTo>
                <a:lnTo>
                  <a:pt x="2712622" y="341609"/>
                </a:lnTo>
                <a:lnTo>
                  <a:pt x="2703288" y="335313"/>
                </a:lnTo>
                <a:lnTo>
                  <a:pt x="2696995" y="325973"/>
                </a:lnTo>
                <a:lnTo>
                  <a:pt x="2694688" y="314535"/>
                </a:lnTo>
                <a:lnTo>
                  <a:pt x="2696995" y="303096"/>
                </a:lnTo>
                <a:lnTo>
                  <a:pt x="2703288" y="293756"/>
                </a:lnTo>
                <a:lnTo>
                  <a:pt x="2712622" y="287459"/>
                </a:lnTo>
                <a:lnTo>
                  <a:pt x="2724055" y="285150"/>
                </a:lnTo>
                <a:lnTo>
                  <a:pt x="2735487" y="287459"/>
                </a:lnTo>
                <a:lnTo>
                  <a:pt x="2744821" y="293756"/>
                </a:lnTo>
                <a:lnTo>
                  <a:pt x="2751114" y="303096"/>
                </a:lnTo>
                <a:lnTo>
                  <a:pt x="2753422" y="314535"/>
                </a:lnTo>
                <a:lnTo>
                  <a:pt x="2751114" y="325973"/>
                </a:lnTo>
                <a:lnTo>
                  <a:pt x="2744821" y="335313"/>
                </a:lnTo>
                <a:lnTo>
                  <a:pt x="2735487" y="341609"/>
                </a:lnTo>
                <a:lnTo>
                  <a:pt x="2724055" y="343918"/>
                </a:lnTo>
                <a:close/>
              </a:path>
              <a:path w="3305175" h="2455545">
                <a:moveTo>
                  <a:pt x="3026633" y="347281"/>
                </a:moveTo>
                <a:lnTo>
                  <a:pt x="3013896" y="344707"/>
                </a:lnTo>
                <a:lnTo>
                  <a:pt x="3003493" y="337688"/>
                </a:lnTo>
                <a:lnTo>
                  <a:pt x="2996478" y="327279"/>
                </a:lnTo>
                <a:lnTo>
                  <a:pt x="2993905" y="314535"/>
                </a:lnTo>
                <a:lnTo>
                  <a:pt x="2996478" y="301789"/>
                </a:lnTo>
                <a:lnTo>
                  <a:pt x="3003493" y="291380"/>
                </a:lnTo>
                <a:lnTo>
                  <a:pt x="3013896" y="284360"/>
                </a:lnTo>
                <a:lnTo>
                  <a:pt x="3026633" y="281786"/>
                </a:lnTo>
                <a:lnTo>
                  <a:pt x="3039371" y="284360"/>
                </a:lnTo>
                <a:lnTo>
                  <a:pt x="3049775" y="291380"/>
                </a:lnTo>
                <a:lnTo>
                  <a:pt x="3056791" y="301789"/>
                </a:lnTo>
                <a:lnTo>
                  <a:pt x="3059364" y="314535"/>
                </a:lnTo>
                <a:lnTo>
                  <a:pt x="3056791" y="327279"/>
                </a:lnTo>
                <a:lnTo>
                  <a:pt x="3049775" y="337688"/>
                </a:lnTo>
                <a:lnTo>
                  <a:pt x="3039371" y="344707"/>
                </a:lnTo>
                <a:lnTo>
                  <a:pt x="3026633" y="347281"/>
                </a:lnTo>
                <a:close/>
              </a:path>
              <a:path w="3305175" h="2455545">
                <a:moveTo>
                  <a:pt x="3305061" y="339988"/>
                </a:moveTo>
                <a:lnTo>
                  <a:pt x="3304303" y="339476"/>
                </a:lnTo>
                <a:lnTo>
                  <a:pt x="3296750" y="328269"/>
                </a:lnTo>
                <a:lnTo>
                  <a:pt x="3293980" y="314551"/>
                </a:lnTo>
                <a:lnTo>
                  <a:pt x="3296750" y="300833"/>
                </a:lnTo>
                <a:lnTo>
                  <a:pt x="3304303" y="289626"/>
                </a:lnTo>
                <a:lnTo>
                  <a:pt x="3305061" y="289114"/>
                </a:lnTo>
                <a:lnTo>
                  <a:pt x="3305061" y="339988"/>
                </a:lnTo>
                <a:close/>
              </a:path>
              <a:path w="3305175" h="2455545">
                <a:moveTo>
                  <a:pt x="304344" y="619028"/>
                </a:moveTo>
                <a:lnTo>
                  <a:pt x="302495" y="619028"/>
                </a:lnTo>
                <a:lnTo>
                  <a:pt x="301738" y="618269"/>
                </a:lnTo>
                <a:lnTo>
                  <a:pt x="301738" y="616420"/>
                </a:lnTo>
                <a:lnTo>
                  <a:pt x="302495" y="615664"/>
                </a:lnTo>
                <a:lnTo>
                  <a:pt x="304344" y="615664"/>
                </a:lnTo>
                <a:lnTo>
                  <a:pt x="305100" y="616420"/>
                </a:lnTo>
                <a:lnTo>
                  <a:pt x="305100" y="618269"/>
                </a:lnTo>
                <a:lnTo>
                  <a:pt x="304344" y="619028"/>
                </a:lnTo>
                <a:close/>
              </a:path>
              <a:path w="3305175" h="2455545">
                <a:moveTo>
                  <a:pt x="609242" y="623232"/>
                </a:moveTo>
                <a:lnTo>
                  <a:pt x="602754" y="623232"/>
                </a:lnTo>
                <a:lnTo>
                  <a:pt x="600132" y="620607"/>
                </a:lnTo>
                <a:lnTo>
                  <a:pt x="600132" y="614116"/>
                </a:lnTo>
                <a:lnTo>
                  <a:pt x="602754" y="611491"/>
                </a:lnTo>
                <a:lnTo>
                  <a:pt x="609242" y="611491"/>
                </a:lnTo>
                <a:lnTo>
                  <a:pt x="611867" y="614116"/>
                </a:lnTo>
                <a:lnTo>
                  <a:pt x="611867" y="620607"/>
                </a:lnTo>
                <a:lnTo>
                  <a:pt x="609242" y="623232"/>
                </a:lnTo>
                <a:close/>
              </a:path>
              <a:path w="3305175" h="2455545">
                <a:moveTo>
                  <a:pt x="914142" y="627436"/>
                </a:moveTo>
                <a:lnTo>
                  <a:pt x="903014" y="627436"/>
                </a:lnTo>
                <a:lnTo>
                  <a:pt x="898510" y="622929"/>
                </a:lnTo>
                <a:lnTo>
                  <a:pt x="898510" y="611794"/>
                </a:lnTo>
                <a:lnTo>
                  <a:pt x="903014" y="607287"/>
                </a:lnTo>
                <a:lnTo>
                  <a:pt x="914142" y="607287"/>
                </a:lnTo>
                <a:lnTo>
                  <a:pt x="918646" y="611794"/>
                </a:lnTo>
                <a:lnTo>
                  <a:pt x="918646" y="622929"/>
                </a:lnTo>
                <a:lnTo>
                  <a:pt x="914142" y="627436"/>
                </a:lnTo>
                <a:close/>
              </a:path>
              <a:path w="3305175" h="2455545">
                <a:moveTo>
                  <a:pt x="1218569" y="630800"/>
                </a:moveTo>
                <a:lnTo>
                  <a:pt x="1203744" y="630800"/>
                </a:lnTo>
                <a:lnTo>
                  <a:pt x="1197728" y="624781"/>
                </a:lnTo>
                <a:lnTo>
                  <a:pt x="1197728" y="609946"/>
                </a:lnTo>
                <a:lnTo>
                  <a:pt x="1203744" y="603923"/>
                </a:lnTo>
                <a:lnTo>
                  <a:pt x="1218569" y="603923"/>
                </a:lnTo>
                <a:lnTo>
                  <a:pt x="1224588" y="609946"/>
                </a:lnTo>
                <a:lnTo>
                  <a:pt x="1224588" y="624781"/>
                </a:lnTo>
                <a:lnTo>
                  <a:pt x="1218569" y="630800"/>
                </a:lnTo>
                <a:close/>
              </a:path>
              <a:path w="3305175" h="2455545">
                <a:moveTo>
                  <a:pt x="1523000" y="634167"/>
                </a:moveTo>
                <a:lnTo>
                  <a:pt x="1504473" y="634167"/>
                </a:lnTo>
                <a:lnTo>
                  <a:pt x="1496959" y="626647"/>
                </a:lnTo>
                <a:lnTo>
                  <a:pt x="1496959" y="608110"/>
                </a:lnTo>
                <a:lnTo>
                  <a:pt x="1504473" y="600593"/>
                </a:lnTo>
                <a:lnTo>
                  <a:pt x="1523000" y="600593"/>
                </a:lnTo>
                <a:lnTo>
                  <a:pt x="1530513" y="608110"/>
                </a:lnTo>
                <a:lnTo>
                  <a:pt x="1530513" y="626647"/>
                </a:lnTo>
                <a:lnTo>
                  <a:pt x="1523000" y="634167"/>
                </a:lnTo>
                <a:close/>
              </a:path>
              <a:path w="3305175" h="2455545">
                <a:moveTo>
                  <a:pt x="1816316" y="637528"/>
                </a:moveTo>
                <a:lnTo>
                  <a:pt x="1808475" y="635945"/>
                </a:lnTo>
                <a:lnTo>
                  <a:pt x="1802074" y="631628"/>
                </a:lnTo>
                <a:lnTo>
                  <a:pt x="1797759" y="625224"/>
                </a:lnTo>
                <a:lnTo>
                  <a:pt x="1796177" y="617378"/>
                </a:lnTo>
                <a:lnTo>
                  <a:pt x="1797759" y="609533"/>
                </a:lnTo>
                <a:lnTo>
                  <a:pt x="1802074" y="603128"/>
                </a:lnTo>
                <a:lnTo>
                  <a:pt x="1808475" y="598812"/>
                </a:lnTo>
                <a:lnTo>
                  <a:pt x="1816316" y="597229"/>
                </a:lnTo>
                <a:lnTo>
                  <a:pt x="1824157" y="598812"/>
                </a:lnTo>
                <a:lnTo>
                  <a:pt x="1830559" y="603128"/>
                </a:lnTo>
                <a:lnTo>
                  <a:pt x="1834874" y="609533"/>
                </a:lnTo>
                <a:lnTo>
                  <a:pt x="1836456" y="617378"/>
                </a:lnTo>
                <a:lnTo>
                  <a:pt x="1834874" y="625224"/>
                </a:lnTo>
                <a:lnTo>
                  <a:pt x="1830559" y="631628"/>
                </a:lnTo>
                <a:lnTo>
                  <a:pt x="1824157" y="635945"/>
                </a:lnTo>
                <a:lnTo>
                  <a:pt x="1816316" y="637528"/>
                </a:lnTo>
                <a:close/>
              </a:path>
              <a:path w="3305175" h="2455545">
                <a:moveTo>
                  <a:pt x="2118895" y="640895"/>
                </a:moveTo>
                <a:lnTo>
                  <a:pt x="2109748" y="639047"/>
                </a:lnTo>
                <a:lnTo>
                  <a:pt x="2102279" y="634007"/>
                </a:lnTo>
                <a:lnTo>
                  <a:pt x="2097242" y="626532"/>
                </a:lnTo>
                <a:lnTo>
                  <a:pt x="2095395" y="617378"/>
                </a:lnTo>
                <a:lnTo>
                  <a:pt x="2097242" y="608227"/>
                </a:lnTo>
                <a:lnTo>
                  <a:pt x="2102279" y="600753"/>
                </a:lnTo>
                <a:lnTo>
                  <a:pt x="2109748" y="595713"/>
                </a:lnTo>
                <a:lnTo>
                  <a:pt x="2118895" y="593865"/>
                </a:lnTo>
                <a:lnTo>
                  <a:pt x="2128041" y="595713"/>
                </a:lnTo>
                <a:lnTo>
                  <a:pt x="2135511" y="600753"/>
                </a:lnTo>
                <a:lnTo>
                  <a:pt x="2140547" y="608227"/>
                </a:lnTo>
                <a:lnTo>
                  <a:pt x="2142394" y="617378"/>
                </a:lnTo>
                <a:lnTo>
                  <a:pt x="2140547" y="626532"/>
                </a:lnTo>
                <a:lnTo>
                  <a:pt x="2135511" y="634007"/>
                </a:lnTo>
                <a:lnTo>
                  <a:pt x="2128041" y="639047"/>
                </a:lnTo>
                <a:lnTo>
                  <a:pt x="2118895" y="640895"/>
                </a:lnTo>
                <a:close/>
              </a:path>
              <a:path w="3305175" h="2455545">
                <a:moveTo>
                  <a:pt x="2421476" y="643415"/>
                </a:moveTo>
                <a:lnTo>
                  <a:pt x="2411356" y="641370"/>
                </a:lnTo>
                <a:lnTo>
                  <a:pt x="2403089" y="635793"/>
                </a:lnTo>
                <a:lnTo>
                  <a:pt x="2397514" y="627522"/>
                </a:lnTo>
                <a:lnTo>
                  <a:pt x="2395470" y="617395"/>
                </a:lnTo>
                <a:lnTo>
                  <a:pt x="2397514" y="607270"/>
                </a:lnTo>
                <a:lnTo>
                  <a:pt x="2403089" y="598999"/>
                </a:lnTo>
                <a:lnTo>
                  <a:pt x="2411356" y="593421"/>
                </a:lnTo>
                <a:lnTo>
                  <a:pt x="2421476" y="591375"/>
                </a:lnTo>
                <a:lnTo>
                  <a:pt x="2431594" y="593421"/>
                </a:lnTo>
                <a:lnTo>
                  <a:pt x="2439860" y="598999"/>
                </a:lnTo>
                <a:lnTo>
                  <a:pt x="2445435" y="607270"/>
                </a:lnTo>
                <a:lnTo>
                  <a:pt x="2447480" y="617395"/>
                </a:lnTo>
                <a:lnTo>
                  <a:pt x="2445437" y="627522"/>
                </a:lnTo>
                <a:lnTo>
                  <a:pt x="2439867" y="635793"/>
                </a:lnTo>
                <a:lnTo>
                  <a:pt x="2431602" y="641370"/>
                </a:lnTo>
                <a:lnTo>
                  <a:pt x="2421476" y="643415"/>
                </a:lnTo>
                <a:close/>
              </a:path>
              <a:path w="3305175" h="2455545">
                <a:moveTo>
                  <a:pt x="2724055" y="646779"/>
                </a:moveTo>
                <a:lnTo>
                  <a:pt x="2712622" y="644471"/>
                </a:lnTo>
                <a:lnTo>
                  <a:pt x="2703288" y="638174"/>
                </a:lnTo>
                <a:lnTo>
                  <a:pt x="2696995" y="628834"/>
                </a:lnTo>
                <a:lnTo>
                  <a:pt x="2694688" y="617395"/>
                </a:lnTo>
                <a:lnTo>
                  <a:pt x="2696995" y="605956"/>
                </a:lnTo>
                <a:lnTo>
                  <a:pt x="2703288" y="596616"/>
                </a:lnTo>
                <a:lnTo>
                  <a:pt x="2712622" y="590320"/>
                </a:lnTo>
                <a:lnTo>
                  <a:pt x="2724055" y="588011"/>
                </a:lnTo>
                <a:lnTo>
                  <a:pt x="2735487" y="590320"/>
                </a:lnTo>
                <a:lnTo>
                  <a:pt x="2744821" y="596616"/>
                </a:lnTo>
                <a:lnTo>
                  <a:pt x="2751114" y="605956"/>
                </a:lnTo>
                <a:lnTo>
                  <a:pt x="2753422" y="617395"/>
                </a:lnTo>
                <a:lnTo>
                  <a:pt x="2751114" y="628834"/>
                </a:lnTo>
                <a:lnTo>
                  <a:pt x="2744821" y="638174"/>
                </a:lnTo>
                <a:lnTo>
                  <a:pt x="2735487" y="644471"/>
                </a:lnTo>
                <a:lnTo>
                  <a:pt x="2724055" y="646779"/>
                </a:lnTo>
                <a:close/>
              </a:path>
              <a:path w="3305175" h="2455545">
                <a:moveTo>
                  <a:pt x="3026633" y="650143"/>
                </a:moveTo>
                <a:lnTo>
                  <a:pt x="3013896" y="647569"/>
                </a:lnTo>
                <a:lnTo>
                  <a:pt x="3003493" y="640550"/>
                </a:lnTo>
                <a:lnTo>
                  <a:pt x="2996478" y="630140"/>
                </a:lnTo>
                <a:lnTo>
                  <a:pt x="2993905" y="617395"/>
                </a:lnTo>
                <a:lnTo>
                  <a:pt x="2996478" y="604650"/>
                </a:lnTo>
                <a:lnTo>
                  <a:pt x="3003493" y="594241"/>
                </a:lnTo>
                <a:lnTo>
                  <a:pt x="3013896" y="587222"/>
                </a:lnTo>
                <a:lnTo>
                  <a:pt x="3026633" y="584647"/>
                </a:lnTo>
                <a:lnTo>
                  <a:pt x="3039371" y="587222"/>
                </a:lnTo>
                <a:lnTo>
                  <a:pt x="3049775" y="594241"/>
                </a:lnTo>
                <a:lnTo>
                  <a:pt x="3056791" y="604650"/>
                </a:lnTo>
                <a:lnTo>
                  <a:pt x="3059364" y="617395"/>
                </a:lnTo>
                <a:lnTo>
                  <a:pt x="3056791" y="630140"/>
                </a:lnTo>
                <a:lnTo>
                  <a:pt x="3049775" y="640550"/>
                </a:lnTo>
                <a:lnTo>
                  <a:pt x="3039371" y="647569"/>
                </a:lnTo>
                <a:lnTo>
                  <a:pt x="3026633" y="650143"/>
                </a:lnTo>
                <a:close/>
              </a:path>
              <a:path w="3305175" h="2455545">
                <a:moveTo>
                  <a:pt x="3305061" y="642849"/>
                </a:moveTo>
                <a:lnTo>
                  <a:pt x="3304303" y="642337"/>
                </a:lnTo>
                <a:lnTo>
                  <a:pt x="3296750" y="631131"/>
                </a:lnTo>
                <a:lnTo>
                  <a:pt x="3293980" y="617412"/>
                </a:lnTo>
                <a:lnTo>
                  <a:pt x="3296750" y="603693"/>
                </a:lnTo>
                <a:lnTo>
                  <a:pt x="3304303" y="592487"/>
                </a:lnTo>
                <a:lnTo>
                  <a:pt x="3305061" y="591975"/>
                </a:lnTo>
                <a:lnTo>
                  <a:pt x="3305061" y="642849"/>
                </a:lnTo>
                <a:close/>
              </a:path>
              <a:path w="3305175" h="2455545">
                <a:moveTo>
                  <a:pt x="1680" y="920696"/>
                </a:moveTo>
                <a:lnTo>
                  <a:pt x="0" y="920696"/>
                </a:lnTo>
                <a:lnTo>
                  <a:pt x="0" y="919754"/>
                </a:lnTo>
                <a:lnTo>
                  <a:pt x="1680" y="919754"/>
                </a:lnTo>
                <a:lnTo>
                  <a:pt x="1680" y="920696"/>
                </a:lnTo>
                <a:close/>
              </a:path>
              <a:path w="3305175" h="2455545">
                <a:moveTo>
                  <a:pt x="305269" y="923587"/>
                </a:moveTo>
                <a:lnTo>
                  <a:pt x="301554" y="923587"/>
                </a:lnTo>
                <a:lnTo>
                  <a:pt x="300057" y="922092"/>
                </a:lnTo>
                <a:lnTo>
                  <a:pt x="300057" y="918358"/>
                </a:lnTo>
                <a:lnTo>
                  <a:pt x="301554" y="916859"/>
                </a:lnTo>
                <a:lnTo>
                  <a:pt x="305285" y="916859"/>
                </a:lnTo>
                <a:lnTo>
                  <a:pt x="306781" y="918358"/>
                </a:lnTo>
                <a:lnTo>
                  <a:pt x="306781" y="922092"/>
                </a:lnTo>
                <a:lnTo>
                  <a:pt x="305269" y="923587"/>
                </a:lnTo>
                <a:close/>
              </a:path>
              <a:path w="3305175" h="2455545">
                <a:moveTo>
                  <a:pt x="609714" y="926951"/>
                </a:moveTo>
                <a:lnTo>
                  <a:pt x="602302" y="926951"/>
                </a:lnTo>
                <a:lnTo>
                  <a:pt x="599292" y="923941"/>
                </a:lnTo>
                <a:lnTo>
                  <a:pt x="599292" y="916542"/>
                </a:lnTo>
                <a:lnTo>
                  <a:pt x="602302" y="913529"/>
                </a:lnTo>
                <a:lnTo>
                  <a:pt x="609697" y="913529"/>
                </a:lnTo>
                <a:lnTo>
                  <a:pt x="612707" y="916542"/>
                </a:lnTo>
                <a:lnTo>
                  <a:pt x="612707" y="923941"/>
                </a:lnTo>
                <a:lnTo>
                  <a:pt x="609714" y="926951"/>
                </a:lnTo>
                <a:close/>
              </a:path>
              <a:path w="3305175" h="2455545">
                <a:moveTo>
                  <a:pt x="914142" y="930315"/>
                </a:moveTo>
                <a:lnTo>
                  <a:pt x="903014" y="930315"/>
                </a:lnTo>
                <a:lnTo>
                  <a:pt x="898510" y="925807"/>
                </a:lnTo>
                <a:lnTo>
                  <a:pt x="898510" y="914673"/>
                </a:lnTo>
                <a:lnTo>
                  <a:pt x="903014" y="910165"/>
                </a:lnTo>
                <a:lnTo>
                  <a:pt x="914142" y="910165"/>
                </a:lnTo>
                <a:lnTo>
                  <a:pt x="918646" y="914673"/>
                </a:lnTo>
                <a:lnTo>
                  <a:pt x="918646" y="925807"/>
                </a:lnTo>
                <a:lnTo>
                  <a:pt x="914142" y="930315"/>
                </a:lnTo>
                <a:close/>
              </a:path>
              <a:path w="3305175" h="2455545">
                <a:moveTo>
                  <a:pt x="1218569" y="933682"/>
                </a:moveTo>
                <a:lnTo>
                  <a:pt x="1203744" y="933682"/>
                </a:lnTo>
                <a:lnTo>
                  <a:pt x="1197728" y="927660"/>
                </a:lnTo>
                <a:lnTo>
                  <a:pt x="1197728" y="912824"/>
                </a:lnTo>
                <a:lnTo>
                  <a:pt x="1203744" y="906802"/>
                </a:lnTo>
                <a:lnTo>
                  <a:pt x="1218569" y="906802"/>
                </a:lnTo>
                <a:lnTo>
                  <a:pt x="1224588" y="912824"/>
                </a:lnTo>
                <a:lnTo>
                  <a:pt x="1224588" y="927660"/>
                </a:lnTo>
                <a:lnTo>
                  <a:pt x="1218569" y="933682"/>
                </a:lnTo>
                <a:close/>
              </a:path>
              <a:path w="3305175" h="2455545">
                <a:moveTo>
                  <a:pt x="1523000" y="937043"/>
                </a:moveTo>
                <a:lnTo>
                  <a:pt x="1504473" y="937043"/>
                </a:lnTo>
                <a:lnTo>
                  <a:pt x="1496959" y="929525"/>
                </a:lnTo>
                <a:lnTo>
                  <a:pt x="1496959" y="910989"/>
                </a:lnTo>
                <a:lnTo>
                  <a:pt x="1504473" y="903471"/>
                </a:lnTo>
                <a:lnTo>
                  <a:pt x="1523000" y="903471"/>
                </a:lnTo>
                <a:lnTo>
                  <a:pt x="1530513" y="910989"/>
                </a:lnTo>
                <a:lnTo>
                  <a:pt x="1530513" y="929525"/>
                </a:lnTo>
                <a:lnTo>
                  <a:pt x="1523000" y="937043"/>
                </a:lnTo>
                <a:close/>
              </a:path>
              <a:path w="3305175" h="2455545">
                <a:moveTo>
                  <a:pt x="1816316" y="940410"/>
                </a:moveTo>
                <a:lnTo>
                  <a:pt x="1808475" y="938827"/>
                </a:lnTo>
                <a:lnTo>
                  <a:pt x="1802074" y="934509"/>
                </a:lnTo>
                <a:lnTo>
                  <a:pt x="1797759" y="928103"/>
                </a:lnTo>
                <a:lnTo>
                  <a:pt x="1796177" y="920257"/>
                </a:lnTo>
                <a:lnTo>
                  <a:pt x="1797759" y="912411"/>
                </a:lnTo>
                <a:lnTo>
                  <a:pt x="1802074" y="906007"/>
                </a:lnTo>
                <a:lnTo>
                  <a:pt x="1808475" y="901690"/>
                </a:lnTo>
                <a:lnTo>
                  <a:pt x="1816316" y="900108"/>
                </a:lnTo>
                <a:lnTo>
                  <a:pt x="1824157" y="901690"/>
                </a:lnTo>
                <a:lnTo>
                  <a:pt x="1830559" y="906007"/>
                </a:lnTo>
                <a:lnTo>
                  <a:pt x="1834874" y="912411"/>
                </a:lnTo>
                <a:lnTo>
                  <a:pt x="1836456" y="920257"/>
                </a:lnTo>
                <a:lnTo>
                  <a:pt x="1834874" y="928103"/>
                </a:lnTo>
                <a:lnTo>
                  <a:pt x="1830559" y="934509"/>
                </a:lnTo>
                <a:lnTo>
                  <a:pt x="1824157" y="938827"/>
                </a:lnTo>
                <a:lnTo>
                  <a:pt x="1816316" y="940410"/>
                </a:lnTo>
                <a:close/>
              </a:path>
              <a:path w="3305175" h="2455545">
                <a:moveTo>
                  <a:pt x="2118895" y="943774"/>
                </a:moveTo>
                <a:lnTo>
                  <a:pt x="2109748" y="941925"/>
                </a:lnTo>
                <a:lnTo>
                  <a:pt x="2102279" y="936885"/>
                </a:lnTo>
                <a:lnTo>
                  <a:pt x="2097242" y="929410"/>
                </a:lnTo>
                <a:lnTo>
                  <a:pt x="2095395" y="920257"/>
                </a:lnTo>
                <a:lnTo>
                  <a:pt x="2097242" y="911106"/>
                </a:lnTo>
                <a:lnTo>
                  <a:pt x="2102279" y="903632"/>
                </a:lnTo>
                <a:lnTo>
                  <a:pt x="2109748" y="898592"/>
                </a:lnTo>
                <a:lnTo>
                  <a:pt x="2118895" y="896744"/>
                </a:lnTo>
                <a:lnTo>
                  <a:pt x="2128041" y="898592"/>
                </a:lnTo>
                <a:lnTo>
                  <a:pt x="2135511" y="903632"/>
                </a:lnTo>
                <a:lnTo>
                  <a:pt x="2140547" y="911106"/>
                </a:lnTo>
                <a:lnTo>
                  <a:pt x="2142394" y="920257"/>
                </a:lnTo>
                <a:lnTo>
                  <a:pt x="2140547" y="929410"/>
                </a:lnTo>
                <a:lnTo>
                  <a:pt x="2135511" y="936885"/>
                </a:lnTo>
                <a:lnTo>
                  <a:pt x="2128041" y="941925"/>
                </a:lnTo>
                <a:lnTo>
                  <a:pt x="2118895" y="943774"/>
                </a:lnTo>
                <a:close/>
              </a:path>
              <a:path w="3305175" h="2455545">
                <a:moveTo>
                  <a:pt x="2421476" y="946294"/>
                </a:moveTo>
                <a:lnTo>
                  <a:pt x="2411356" y="944249"/>
                </a:lnTo>
                <a:lnTo>
                  <a:pt x="2403089" y="938671"/>
                </a:lnTo>
                <a:lnTo>
                  <a:pt x="2397514" y="930400"/>
                </a:lnTo>
                <a:lnTo>
                  <a:pt x="2395470" y="920274"/>
                </a:lnTo>
                <a:lnTo>
                  <a:pt x="2397514" y="910149"/>
                </a:lnTo>
                <a:lnTo>
                  <a:pt x="2403089" y="901878"/>
                </a:lnTo>
                <a:lnTo>
                  <a:pt x="2411356" y="896300"/>
                </a:lnTo>
                <a:lnTo>
                  <a:pt x="2421476" y="894254"/>
                </a:lnTo>
                <a:lnTo>
                  <a:pt x="2431594" y="896300"/>
                </a:lnTo>
                <a:lnTo>
                  <a:pt x="2439860" y="901878"/>
                </a:lnTo>
                <a:lnTo>
                  <a:pt x="2445435" y="910149"/>
                </a:lnTo>
                <a:lnTo>
                  <a:pt x="2447480" y="920274"/>
                </a:lnTo>
                <a:lnTo>
                  <a:pt x="2445437" y="930400"/>
                </a:lnTo>
                <a:lnTo>
                  <a:pt x="2439867" y="938671"/>
                </a:lnTo>
                <a:lnTo>
                  <a:pt x="2431602" y="944249"/>
                </a:lnTo>
                <a:lnTo>
                  <a:pt x="2421476" y="946294"/>
                </a:lnTo>
                <a:close/>
              </a:path>
              <a:path w="3305175" h="2455545">
                <a:moveTo>
                  <a:pt x="2724055" y="949658"/>
                </a:moveTo>
                <a:lnTo>
                  <a:pt x="2712622" y="947349"/>
                </a:lnTo>
                <a:lnTo>
                  <a:pt x="2703288" y="941053"/>
                </a:lnTo>
                <a:lnTo>
                  <a:pt x="2696995" y="931713"/>
                </a:lnTo>
                <a:lnTo>
                  <a:pt x="2694688" y="920274"/>
                </a:lnTo>
                <a:lnTo>
                  <a:pt x="2696995" y="908835"/>
                </a:lnTo>
                <a:lnTo>
                  <a:pt x="2703288" y="899495"/>
                </a:lnTo>
                <a:lnTo>
                  <a:pt x="2712622" y="893198"/>
                </a:lnTo>
                <a:lnTo>
                  <a:pt x="2724055" y="890890"/>
                </a:lnTo>
                <a:lnTo>
                  <a:pt x="2735487" y="893198"/>
                </a:lnTo>
                <a:lnTo>
                  <a:pt x="2744821" y="899495"/>
                </a:lnTo>
                <a:lnTo>
                  <a:pt x="2751114" y="908835"/>
                </a:lnTo>
                <a:lnTo>
                  <a:pt x="2753422" y="920274"/>
                </a:lnTo>
                <a:lnTo>
                  <a:pt x="2751114" y="931713"/>
                </a:lnTo>
                <a:lnTo>
                  <a:pt x="2744821" y="941053"/>
                </a:lnTo>
                <a:lnTo>
                  <a:pt x="2735487" y="947349"/>
                </a:lnTo>
                <a:lnTo>
                  <a:pt x="2724055" y="949658"/>
                </a:lnTo>
                <a:close/>
              </a:path>
              <a:path w="3305175" h="2455545">
                <a:moveTo>
                  <a:pt x="3026633" y="953022"/>
                </a:moveTo>
                <a:lnTo>
                  <a:pt x="3013896" y="950448"/>
                </a:lnTo>
                <a:lnTo>
                  <a:pt x="3003493" y="943428"/>
                </a:lnTo>
                <a:lnTo>
                  <a:pt x="2996478" y="933019"/>
                </a:lnTo>
                <a:lnTo>
                  <a:pt x="2993905" y="920274"/>
                </a:lnTo>
                <a:lnTo>
                  <a:pt x="2996478" y="907529"/>
                </a:lnTo>
                <a:lnTo>
                  <a:pt x="3003493" y="897120"/>
                </a:lnTo>
                <a:lnTo>
                  <a:pt x="3013896" y="890100"/>
                </a:lnTo>
                <a:lnTo>
                  <a:pt x="3026633" y="887526"/>
                </a:lnTo>
                <a:lnTo>
                  <a:pt x="3039371" y="890100"/>
                </a:lnTo>
                <a:lnTo>
                  <a:pt x="3049775" y="897120"/>
                </a:lnTo>
                <a:lnTo>
                  <a:pt x="3056791" y="907529"/>
                </a:lnTo>
                <a:lnTo>
                  <a:pt x="3059364" y="920274"/>
                </a:lnTo>
                <a:lnTo>
                  <a:pt x="3056791" y="933019"/>
                </a:lnTo>
                <a:lnTo>
                  <a:pt x="3049775" y="943428"/>
                </a:lnTo>
                <a:lnTo>
                  <a:pt x="3039371" y="950448"/>
                </a:lnTo>
                <a:lnTo>
                  <a:pt x="3026633" y="953022"/>
                </a:lnTo>
                <a:close/>
              </a:path>
              <a:path w="3305175" h="2455545">
                <a:moveTo>
                  <a:pt x="3305061" y="945728"/>
                </a:moveTo>
                <a:lnTo>
                  <a:pt x="3304303" y="945216"/>
                </a:lnTo>
                <a:lnTo>
                  <a:pt x="3296750" y="934009"/>
                </a:lnTo>
                <a:lnTo>
                  <a:pt x="3293980" y="920291"/>
                </a:lnTo>
                <a:lnTo>
                  <a:pt x="3296750" y="906572"/>
                </a:lnTo>
                <a:lnTo>
                  <a:pt x="3304303" y="895366"/>
                </a:lnTo>
                <a:lnTo>
                  <a:pt x="3305061" y="894854"/>
                </a:lnTo>
                <a:lnTo>
                  <a:pt x="3305061" y="945728"/>
                </a:lnTo>
                <a:close/>
              </a:path>
              <a:path w="3305175" h="2455545">
                <a:moveTo>
                  <a:pt x="1680" y="1223574"/>
                </a:moveTo>
                <a:lnTo>
                  <a:pt x="0" y="1223574"/>
                </a:lnTo>
                <a:lnTo>
                  <a:pt x="0" y="1222633"/>
                </a:lnTo>
                <a:lnTo>
                  <a:pt x="1680" y="1222633"/>
                </a:lnTo>
                <a:lnTo>
                  <a:pt x="1680" y="1223574"/>
                </a:lnTo>
                <a:close/>
              </a:path>
              <a:path w="3305175" h="2455545">
                <a:moveTo>
                  <a:pt x="305269" y="1226466"/>
                </a:moveTo>
                <a:lnTo>
                  <a:pt x="301554" y="1226466"/>
                </a:lnTo>
                <a:lnTo>
                  <a:pt x="300057" y="1224971"/>
                </a:lnTo>
                <a:lnTo>
                  <a:pt x="300057" y="1221236"/>
                </a:lnTo>
                <a:lnTo>
                  <a:pt x="301554" y="1219738"/>
                </a:lnTo>
                <a:lnTo>
                  <a:pt x="305285" y="1219738"/>
                </a:lnTo>
                <a:lnTo>
                  <a:pt x="306781" y="1221236"/>
                </a:lnTo>
                <a:lnTo>
                  <a:pt x="306781" y="1224971"/>
                </a:lnTo>
                <a:lnTo>
                  <a:pt x="305269" y="1226466"/>
                </a:lnTo>
                <a:close/>
              </a:path>
              <a:path w="3305175" h="2455545">
                <a:moveTo>
                  <a:pt x="609714" y="1229830"/>
                </a:moveTo>
                <a:lnTo>
                  <a:pt x="602302" y="1229830"/>
                </a:lnTo>
                <a:lnTo>
                  <a:pt x="599292" y="1226820"/>
                </a:lnTo>
                <a:lnTo>
                  <a:pt x="599292" y="1219417"/>
                </a:lnTo>
                <a:lnTo>
                  <a:pt x="602302" y="1216408"/>
                </a:lnTo>
                <a:lnTo>
                  <a:pt x="609697" y="1216408"/>
                </a:lnTo>
                <a:lnTo>
                  <a:pt x="612707" y="1219417"/>
                </a:lnTo>
                <a:lnTo>
                  <a:pt x="612707" y="1226820"/>
                </a:lnTo>
                <a:lnTo>
                  <a:pt x="609714" y="1229830"/>
                </a:lnTo>
                <a:close/>
              </a:path>
              <a:path w="3305175" h="2455545">
                <a:moveTo>
                  <a:pt x="914142" y="1233193"/>
                </a:moveTo>
                <a:lnTo>
                  <a:pt x="903014" y="1233193"/>
                </a:lnTo>
                <a:lnTo>
                  <a:pt x="898510" y="1228686"/>
                </a:lnTo>
                <a:lnTo>
                  <a:pt x="898510" y="1217552"/>
                </a:lnTo>
                <a:lnTo>
                  <a:pt x="903014" y="1213044"/>
                </a:lnTo>
                <a:lnTo>
                  <a:pt x="914142" y="1213044"/>
                </a:lnTo>
                <a:lnTo>
                  <a:pt x="918646" y="1217552"/>
                </a:lnTo>
                <a:lnTo>
                  <a:pt x="918646" y="1228686"/>
                </a:lnTo>
                <a:lnTo>
                  <a:pt x="914142" y="1233193"/>
                </a:lnTo>
                <a:close/>
              </a:path>
              <a:path w="3305175" h="2455545">
                <a:moveTo>
                  <a:pt x="1218569" y="1236557"/>
                </a:moveTo>
                <a:lnTo>
                  <a:pt x="1203744" y="1236557"/>
                </a:lnTo>
                <a:lnTo>
                  <a:pt x="1197728" y="1230538"/>
                </a:lnTo>
                <a:lnTo>
                  <a:pt x="1197728" y="1215703"/>
                </a:lnTo>
                <a:lnTo>
                  <a:pt x="1203744" y="1209680"/>
                </a:lnTo>
                <a:lnTo>
                  <a:pt x="1218569" y="1209680"/>
                </a:lnTo>
                <a:lnTo>
                  <a:pt x="1224588" y="1215703"/>
                </a:lnTo>
                <a:lnTo>
                  <a:pt x="1224588" y="1230538"/>
                </a:lnTo>
                <a:lnTo>
                  <a:pt x="1218569" y="1236557"/>
                </a:lnTo>
                <a:close/>
              </a:path>
              <a:path w="3305175" h="2455545">
                <a:moveTo>
                  <a:pt x="1523000" y="1239925"/>
                </a:moveTo>
                <a:lnTo>
                  <a:pt x="1504473" y="1239925"/>
                </a:lnTo>
                <a:lnTo>
                  <a:pt x="1496959" y="1232404"/>
                </a:lnTo>
                <a:lnTo>
                  <a:pt x="1496959" y="1213867"/>
                </a:lnTo>
                <a:lnTo>
                  <a:pt x="1504473" y="1206350"/>
                </a:lnTo>
                <a:lnTo>
                  <a:pt x="1523000" y="1206350"/>
                </a:lnTo>
                <a:lnTo>
                  <a:pt x="1530513" y="1213867"/>
                </a:lnTo>
                <a:lnTo>
                  <a:pt x="1530513" y="1232404"/>
                </a:lnTo>
                <a:lnTo>
                  <a:pt x="1523000" y="1239925"/>
                </a:lnTo>
                <a:close/>
              </a:path>
              <a:path w="3305175" h="2455545">
                <a:moveTo>
                  <a:pt x="1816316" y="1243285"/>
                </a:moveTo>
                <a:lnTo>
                  <a:pt x="1808475" y="1241702"/>
                </a:lnTo>
                <a:lnTo>
                  <a:pt x="1802074" y="1237386"/>
                </a:lnTo>
                <a:lnTo>
                  <a:pt x="1797759" y="1230981"/>
                </a:lnTo>
                <a:lnTo>
                  <a:pt x="1796177" y="1223136"/>
                </a:lnTo>
                <a:lnTo>
                  <a:pt x="1797759" y="1215290"/>
                </a:lnTo>
                <a:lnTo>
                  <a:pt x="1802074" y="1208886"/>
                </a:lnTo>
                <a:lnTo>
                  <a:pt x="1808475" y="1204569"/>
                </a:lnTo>
                <a:lnTo>
                  <a:pt x="1816316" y="1202986"/>
                </a:lnTo>
                <a:lnTo>
                  <a:pt x="1824157" y="1204569"/>
                </a:lnTo>
                <a:lnTo>
                  <a:pt x="1830559" y="1208886"/>
                </a:lnTo>
                <a:lnTo>
                  <a:pt x="1834874" y="1215290"/>
                </a:lnTo>
                <a:lnTo>
                  <a:pt x="1836456" y="1223136"/>
                </a:lnTo>
                <a:lnTo>
                  <a:pt x="1834874" y="1230981"/>
                </a:lnTo>
                <a:lnTo>
                  <a:pt x="1830559" y="1237386"/>
                </a:lnTo>
                <a:lnTo>
                  <a:pt x="1824157" y="1241702"/>
                </a:lnTo>
                <a:lnTo>
                  <a:pt x="1816316" y="1243285"/>
                </a:lnTo>
                <a:close/>
              </a:path>
              <a:path w="3305175" h="2455545">
                <a:moveTo>
                  <a:pt x="2118895" y="1246652"/>
                </a:moveTo>
                <a:lnTo>
                  <a:pt x="2109748" y="1244804"/>
                </a:lnTo>
                <a:lnTo>
                  <a:pt x="2102279" y="1239764"/>
                </a:lnTo>
                <a:lnTo>
                  <a:pt x="2097242" y="1232289"/>
                </a:lnTo>
                <a:lnTo>
                  <a:pt x="2095395" y="1223136"/>
                </a:lnTo>
                <a:lnTo>
                  <a:pt x="2097242" y="1213984"/>
                </a:lnTo>
                <a:lnTo>
                  <a:pt x="2102279" y="1206510"/>
                </a:lnTo>
                <a:lnTo>
                  <a:pt x="2109748" y="1201471"/>
                </a:lnTo>
                <a:lnTo>
                  <a:pt x="2118895" y="1199622"/>
                </a:lnTo>
                <a:lnTo>
                  <a:pt x="2128041" y="1201471"/>
                </a:lnTo>
                <a:lnTo>
                  <a:pt x="2135511" y="1206510"/>
                </a:lnTo>
                <a:lnTo>
                  <a:pt x="2140547" y="1213984"/>
                </a:lnTo>
                <a:lnTo>
                  <a:pt x="2142394" y="1223136"/>
                </a:lnTo>
                <a:lnTo>
                  <a:pt x="2140547" y="1232289"/>
                </a:lnTo>
                <a:lnTo>
                  <a:pt x="2135511" y="1239764"/>
                </a:lnTo>
                <a:lnTo>
                  <a:pt x="2128041" y="1244804"/>
                </a:lnTo>
                <a:lnTo>
                  <a:pt x="2118895" y="1246652"/>
                </a:lnTo>
                <a:close/>
              </a:path>
              <a:path w="3305175" h="2455545">
                <a:moveTo>
                  <a:pt x="2421476" y="1249173"/>
                </a:moveTo>
                <a:lnTo>
                  <a:pt x="2411356" y="1247127"/>
                </a:lnTo>
                <a:lnTo>
                  <a:pt x="2403089" y="1241550"/>
                </a:lnTo>
                <a:lnTo>
                  <a:pt x="2397514" y="1233279"/>
                </a:lnTo>
                <a:lnTo>
                  <a:pt x="2395470" y="1223152"/>
                </a:lnTo>
                <a:lnTo>
                  <a:pt x="2397514" y="1213027"/>
                </a:lnTo>
                <a:lnTo>
                  <a:pt x="2403089" y="1204756"/>
                </a:lnTo>
                <a:lnTo>
                  <a:pt x="2411356" y="1199178"/>
                </a:lnTo>
                <a:lnTo>
                  <a:pt x="2421476" y="1197132"/>
                </a:lnTo>
                <a:lnTo>
                  <a:pt x="2431594" y="1199178"/>
                </a:lnTo>
                <a:lnTo>
                  <a:pt x="2439860" y="1204756"/>
                </a:lnTo>
                <a:lnTo>
                  <a:pt x="2445435" y="1213027"/>
                </a:lnTo>
                <a:lnTo>
                  <a:pt x="2447480" y="1223152"/>
                </a:lnTo>
                <a:lnTo>
                  <a:pt x="2445437" y="1233279"/>
                </a:lnTo>
                <a:lnTo>
                  <a:pt x="2439867" y="1241550"/>
                </a:lnTo>
                <a:lnTo>
                  <a:pt x="2431602" y="1247127"/>
                </a:lnTo>
                <a:lnTo>
                  <a:pt x="2421476" y="1249173"/>
                </a:lnTo>
                <a:close/>
              </a:path>
              <a:path w="3305175" h="2455545">
                <a:moveTo>
                  <a:pt x="2724055" y="1252536"/>
                </a:moveTo>
                <a:lnTo>
                  <a:pt x="2712622" y="1250228"/>
                </a:lnTo>
                <a:lnTo>
                  <a:pt x="2703288" y="1243932"/>
                </a:lnTo>
                <a:lnTo>
                  <a:pt x="2696995" y="1234592"/>
                </a:lnTo>
                <a:lnTo>
                  <a:pt x="2694688" y="1223152"/>
                </a:lnTo>
                <a:lnTo>
                  <a:pt x="2696995" y="1211713"/>
                </a:lnTo>
                <a:lnTo>
                  <a:pt x="2703288" y="1202373"/>
                </a:lnTo>
                <a:lnTo>
                  <a:pt x="2712622" y="1196077"/>
                </a:lnTo>
                <a:lnTo>
                  <a:pt x="2724055" y="1193769"/>
                </a:lnTo>
                <a:lnTo>
                  <a:pt x="2735487" y="1196077"/>
                </a:lnTo>
                <a:lnTo>
                  <a:pt x="2744821" y="1202373"/>
                </a:lnTo>
                <a:lnTo>
                  <a:pt x="2751114" y="1211713"/>
                </a:lnTo>
                <a:lnTo>
                  <a:pt x="2753422" y="1223152"/>
                </a:lnTo>
                <a:lnTo>
                  <a:pt x="2751114" y="1234592"/>
                </a:lnTo>
                <a:lnTo>
                  <a:pt x="2744821" y="1243932"/>
                </a:lnTo>
                <a:lnTo>
                  <a:pt x="2735487" y="1250228"/>
                </a:lnTo>
                <a:lnTo>
                  <a:pt x="2724055" y="1252536"/>
                </a:lnTo>
                <a:close/>
              </a:path>
              <a:path w="3305175" h="2455545">
                <a:moveTo>
                  <a:pt x="3026633" y="1255900"/>
                </a:moveTo>
                <a:lnTo>
                  <a:pt x="3013896" y="1253326"/>
                </a:lnTo>
                <a:lnTo>
                  <a:pt x="3003493" y="1246307"/>
                </a:lnTo>
                <a:lnTo>
                  <a:pt x="2996478" y="1235897"/>
                </a:lnTo>
                <a:lnTo>
                  <a:pt x="2993905" y="1223152"/>
                </a:lnTo>
                <a:lnTo>
                  <a:pt x="2996478" y="1210408"/>
                </a:lnTo>
                <a:lnTo>
                  <a:pt x="3003493" y="1199998"/>
                </a:lnTo>
                <a:lnTo>
                  <a:pt x="3013896" y="1192979"/>
                </a:lnTo>
                <a:lnTo>
                  <a:pt x="3026633" y="1190405"/>
                </a:lnTo>
                <a:lnTo>
                  <a:pt x="3039371" y="1192979"/>
                </a:lnTo>
                <a:lnTo>
                  <a:pt x="3049775" y="1199998"/>
                </a:lnTo>
                <a:lnTo>
                  <a:pt x="3056791" y="1210408"/>
                </a:lnTo>
                <a:lnTo>
                  <a:pt x="3059364" y="1223152"/>
                </a:lnTo>
                <a:lnTo>
                  <a:pt x="3056791" y="1235897"/>
                </a:lnTo>
                <a:lnTo>
                  <a:pt x="3049775" y="1246307"/>
                </a:lnTo>
                <a:lnTo>
                  <a:pt x="3039371" y="1253326"/>
                </a:lnTo>
                <a:lnTo>
                  <a:pt x="3026633" y="1255900"/>
                </a:lnTo>
                <a:close/>
              </a:path>
              <a:path w="3305175" h="2455545">
                <a:moveTo>
                  <a:pt x="3305061" y="1248606"/>
                </a:moveTo>
                <a:lnTo>
                  <a:pt x="3304303" y="1248095"/>
                </a:lnTo>
                <a:lnTo>
                  <a:pt x="3296750" y="1236888"/>
                </a:lnTo>
                <a:lnTo>
                  <a:pt x="3293980" y="1223169"/>
                </a:lnTo>
                <a:lnTo>
                  <a:pt x="3296750" y="1209451"/>
                </a:lnTo>
                <a:lnTo>
                  <a:pt x="3304303" y="1198244"/>
                </a:lnTo>
                <a:lnTo>
                  <a:pt x="3305061" y="1197732"/>
                </a:lnTo>
                <a:lnTo>
                  <a:pt x="3305061" y="1248606"/>
                </a:lnTo>
                <a:close/>
              </a:path>
              <a:path w="3305175" h="2455545">
                <a:moveTo>
                  <a:pt x="1680" y="1526453"/>
                </a:moveTo>
                <a:lnTo>
                  <a:pt x="0" y="1526453"/>
                </a:lnTo>
                <a:lnTo>
                  <a:pt x="0" y="1525512"/>
                </a:lnTo>
                <a:lnTo>
                  <a:pt x="1680" y="1525512"/>
                </a:lnTo>
                <a:lnTo>
                  <a:pt x="1680" y="1526453"/>
                </a:lnTo>
                <a:close/>
              </a:path>
              <a:path w="3305175" h="2455545">
                <a:moveTo>
                  <a:pt x="305269" y="1529344"/>
                </a:moveTo>
                <a:lnTo>
                  <a:pt x="301554" y="1529344"/>
                </a:lnTo>
                <a:lnTo>
                  <a:pt x="300057" y="1527850"/>
                </a:lnTo>
                <a:lnTo>
                  <a:pt x="300057" y="1524115"/>
                </a:lnTo>
                <a:lnTo>
                  <a:pt x="301554" y="1522617"/>
                </a:lnTo>
                <a:lnTo>
                  <a:pt x="305285" y="1522617"/>
                </a:lnTo>
                <a:lnTo>
                  <a:pt x="306781" y="1524115"/>
                </a:lnTo>
                <a:lnTo>
                  <a:pt x="306781" y="1527850"/>
                </a:lnTo>
                <a:lnTo>
                  <a:pt x="305269" y="1529344"/>
                </a:lnTo>
                <a:close/>
              </a:path>
              <a:path w="3305175" h="2455545">
                <a:moveTo>
                  <a:pt x="609714" y="1532708"/>
                </a:moveTo>
                <a:lnTo>
                  <a:pt x="602302" y="1532708"/>
                </a:lnTo>
                <a:lnTo>
                  <a:pt x="599292" y="1529699"/>
                </a:lnTo>
                <a:lnTo>
                  <a:pt x="599292" y="1522300"/>
                </a:lnTo>
                <a:lnTo>
                  <a:pt x="602302" y="1519287"/>
                </a:lnTo>
                <a:lnTo>
                  <a:pt x="609697" y="1519287"/>
                </a:lnTo>
                <a:lnTo>
                  <a:pt x="612707" y="1522300"/>
                </a:lnTo>
                <a:lnTo>
                  <a:pt x="612707" y="1529699"/>
                </a:lnTo>
                <a:lnTo>
                  <a:pt x="609714" y="1532708"/>
                </a:lnTo>
                <a:close/>
              </a:path>
              <a:path w="3305175" h="2455545">
                <a:moveTo>
                  <a:pt x="914142" y="1536072"/>
                </a:moveTo>
                <a:lnTo>
                  <a:pt x="903014" y="1536072"/>
                </a:lnTo>
                <a:lnTo>
                  <a:pt x="898510" y="1531564"/>
                </a:lnTo>
                <a:lnTo>
                  <a:pt x="898510" y="1520430"/>
                </a:lnTo>
                <a:lnTo>
                  <a:pt x="903014" y="1515923"/>
                </a:lnTo>
                <a:lnTo>
                  <a:pt x="914142" y="1515923"/>
                </a:lnTo>
                <a:lnTo>
                  <a:pt x="918646" y="1520430"/>
                </a:lnTo>
                <a:lnTo>
                  <a:pt x="918646" y="1531564"/>
                </a:lnTo>
                <a:lnTo>
                  <a:pt x="914142" y="1536072"/>
                </a:lnTo>
                <a:close/>
              </a:path>
              <a:path w="3305175" h="2455545">
                <a:moveTo>
                  <a:pt x="1218569" y="1539436"/>
                </a:moveTo>
                <a:lnTo>
                  <a:pt x="1203744" y="1539436"/>
                </a:lnTo>
                <a:lnTo>
                  <a:pt x="1197728" y="1533417"/>
                </a:lnTo>
                <a:lnTo>
                  <a:pt x="1197728" y="1518581"/>
                </a:lnTo>
                <a:lnTo>
                  <a:pt x="1203744" y="1512559"/>
                </a:lnTo>
                <a:lnTo>
                  <a:pt x="1218569" y="1512559"/>
                </a:lnTo>
                <a:lnTo>
                  <a:pt x="1224588" y="1518581"/>
                </a:lnTo>
                <a:lnTo>
                  <a:pt x="1224588" y="1533417"/>
                </a:lnTo>
                <a:lnTo>
                  <a:pt x="1218569" y="1539436"/>
                </a:lnTo>
                <a:close/>
              </a:path>
              <a:path w="3305175" h="2455545">
                <a:moveTo>
                  <a:pt x="1523000" y="1542800"/>
                </a:moveTo>
                <a:lnTo>
                  <a:pt x="1504473" y="1542800"/>
                </a:lnTo>
                <a:lnTo>
                  <a:pt x="1496959" y="1535283"/>
                </a:lnTo>
                <a:lnTo>
                  <a:pt x="1496959" y="1516746"/>
                </a:lnTo>
                <a:lnTo>
                  <a:pt x="1504473" y="1509229"/>
                </a:lnTo>
                <a:lnTo>
                  <a:pt x="1523000" y="1509229"/>
                </a:lnTo>
                <a:lnTo>
                  <a:pt x="1530513" y="1516746"/>
                </a:lnTo>
                <a:lnTo>
                  <a:pt x="1530513" y="1535283"/>
                </a:lnTo>
                <a:lnTo>
                  <a:pt x="1523000" y="1542800"/>
                </a:lnTo>
                <a:close/>
              </a:path>
              <a:path w="3305175" h="2455545">
                <a:moveTo>
                  <a:pt x="1816316" y="1546167"/>
                </a:moveTo>
                <a:lnTo>
                  <a:pt x="1808475" y="1544584"/>
                </a:lnTo>
                <a:lnTo>
                  <a:pt x="1802074" y="1540266"/>
                </a:lnTo>
                <a:lnTo>
                  <a:pt x="1797759" y="1533860"/>
                </a:lnTo>
                <a:lnTo>
                  <a:pt x="1796177" y="1526014"/>
                </a:lnTo>
                <a:lnTo>
                  <a:pt x="1797759" y="1518169"/>
                </a:lnTo>
                <a:lnTo>
                  <a:pt x="1802074" y="1511764"/>
                </a:lnTo>
                <a:lnTo>
                  <a:pt x="1808475" y="1507447"/>
                </a:lnTo>
                <a:lnTo>
                  <a:pt x="1816316" y="1505865"/>
                </a:lnTo>
                <a:lnTo>
                  <a:pt x="1824157" y="1507447"/>
                </a:lnTo>
                <a:lnTo>
                  <a:pt x="1830559" y="1511764"/>
                </a:lnTo>
                <a:lnTo>
                  <a:pt x="1834874" y="1518169"/>
                </a:lnTo>
                <a:lnTo>
                  <a:pt x="1836456" y="1526014"/>
                </a:lnTo>
                <a:lnTo>
                  <a:pt x="1834874" y="1533860"/>
                </a:lnTo>
                <a:lnTo>
                  <a:pt x="1830559" y="1540266"/>
                </a:lnTo>
                <a:lnTo>
                  <a:pt x="1824157" y="1544584"/>
                </a:lnTo>
                <a:lnTo>
                  <a:pt x="1816316" y="1546167"/>
                </a:lnTo>
                <a:close/>
              </a:path>
              <a:path w="3305175" h="2455545">
                <a:moveTo>
                  <a:pt x="2118895" y="1549531"/>
                </a:moveTo>
                <a:lnTo>
                  <a:pt x="2109748" y="1547683"/>
                </a:lnTo>
                <a:lnTo>
                  <a:pt x="2102279" y="1542642"/>
                </a:lnTo>
                <a:lnTo>
                  <a:pt x="2097242" y="1535167"/>
                </a:lnTo>
                <a:lnTo>
                  <a:pt x="2095395" y="1526014"/>
                </a:lnTo>
                <a:lnTo>
                  <a:pt x="2097242" y="1516863"/>
                </a:lnTo>
                <a:lnTo>
                  <a:pt x="2102279" y="1509389"/>
                </a:lnTo>
                <a:lnTo>
                  <a:pt x="2109748" y="1504349"/>
                </a:lnTo>
                <a:lnTo>
                  <a:pt x="2118895" y="1502501"/>
                </a:lnTo>
                <a:lnTo>
                  <a:pt x="2128041" y="1504349"/>
                </a:lnTo>
                <a:lnTo>
                  <a:pt x="2135511" y="1509389"/>
                </a:lnTo>
                <a:lnTo>
                  <a:pt x="2140547" y="1516863"/>
                </a:lnTo>
                <a:lnTo>
                  <a:pt x="2142394" y="1526014"/>
                </a:lnTo>
                <a:lnTo>
                  <a:pt x="2140547" y="1535167"/>
                </a:lnTo>
                <a:lnTo>
                  <a:pt x="2135511" y="1542642"/>
                </a:lnTo>
                <a:lnTo>
                  <a:pt x="2128041" y="1547683"/>
                </a:lnTo>
                <a:lnTo>
                  <a:pt x="2118895" y="1549531"/>
                </a:lnTo>
                <a:close/>
              </a:path>
              <a:path w="3305175" h="2455545">
                <a:moveTo>
                  <a:pt x="2421476" y="1552051"/>
                </a:moveTo>
                <a:lnTo>
                  <a:pt x="2411356" y="1550006"/>
                </a:lnTo>
                <a:lnTo>
                  <a:pt x="2403089" y="1544429"/>
                </a:lnTo>
                <a:lnTo>
                  <a:pt x="2397514" y="1536158"/>
                </a:lnTo>
                <a:lnTo>
                  <a:pt x="2395470" y="1526031"/>
                </a:lnTo>
                <a:lnTo>
                  <a:pt x="2397514" y="1515906"/>
                </a:lnTo>
                <a:lnTo>
                  <a:pt x="2403089" y="1507635"/>
                </a:lnTo>
                <a:lnTo>
                  <a:pt x="2411356" y="1502057"/>
                </a:lnTo>
                <a:lnTo>
                  <a:pt x="2421476" y="1500011"/>
                </a:lnTo>
                <a:lnTo>
                  <a:pt x="2431594" y="1502057"/>
                </a:lnTo>
                <a:lnTo>
                  <a:pt x="2439860" y="1507635"/>
                </a:lnTo>
                <a:lnTo>
                  <a:pt x="2445435" y="1515906"/>
                </a:lnTo>
                <a:lnTo>
                  <a:pt x="2447480" y="1526031"/>
                </a:lnTo>
                <a:lnTo>
                  <a:pt x="2445437" y="1536158"/>
                </a:lnTo>
                <a:lnTo>
                  <a:pt x="2439867" y="1544429"/>
                </a:lnTo>
                <a:lnTo>
                  <a:pt x="2431602" y="1550006"/>
                </a:lnTo>
                <a:lnTo>
                  <a:pt x="2421476" y="1552051"/>
                </a:lnTo>
                <a:close/>
              </a:path>
              <a:path w="3305175" h="2455545">
                <a:moveTo>
                  <a:pt x="2724055" y="1555415"/>
                </a:moveTo>
                <a:lnTo>
                  <a:pt x="2712622" y="1553106"/>
                </a:lnTo>
                <a:lnTo>
                  <a:pt x="2703288" y="1546810"/>
                </a:lnTo>
                <a:lnTo>
                  <a:pt x="2696995" y="1537470"/>
                </a:lnTo>
                <a:lnTo>
                  <a:pt x="2694688" y="1526031"/>
                </a:lnTo>
                <a:lnTo>
                  <a:pt x="2696995" y="1514592"/>
                </a:lnTo>
                <a:lnTo>
                  <a:pt x="2703288" y="1505252"/>
                </a:lnTo>
                <a:lnTo>
                  <a:pt x="2712622" y="1498956"/>
                </a:lnTo>
                <a:lnTo>
                  <a:pt x="2724055" y="1496647"/>
                </a:lnTo>
                <a:lnTo>
                  <a:pt x="2735487" y="1498956"/>
                </a:lnTo>
                <a:lnTo>
                  <a:pt x="2744821" y="1505252"/>
                </a:lnTo>
                <a:lnTo>
                  <a:pt x="2751114" y="1514592"/>
                </a:lnTo>
                <a:lnTo>
                  <a:pt x="2753422" y="1526031"/>
                </a:lnTo>
                <a:lnTo>
                  <a:pt x="2751114" y="1537470"/>
                </a:lnTo>
                <a:lnTo>
                  <a:pt x="2744821" y="1546810"/>
                </a:lnTo>
                <a:lnTo>
                  <a:pt x="2735487" y="1553106"/>
                </a:lnTo>
                <a:lnTo>
                  <a:pt x="2724055" y="1555415"/>
                </a:lnTo>
                <a:close/>
              </a:path>
              <a:path w="3305175" h="2455545">
                <a:moveTo>
                  <a:pt x="3026633" y="1558779"/>
                </a:moveTo>
                <a:lnTo>
                  <a:pt x="3013896" y="1556205"/>
                </a:lnTo>
                <a:lnTo>
                  <a:pt x="3003493" y="1549185"/>
                </a:lnTo>
                <a:lnTo>
                  <a:pt x="2996478" y="1538776"/>
                </a:lnTo>
                <a:lnTo>
                  <a:pt x="2993905" y="1526031"/>
                </a:lnTo>
                <a:lnTo>
                  <a:pt x="2996478" y="1513286"/>
                </a:lnTo>
                <a:lnTo>
                  <a:pt x="3003493" y="1502877"/>
                </a:lnTo>
                <a:lnTo>
                  <a:pt x="3013896" y="1495857"/>
                </a:lnTo>
                <a:lnTo>
                  <a:pt x="3026633" y="1493283"/>
                </a:lnTo>
                <a:lnTo>
                  <a:pt x="3039371" y="1495857"/>
                </a:lnTo>
                <a:lnTo>
                  <a:pt x="3049775" y="1502877"/>
                </a:lnTo>
                <a:lnTo>
                  <a:pt x="3056791" y="1513286"/>
                </a:lnTo>
                <a:lnTo>
                  <a:pt x="3059364" y="1526031"/>
                </a:lnTo>
                <a:lnTo>
                  <a:pt x="3056791" y="1538776"/>
                </a:lnTo>
                <a:lnTo>
                  <a:pt x="3049775" y="1549185"/>
                </a:lnTo>
                <a:lnTo>
                  <a:pt x="3039371" y="1556205"/>
                </a:lnTo>
                <a:lnTo>
                  <a:pt x="3026633" y="1558779"/>
                </a:lnTo>
                <a:close/>
              </a:path>
              <a:path w="3305175" h="2455545">
                <a:moveTo>
                  <a:pt x="3305061" y="1551485"/>
                </a:moveTo>
                <a:lnTo>
                  <a:pt x="3304303" y="1550973"/>
                </a:lnTo>
                <a:lnTo>
                  <a:pt x="3296750" y="1539767"/>
                </a:lnTo>
                <a:lnTo>
                  <a:pt x="3293980" y="1526048"/>
                </a:lnTo>
                <a:lnTo>
                  <a:pt x="3296750" y="1512329"/>
                </a:lnTo>
                <a:lnTo>
                  <a:pt x="3304303" y="1501123"/>
                </a:lnTo>
                <a:lnTo>
                  <a:pt x="3305061" y="1500611"/>
                </a:lnTo>
                <a:lnTo>
                  <a:pt x="3305061" y="1551485"/>
                </a:lnTo>
                <a:close/>
              </a:path>
              <a:path w="3305175" h="2455545">
                <a:moveTo>
                  <a:pt x="304815" y="1831366"/>
                </a:moveTo>
                <a:lnTo>
                  <a:pt x="302024" y="1831366"/>
                </a:lnTo>
                <a:lnTo>
                  <a:pt x="300898" y="1830239"/>
                </a:lnTo>
                <a:lnTo>
                  <a:pt x="300898" y="1827445"/>
                </a:lnTo>
                <a:lnTo>
                  <a:pt x="302024" y="1826322"/>
                </a:lnTo>
                <a:lnTo>
                  <a:pt x="304815" y="1826322"/>
                </a:lnTo>
                <a:lnTo>
                  <a:pt x="305941" y="1827445"/>
                </a:lnTo>
                <a:lnTo>
                  <a:pt x="305941" y="1830239"/>
                </a:lnTo>
                <a:lnTo>
                  <a:pt x="304815" y="1831366"/>
                </a:lnTo>
                <a:close/>
              </a:path>
              <a:path w="3305175" h="2455545">
                <a:moveTo>
                  <a:pt x="609714" y="1835570"/>
                </a:moveTo>
                <a:lnTo>
                  <a:pt x="602302" y="1835570"/>
                </a:lnTo>
                <a:lnTo>
                  <a:pt x="599292" y="1832560"/>
                </a:lnTo>
                <a:lnTo>
                  <a:pt x="599292" y="1825161"/>
                </a:lnTo>
                <a:lnTo>
                  <a:pt x="602302" y="1822148"/>
                </a:lnTo>
                <a:lnTo>
                  <a:pt x="609697" y="1822148"/>
                </a:lnTo>
                <a:lnTo>
                  <a:pt x="612707" y="1825161"/>
                </a:lnTo>
                <a:lnTo>
                  <a:pt x="612707" y="1832560"/>
                </a:lnTo>
                <a:lnTo>
                  <a:pt x="609714" y="1835570"/>
                </a:lnTo>
                <a:close/>
              </a:path>
              <a:path w="3305175" h="2455545">
                <a:moveTo>
                  <a:pt x="914142" y="1838934"/>
                </a:moveTo>
                <a:lnTo>
                  <a:pt x="903014" y="1838934"/>
                </a:lnTo>
                <a:lnTo>
                  <a:pt x="898510" y="1834426"/>
                </a:lnTo>
                <a:lnTo>
                  <a:pt x="898510" y="1823292"/>
                </a:lnTo>
                <a:lnTo>
                  <a:pt x="903014" y="1818784"/>
                </a:lnTo>
                <a:lnTo>
                  <a:pt x="914142" y="1818784"/>
                </a:lnTo>
                <a:lnTo>
                  <a:pt x="918646" y="1823292"/>
                </a:lnTo>
                <a:lnTo>
                  <a:pt x="918646" y="1834426"/>
                </a:lnTo>
                <a:lnTo>
                  <a:pt x="914142" y="1838934"/>
                </a:lnTo>
                <a:close/>
              </a:path>
              <a:path w="3305175" h="2455545">
                <a:moveTo>
                  <a:pt x="1218569" y="1842298"/>
                </a:moveTo>
                <a:lnTo>
                  <a:pt x="1203744" y="1842298"/>
                </a:lnTo>
                <a:lnTo>
                  <a:pt x="1197728" y="1836278"/>
                </a:lnTo>
                <a:lnTo>
                  <a:pt x="1197728" y="1821443"/>
                </a:lnTo>
                <a:lnTo>
                  <a:pt x="1203744" y="1815421"/>
                </a:lnTo>
                <a:lnTo>
                  <a:pt x="1218569" y="1815421"/>
                </a:lnTo>
                <a:lnTo>
                  <a:pt x="1224588" y="1821443"/>
                </a:lnTo>
                <a:lnTo>
                  <a:pt x="1224588" y="1836278"/>
                </a:lnTo>
                <a:lnTo>
                  <a:pt x="1218569" y="1842298"/>
                </a:lnTo>
                <a:close/>
              </a:path>
              <a:path w="3305175" h="2455545">
                <a:moveTo>
                  <a:pt x="1523000" y="1845661"/>
                </a:moveTo>
                <a:lnTo>
                  <a:pt x="1504473" y="1845661"/>
                </a:lnTo>
                <a:lnTo>
                  <a:pt x="1496959" y="1838144"/>
                </a:lnTo>
                <a:lnTo>
                  <a:pt x="1496959" y="1819608"/>
                </a:lnTo>
                <a:lnTo>
                  <a:pt x="1504473" y="1812091"/>
                </a:lnTo>
                <a:lnTo>
                  <a:pt x="1523000" y="1812091"/>
                </a:lnTo>
                <a:lnTo>
                  <a:pt x="1530513" y="1819608"/>
                </a:lnTo>
                <a:lnTo>
                  <a:pt x="1530513" y="1838144"/>
                </a:lnTo>
                <a:lnTo>
                  <a:pt x="1523000" y="1845661"/>
                </a:lnTo>
                <a:close/>
              </a:path>
              <a:path w="3305175" h="2455545">
                <a:moveTo>
                  <a:pt x="1816316" y="1849025"/>
                </a:moveTo>
                <a:lnTo>
                  <a:pt x="1808475" y="1847443"/>
                </a:lnTo>
                <a:lnTo>
                  <a:pt x="1802074" y="1843126"/>
                </a:lnTo>
                <a:lnTo>
                  <a:pt x="1797759" y="1836722"/>
                </a:lnTo>
                <a:lnTo>
                  <a:pt x="1796177" y="1828876"/>
                </a:lnTo>
                <a:lnTo>
                  <a:pt x="1797759" y="1821030"/>
                </a:lnTo>
                <a:lnTo>
                  <a:pt x="1802074" y="1814626"/>
                </a:lnTo>
                <a:lnTo>
                  <a:pt x="1808475" y="1810309"/>
                </a:lnTo>
                <a:lnTo>
                  <a:pt x="1816316" y="1808727"/>
                </a:lnTo>
                <a:lnTo>
                  <a:pt x="1824157" y="1810309"/>
                </a:lnTo>
                <a:lnTo>
                  <a:pt x="1830559" y="1814626"/>
                </a:lnTo>
                <a:lnTo>
                  <a:pt x="1834874" y="1821030"/>
                </a:lnTo>
                <a:lnTo>
                  <a:pt x="1836456" y="1828876"/>
                </a:lnTo>
                <a:lnTo>
                  <a:pt x="1834874" y="1836722"/>
                </a:lnTo>
                <a:lnTo>
                  <a:pt x="1830559" y="1843126"/>
                </a:lnTo>
                <a:lnTo>
                  <a:pt x="1824157" y="1847443"/>
                </a:lnTo>
                <a:lnTo>
                  <a:pt x="1816316" y="1849025"/>
                </a:lnTo>
                <a:close/>
              </a:path>
              <a:path w="3305175" h="2455545">
                <a:moveTo>
                  <a:pt x="2118895" y="1852393"/>
                </a:moveTo>
                <a:lnTo>
                  <a:pt x="2109748" y="1850544"/>
                </a:lnTo>
                <a:lnTo>
                  <a:pt x="2102279" y="1845504"/>
                </a:lnTo>
                <a:lnTo>
                  <a:pt x="2097242" y="1838029"/>
                </a:lnTo>
                <a:lnTo>
                  <a:pt x="2095395" y="1828876"/>
                </a:lnTo>
                <a:lnTo>
                  <a:pt x="2097242" y="1819725"/>
                </a:lnTo>
                <a:lnTo>
                  <a:pt x="2102279" y="1812251"/>
                </a:lnTo>
                <a:lnTo>
                  <a:pt x="2109748" y="1807211"/>
                </a:lnTo>
                <a:lnTo>
                  <a:pt x="2118895" y="1805363"/>
                </a:lnTo>
                <a:lnTo>
                  <a:pt x="2128041" y="1807211"/>
                </a:lnTo>
                <a:lnTo>
                  <a:pt x="2135511" y="1812251"/>
                </a:lnTo>
                <a:lnTo>
                  <a:pt x="2140547" y="1819725"/>
                </a:lnTo>
                <a:lnTo>
                  <a:pt x="2142394" y="1828876"/>
                </a:lnTo>
                <a:lnTo>
                  <a:pt x="2140547" y="1838029"/>
                </a:lnTo>
                <a:lnTo>
                  <a:pt x="2135511" y="1845504"/>
                </a:lnTo>
                <a:lnTo>
                  <a:pt x="2128041" y="1850544"/>
                </a:lnTo>
                <a:lnTo>
                  <a:pt x="2118895" y="1852393"/>
                </a:lnTo>
                <a:close/>
              </a:path>
              <a:path w="3305175" h="2455545">
                <a:moveTo>
                  <a:pt x="2421476" y="1854913"/>
                </a:moveTo>
                <a:lnTo>
                  <a:pt x="2411356" y="1852867"/>
                </a:lnTo>
                <a:lnTo>
                  <a:pt x="2403089" y="1847289"/>
                </a:lnTo>
                <a:lnTo>
                  <a:pt x="2397514" y="1839018"/>
                </a:lnTo>
                <a:lnTo>
                  <a:pt x="2395470" y="1828893"/>
                </a:lnTo>
                <a:lnTo>
                  <a:pt x="2397514" y="1818768"/>
                </a:lnTo>
                <a:lnTo>
                  <a:pt x="2403089" y="1810497"/>
                </a:lnTo>
                <a:lnTo>
                  <a:pt x="2411356" y="1804918"/>
                </a:lnTo>
                <a:lnTo>
                  <a:pt x="2421476" y="1802873"/>
                </a:lnTo>
                <a:lnTo>
                  <a:pt x="2431594" y="1804918"/>
                </a:lnTo>
                <a:lnTo>
                  <a:pt x="2439860" y="1810497"/>
                </a:lnTo>
                <a:lnTo>
                  <a:pt x="2445435" y="1818768"/>
                </a:lnTo>
                <a:lnTo>
                  <a:pt x="2447480" y="1828893"/>
                </a:lnTo>
                <a:lnTo>
                  <a:pt x="2445437" y="1839018"/>
                </a:lnTo>
                <a:lnTo>
                  <a:pt x="2439867" y="1847289"/>
                </a:lnTo>
                <a:lnTo>
                  <a:pt x="2431602" y="1852867"/>
                </a:lnTo>
                <a:lnTo>
                  <a:pt x="2421476" y="1854913"/>
                </a:lnTo>
                <a:close/>
              </a:path>
              <a:path w="3305175" h="2455545">
                <a:moveTo>
                  <a:pt x="2724055" y="1858277"/>
                </a:moveTo>
                <a:lnTo>
                  <a:pt x="2712622" y="1855968"/>
                </a:lnTo>
                <a:lnTo>
                  <a:pt x="2703288" y="1849672"/>
                </a:lnTo>
                <a:lnTo>
                  <a:pt x="2696995" y="1840332"/>
                </a:lnTo>
                <a:lnTo>
                  <a:pt x="2694688" y="1828893"/>
                </a:lnTo>
                <a:lnTo>
                  <a:pt x="2696995" y="1817454"/>
                </a:lnTo>
                <a:lnTo>
                  <a:pt x="2703288" y="1808114"/>
                </a:lnTo>
                <a:lnTo>
                  <a:pt x="2712622" y="1801818"/>
                </a:lnTo>
                <a:lnTo>
                  <a:pt x="2724055" y="1799509"/>
                </a:lnTo>
                <a:lnTo>
                  <a:pt x="2735487" y="1801818"/>
                </a:lnTo>
                <a:lnTo>
                  <a:pt x="2744821" y="1808114"/>
                </a:lnTo>
                <a:lnTo>
                  <a:pt x="2751114" y="1817454"/>
                </a:lnTo>
                <a:lnTo>
                  <a:pt x="2753422" y="1828893"/>
                </a:lnTo>
                <a:lnTo>
                  <a:pt x="2751114" y="1840332"/>
                </a:lnTo>
                <a:lnTo>
                  <a:pt x="2744821" y="1849672"/>
                </a:lnTo>
                <a:lnTo>
                  <a:pt x="2735487" y="1855968"/>
                </a:lnTo>
                <a:lnTo>
                  <a:pt x="2724055" y="1858277"/>
                </a:lnTo>
                <a:close/>
              </a:path>
              <a:path w="3305175" h="2455545">
                <a:moveTo>
                  <a:pt x="3026633" y="1861641"/>
                </a:moveTo>
                <a:lnTo>
                  <a:pt x="3013896" y="1859066"/>
                </a:lnTo>
                <a:lnTo>
                  <a:pt x="3003493" y="1852047"/>
                </a:lnTo>
                <a:lnTo>
                  <a:pt x="2996478" y="1841638"/>
                </a:lnTo>
                <a:lnTo>
                  <a:pt x="2993905" y="1828893"/>
                </a:lnTo>
                <a:lnTo>
                  <a:pt x="2996478" y="1816148"/>
                </a:lnTo>
                <a:lnTo>
                  <a:pt x="3003493" y="1805739"/>
                </a:lnTo>
                <a:lnTo>
                  <a:pt x="3013896" y="1798719"/>
                </a:lnTo>
                <a:lnTo>
                  <a:pt x="3026633" y="1796145"/>
                </a:lnTo>
                <a:lnTo>
                  <a:pt x="3039371" y="1798719"/>
                </a:lnTo>
                <a:lnTo>
                  <a:pt x="3049775" y="1805739"/>
                </a:lnTo>
                <a:lnTo>
                  <a:pt x="3056791" y="1816148"/>
                </a:lnTo>
                <a:lnTo>
                  <a:pt x="3059364" y="1828893"/>
                </a:lnTo>
                <a:lnTo>
                  <a:pt x="3056791" y="1841638"/>
                </a:lnTo>
                <a:lnTo>
                  <a:pt x="3049775" y="1852047"/>
                </a:lnTo>
                <a:lnTo>
                  <a:pt x="3039371" y="1859066"/>
                </a:lnTo>
                <a:lnTo>
                  <a:pt x="3026633" y="1861641"/>
                </a:lnTo>
                <a:close/>
              </a:path>
              <a:path w="3305175" h="2455545">
                <a:moveTo>
                  <a:pt x="3305061" y="1854347"/>
                </a:moveTo>
                <a:lnTo>
                  <a:pt x="3304303" y="1853835"/>
                </a:lnTo>
                <a:lnTo>
                  <a:pt x="3296750" y="1842628"/>
                </a:lnTo>
                <a:lnTo>
                  <a:pt x="3293980" y="1828910"/>
                </a:lnTo>
                <a:lnTo>
                  <a:pt x="3296750" y="1815191"/>
                </a:lnTo>
                <a:lnTo>
                  <a:pt x="3304303" y="1803984"/>
                </a:lnTo>
                <a:lnTo>
                  <a:pt x="3305061" y="1803473"/>
                </a:lnTo>
                <a:lnTo>
                  <a:pt x="3305061" y="1854347"/>
                </a:lnTo>
                <a:close/>
              </a:path>
              <a:path w="3305175" h="2455545">
                <a:moveTo>
                  <a:pt x="607393" y="2134228"/>
                </a:moveTo>
                <a:lnTo>
                  <a:pt x="604603" y="2134228"/>
                </a:lnTo>
                <a:lnTo>
                  <a:pt x="603476" y="2133101"/>
                </a:lnTo>
                <a:lnTo>
                  <a:pt x="603476" y="2130311"/>
                </a:lnTo>
                <a:lnTo>
                  <a:pt x="604603" y="2129180"/>
                </a:lnTo>
                <a:lnTo>
                  <a:pt x="607393" y="2129180"/>
                </a:lnTo>
                <a:lnTo>
                  <a:pt x="608520" y="2130311"/>
                </a:lnTo>
                <a:lnTo>
                  <a:pt x="608520" y="2133101"/>
                </a:lnTo>
                <a:lnTo>
                  <a:pt x="607393" y="2134228"/>
                </a:lnTo>
                <a:close/>
              </a:path>
              <a:path w="3305175" h="2455545">
                <a:moveTo>
                  <a:pt x="912748" y="2139258"/>
                </a:moveTo>
                <a:lnTo>
                  <a:pt x="904408" y="2139258"/>
                </a:lnTo>
                <a:lnTo>
                  <a:pt x="901030" y="2135877"/>
                </a:lnTo>
                <a:lnTo>
                  <a:pt x="901030" y="2127534"/>
                </a:lnTo>
                <a:lnTo>
                  <a:pt x="904408" y="2124153"/>
                </a:lnTo>
                <a:lnTo>
                  <a:pt x="912748" y="2124153"/>
                </a:lnTo>
                <a:lnTo>
                  <a:pt x="916126" y="2127534"/>
                </a:lnTo>
                <a:lnTo>
                  <a:pt x="916126" y="2135877"/>
                </a:lnTo>
                <a:lnTo>
                  <a:pt x="912748" y="2139258"/>
                </a:lnTo>
                <a:close/>
              </a:path>
              <a:path w="3305175" h="2455545">
                <a:moveTo>
                  <a:pt x="1218100" y="2144285"/>
                </a:moveTo>
                <a:lnTo>
                  <a:pt x="1204199" y="2144285"/>
                </a:lnTo>
                <a:lnTo>
                  <a:pt x="1198568" y="2138651"/>
                </a:lnTo>
                <a:lnTo>
                  <a:pt x="1198568" y="2124723"/>
                </a:lnTo>
                <a:lnTo>
                  <a:pt x="1204199" y="2119089"/>
                </a:lnTo>
                <a:lnTo>
                  <a:pt x="1218117" y="2119089"/>
                </a:lnTo>
                <a:lnTo>
                  <a:pt x="1223748" y="2124723"/>
                </a:lnTo>
                <a:lnTo>
                  <a:pt x="1223748" y="2138651"/>
                </a:lnTo>
                <a:lnTo>
                  <a:pt x="1218100" y="2144285"/>
                </a:lnTo>
                <a:close/>
              </a:path>
              <a:path w="3305175" h="2455545">
                <a:moveTo>
                  <a:pt x="1523000" y="2148493"/>
                </a:moveTo>
                <a:lnTo>
                  <a:pt x="1504473" y="2148493"/>
                </a:lnTo>
                <a:lnTo>
                  <a:pt x="1496959" y="2140972"/>
                </a:lnTo>
                <a:lnTo>
                  <a:pt x="1496959" y="2122436"/>
                </a:lnTo>
                <a:lnTo>
                  <a:pt x="1504473" y="2114918"/>
                </a:lnTo>
                <a:lnTo>
                  <a:pt x="1523000" y="2114918"/>
                </a:lnTo>
                <a:lnTo>
                  <a:pt x="1530513" y="2122436"/>
                </a:lnTo>
                <a:lnTo>
                  <a:pt x="1530513" y="2140972"/>
                </a:lnTo>
                <a:lnTo>
                  <a:pt x="1523000" y="2148493"/>
                </a:lnTo>
                <a:close/>
              </a:path>
              <a:path w="3305175" h="2455545">
                <a:moveTo>
                  <a:pt x="1816316" y="2151857"/>
                </a:moveTo>
                <a:lnTo>
                  <a:pt x="1808475" y="2150274"/>
                </a:lnTo>
                <a:lnTo>
                  <a:pt x="1802074" y="2145957"/>
                </a:lnTo>
                <a:lnTo>
                  <a:pt x="1797759" y="2139551"/>
                </a:lnTo>
                <a:lnTo>
                  <a:pt x="1796177" y="2131704"/>
                </a:lnTo>
                <a:lnTo>
                  <a:pt x="1797759" y="2123858"/>
                </a:lnTo>
                <a:lnTo>
                  <a:pt x="1802074" y="2117454"/>
                </a:lnTo>
                <a:lnTo>
                  <a:pt x="1808475" y="2113137"/>
                </a:lnTo>
                <a:lnTo>
                  <a:pt x="1816316" y="2111555"/>
                </a:lnTo>
                <a:lnTo>
                  <a:pt x="1824157" y="2113137"/>
                </a:lnTo>
                <a:lnTo>
                  <a:pt x="1830559" y="2117454"/>
                </a:lnTo>
                <a:lnTo>
                  <a:pt x="1834874" y="2123858"/>
                </a:lnTo>
                <a:lnTo>
                  <a:pt x="1836456" y="2131704"/>
                </a:lnTo>
                <a:lnTo>
                  <a:pt x="1834874" y="2139551"/>
                </a:lnTo>
                <a:lnTo>
                  <a:pt x="1830559" y="2145957"/>
                </a:lnTo>
                <a:lnTo>
                  <a:pt x="1824157" y="2150274"/>
                </a:lnTo>
                <a:lnTo>
                  <a:pt x="1816316" y="2151857"/>
                </a:lnTo>
                <a:close/>
              </a:path>
              <a:path w="3305175" h="2455545">
                <a:moveTo>
                  <a:pt x="2118895" y="2155217"/>
                </a:moveTo>
                <a:lnTo>
                  <a:pt x="2109748" y="2153370"/>
                </a:lnTo>
                <a:lnTo>
                  <a:pt x="2102279" y="2148331"/>
                </a:lnTo>
                <a:lnTo>
                  <a:pt x="2097242" y="2140856"/>
                </a:lnTo>
                <a:lnTo>
                  <a:pt x="2095395" y="2131704"/>
                </a:lnTo>
                <a:lnTo>
                  <a:pt x="2097242" y="2122553"/>
                </a:lnTo>
                <a:lnTo>
                  <a:pt x="2102279" y="2115079"/>
                </a:lnTo>
                <a:lnTo>
                  <a:pt x="2109748" y="2110039"/>
                </a:lnTo>
                <a:lnTo>
                  <a:pt x="2118895" y="2108191"/>
                </a:lnTo>
                <a:lnTo>
                  <a:pt x="2128041" y="2110039"/>
                </a:lnTo>
                <a:lnTo>
                  <a:pt x="2135511" y="2115079"/>
                </a:lnTo>
                <a:lnTo>
                  <a:pt x="2140547" y="2122553"/>
                </a:lnTo>
                <a:lnTo>
                  <a:pt x="2142394" y="2131704"/>
                </a:lnTo>
                <a:lnTo>
                  <a:pt x="2140547" y="2140856"/>
                </a:lnTo>
                <a:lnTo>
                  <a:pt x="2135511" y="2148331"/>
                </a:lnTo>
                <a:lnTo>
                  <a:pt x="2128041" y="2153370"/>
                </a:lnTo>
                <a:lnTo>
                  <a:pt x="2118895" y="2155217"/>
                </a:lnTo>
                <a:close/>
              </a:path>
              <a:path w="3305175" h="2455545">
                <a:moveTo>
                  <a:pt x="2421476" y="2157741"/>
                </a:moveTo>
                <a:lnTo>
                  <a:pt x="2411356" y="2155696"/>
                </a:lnTo>
                <a:lnTo>
                  <a:pt x="2403089" y="2150118"/>
                </a:lnTo>
                <a:lnTo>
                  <a:pt x="2397514" y="2141847"/>
                </a:lnTo>
                <a:lnTo>
                  <a:pt x="2395470" y="2131721"/>
                </a:lnTo>
                <a:lnTo>
                  <a:pt x="2397514" y="2121596"/>
                </a:lnTo>
                <a:lnTo>
                  <a:pt x="2403089" y="2113325"/>
                </a:lnTo>
                <a:lnTo>
                  <a:pt x="2411356" y="2107747"/>
                </a:lnTo>
                <a:lnTo>
                  <a:pt x="2421476" y="2105701"/>
                </a:lnTo>
                <a:lnTo>
                  <a:pt x="2431594" y="2107747"/>
                </a:lnTo>
                <a:lnTo>
                  <a:pt x="2439860" y="2113325"/>
                </a:lnTo>
                <a:lnTo>
                  <a:pt x="2445435" y="2121596"/>
                </a:lnTo>
                <a:lnTo>
                  <a:pt x="2447480" y="2131721"/>
                </a:lnTo>
                <a:lnTo>
                  <a:pt x="2445437" y="2141847"/>
                </a:lnTo>
                <a:lnTo>
                  <a:pt x="2439867" y="2150118"/>
                </a:lnTo>
                <a:lnTo>
                  <a:pt x="2431602" y="2155696"/>
                </a:lnTo>
                <a:lnTo>
                  <a:pt x="2421476" y="2157741"/>
                </a:lnTo>
                <a:close/>
              </a:path>
              <a:path w="3305175" h="2455545">
                <a:moveTo>
                  <a:pt x="2724055" y="2161105"/>
                </a:moveTo>
                <a:lnTo>
                  <a:pt x="2712622" y="2158796"/>
                </a:lnTo>
                <a:lnTo>
                  <a:pt x="2703288" y="2152500"/>
                </a:lnTo>
                <a:lnTo>
                  <a:pt x="2696995" y="2143160"/>
                </a:lnTo>
                <a:lnTo>
                  <a:pt x="2694688" y="2131721"/>
                </a:lnTo>
                <a:lnTo>
                  <a:pt x="2696995" y="2120282"/>
                </a:lnTo>
                <a:lnTo>
                  <a:pt x="2703288" y="2110942"/>
                </a:lnTo>
                <a:lnTo>
                  <a:pt x="2712622" y="2104645"/>
                </a:lnTo>
                <a:lnTo>
                  <a:pt x="2724055" y="2102337"/>
                </a:lnTo>
                <a:lnTo>
                  <a:pt x="2735487" y="2104645"/>
                </a:lnTo>
                <a:lnTo>
                  <a:pt x="2744821" y="2110942"/>
                </a:lnTo>
                <a:lnTo>
                  <a:pt x="2751114" y="2120282"/>
                </a:lnTo>
                <a:lnTo>
                  <a:pt x="2753422" y="2131721"/>
                </a:lnTo>
                <a:lnTo>
                  <a:pt x="2751114" y="2143160"/>
                </a:lnTo>
                <a:lnTo>
                  <a:pt x="2744821" y="2152500"/>
                </a:lnTo>
                <a:lnTo>
                  <a:pt x="2735487" y="2158796"/>
                </a:lnTo>
                <a:lnTo>
                  <a:pt x="2724055" y="2161105"/>
                </a:lnTo>
                <a:close/>
              </a:path>
              <a:path w="3305175" h="2455545">
                <a:moveTo>
                  <a:pt x="3026633" y="2164472"/>
                </a:moveTo>
                <a:lnTo>
                  <a:pt x="3013896" y="2161897"/>
                </a:lnTo>
                <a:lnTo>
                  <a:pt x="3003493" y="2154877"/>
                </a:lnTo>
                <a:lnTo>
                  <a:pt x="2996478" y="2144466"/>
                </a:lnTo>
                <a:lnTo>
                  <a:pt x="2993905" y="2131721"/>
                </a:lnTo>
                <a:lnTo>
                  <a:pt x="2996478" y="2118976"/>
                </a:lnTo>
                <a:lnTo>
                  <a:pt x="3003493" y="2108566"/>
                </a:lnTo>
                <a:lnTo>
                  <a:pt x="3013896" y="2101547"/>
                </a:lnTo>
                <a:lnTo>
                  <a:pt x="3026633" y="2098973"/>
                </a:lnTo>
                <a:lnTo>
                  <a:pt x="3039371" y="2101547"/>
                </a:lnTo>
                <a:lnTo>
                  <a:pt x="3049775" y="2108566"/>
                </a:lnTo>
                <a:lnTo>
                  <a:pt x="3056791" y="2118976"/>
                </a:lnTo>
                <a:lnTo>
                  <a:pt x="3059364" y="2131721"/>
                </a:lnTo>
                <a:lnTo>
                  <a:pt x="3056791" y="2144466"/>
                </a:lnTo>
                <a:lnTo>
                  <a:pt x="3049775" y="2154877"/>
                </a:lnTo>
                <a:lnTo>
                  <a:pt x="3039371" y="2161897"/>
                </a:lnTo>
                <a:lnTo>
                  <a:pt x="3026633" y="2164472"/>
                </a:lnTo>
                <a:close/>
              </a:path>
              <a:path w="3305175" h="2455545">
                <a:moveTo>
                  <a:pt x="3305061" y="2157175"/>
                </a:moveTo>
                <a:lnTo>
                  <a:pt x="3304303" y="2156663"/>
                </a:lnTo>
                <a:lnTo>
                  <a:pt x="3296750" y="2145456"/>
                </a:lnTo>
                <a:lnTo>
                  <a:pt x="3293980" y="2131738"/>
                </a:lnTo>
                <a:lnTo>
                  <a:pt x="3296750" y="2118019"/>
                </a:lnTo>
                <a:lnTo>
                  <a:pt x="3304303" y="2106812"/>
                </a:lnTo>
                <a:lnTo>
                  <a:pt x="3305061" y="2106301"/>
                </a:lnTo>
                <a:lnTo>
                  <a:pt x="3305061" y="2157175"/>
                </a:lnTo>
                <a:close/>
              </a:path>
              <a:path w="3305175" h="2455545">
                <a:moveTo>
                  <a:pt x="1211996" y="2434987"/>
                </a:moveTo>
                <a:lnTo>
                  <a:pt x="1210316" y="2434987"/>
                </a:lnTo>
                <a:lnTo>
                  <a:pt x="1210316" y="2434046"/>
                </a:lnTo>
                <a:lnTo>
                  <a:pt x="1211996" y="2434046"/>
                </a:lnTo>
                <a:lnTo>
                  <a:pt x="1211996" y="2434987"/>
                </a:lnTo>
                <a:close/>
              </a:path>
              <a:path w="3305175" h="2455545">
                <a:moveTo>
                  <a:pt x="1515587" y="2437879"/>
                </a:moveTo>
                <a:lnTo>
                  <a:pt x="1511872" y="2437879"/>
                </a:lnTo>
                <a:lnTo>
                  <a:pt x="1510374" y="2436384"/>
                </a:lnTo>
                <a:lnTo>
                  <a:pt x="1510374" y="2432649"/>
                </a:lnTo>
                <a:lnTo>
                  <a:pt x="1511872" y="2431151"/>
                </a:lnTo>
                <a:lnTo>
                  <a:pt x="1515604" y="2431151"/>
                </a:lnTo>
                <a:lnTo>
                  <a:pt x="1517098" y="2432649"/>
                </a:lnTo>
                <a:lnTo>
                  <a:pt x="1517098" y="2436384"/>
                </a:lnTo>
                <a:lnTo>
                  <a:pt x="1515587" y="2437879"/>
                </a:lnTo>
                <a:close/>
              </a:path>
              <a:path w="3305175" h="2455545">
                <a:moveTo>
                  <a:pt x="1820483" y="2442086"/>
                </a:moveTo>
                <a:lnTo>
                  <a:pt x="1812146" y="2442086"/>
                </a:lnTo>
                <a:lnTo>
                  <a:pt x="1808769" y="2438706"/>
                </a:lnTo>
                <a:lnTo>
                  <a:pt x="1808769" y="2430362"/>
                </a:lnTo>
                <a:lnTo>
                  <a:pt x="1812146" y="2426981"/>
                </a:lnTo>
                <a:lnTo>
                  <a:pt x="1820483" y="2426981"/>
                </a:lnTo>
                <a:lnTo>
                  <a:pt x="1823864" y="2430362"/>
                </a:lnTo>
                <a:lnTo>
                  <a:pt x="1823864" y="2438706"/>
                </a:lnTo>
                <a:lnTo>
                  <a:pt x="1820483" y="2442086"/>
                </a:lnTo>
                <a:close/>
              </a:path>
              <a:path w="3305175" h="2455545">
                <a:moveTo>
                  <a:pt x="2124914" y="2445450"/>
                </a:moveTo>
                <a:lnTo>
                  <a:pt x="2112879" y="2445450"/>
                </a:lnTo>
                <a:lnTo>
                  <a:pt x="2107987" y="2440554"/>
                </a:lnTo>
                <a:lnTo>
                  <a:pt x="2107987" y="2428513"/>
                </a:lnTo>
                <a:lnTo>
                  <a:pt x="2112879" y="2423617"/>
                </a:lnTo>
                <a:lnTo>
                  <a:pt x="2124914" y="2423617"/>
                </a:lnTo>
                <a:lnTo>
                  <a:pt x="2129806" y="2428513"/>
                </a:lnTo>
                <a:lnTo>
                  <a:pt x="2129806" y="2440554"/>
                </a:lnTo>
                <a:lnTo>
                  <a:pt x="2124914" y="2445450"/>
                </a:lnTo>
                <a:close/>
              </a:path>
              <a:path w="3305175" h="2455545">
                <a:moveTo>
                  <a:pt x="2429814" y="2449654"/>
                </a:moveTo>
                <a:lnTo>
                  <a:pt x="2413136" y="2449654"/>
                </a:lnTo>
                <a:lnTo>
                  <a:pt x="2406381" y="2442893"/>
                </a:lnTo>
                <a:lnTo>
                  <a:pt x="2406381" y="2426205"/>
                </a:lnTo>
                <a:lnTo>
                  <a:pt x="2413136" y="2419447"/>
                </a:lnTo>
                <a:lnTo>
                  <a:pt x="2429814" y="2419447"/>
                </a:lnTo>
                <a:lnTo>
                  <a:pt x="2436572" y="2426205"/>
                </a:lnTo>
                <a:lnTo>
                  <a:pt x="2436572" y="2442893"/>
                </a:lnTo>
                <a:lnTo>
                  <a:pt x="2429814" y="2449654"/>
                </a:lnTo>
                <a:close/>
              </a:path>
              <a:path w="3305175" h="2455545">
                <a:moveTo>
                  <a:pt x="2733789" y="2452178"/>
                </a:moveTo>
                <a:lnTo>
                  <a:pt x="2714321" y="2452178"/>
                </a:lnTo>
                <a:lnTo>
                  <a:pt x="2706436" y="2444290"/>
                </a:lnTo>
                <a:lnTo>
                  <a:pt x="2706436" y="2424812"/>
                </a:lnTo>
                <a:lnTo>
                  <a:pt x="2714321" y="2416923"/>
                </a:lnTo>
                <a:lnTo>
                  <a:pt x="2733789" y="2416923"/>
                </a:lnTo>
                <a:lnTo>
                  <a:pt x="2741670" y="2424812"/>
                </a:lnTo>
                <a:lnTo>
                  <a:pt x="2741670" y="2444290"/>
                </a:lnTo>
                <a:lnTo>
                  <a:pt x="2733789" y="2452178"/>
                </a:lnTo>
                <a:close/>
              </a:path>
              <a:path w="3305175" h="2455545">
                <a:moveTo>
                  <a:pt x="3026633" y="2455542"/>
                </a:moveTo>
                <a:lnTo>
                  <a:pt x="3018468" y="2453891"/>
                </a:lnTo>
                <a:lnTo>
                  <a:pt x="3011800" y="2449391"/>
                </a:lnTo>
                <a:lnTo>
                  <a:pt x="3007303" y="2442718"/>
                </a:lnTo>
                <a:lnTo>
                  <a:pt x="3005654" y="2434549"/>
                </a:lnTo>
                <a:lnTo>
                  <a:pt x="3007303" y="2426380"/>
                </a:lnTo>
                <a:lnTo>
                  <a:pt x="3011800" y="2419708"/>
                </a:lnTo>
                <a:lnTo>
                  <a:pt x="3018468" y="2415209"/>
                </a:lnTo>
                <a:lnTo>
                  <a:pt x="3026633" y="2413559"/>
                </a:lnTo>
                <a:lnTo>
                  <a:pt x="3034798" y="2415209"/>
                </a:lnTo>
                <a:lnTo>
                  <a:pt x="3041466" y="2419708"/>
                </a:lnTo>
                <a:lnTo>
                  <a:pt x="3045963" y="2426380"/>
                </a:lnTo>
                <a:lnTo>
                  <a:pt x="3047612" y="2434549"/>
                </a:lnTo>
                <a:lnTo>
                  <a:pt x="3045963" y="2442718"/>
                </a:lnTo>
                <a:lnTo>
                  <a:pt x="3041466" y="2449391"/>
                </a:lnTo>
                <a:lnTo>
                  <a:pt x="3034798" y="2453891"/>
                </a:lnTo>
                <a:lnTo>
                  <a:pt x="3026633" y="2455542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47408" y="164775"/>
            <a:ext cx="5515610" cy="1909445"/>
          </a:xfrm>
          <a:custGeom>
            <a:avLst/>
            <a:gdLst/>
            <a:ahLst/>
            <a:cxnLst/>
            <a:rect l="l" t="t" r="r" b="b"/>
            <a:pathLst>
              <a:path w="5515610" h="1909445">
                <a:moveTo>
                  <a:pt x="20139" y="88067"/>
                </a:moveTo>
                <a:lnTo>
                  <a:pt x="12298" y="86484"/>
                </a:lnTo>
                <a:lnTo>
                  <a:pt x="5896" y="82168"/>
                </a:lnTo>
                <a:lnTo>
                  <a:pt x="1581" y="75763"/>
                </a:lnTo>
                <a:lnTo>
                  <a:pt x="0" y="67918"/>
                </a:lnTo>
                <a:lnTo>
                  <a:pt x="1581" y="60072"/>
                </a:lnTo>
                <a:lnTo>
                  <a:pt x="5896" y="53668"/>
                </a:lnTo>
                <a:lnTo>
                  <a:pt x="12298" y="49351"/>
                </a:lnTo>
                <a:lnTo>
                  <a:pt x="20139" y="47768"/>
                </a:lnTo>
                <a:lnTo>
                  <a:pt x="27980" y="49351"/>
                </a:lnTo>
                <a:lnTo>
                  <a:pt x="34381" y="53668"/>
                </a:lnTo>
                <a:lnTo>
                  <a:pt x="38696" y="60072"/>
                </a:lnTo>
                <a:lnTo>
                  <a:pt x="40278" y="67918"/>
                </a:lnTo>
                <a:lnTo>
                  <a:pt x="38696" y="75763"/>
                </a:lnTo>
                <a:lnTo>
                  <a:pt x="34381" y="82168"/>
                </a:lnTo>
                <a:lnTo>
                  <a:pt x="27980" y="86484"/>
                </a:lnTo>
                <a:lnTo>
                  <a:pt x="20139" y="88067"/>
                </a:lnTo>
                <a:close/>
              </a:path>
              <a:path w="5515610" h="1909445">
                <a:moveTo>
                  <a:pt x="322717" y="91434"/>
                </a:moveTo>
                <a:lnTo>
                  <a:pt x="313571" y="89586"/>
                </a:lnTo>
                <a:lnTo>
                  <a:pt x="306101" y="84546"/>
                </a:lnTo>
                <a:lnTo>
                  <a:pt x="301064" y="77071"/>
                </a:lnTo>
                <a:lnTo>
                  <a:pt x="299217" y="67918"/>
                </a:lnTo>
                <a:lnTo>
                  <a:pt x="301064" y="58767"/>
                </a:lnTo>
                <a:lnTo>
                  <a:pt x="306101" y="51292"/>
                </a:lnTo>
                <a:lnTo>
                  <a:pt x="313571" y="46253"/>
                </a:lnTo>
                <a:lnTo>
                  <a:pt x="322717" y="44404"/>
                </a:lnTo>
                <a:lnTo>
                  <a:pt x="331863" y="46253"/>
                </a:lnTo>
                <a:lnTo>
                  <a:pt x="339333" y="51292"/>
                </a:lnTo>
                <a:lnTo>
                  <a:pt x="344370" y="58767"/>
                </a:lnTo>
                <a:lnTo>
                  <a:pt x="346217" y="67918"/>
                </a:lnTo>
                <a:lnTo>
                  <a:pt x="344370" y="77071"/>
                </a:lnTo>
                <a:lnTo>
                  <a:pt x="339333" y="84546"/>
                </a:lnTo>
                <a:lnTo>
                  <a:pt x="331863" y="89586"/>
                </a:lnTo>
                <a:lnTo>
                  <a:pt x="322717" y="91434"/>
                </a:lnTo>
                <a:close/>
              </a:path>
              <a:path w="5515610" h="1909445">
                <a:moveTo>
                  <a:pt x="625299" y="93955"/>
                </a:moveTo>
                <a:lnTo>
                  <a:pt x="615179" y="91909"/>
                </a:lnTo>
                <a:lnTo>
                  <a:pt x="606912" y="86332"/>
                </a:lnTo>
                <a:lnTo>
                  <a:pt x="601337" y="78061"/>
                </a:lnTo>
                <a:lnTo>
                  <a:pt x="599292" y="67935"/>
                </a:lnTo>
                <a:lnTo>
                  <a:pt x="601337" y="57810"/>
                </a:lnTo>
                <a:lnTo>
                  <a:pt x="606912" y="49538"/>
                </a:lnTo>
                <a:lnTo>
                  <a:pt x="615179" y="43960"/>
                </a:lnTo>
                <a:lnTo>
                  <a:pt x="625299" y="41914"/>
                </a:lnTo>
                <a:lnTo>
                  <a:pt x="635417" y="43960"/>
                </a:lnTo>
                <a:lnTo>
                  <a:pt x="643683" y="49538"/>
                </a:lnTo>
                <a:lnTo>
                  <a:pt x="649257" y="57810"/>
                </a:lnTo>
                <a:lnTo>
                  <a:pt x="651302" y="67935"/>
                </a:lnTo>
                <a:lnTo>
                  <a:pt x="649260" y="78061"/>
                </a:lnTo>
                <a:lnTo>
                  <a:pt x="643689" y="86332"/>
                </a:lnTo>
                <a:lnTo>
                  <a:pt x="635424" y="91909"/>
                </a:lnTo>
                <a:lnTo>
                  <a:pt x="625299" y="93955"/>
                </a:lnTo>
                <a:close/>
              </a:path>
              <a:path w="5515610" h="1909445">
                <a:moveTo>
                  <a:pt x="927877" y="97319"/>
                </a:moveTo>
                <a:lnTo>
                  <a:pt x="916445" y="95010"/>
                </a:lnTo>
                <a:lnTo>
                  <a:pt x="907110" y="88714"/>
                </a:lnTo>
                <a:lnTo>
                  <a:pt x="900818" y="79374"/>
                </a:lnTo>
                <a:lnTo>
                  <a:pt x="898510" y="67935"/>
                </a:lnTo>
                <a:lnTo>
                  <a:pt x="900818" y="56495"/>
                </a:lnTo>
                <a:lnTo>
                  <a:pt x="907110" y="47155"/>
                </a:lnTo>
                <a:lnTo>
                  <a:pt x="916445" y="40859"/>
                </a:lnTo>
                <a:lnTo>
                  <a:pt x="927877" y="38551"/>
                </a:lnTo>
                <a:lnTo>
                  <a:pt x="939309" y="40859"/>
                </a:lnTo>
                <a:lnTo>
                  <a:pt x="948644" y="47155"/>
                </a:lnTo>
                <a:lnTo>
                  <a:pt x="954937" y="56495"/>
                </a:lnTo>
                <a:lnTo>
                  <a:pt x="957244" y="67935"/>
                </a:lnTo>
                <a:lnTo>
                  <a:pt x="954937" y="79374"/>
                </a:lnTo>
                <a:lnTo>
                  <a:pt x="948644" y="88714"/>
                </a:lnTo>
                <a:lnTo>
                  <a:pt x="939309" y="95010"/>
                </a:lnTo>
                <a:lnTo>
                  <a:pt x="927877" y="97319"/>
                </a:lnTo>
                <a:close/>
              </a:path>
              <a:path w="5515610" h="1909445">
                <a:moveTo>
                  <a:pt x="1230455" y="100682"/>
                </a:moveTo>
                <a:lnTo>
                  <a:pt x="1217718" y="98108"/>
                </a:lnTo>
                <a:lnTo>
                  <a:pt x="1207315" y="91089"/>
                </a:lnTo>
                <a:lnTo>
                  <a:pt x="1200300" y="80679"/>
                </a:lnTo>
                <a:lnTo>
                  <a:pt x="1197728" y="67935"/>
                </a:lnTo>
                <a:lnTo>
                  <a:pt x="1200300" y="55190"/>
                </a:lnTo>
                <a:lnTo>
                  <a:pt x="1207315" y="44780"/>
                </a:lnTo>
                <a:lnTo>
                  <a:pt x="1217718" y="37761"/>
                </a:lnTo>
                <a:lnTo>
                  <a:pt x="1230455" y="35187"/>
                </a:lnTo>
                <a:lnTo>
                  <a:pt x="1243193" y="37761"/>
                </a:lnTo>
                <a:lnTo>
                  <a:pt x="1253598" y="44780"/>
                </a:lnTo>
                <a:lnTo>
                  <a:pt x="1260613" y="55190"/>
                </a:lnTo>
                <a:lnTo>
                  <a:pt x="1263186" y="67935"/>
                </a:lnTo>
                <a:lnTo>
                  <a:pt x="1260613" y="80679"/>
                </a:lnTo>
                <a:lnTo>
                  <a:pt x="1253598" y="91089"/>
                </a:lnTo>
                <a:lnTo>
                  <a:pt x="1243193" y="98108"/>
                </a:lnTo>
                <a:lnTo>
                  <a:pt x="1230455" y="100682"/>
                </a:lnTo>
                <a:close/>
              </a:path>
              <a:path w="5515610" h="1909445">
                <a:moveTo>
                  <a:pt x="1533034" y="103206"/>
                </a:moveTo>
                <a:lnTo>
                  <a:pt x="1519324" y="100434"/>
                </a:lnTo>
                <a:lnTo>
                  <a:pt x="1508125" y="92877"/>
                </a:lnTo>
                <a:lnTo>
                  <a:pt x="1500573" y="81670"/>
                </a:lnTo>
                <a:lnTo>
                  <a:pt x="1497803" y="67951"/>
                </a:lnTo>
                <a:lnTo>
                  <a:pt x="1500573" y="54233"/>
                </a:lnTo>
                <a:lnTo>
                  <a:pt x="1508125" y="43026"/>
                </a:lnTo>
                <a:lnTo>
                  <a:pt x="1519324" y="35469"/>
                </a:lnTo>
                <a:lnTo>
                  <a:pt x="1533034" y="32697"/>
                </a:lnTo>
                <a:lnTo>
                  <a:pt x="1546745" y="35469"/>
                </a:lnTo>
                <a:lnTo>
                  <a:pt x="1557945" y="43026"/>
                </a:lnTo>
                <a:lnTo>
                  <a:pt x="1565498" y="54233"/>
                </a:lnTo>
                <a:lnTo>
                  <a:pt x="1568268" y="67951"/>
                </a:lnTo>
                <a:lnTo>
                  <a:pt x="1565500" y="81670"/>
                </a:lnTo>
                <a:lnTo>
                  <a:pt x="1557951" y="92877"/>
                </a:lnTo>
                <a:lnTo>
                  <a:pt x="1546752" y="100434"/>
                </a:lnTo>
                <a:lnTo>
                  <a:pt x="1533034" y="103206"/>
                </a:lnTo>
                <a:close/>
              </a:path>
              <a:path w="5515610" h="1909445">
                <a:moveTo>
                  <a:pt x="1835605" y="105730"/>
                </a:moveTo>
                <a:lnTo>
                  <a:pt x="1820910" y="102760"/>
                </a:lnTo>
                <a:lnTo>
                  <a:pt x="1808909" y="94662"/>
                </a:lnTo>
                <a:lnTo>
                  <a:pt x="1800817" y="82654"/>
                </a:lnTo>
                <a:lnTo>
                  <a:pt x="1797850" y="67951"/>
                </a:lnTo>
                <a:lnTo>
                  <a:pt x="1800817" y="53251"/>
                </a:lnTo>
                <a:lnTo>
                  <a:pt x="1808909" y="41242"/>
                </a:lnTo>
                <a:lnTo>
                  <a:pt x="1820910" y="33143"/>
                </a:lnTo>
                <a:lnTo>
                  <a:pt x="1835605" y="30173"/>
                </a:lnTo>
                <a:lnTo>
                  <a:pt x="1850301" y="33143"/>
                </a:lnTo>
                <a:lnTo>
                  <a:pt x="1862302" y="41242"/>
                </a:lnTo>
                <a:lnTo>
                  <a:pt x="1870393" y="53251"/>
                </a:lnTo>
                <a:lnTo>
                  <a:pt x="1873360" y="67951"/>
                </a:lnTo>
                <a:lnTo>
                  <a:pt x="1870393" y="82654"/>
                </a:lnTo>
                <a:lnTo>
                  <a:pt x="1862302" y="94662"/>
                </a:lnTo>
                <a:lnTo>
                  <a:pt x="1850301" y="102760"/>
                </a:lnTo>
                <a:lnTo>
                  <a:pt x="1835605" y="105730"/>
                </a:lnTo>
                <a:close/>
              </a:path>
              <a:path w="5515610" h="1909445">
                <a:moveTo>
                  <a:pt x="2138184" y="109094"/>
                </a:moveTo>
                <a:lnTo>
                  <a:pt x="2122183" y="105861"/>
                </a:lnTo>
                <a:lnTo>
                  <a:pt x="2109121" y="97044"/>
                </a:lnTo>
                <a:lnTo>
                  <a:pt x="2100317" y="83966"/>
                </a:lnTo>
                <a:lnTo>
                  <a:pt x="2097089" y="67951"/>
                </a:lnTo>
                <a:lnTo>
                  <a:pt x="2100317" y="51936"/>
                </a:lnTo>
                <a:lnTo>
                  <a:pt x="2109121" y="38859"/>
                </a:lnTo>
                <a:lnTo>
                  <a:pt x="2122183" y="30042"/>
                </a:lnTo>
                <a:lnTo>
                  <a:pt x="2138184" y="26809"/>
                </a:lnTo>
                <a:lnTo>
                  <a:pt x="2154189" y="30042"/>
                </a:lnTo>
                <a:lnTo>
                  <a:pt x="2167263" y="38859"/>
                </a:lnTo>
                <a:lnTo>
                  <a:pt x="2176079" y="51936"/>
                </a:lnTo>
                <a:lnTo>
                  <a:pt x="2179313" y="67951"/>
                </a:lnTo>
                <a:lnTo>
                  <a:pt x="2176079" y="83966"/>
                </a:lnTo>
                <a:lnTo>
                  <a:pt x="2167263" y="97044"/>
                </a:lnTo>
                <a:lnTo>
                  <a:pt x="2154189" y="105861"/>
                </a:lnTo>
                <a:lnTo>
                  <a:pt x="2138184" y="109094"/>
                </a:lnTo>
                <a:close/>
              </a:path>
              <a:path w="5515610" h="1909445">
                <a:moveTo>
                  <a:pt x="2440762" y="111617"/>
                </a:moveTo>
                <a:lnTo>
                  <a:pt x="2423782" y="108187"/>
                </a:lnTo>
                <a:lnTo>
                  <a:pt x="2409915" y="98832"/>
                </a:lnTo>
                <a:lnTo>
                  <a:pt x="2400565" y="84957"/>
                </a:lnTo>
                <a:lnTo>
                  <a:pt x="2397136" y="67968"/>
                </a:lnTo>
                <a:lnTo>
                  <a:pt x="2400565" y="50980"/>
                </a:lnTo>
                <a:lnTo>
                  <a:pt x="2409915" y="37106"/>
                </a:lnTo>
                <a:lnTo>
                  <a:pt x="2423782" y="27753"/>
                </a:lnTo>
                <a:lnTo>
                  <a:pt x="2440762" y="24323"/>
                </a:lnTo>
                <a:lnTo>
                  <a:pt x="2457742" y="27753"/>
                </a:lnTo>
                <a:lnTo>
                  <a:pt x="2471609" y="37106"/>
                </a:lnTo>
                <a:lnTo>
                  <a:pt x="2480959" y="50980"/>
                </a:lnTo>
                <a:lnTo>
                  <a:pt x="2484387" y="67968"/>
                </a:lnTo>
                <a:lnTo>
                  <a:pt x="2480959" y="84957"/>
                </a:lnTo>
                <a:lnTo>
                  <a:pt x="2471609" y="98832"/>
                </a:lnTo>
                <a:lnTo>
                  <a:pt x="2457742" y="108187"/>
                </a:lnTo>
                <a:lnTo>
                  <a:pt x="2440762" y="111617"/>
                </a:lnTo>
                <a:close/>
              </a:path>
              <a:path w="5515610" h="1909445">
                <a:moveTo>
                  <a:pt x="2743340" y="114141"/>
                </a:moveTo>
                <a:lnTo>
                  <a:pt x="2725387" y="110513"/>
                </a:lnTo>
                <a:lnTo>
                  <a:pt x="2710727" y="100617"/>
                </a:lnTo>
                <a:lnTo>
                  <a:pt x="2700843" y="85941"/>
                </a:lnTo>
                <a:lnTo>
                  <a:pt x="2697218" y="67968"/>
                </a:lnTo>
                <a:lnTo>
                  <a:pt x="2700843" y="49998"/>
                </a:lnTo>
                <a:lnTo>
                  <a:pt x="2710727" y="35322"/>
                </a:lnTo>
                <a:lnTo>
                  <a:pt x="2725387" y="25427"/>
                </a:lnTo>
                <a:lnTo>
                  <a:pt x="2743340" y="21799"/>
                </a:lnTo>
                <a:lnTo>
                  <a:pt x="2761313" y="25427"/>
                </a:lnTo>
                <a:lnTo>
                  <a:pt x="2775984" y="35322"/>
                </a:lnTo>
                <a:lnTo>
                  <a:pt x="2785871" y="49998"/>
                </a:lnTo>
                <a:lnTo>
                  <a:pt x="2789496" y="67968"/>
                </a:lnTo>
                <a:lnTo>
                  <a:pt x="2785871" y="85941"/>
                </a:lnTo>
                <a:lnTo>
                  <a:pt x="2775984" y="100617"/>
                </a:lnTo>
                <a:lnTo>
                  <a:pt x="2761313" y="110513"/>
                </a:lnTo>
                <a:lnTo>
                  <a:pt x="2743340" y="114141"/>
                </a:lnTo>
                <a:close/>
              </a:path>
              <a:path w="5515610" h="1909445">
                <a:moveTo>
                  <a:pt x="3045919" y="116662"/>
                </a:moveTo>
                <a:lnTo>
                  <a:pt x="3026986" y="112836"/>
                </a:lnTo>
                <a:lnTo>
                  <a:pt x="3011521" y="102401"/>
                </a:lnTo>
                <a:lnTo>
                  <a:pt x="3001091" y="86924"/>
                </a:lnTo>
                <a:lnTo>
                  <a:pt x="2997266" y="67968"/>
                </a:lnTo>
                <a:lnTo>
                  <a:pt x="3001091" y="49014"/>
                </a:lnTo>
                <a:lnTo>
                  <a:pt x="3011521" y="33536"/>
                </a:lnTo>
                <a:lnTo>
                  <a:pt x="3026986" y="23101"/>
                </a:lnTo>
                <a:lnTo>
                  <a:pt x="3045919" y="19275"/>
                </a:lnTo>
                <a:lnTo>
                  <a:pt x="3064870" y="23101"/>
                </a:lnTo>
                <a:lnTo>
                  <a:pt x="3080346" y="33536"/>
                </a:lnTo>
                <a:lnTo>
                  <a:pt x="3090780" y="49014"/>
                </a:lnTo>
                <a:lnTo>
                  <a:pt x="3094605" y="67968"/>
                </a:lnTo>
                <a:lnTo>
                  <a:pt x="3090780" y="86924"/>
                </a:lnTo>
                <a:lnTo>
                  <a:pt x="3080346" y="102401"/>
                </a:lnTo>
                <a:lnTo>
                  <a:pt x="3064870" y="112836"/>
                </a:lnTo>
                <a:lnTo>
                  <a:pt x="3045919" y="116662"/>
                </a:lnTo>
                <a:close/>
              </a:path>
              <a:path w="5515610" h="1909445">
                <a:moveTo>
                  <a:pt x="3348497" y="119185"/>
                </a:moveTo>
                <a:lnTo>
                  <a:pt x="3328572" y="115161"/>
                </a:lnTo>
                <a:lnTo>
                  <a:pt x="3312303" y="104186"/>
                </a:lnTo>
                <a:lnTo>
                  <a:pt x="3301335" y="87906"/>
                </a:lnTo>
                <a:lnTo>
                  <a:pt x="3297314" y="67968"/>
                </a:lnTo>
                <a:lnTo>
                  <a:pt x="3301335" y="48030"/>
                </a:lnTo>
                <a:lnTo>
                  <a:pt x="3312303" y="31751"/>
                </a:lnTo>
                <a:lnTo>
                  <a:pt x="3328572" y="20776"/>
                </a:lnTo>
                <a:lnTo>
                  <a:pt x="3348497" y="16751"/>
                </a:lnTo>
                <a:lnTo>
                  <a:pt x="3368428" y="20776"/>
                </a:lnTo>
                <a:lnTo>
                  <a:pt x="3384708" y="31751"/>
                </a:lnTo>
                <a:lnTo>
                  <a:pt x="3395687" y="48030"/>
                </a:lnTo>
                <a:lnTo>
                  <a:pt x="3399714" y="67968"/>
                </a:lnTo>
                <a:lnTo>
                  <a:pt x="3395687" y="87906"/>
                </a:lnTo>
                <a:lnTo>
                  <a:pt x="3384708" y="104186"/>
                </a:lnTo>
                <a:lnTo>
                  <a:pt x="3368428" y="115161"/>
                </a:lnTo>
                <a:lnTo>
                  <a:pt x="3348497" y="119185"/>
                </a:lnTo>
                <a:close/>
              </a:path>
              <a:path w="5515610" h="1909445">
                <a:moveTo>
                  <a:pt x="3651075" y="122549"/>
                </a:moveTo>
                <a:lnTo>
                  <a:pt x="3629859" y="118260"/>
                </a:lnTo>
                <a:lnTo>
                  <a:pt x="3612528" y="106564"/>
                </a:lnTo>
                <a:lnTo>
                  <a:pt x="3600839" y="89220"/>
                </a:lnTo>
                <a:lnTo>
                  <a:pt x="3596552" y="67985"/>
                </a:lnTo>
                <a:lnTo>
                  <a:pt x="3600839" y="46751"/>
                </a:lnTo>
                <a:lnTo>
                  <a:pt x="3612528" y="29407"/>
                </a:lnTo>
                <a:lnTo>
                  <a:pt x="3629859" y="17711"/>
                </a:lnTo>
                <a:lnTo>
                  <a:pt x="3651075" y="13421"/>
                </a:lnTo>
                <a:lnTo>
                  <a:pt x="3672311" y="17711"/>
                </a:lnTo>
                <a:lnTo>
                  <a:pt x="3689653" y="29407"/>
                </a:lnTo>
                <a:lnTo>
                  <a:pt x="3701345" y="46751"/>
                </a:lnTo>
                <a:lnTo>
                  <a:pt x="3705633" y="67985"/>
                </a:lnTo>
                <a:lnTo>
                  <a:pt x="3701345" y="89220"/>
                </a:lnTo>
                <a:lnTo>
                  <a:pt x="3689653" y="106564"/>
                </a:lnTo>
                <a:lnTo>
                  <a:pt x="3672311" y="118260"/>
                </a:lnTo>
                <a:lnTo>
                  <a:pt x="3651075" y="122549"/>
                </a:lnTo>
                <a:close/>
              </a:path>
              <a:path w="5515610" h="1909445">
                <a:moveTo>
                  <a:pt x="3953688" y="125073"/>
                </a:moveTo>
                <a:lnTo>
                  <a:pt x="3931478" y="120585"/>
                </a:lnTo>
                <a:lnTo>
                  <a:pt x="3913343" y="108349"/>
                </a:lnTo>
                <a:lnTo>
                  <a:pt x="3901117" y="90202"/>
                </a:lnTo>
                <a:lnTo>
                  <a:pt x="3896633" y="67985"/>
                </a:lnTo>
                <a:lnTo>
                  <a:pt x="3901117" y="45768"/>
                </a:lnTo>
                <a:lnTo>
                  <a:pt x="3913343" y="27621"/>
                </a:lnTo>
                <a:lnTo>
                  <a:pt x="3931478" y="15385"/>
                </a:lnTo>
                <a:lnTo>
                  <a:pt x="3953688" y="10897"/>
                </a:lnTo>
                <a:lnTo>
                  <a:pt x="3975877" y="15385"/>
                </a:lnTo>
                <a:lnTo>
                  <a:pt x="3994002" y="27621"/>
                </a:lnTo>
                <a:lnTo>
                  <a:pt x="4006225" y="45768"/>
                </a:lnTo>
                <a:lnTo>
                  <a:pt x="4010708" y="67985"/>
                </a:lnTo>
                <a:lnTo>
                  <a:pt x="4006230" y="90202"/>
                </a:lnTo>
                <a:lnTo>
                  <a:pt x="3994015" y="108349"/>
                </a:lnTo>
                <a:lnTo>
                  <a:pt x="3975891" y="120585"/>
                </a:lnTo>
                <a:lnTo>
                  <a:pt x="3953688" y="125073"/>
                </a:lnTo>
                <a:close/>
              </a:path>
              <a:path w="5515610" h="1909445">
                <a:moveTo>
                  <a:pt x="4256266" y="127597"/>
                </a:moveTo>
                <a:lnTo>
                  <a:pt x="4233078" y="122911"/>
                </a:lnTo>
                <a:lnTo>
                  <a:pt x="4214137" y="110135"/>
                </a:lnTo>
                <a:lnTo>
                  <a:pt x="4201365" y="91186"/>
                </a:lnTo>
                <a:lnTo>
                  <a:pt x="4196681" y="67985"/>
                </a:lnTo>
                <a:lnTo>
                  <a:pt x="4201365" y="44785"/>
                </a:lnTo>
                <a:lnTo>
                  <a:pt x="4214137" y="25837"/>
                </a:lnTo>
                <a:lnTo>
                  <a:pt x="4233078" y="13062"/>
                </a:lnTo>
                <a:lnTo>
                  <a:pt x="4256266" y="8377"/>
                </a:lnTo>
                <a:lnTo>
                  <a:pt x="4279449" y="13062"/>
                </a:lnTo>
                <a:lnTo>
                  <a:pt x="4298377" y="25837"/>
                </a:lnTo>
                <a:lnTo>
                  <a:pt x="4311138" y="44785"/>
                </a:lnTo>
                <a:lnTo>
                  <a:pt x="4315816" y="67985"/>
                </a:lnTo>
                <a:lnTo>
                  <a:pt x="4311138" y="91186"/>
                </a:lnTo>
                <a:lnTo>
                  <a:pt x="4298377" y="110135"/>
                </a:lnTo>
                <a:lnTo>
                  <a:pt x="4279449" y="122911"/>
                </a:lnTo>
                <a:lnTo>
                  <a:pt x="4256266" y="127597"/>
                </a:lnTo>
                <a:close/>
              </a:path>
              <a:path w="5515610" h="1909445">
                <a:moveTo>
                  <a:pt x="4558844" y="131801"/>
                </a:moveTo>
                <a:lnTo>
                  <a:pt x="4534020" y="126787"/>
                </a:lnTo>
                <a:lnTo>
                  <a:pt x="4513751" y="113115"/>
                </a:lnTo>
                <a:lnTo>
                  <a:pt x="4500086" y="92837"/>
                </a:lnTo>
                <a:lnTo>
                  <a:pt x="4495076" y="68002"/>
                </a:lnTo>
                <a:lnTo>
                  <a:pt x="4500086" y="43168"/>
                </a:lnTo>
                <a:lnTo>
                  <a:pt x="4513751" y="22889"/>
                </a:lnTo>
                <a:lnTo>
                  <a:pt x="4534020" y="9217"/>
                </a:lnTo>
                <a:lnTo>
                  <a:pt x="4558844" y="4203"/>
                </a:lnTo>
                <a:lnTo>
                  <a:pt x="4583649" y="9217"/>
                </a:lnTo>
                <a:lnTo>
                  <a:pt x="4603908" y="22889"/>
                </a:lnTo>
                <a:lnTo>
                  <a:pt x="4617569" y="43168"/>
                </a:lnTo>
                <a:lnTo>
                  <a:pt x="4622579" y="68002"/>
                </a:lnTo>
                <a:lnTo>
                  <a:pt x="4617569" y="92837"/>
                </a:lnTo>
                <a:lnTo>
                  <a:pt x="4603908" y="113115"/>
                </a:lnTo>
                <a:lnTo>
                  <a:pt x="4583649" y="126787"/>
                </a:lnTo>
                <a:lnTo>
                  <a:pt x="4558844" y="131801"/>
                </a:lnTo>
                <a:close/>
              </a:path>
              <a:path w="5515610" h="1909445">
                <a:moveTo>
                  <a:pt x="4861422" y="135164"/>
                </a:moveTo>
                <a:lnTo>
                  <a:pt x="4835288" y="129886"/>
                </a:lnTo>
                <a:lnTo>
                  <a:pt x="4813946" y="115492"/>
                </a:lnTo>
                <a:lnTo>
                  <a:pt x="4799557" y="94144"/>
                </a:lnTo>
                <a:lnTo>
                  <a:pt x="4794280" y="68002"/>
                </a:lnTo>
                <a:lnTo>
                  <a:pt x="4799557" y="41862"/>
                </a:lnTo>
                <a:lnTo>
                  <a:pt x="4813946" y="20513"/>
                </a:lnTo>
                <a:lnTo>
                  <a:pt x="4835288" y="6118"/>
                </a:lnTo>
                <a:lnTo>
                  <a:pt x="4861422" y="840"/>
                </a:lnTo>
                <a:lnTo>
                  <a:pt x="4887537" y="6118"/>
                </a:lnTo>
                <a:lnTo>
                  <a:pt x="4908869" y="20513"/>
                </a:lnTo>
                <a:lnTo>
                  <a:pt x="4923255" y="41862"/>
                </a:lnTo>
                <a:lnTo>
                  <a:pt x="4928531" y="68002"/>
                </a:lnTo>
                <a:lnTo>
                  <a:pt x="4923255" y="94144"/>
                </a:lnTo>
                <a:lnTo>
                  <a:pt x="4908869" y="115492"/>
                </a:lnTo>
                <a:lnTo>
                  <a:pt x="4887537" y="129886"/>
                </a:lnTo>
                <a:lnTo>
                  <a:pt x="4861422" y="135164"/>
                </a:lnTo>
                <a:close/>
              </a:path>
              <a:path w="5515610" h="1909445">
                <a:moveTo>
                  <a:pt x="5164000" y="136005"/>
                </a:moveTo>
                <a:lnTo>
                  <a:pt x="5137535" y="130661"/>
                </a:lnTo>
                <a:lnTo>
                  <a:pt x="5115926" y="116088"/>
                </a:lnTo>
                <a:lnTo>
                  <a:pt x="5101357" y="94473"/>
                </a:lnTo>
                <a:lnTo>
                  <a:pt x="5096015" y="68002"/>
                </a:lnTo>
                <a:lnTo>
                  <a:pt x="5101357" y="41531"/>
                </a:lnTo>
                <a:lnTo>
                  <a:pt x="5115926" y="19916"/>
                </a:lnTo>
                <a:lnTo>
                  <a:pt x="5137535" y="5343"/>
                </a:lnTo>
                <a:lnTo>
                  <a:pt x="5164000" y="0"/>
                </a:lnTo>
                <a:lnTo>
                  <a:pt x="5190446" y="5343"/>
                </a:lnTo>
                <a:lnTo>
                  <a:pt x="5212046" y="19916"/>
                </a:lnTo>
                <a:lnTo>
                  <a:pt x="5226611" y="41531"/>
                </a:lnTo>
                <a:lnTo>
                  <a:pt x="5231953" y="68002"/>
                </a:lnTo>
                <a:lnTo>
                  <a:pt x="5226611" y="94473"/>
                </a:lnTo>
                <a:lnTo>
                  <a:pt x="5212046" y="116088"/>
                </a:lnTo>
                <a:lnTo>
                  <a:pt x="5190446" y="130661"/>
                </a:lnTo>
                <a:lnTo>
                  <a:pt x="5164000" y="136005"/>
                </a:lnTo>
                <a:close/>
              </a:path>
              <a:path w="5515610" h="1909445">
                <a:moveTo>
                  <a:pt x="5466579" y="86471"/>
                </a:moveTo>
                <a:lnTo>
                  <a:pt x="5459397" y="85019"/>
                </a:lnTo>
                <a:lnTo>
                  <a:pt x="5453531" y="81059"/>
                </a:lnTo>
                <a:lnTo>
                  <a:pt x="5449575" y="75188"/>
                </a:lnTo>
                <a:lnTo>
                  <a:pt x="5448124" y="68002"/>
                </a:lnTo>
                <a:lnTo>
                  <a:pt x="5449575" y="60816"/>
                </a:lnTo>
                <a:lnTo>
                  <a:pt x="5453531" y="54945"/>
                </a:lnTo>
                <a:lnTo>
                  <a:pt x="5459397" y="50985"/>
                </a:lnTo>
                <a:lnTo>
                  <a:pt x="5466579" y="49533"/>
                </a:lnTo>
                <a:lnTo>
                  <a:pt x="5473762" y="50985"/>
                </a:lnTo>
                <a:lnTo>
                  <a:pt x="5479628" y="54945"/>
                </a:lnTo>
                <a:lnTo>
                  <a:pt x="5483584" y="60816"/>
                </a:lnTo>
                <a:lnTo>
                  <a:pt x="5485035" y="68002"/>
                </a:lnTo>
                <a:lnTo>
                  <a:pt x="5483584" y="75188"/>
                </a:lnTo>
                <a:lnTo>
                  <a:pt x="5479628" y="81059"/>
                </a:lnTo>
                <a:lnTo>
                  <a:pt x="5473762" y="85019"/>
                </a:lnTo>
                <a:lnTo>
                  <a:pt x="5466579" y="86471"/>
                </a:lnTo>
                <a:close/>
              </a:path>
              <a:path w="5515610" h="1909445">
                <a:moveTo>
                  <a:pt x="20139" y="390949"/>
                </a:moveTo>
                <a:lnTo>
                  <a:pt x="12298" y="389366"/>
                </a:lnTo>
                <a:lnTo>
                  <a:pt x="5896" y="385048"/>
                </a:lnTo>
                <a:lnTo>
                  <a:pt x="1581" y="378642"/>
                </a:lnTo>
                <a:lnTo>
                  <a:pt x="0" y="370796"/>
                </a:lnTo>
                <a:lnTo>
                  <a:pt x="1581" y="362951"/>
                </a:lnTo>
                <a:lnTo>
                  <a:pt x="5896" y="356546"/>
                </a:lnTo>
                <a:lnTo>
                  <a:pt x="12298" y="352229"/>
                </a:lnTo>
                <a:lnTo>
                  <a:pt x="20139" y="350647"/>
                </a:lnTo>
                <a:lnTo>
                  <a:pt x="27980" y="352229"/>
                </a:lnTo>
                <a:lnTo>
                  <a:pt x="34381" y="356546"/>
                </a:lnTo>
                <a:lnTo>
                  <a:pt x="38696" y="362951"/>
                </a:lnTo>
                <a:lnTo>
                  <a:pt x="40278" y="370796"/>
                </a:lnTo>
                <a:lnTo>
                  <a:pt x="38696" y="378642"/>
                </a:lnTo>
                <a:lnTo>
                  <a:pt x="34381" y="385048"/>
                </a:lnTo>
                <a:lnTo>
                  <a:pt x="27980" y="389366"/>
                </a:lnTo>
                <a:lnTo>
                  <a:pt x="20139" y="390949"/>
                </a:lnTo>
                <a:close/>
              </a:path>
              <a:path w="5515610" h="1909445">
                <a:moveTo>
                  <a:pt x="322717" y="394313"/>
                </a:moveTo>
                <a:lnTo>
                  <a:pt x="313571" y="392465"/>
                </a:lnTo>
                <a:lnTo>
                  <a:pt x="306101" y="387425"/>
                </a:lnTo>
                <a:lnTo>
                  <a:pt x="301064" y="379949"/>
                </a:lnTo>
                <a:lnTo>
                  <a:pt x="299217" y="370796"/>
                </a:lnTo>
                <a:lnTo>
                  <a:pt x="301064" y="361645"/>
                </a:lnTo>
                <a:lnTo>
                  <a:pt x="306101" y="354171"/>
                </a:lnTo>
                <a:lnTo>
                  <a:pt x="313571" y="349131"/>
                </a:lnTo>
                <a:lnTo>
                  <a:pt x="322717" y="347283"/>
                </a:lnTo>
                <a:lnTo>
                  <a:pt x="331863" y="349131"/>
                </a:lnTo>
                <a:lnTo>
                  <a:pt x="339333" y="354171"/>
                </a:lnTo>
                <a:lnTo>
                  <a:pt x="344370" y="361645"/>
                </a:lnTo>
                <a:lnTo>
                  <a:pt x="346217" y="370796"/>
                </a:lnTo>
                <a:lnTo>
                  <a:pt x="344370" y="379949"/>
                </a:lnTo>
                <a:lnTo>
                  <a:pt x="339333" y="387425"/>
                </a:lnTo>
                <a:lnTo>
                  <a:pt x="331863" y="392465"/>
                </a:lnTo>
                <a:lnTo>
                  <a:pt x="322717" y="394313"/>
                </a:lnTo>
                <a:close/>
              </a:path>
              <a:path w="5515610" h="1909445">
                <a:moveTo>
                  <a:pt x="625299" y="396833"/>
                </a:moveTo>
                <a:lnTo>
                  <a:pt x="615179" y="394788"/>
                </a:lnTo>
                <a:lnTo>
                  <a:pt x="606912" y="389211"/>
                </a:lnTo>
                <a:lnTo>
                  <a:pt x="601337" y="380940"/>
                </a:lnTo>
                <a:lnTo>
                  <a:pt x="599292" y="370813"/>
                </a:lnTo>
                <a:lnTo>
                  <a:pt x="601337" y="360688"/>
                </a:lnTo>
                <a:lnTo>
                  <a:pt x="606912" y="352417"/>
                </a:lnTo>
                <a:lnTo>
                  <a:pt x="615179" y="346839"/>
                </a:lnTo>
                <a:lnTo>
                  <a:pt x="625299" y="344793"/>
                </a:lnTo>
                <a:lnTo>
                  <a:pt x="635417" y="346839"/>
                </a:lnTo>
                <a:lnTo>
                  <a:pt x="643683" y="352417"/>
                </a:lnTo>
                <a:lnTo>
                  <a:pt x="649257" y="360688"/>
                </a:lnTo>
                <a:lnTo>
                  <a:pt x="651302" y="370813"/>
                </a:lnTo>
                <a:lnTo>
                  <a:pt x="649260" y="380940"/>
                </a:lnTo>
                <a:lnTo>
                  <a:pt x="643689" y="389211"/>
                </a:lnTo>
                <a:lnTo>
                  <a:pt x="635424" y="394788"/>
                </a:lnTo>
                <a:lnTo>
                  <a:pt x="625299" y="396833"/>
                </a:lnTo>
                <a:close/>
              </a:path>
              <a:path w="5515610" h="1909445">
                <a:moveTo>
                  <a:pt x="927877" y="400197"/>
                </a:moveTo>
                <a:lnTo>
                  <a:pt x="916445" y="397889"/>
                </a:lnTo>
                <a:lnTo>
                  <a:pt x="907110" y="391592"/>
                </a:lnTo>
                <a:lnTo>
                  <a:pt x="900818" y="382252"/>
                </a:lnTo>
                <a:lnTo>
                  <a:pt x="898510" y="370813"/>
                </a:lnTo>
                <a:lnTo>
                  <a:pt x="900818" y="359374"/>
                </a:lnTo>
                <a:lnTo>
                  <a:pt x="907110" y="350034"/>
                </a:lnTo>
                <a:lnTo>
                  <a:pt x="916445" y="343738"/>
                </a:lnTo>
                <a:lnTo>
                  <a:pt x="927877" y="341429"/>
                </a:lnTo>
                <a:lnTo>
                  <a:pt x="939309" y="343738"/>
                </a:lnTo>
                <a:lnTo>
                  <a:pt x="948644" y="350034"/>
                </a:lnTo>
                <a:lnTo>
                  <a:pt x="954937" y="359374"/>
                </a:lnTo>
                <a:lnTo>
                  <a:pt x="957244" y="370813"/>
                </a:lnTo>
                <a:lnTo>
                  <a:pt x="954937" y="382252"/>
                </a:lnTo>
                <a:lnTo>
                  <a:pt x="948644" y="391592"/>
                </a:lnTo>
                <a:lnTo>
                  <a:pt x="939309" y="397889"/>
                </a:lnTo>
                <a:lnTo>
                  <a:pt x="927877" y="400197"/>
                </a:lnTo>
                <a:close/>
              </a:path>
              <a:path w="5515610" h="1909445">
                <a:moveTo>
                  <a:pt x="1230455" y="403561"/>
                </a:moveTo>
                <a:lnTo>
                  <a:pt x="1217718" y="400987"/>
                </a:lnTo>
                <a:lnTo>
                  <a:pt x="1207315" y="393967"/>
                </a:lnTo>
                <a:lnTo>
                  <a:pt x="1200300" y="383558"/>
                </a:lnTo>
                <a:lnTo>
                  <a:pt x="1197728" y="370813"/>
                </a:lnTo>
                <a:lnTo>
                  <a:pt x="1200300" y="358068"/>
                </a:lnTo>
                <a:lnTo>
                  <a:pt x="1207315" y="347659"/>
                </a:lnTo>
                <a:lnTo>
                  <a:pt x="1217718" y="340640"/>
                </a:lnTo>
                <a:lnTo>
                  <a:pt x="1230455" y="338065"/>
                </a:lnTo>
                <a:lnTo>
                  <a:pt x="1243193" y="340640"/>
                </a:lnTo>
                <a:lnTo>
                  <a:pt x="1253598" y="347659"/>
                </a:lnTo>
                <a:lnTo>
                  <a:pt x="1260613" y="358068"/>
                </a:lnTo>
                <a:lnTo>
                  <a:pt x="1263186" y="370813"/>
                </a:lnTo>
                <a:lnTo>
                  <a:pt x="1260613" y="383558"/>
                </a:lnTo>
                <a:lnTo>
                  <a:pt x="1253598" y="393967"/>
                </a:lnTo>
                <a:lnTo>
                  <a:pt x="1243193" y="400987"/>
                </a:lnTo>
                <a:lnTo>
                  <a:pt x="1230455" y="403561"/>
                </a:lnTo>
                <a:close/>
              </a:path>
              <a:path w="5515610" h="1909445">
                <a:moveTo>
                  <a:pt x="1533034" y="406085"/>
                </a:moveTo>
                <a:lnTo>
                  <a:pt x="1519324" y="403313"/>
                </a:lnTo>
                <a:lnTo>
                  <a:pt x="1508125" y="395755"/>
                </a:lnTo>
                <a:lnTo>
                  <a:pt x="1500573" y="384549"/>
                </a:lnTo>
                <a:lnTo>
                  <a:pt x="1497803" y="370830"/>
                </a:lnTo>
                <a:lnTo>
                  <a:pt x="1500573" y="357111"/>
                </a:lnTo>
                <a:lnTo>
                  <a:pt x="1508125" y="345905"/>
                </a:lnTo>
                <a:lnTo>
                  <a:pt x="1519324" y="338347"/>
                </a:lnTo>
                <a:lnTo>
                  <a:pt x="1533034" y="335575"/>
                </a:lnTo>
                <a:lnTo>
                  <a:pt x="1546745" y="338347"/>
                </a:lnTo>
                <a:lnTo>
                  <a:pt x="1557945" y="345905"/>
                </a:lnTo>
                <a:lnTo>
                  <a:pt x="1565498" y="357111"/>
                </a:lnTo>
                <a:lnTo>
                  <a:pt x="1568268" y="370830"/>
                </a:lnTo>
                <a:lnTo>
                  <a:pt x="1565500" y="384549"/>
                </a:lnTo>
                <a:lnTo>
                  <a:pt x="1557951" y="395755"/>
                </a:lnTo>
                <a:lnTo>
                  <a:pt x="1546752" y="403313"/>
                </a:lnTo>
                <a:lnTo>
                  <a:pt x="1533034" y="406085"/>
                </a:lnTo>
                <a:close/>
              </a:path>
              <a:path w="5515610" h="1909445">
                <a:moveTo>
                  <a:pt x="1835605" y="408608"/>
                </a:moveTo>
                <a:lnTo>
                  <a:pt x="1820910" y="405639"/>
                </a:lnTo>
                <a:lnTo>
                  <a:pt x="1808909" y="397541"/>
                </a:lnTo>
                <a:lnTo>
                  <a:pt x="1800817" y="385532"/>
                </a:lnTo>
                <a:lnTo>
                  <a:pt x="1797850" y="370830"/>
                </a:lnTo>
                <a:lnTo>
                  <a:pt x="1800817" y="356128"/>
                </a:lnTo>
                <a:lnTo>
                  <a:pt x="1808909" y="344119"/>
                </a:lnTo>
                <a:lnTo>
                  <a:pt x="1820910" y="336021"/>
                </a:lnTo>
                <a:lnTo>
                  <a:pt x="1835605" y="333052"/>
                </a:lnTo>
                <a:lnTo>
                  <a:pt x="1850301" y="336021"/>
                </a:lnTo>
                <a:lnTo>
                  <a:pt x="1862302" y="344119"/>
                </a:lnTo>
                <a:lnTo>
                  <a:pt x="1870393" y="356128"/>
                </a:lnTo>
                <a:lnTo>
                  <a:pt x="1873360" y="370830"/>
                </a:lnTo>
                <a:lnTo>
                  <a:pt x="1870393" y="385532"/>
                </a:lnTo>
                <a:lnTo>
                  <a:pt x="1862302" y="397541"/>
                </a:lnTo>
                <a:lnTo>
                  <a:pt x="1850301" y="405639"/>
                </a:lnTo>
                <a:lnTo>
                  <a:pt x="1835605" y="408608"/>
                </a:lnTo>
                <a:close/>
              </a:path>
              <a:path w="5515610" h="1909445">
                <a:moveTo>
                  <a:pt x="2138184" y="411972"/>
                </a:moveTo>
                <a:lnTo>
                  <a:pt x="2122183" y="408739"/>
                </a:lnTo>
                <a:lnTo>
                  <a:pt x="2109121" y="399923"/>
                </a:lnTo>
                <a:lnTo>
                  <a:pt x="2100317" y="386845"/>
                </a:lnTo>
                <a:lnTo>
                  <a:pt x="2097089" y="370830"/>
                </a:lnTo>
                <a:lnTo>
                  <a:pt x="2100317" y="354815"/>
                </a:lnTo>
                <a:lnTo>
                  <a:pt x="2109121" y="341738"/>
                </a:lnTo>
                <a:lnTo>
                  <a:pt x="2122183" y="332921"/>
                </a:lnTo>
                <a:lnTo>
                  <a:pt x="2138184" y="329688"/>
                </a:lnTo>
                <a:lnTo>
                  <a:pt x="2154189" y="332921"/>
                </a:lnTo>
                <a:lnTo>
                  <a:pt x="2167263" y="341738"/>
                </a:lnTo>
                <a:lnTo>
                  <a:pt x="2176079" y="354815"/>
                </a:lnTo>
                <a:lnTo>
                  <a:pt x="2179313" y="370830"/>
                </a:lnTo>
                <a:lnTo>
                  <a:pt x="2176079" y="386845"/>
                </a:lnTo>
                <a:lnTo>
                  <a:pt x="2167263" y="399923"/>
                </a:lnTo>
                <a:lnTo>
                  <a:pt x="2154189" y="408739"/>
                </a:lnTo>
                <a:lnTo>
                  <a:pt x="2138184" y="411972"/>
                </a:lnTo>
                <a:close/>
              </a:path>
              <a:path w="5515610" h="1909445">
                <a:moveTo>
                  <a:pt x="2440762" y="414496"/>
                </a:moveTo>
                <a:lnTo>
                  <a:pt x="2423782" y="411065"/>
                </a:lnTo>
                <a:lnTo>
                  <a:pt x="2409915" y="401710"/>
                </a:lnTo>
                <a:lnTo>
                  <a:pt x="2400565" y="387836"/>
                </a:lnTo>
                <a:lnTo>
                  <a:pt x="2397136" y="370847"/>
                </a:lnTo>
                <a:lnTo>
                  <a:pt x="2400565" y="353858"/>
                </a:lnTo>
                <a:lnTo>
                  <a:pt x="2409915" y="339985"/>
                </a:lnTo>
                <a:lnTo>
                  <a:pt x="2423782" y="330631"/>
                </a:lnTo>
                <a:lnTo>
                  <a:pt x="2440762" y="327201"/>
                </a:lnTo>
                <a:lnTo>
                  <a:pt x="2457742" y="330631"/>
                </a:lnTo>
                <a:lnTo>
                  <a:pt x="2471609" y="339985"/>
                </a:lnTo>
                <a:lnTo>
                  <a:pt x="2480959" y="353858"/>
                </a:lnTo>
                <a:lnTo>
                  <a:pt x="2484387" y="370847"/>
                </a:lnTo>
                <a:lnTo>
                  <a:pt x="2480959" y="387836"/>
                </a:lnTo>
                <a:lnTo>
                  <a:pt x="2471609" y="401710"/>
                </a:lnTo>
                <a:lnTo>
                  <a:pt x="2457742" y="411065"/>
                </a:lnTo>
                <a:lnTo>
                  <a:pt x="2440762" y="414496"/>
                </a:lnTo>
                <a:close/>
              </a:path>
              <a:path w="5515610" h="1909445">
                <a:moveTo>
                  <a:pt x="2743340" y="417020"/>
                </a:moveTo>
                <a:lnTo>
                  <a:pt x="2725387" y="413391"/>
                </a:lnTo>
                <a:lnTo>
                  <a:pt x="2710727" y="403496"/>
                </a:lnTo>
                <a:lnTo>
                  <a:pt x="2700843" y="388819"/>
                </a:lnTo>
                <a:lnTo>
                  <a:pt x="2697218" y="370847"/>
                </a:lnTo>
                <a:lnTo>
                  <a:pt x="2700843" y="352876"/>
                </a:lnTo>
                <a:lnTo>
                  <a:pt x="2710727" y="338201"/>
                </a:lnTo>
                <a:lnTo>
                  <a:pt x="2725387" y="328306"/>
                </a:lnTo>
                <a:lnTo>
                  <a:pt x="2743340" y="324677"/>
                </a:lnTo>
                <a:lnTo>
                  <a:pt x="2761313" y="328306"/>
                </a:lnTo>
                <a:lnTo>
                  <a:pt x="2775984" y="338201"/>
                </a:lnTo>
                <a:lnTo>
                  <a:pt x="2785871" y="352876"/>
                </a:lnTo>
                <a:lnTo>
                  <a:pt x="2789496" y="370847"/>
                </a:lnTo>
                <a:lnTo>
                  <a:pt x="2785871" y="388819"/>
                </a:lnTo>
                <a:lnTo>
                  <a:pt x="2775984" y="403496"/>
                </a:lnTo>
                <a:lnTo>
                  <a:pt x="2761313" y="413391"/>
                </a:lnTo>
                <a:lnTo>
                  <a:pt x="2743340" y="417020"/>
                </a:lnTo>
                <a:close/>
              </a:path>
              <a:path w="5515610" h="1909445">
                <a:moveTo>
                  <a:pt x="3045919" y="419540"/>
                </a:moveTo>
                <a:lnTo>
                  <a:pt x="3026986" y="415714"/>
                </a:lnTo>
                <a:lnTo>
                  <a:pt x="3011521" y="405280"/>
                </a:lnTo>
                <a:lnTo>
                  <a:pt x="3001091" y="389803"/>
                </a:lnTo>
                <a:lnTo>
                  <a:pt x="2997266" y="370847"/>
                </a:lnTo>
                <a:lnTo>
                  <a:pt x="3001091" y="351893"/>
                </a:lnTo>
                <a:lnTo>
                  <a:pt x="3011521" y="336415"/>
                </a:lnTo>
                <a:lnTo>
                  <a:pt x="3026986" y="325980"/>
                </a:lnTo>
                <a:lnTo>
                  <a:pt x="3045919" y="322154"/>
                </a:lnTo>
                <a:lnTo>
                  <a:pt x="3064870" y="325980"/>
                </a:lnTo>
                <a:lnTo>
                  <a:pt x="3080346" y="336415"/>
                </a:lnTo>
                <a:lnTo>
                  <a:pt x="3090780" y="351893"/>
                </a:lnTo>
                <a:lnTo>
                  <a:pt x="3094605" y="370847"/>
                </a:lnTo>
                <a:lnTo>
                  <a:pt x="3090780" y="389803"/>
                </a:lnTo>
                <a:lnTo>
                  <a:pt x="3080346" y="405280"/>
                </a:lnTo>
                <a:lnTo>
                  <a:pt x="3064870" y="415714"/>
                </a:lnTo>
                <a:lnTo>
                  <a:pt x="3045919" y="419540"/>
                </a:lnTo>
                <a:close/>
              </a:path>
              <a:path w="5515610" h="1909445">
                <a:moveTo>
                  <a:pt x="3348497" y="422064"/>
                </a:moveTo>
                <a:lnTo>
                  <a:pt x="3328572" y="418040"/>
                </a:lnTo>
                <a:lnTo>
                  <a:pt x="3312303" y="407064"/>
                </a:lnTo>
                <a:lnTo>
                  <a:pt x="3301335" y="390785"/>
                </a:lnTo>
                <a:lnTo>
                  <a:pt x="3297314" y="370847"/>
                </a:lnTo>
                <a:lnTo>
                  <a:pt x="3301335" y="350909"/>
                </a:lnTo>
                <a:lnTo>
                  <a:pt x="3312303" y="334629"/>
                </a:lnTo>
                <a:lnTo>
                  <a:pt x="3328572" y="323654"/>
                </a:lnTo>
                <a:lnTo>
                  <a:pt x="3348497" y="319630"/>
                </a:lnTo>
                <a:lnTo>
                  <a:pt x="3368428" y="323654"/>
                </a:lnTo>
                <a:lnTo>
                  <a:pt x="3384708" y="334629"/>
                </a:lnTo>
                <a:lnTo>
                  <a:pt x="3395687" y="350909"/>
                </a:lnTo>
                <a:lnTo>
                  <a:pt x="3399714" y="370847"/>
                </a:lnTo>
                <a:lnTo>
                  <a:pt x="3395687" y="390785"/>
                </a:lnTo>
                <a:lnTo>
                  <a:pt x="3384708" y="407064"/>
                </a:lnTo>
                <a:lnTo>
                  <a:pt x="3368428" y="418040"/>
                </a:lnTo>
                <a:lnTo>
                  <a:pt x="3348497" y="422064"/>
                </a:lnTo>
                <a:close/>
              </a:path>
              <a:path w="5515610" h="1909445">
                <a:moveTo>
                  <a:pt x="3651075" y="425428"/>
                </a:moveTo>
                <a:lnTo>
                  <a:pt x="3629859" y="421139"/>
                </a:lnTo>
                <a:lnTo>
                  <a:pt x="3612528" y="409443"/>
                </a:lnTo>
                <a:lnTo>
                  <a:pt x="3600839" y="392099"/>
                </a:lnTo>
                <a:lnTo>
                  <a:pt x="3596552" y="370864"/>
                </a:lnTo>
                <a:lnTo>
                  <a:pt x="3600839" y="349630"/>
                </a:lnTo>
                <a:lnTo>
                  <a:pt x="3612528" y="332286"/>
                </a:lnTo>
                <a:lnTo>
                  <a:pt x="3629859" y="320589"/>
                </a:lnTo>
                <a:lnTo>
                  <a:pt x="3651075" y="316300"/>
                </a:lnTo>
                <a:lnTo>
                  <a:pt x="3672311" y="320589"/>
                </a:lnTo>
                <a:lnTo>
                  <a:pt x="3689653" y="332286"/>
                </a:lnTo>
                <a:lnTo>
                  <a:pt x="3701345" y="349630"/>
                </a:lnTo>
                <a:lnTo>
                  <a:pt x="3705633" y="370864"/>
                </a:lnTo>
                <a:lnTo>
                  <a:pt x="3701345" y="392099"/>
                </a:lnTo>
                <a:lnTo>
                  <a:pt x="3689653" y="409443"/>
                </a:lnTo>
                <a:lnTo>
                  <a:pt x="3672311" y="421139"/>
                </a:lnTo>
                <a:lnTo>
                  <a:pt x="3651075" y="425428"/>
                </a:lnTo>
                <a:close/>
              </a:path>
              <a:path w="5515610" h="1909445">
                <a:moveTo>
                  <a:pt x="3953688" y="427952"/>
                </a:moveTo>
                <a:lnTo>
                  <a:pt x="3931478" y="423464"/>
                </a:lnTo>
                <a:lnTo>
                  <a:pt x="3913343" y="411229"/>
                </a:lnTo>
                <a:lnTo>
                  <a:pt x="3901117" y="393083"/>
                </a:lnTo>
                <a:lnTo>
                  <a:pt x="3896633" y="370864"/>
                </a:lnTo>
                <a:lnTo>
                  <a:pt x="3901117" y="348646"/>
                </a:lnTo>
                <a:lnTo>
                  <a:pt x="3913343" y="330500"/>
                </a:lnTo>
                <a:lnTo>
                  <a:pt x="3931478" y="318264"/>
                </a:lnTo>
                <a:lnTo>
                  <a:pt x="3953688" y="313776"/>
                </a:lnTo>
                <a:lnTo>
                  <a:pt x="3975877" y="318264"/>
                </a:lnTo>
                <a:lnTo>
                  <a:pt x="3994002" y="330500"/>
                </a:lnTo>
                <a:lnTo>
                  <a:pt x="4006225" y="348646"/>
                </a:lnTo>
                <a:lnTo>
                  <a:pt x="4010708" y="370864"/>
                </a:lnTo>
                <a:lnTo>
                  <a:pt x="4006230" y="393083"/>
                </a:lnTo>
                <a:lnTo>
                  <a:pt x="3994015" y="411229"/>
                </a:lnTo>
                <a:lnTo>
                  <a:pt x="3975891" y="423464"/>
                </a:lnTo>
                <a:lnTo>
                  <a:pt x="3953688" y="427952"/>
                </a:lnTo>
                <a:close/>
              </a:path>
              <a:path w="5515610" h="1909445">
                <a:moveTo>
                  <a:pt x="4256266" y="430475"/>
                </a:moveTo>
                <a:lnTo>
                  <a:pt x="4233078" y="425790"/>
                </a:lnTo>
                <a:lnTo>
                  <a:pt x="4214137" y="413013"/>
                </a:lnTo>
                <a:lnTo>
                  <a:pt x="4201365" y="394065"/>
                </a:lnTo>
                <a:lnTo>
                  <a:pt x="4196681" y="370864"/>
                </a:lnTo>
                <a:lnTo>
                  <a:pt x="4201365" y="347663"/>
                </a:lnTo>
                <a:lnTo>
                  <a:pt x="4214137" y="328716"/>
                </a:lnTo>
                <a:lnTo>
                  <a:pt x="4233078" y="315941"/>
                </a:lnTo>
                <a:lnTo>
                  <a:pt x="4256266" y="311256"/>
                </a:lnTo>
                <a:lnTo>
                  <a:pt x="4279449" y="315941"/>
                </a:lnTo>
                <a:lnTo>
                  <a:pt x="4298377" y="328716"/>
                </a:lnTo>
                <a:lnTo>
                  <a:pt x="4311138" y="347663"/>
                </a:lnTo>
                <a:lnTo>
                  <a:pt x="4315816" y="370864"/>
                </a:lnTo>
                <a:lnTo>
                  <a:pt x="4311138" y="394065"/>
                </a:lnTo>
                <a:lnTo>
                  <a:pt x="4298377" y="413013"/>
                </a:lnTo>
                <a:lnTo>
                  <a:pt x="4279449" y="425790"/>
                </a:lnTo>
                <a:lnTo>
                  <a:pt x="4256266" y="430475"/>
                </a:lnTo>
                <a:close/>
              </a:path>
              <a:path w="5515610" h="1909445">
                <a:moveTo>
                  <a:pt x="4558844" y="434679"/>
                </a:moveTo>
                <a:lnTo>
                  <a:pt x="4534020" y="429666"/>
                </a:lnTo>
                <a:lnTo>
                  <a:pt x="4513751" y="415994"/>
                </a:lnTo>
                <a:lnTo>
                  <a:pt x="4500086" y="395715"/>
                </a:lnTo>
                <a:lnTo>
                  <a:pt x="4495076" y="370881"/>
                </a:lnTo>
                <a:lnTo>
                  <a:pt x="4500086" y="346046"/>
                </a:lnTo>
                <a:lnTo>
                  <a:pt x="4513751" y="325767"/>
                </a:lnTo>
                <a:lnTo>
                  <a:pt x="4534020" y="312095"/>
                </a:lnTo>
                <a:lnTo>
                  <a:pt x="4558844" y="307082"/>
                </a:lnTo>
                <a:lnTo>
                  <a:pt x="4583649" y="312095"/>
                </a:lnTo>
                <a:lnTo>
                  <a:pt x="4603908" y="325767"/>
                </a:lnTo>
                <a:lnTo>
                  <a:pt x="4617569" y="346046"/>
                </a:lnTo>
                <a:lnTo>
                  <a:pt x="4622579" y="370881"/>
                </a:lnTo>
                <a:lnTo>
                  <a:pt x="4617569" y="395715"/>
                </a:lnTo>
                <a:lnTo>
                  <a:pt x="4603908" y="415994"/>
                </a:lnTo>
                <a:lnTo>
                  <a:pt x="4583649" y="429666"/>
                </a:lnTo>
                <a:lnTo>
                  <a:pt x="4558844" y="434679"/>
                </a:lnTo>
                <a:close/>
              </a:path>
              <a:path w="5515610" h="1909445">
                <a:moveTo>
                  <a:pt x="4861422" y="438043"/>
                </a:moveTo>
                <a:lnTo>
                  <a:pt x="4835288" y="432765"/>
                </a:lnTo>
                <a:lnTo>
                  <a:pt x="4813946" y="418371"/>
                </a:lnTo>
                <a:lnTo>
                  <a:pt x="4799557" y="397022"/>
                </a:lnTo>
                <a:lnTo>
                  <a:pt x="4794280" y="370881"/>
                </a:lnTo>
                <a:lnTo>
                  <a:pt x="4799557" y="344741"/>
                </a:lnTo>
                <a:lnTo>
                  <a:pt x="4813946" y="323392"/>
                </a:lnTo>
                <a:lnTo>
                  <a:pt x="4835288" y="308997"/>
                </a:lnTo>
                <a:lnTo>
                  <a:pt x="4861422" y="303718"/>
                </a:lnTo>
                <a:lnTo>
                  <a:pt x="4887537" y="308997"/>
                </a:lnTo>
                <a:lnTo>
                  <a:pt x="4908869" y="323392"/>
                </a:lnTo>
                <a:lnTo>
                  <a:pt x="4923255" y="344741"/>
                </a:lnTo>
                <a:lnTo>
                  <a:pt x="4928531" y="370881"/>
                </a:lnTo>
                <a:lnTo>
                  <a:pt x="4923255" y="397022"/>
                </a:lnTo>
                <a:lnTo>
                  <a:pt x="4908869" y="418371"/>
                </a:lnTo>
                <a:lnTo>
                  <a:pt x="4887537" y="432765"/>
                </a:lnTo>
                <a:lnTo>
                  <a:pt x="4861422" y="438043"/>
                </a:lnTo>
                <a:close/>
              </a:path>
              <a:path w="5515610" h="1909445">
                <a:moveTo>
                  <a:pt x="5164000" y="442247"/>
                </a:moveTo>
                <a:lnTo>
                  <a:pt x="5136231" y="436641"/>
                </a:lnTo>
                <a:lnTo>
                  <a:pt x="5113560" y="421349"/>
                </a:lnTo>
                <a:lnTo>
                  <a:pt x="5098278" y="398665"/>
                </a:lnTo>
                <a:lnTo>
                  <a:pt x="5092675" y="370881"/>
                </a:lnTo>
                <a:lnTo>
                  <a:pt x="5098278" y="343097"/>
                </a:lnTo>
                <a:lnTo>
                  <a:pt x="5113560" y="320413"/>
                </a:lnTo>
                <a:lnTo>
                  <a:pt x="5136231" y="305121"/>
                </a:lnTo>
                <a:lnTo>
                  <a:pt x="5164000" y="299514"/>
                </a:lnTo>
                <a:lnTo>
                  <a:pt x="5191756" y="305121"/>
                </a:lnTo>
                <a:lnTo>
                  <a:pt x="5214429" y="320413"/>
                </a:lnTo>
                <a:lnTo>
                  <a:pt x="5229719" y="343097"/>
                </a:lnTo>
                <a:lnTo>
                  <a:pt x="5235327" y="370881"/>
                </a:lnTo>
                <a:lnTo>
                  <a:pt x="5229719" y="398665"/>
                </a:lnTo>
                <a:lnTo>
                  <a:pt x="5214429" y="421349"/>
                </a:lnTo>
                <a:lnTo>
                  <a:pt x="5191756" y="436641"/>
                </a:lnTo>
                <a:lnTo>
                  <a:pt x="5164000" y="442247"/>
                </a:lnTo>
                <a:close/>
              </a:path>
              <a:path w="5515610" h="1909445">
                <a:moveTo>
                  <a:pt x="5466579" y="419574"/>
                </a:moveTo>
                <a:lnTo>
                  <a:pt x="5447628" y="415748"/>
                </a:lnTo>
                <a:lnTo>
                  <a:pt x="5432152" y="405314"/>
                </a:lnTo>
                <a:lnTo>
                  <a:pt x="5421718" y="389836"/>
                </a:lnTo>
                <a:lnTo>
                  <a:pt x="5417892" y="370881"/>
                </a:lnTo>
                <a:lnTo>
                  <a:pt x="5421718" y="351926"/>
                </a:lnTo>
                <a:lnTo>
                  <a:pt x="5432152" y="336449"/>
                </a:lnTo>
                <a:lnTo>
                  <a:pt x="5447628" y="326014"/>
                </a:lnTo>
                <a:lnTo>
                  <a:pt x="5466579" y="322187"/>
                </a:lnTo>
                <a:lnTo>
                  <a:pt x="5485511" y="326014"/>
                </a:lnTo>
                <a:lnTo>
                  <a:pt x="5500977" y="336449"/>
                </a:lnTo>
                <a:lnTo>
                  <a:pt x="5511407" y="351926"/>
                </a:lnTo>
                <a:lnTo>
                  <a:pt x="5515232" y="370881"/>
                </a:lnTo>
                <a:lnTo>
                  <a:pt x="5511407" y="389836"/>
                </a:lnTo>
                <a:lnTo>
                  <a:pt x="5500977" y="405314"/>
                </a:lnTo>
                <a:lnTo>
                  <a:pt x="5485511" y="415748"/>
                </a:lnTo>
                <a:lnTo>
                  <a:pt x="5466579" y="419574"/>
                </a:lnTo>
                <a:close/>
              </a:path>
              <a:path w="5515610" h="1909445">
                <a:moveTo>
                  <a:pt x="20139" y="693824"/>
                </a:moveTo>
                <a:lnTo>
                  <a:pt x="12298" y="692242"/>
                </a:lnTo>
                <a:lnTo>
                  <a:pt x="5896" y="687925"/>
                </a:lnTo>
                <a:lnTo>
                  <a:pt x="1581" y="681520"/>
                </a:lnTo>
                <a:lnTo>
                  <a:pt x="0" y="673675"/>
                </a:lnTo>
                <a:lnTo>
                  <a:pt x="1581" y="665829"/>
                </a:lnTo>
                <a:lnTo>
                  <a:pt x="5896" y="659425"/>
                </a:lnTo>
                <a:lnTo>
                  <a:pt x="12298" y="655108"/>
                </a:lnTo>
                <a:lnTo>
                  <a:pt x="20139" y="653526"/>
                </a:lnTo>
                <a:lnTo>
                  <a:pt x="27980" y="655108"/>
                </a:lnTo>
                <a:lnTo>
                  <a:pt x="34381" y="659425"/>
                </a:lnTo>
                <a:lnTo>
                  <a:pt x="38696" y="665829"/>
                </a:lnTo>
                <a:lnTo>
                  <a:pt x="40278" y="673675"/>
                </a:lnTo>
                <a:lnTo>
                  <a:pt x="38696" y="681520"/>
                </a:lnTo>
                <a:lnTo>
                  <a:pt x="34381" y="687925"/>
                </a:lnTo>
                <a:lnTo>
                  <a:pt x="27980" y="692242"/>
                </a:lnTo>
                <a:lnTo>
                  <a:pt x="20139" y="693824"/>
                </a:lnTo>
                <a:close/>
              </a:path>
              <a:path w="5515610" h="1909445">
                <a:moveTo>
                  <a:pt x="322717" y="697191"/>
                </a:moveTo>
                <a:lnTo>
                  <a:pt x="313571" y="695343"/>
                </a:lnTo>
                <a:lnTo>
                  <a:pt x="306101" y="690303"/>
                </a:lnTo>
                <a:lnTo>
                  <a:pt x="301064" y="682828"/>
                </a:lnTo>
                <a:lnTo>
                  <a:pt x="299217" y="673675"/>
                </a:lnTo>
                <a:lnTo>
                  <a:pt x="301064" y="664524"/>
                </a:lnTo>
                <a:lnTo>
                  <a:pt x="306101" y="657050"/>
                </a:lnTo>
                <a:lnTo>
                  <a:pt x="313571" y="652010"/>
                </a:lnTo>
                <a:lnTo>
                  <a:pt x="322717" y="650162"/>
                </a:lnTo>
                <a:lnTo>
                  <a:pt x="331863" y="652010"/>
                </a:lnTo>
                <a:lnTo>
                  <a:pt x="339333" y="657050"/>
                </a:lnTo>
                <a:lnTo>
                  <a:pt x="344370" y="664524"/>
                </a:lnTo>
                <a:lnTo>
                  <a:pt x="346217" y="673675"/>
                </a:lnTo>
                <a:lnTo>
                  <a:pt x="344370" y="682828"/>
                </a:lnTo>
                <a:lnTo>
                  <a:pt x="339333" y="690303"/>
                </a:lnTo>
                <a:lnTo>
                  <a:pt x="331863" y="695343"/>
                </a:lnTo>
                <a:lnTo>
                  <a:pt x="322717" y="697191"/>
                </a:lnTo>
                <a:close/>
              </a:path>
              <a:path w="5515610" h="1909445">
                <a:moveTo>
                  <a:pt x="625299" y="699712"/>
                </a:moveTo>
                <a:lnTo>
                  <a:pt x="615179" y="697667"/>
                </a:lnTo>
                <a:lnTo>
                  <a:pt x="606912" y="692089"/>
                </a:lnTo>
                <a:lnTo>
                  <a:pt x="601337" y="683818"/>
                </a:lnTo>
                <a:lnTo>
                  <a:pt x="599292" y="673692"/>
                </a:lnTo>
                <a:lnTo>
                  <a:pt x="601337" y="663567"/>
                </a:lnTo>
                <a:lnTo>
                  <a:pt x="606912" y="655296"/>
                </a:lnTo>
                <a:lnTo>
                  <a:pt x="615179" y="649718"/>
                </a:lnTo>
                <a:lnTo>
                  <a:pt x="625299" y="647672"/>
                </a:lnTo>
                <a:lnTo>
                  <a:pt x="635417" y="649718"/>
                </a:lnTo>
                <a:lnTo>
                  <a:pt x="643683" y="655296"/>
                </a:lnTo>
                <a:lnTo>
                  <a:pt x="649257" y="663567"/>
                </a:lnTo>
                <a:lnTo>
                  <a:pt x="651302" y="673692"/>
                </a:lnTo>
                <a:lnTo>
                  <a:pt x="649260" y="683818"/>
                </a:lnTo>
                <a:lnTo>
                  <a:pt x="643689" y="692089"/>
                </a:lnTo>
                <a:lnTo>
                  <a:pt x="635424" y="697667"/>
                </a:lnTo>
                <a:lnTo>
                  <a:pt x="625299" y="699712"/>
                </a:lnTo>
                <a:close/>
              </a:path>
              <a:path w="5515610" h="1909445">
                <a:moveTo>
                  <a:pt x="927877" y="703076"/>
                </a:moveTo>
                <a:lnTo>
                  <a:pt x="916445" y="700767"/>
                </a:lnTo>
                <a:lnTo>
                  <a:pt x="907110" y="694471"/>
                </a:lnTo>
                <a:lnTo>
                  <a:pt x="900818" y="685131"/>
                </a:lnTo>
                <a:lnTo>
                  <a:pt x="898510" y="673692"/>
                </a:lnTo>
                <a:lnTo>
                  <a:pt x="900818" y="662253"/>
                </a:lnTo>
                <a:lnTo>
                  <a:pt x="907110" y="652913"/>
                </a:lnTo>
                <a:lnTo>
                  <a:pt x="916445" y="646616"/>
                </a:lnTo>
                <a:lnTo>
                  <a:pt x="927877" y="644308"/>
                </a:lnTo>
                <a:lnTo>
                  <a:pt x="939309" y="646616"/>
                </a:lnTo>
                <a:lnTo>
                  <a:pt x="948644" y="652913"/>
                </a:lnTo>
                <a:lnTo>
                  <a:pt x="954937" y="662253"/>
                </a:lnTo>
                <a:lnTo>
                  <a:pt x="957244" y="673692"/>
                </a:lnTo>
                <a:lnTo>
                  <a:pt x="954937" y="685131"/>
                </a:lnTo>
                <a:lnTo>
                  <a:pt x="948644" y="694471"/>
                </a:lnTo>
                <a:lnTo>
                  <a:pt x="939309" y="700767"/>
                </a:lnTo>
                <a:lnTo>
                  <a:pt x="927877" y="703076"/>
                </a:lnTo>
                <a:close/>
              </a:path>
              <a:path w="5515610" h="1909445">
                <a:moveTo>
                  <a:pt x="1230455" y="706440"/>
                </a:moveTo>
                <a:lnTo>
                  <a:pt x="1217718" y="703865"/>
                </a:lnTo>
                <a:lnTo>
                  <a:pt x="1207315" y="696846"/>
                </a:lnTo>
                <a:lnTo>
                  <a:pt x="1200300" y="686437"/>
                </a:lnTo>
                <a:lnTo>
                  <a:pt x="1197728" y="673692"/>
                </a:lnTo>
                <a:lnTo>
                  <a:pt x="1200300" y="660947"/>
                </a:lnTo>
                <a:lnTo>
                  <a:pt x="1207315" y="650537"/>
                </a:lnTo>
                <a:lnTo>
                  <a:pt x="1217718" y="643518"/>
                </a:lnTo>
                <a:lnTo>
                  <a:pt x="1230455" y="640944"/>
                </a:lnTo>
                <a:lnTo>
                  <a:pt x="1243193" y="643518"/>
                </a:lnTo>
                <a:lnTo>
                  <a:pt x="1253598" y="650537"/>
                </a:lnTo>
                <a:lnTo>
                  <a:pt x="1260613" y="660947"/>
                </a:lnTo>
                <a:lnTo>
                  <a:pt x="1263186" y="673692"/>
                </a:lnTo>
                <a:lnTo>
                  <a:pt x="1260613" y="686437"/>
                </a:lnTo>
                <a:lnTo>
                  <a:pt x="1253598" y="696846"/>
                </a:lnTo>
                <a:lnTo>
                  <a:pt x="1243193" y="703865"/>
                </a:lnTo>
                <a:lnTo>
                  <a:pt x="1230455" y="706440"/>
                </a:lnTo>
                <a:close/>
              </a:path>
              <a:path w="5515610" h="1909445">
                <a:moveTo>
                  <a:pt x="1533034" y="708963"/>
                </a:moveTo>
                <a:lnTo>
                  <a:pt x="1519324" y="706192"/>
                </a:lnTo>
                <a:lnTo>
                  <a:pt x="1508125" y="698634"/>
                </a:lnTo>
                <a:lnTo>
                  <a:pt x="1500573" y="687427"/>
                </a:lnTo>
                <a:lnTo>
                  <a:pt x="1497803" y="673709"/>
                </a:lnTo>
                <a:lnTo>
                  <a:pt x="1500573" y="659990"/>
                </a:lnTo>
                <a:lnTo>
                  <a:pt x="1508125" y="648783"/>
                </a:lnTo>
                <a:lnTo>
                  <a:pt x="1519324" y="641226"/>
                </a:lnTo>
                <a:lnTo>
                  <a:pt x="1533034" y="638454"/>
                </a:lnTo>
                <a:lnTo>
                  <a:pt x="1546745" y="641226"/>
                </a:lnTo>
                <a:lnTo>
                  <a:pt x="1557945" y="648783"/>
                </a:lnTo>
                <a:lnTo>
                  <a:pt x="1565498" y="659990"/>
                </a:lnTo>
                <a:lnTo>
                  <a:pt x="1568268" y="673709"/>
                </a:lnTo>
                <a:lnTo>
                  <a:pt x="1565500" y="687427"/>
                </a:lnTo>
                <a:lnTo>
                  <a:pt x="1557951" y="698634"/>
                </a:lnTo>
                <a:lnTo>
                  <a:pt x="1546752" y="706192"/>
                </a:lnTo>
                <a:lnTo>
                  <a:pt x="1533034" y="708963"/>
                </a:lnTo>
                <a:close/>
              </a:path>
              <a:path w="5515610" h="1909445">
                <a:moveTo>
                  <a:pt x="1835605" y="711487"/>
                </a:moveTo>
                <a:lnTo>
                  <a:pt x="1820910" y="708517"/>
                </a:lnTo>
                <a:lnTo>
                  <a:pt x="1808909" y="700420"/>
                </a:lnTo>
                <a:lnTo>
                  <a:pt x="1800817" y="688411"/>
                </a:lnTo>
                <a:lnTo>
                  <a:pt x="1797850" y="673709"/>
                </a:lnTo>
                <a:lnTo>
                  <a:pt x="1800817" y="659008"/>
                </a:lnTo>
                <a:lnTo>
                  <a:pt x="1808909" y="646999"/>
                </a:lnTo>
                <a:lnTo>
                  <a:pt x="1820910" y="638900"/>
                </a:lnTo>
                <a:lnTo>
                  <a:pt x="1835605" y="635930"/>
                </a:lnTo>
                <a:lnTo>
                  <a:pt x="1850301" y="638900"/>
                </a:lnTo>
                <a:lnTo>
                  <a:pt x="1862302" y="646999"/>
                </a:lnTo>
                <a:lnTo>
                  <a:pt x="1870393" y="659008"/>
                </a:lnTo>
                <a:lnTo>
                  <a:pt x="1873360" y="673709"/>
                </a:lnTo>
                <a:lnTo>
                  <a:pt x="1870393" y="688411"/>
                </a:lnTo>
                <a:lnTo>
                  <a:pt x="1862302" y="700420"/>
                </a:lnTo>
                <a:lnTo>
                  <a:pt x="1850301" y="708517"/>
                </a:lnTo>
                <a:lnTo>
                  <a:pt x="1835605" y="711487"/>
                </a:lnTo>
                <a:close/>
              </a:path>
              <a:path w="5515610" h="1909445">
                <a:moveTo>
                  <a:pt x="2138184" y="714851"/>
                </a:moveTo>
                <a:lnTo>
                  <a:pt x="2122183" y="711618"/>
                </a:lnTo>
                <a:lnTo>
                  <a:pt x="2109121" y="702801"/>
                </a:lnTo>
                <a:lnTo>
                  <a:pt x="2100317" y="689724"/>
                </a:lnTo>
                <a:lnTo>
                  <a:pt x="2097089" y="673709"/>
                </a:lnTo>
                <a:lnTo>
                  <a:pt x="2100317" y="657694"/>
                </a:lnTo>
                <a:lnTo>
                  <a:pt x="2109121" y="644616"/>
                </a:lnTo>
                <a:lnTo>
                  <a:pt x="2122183" y="635799"/>
                </a:lnTo>
                <a:lnTo>
                  <a:pt x="2138184" y="632566"/>
                </a:lnTo>
                <a:lnTo>
                  <a:pt x="2154189" y="635799"/>
                </a:lnTo>
                <a:lnTo>
                  <a:pt x="2167263" y="644616"/>
                </a:lnTo>
                <a:lnTo>
                  <a:pt x="2176079" y="657694"/>
                </a:lnTo>
                <a:lnTo>
                  <a:pt x="2179313" y="673709"/>
                </a:lnTo>
                <a:lnTo>
                  <a:pt x="2176079" y="689724"/>
                </a:lnTo>
                <a:lnTo>
                  <a:pt x="2167263" y="702801"/>
                </a:lnTo>
                <a:lnTo>
                  <a:pt x="2154189" y="711618"/>
                </a:lnTo>
                <a:lnTo>
                  <a:pt x="2138184" y="714851"/>
                </a:lnTo>
                <a:close/>
              </a:path>
              <a:path w="5515610" h="1909445">
                <a:moveTo>
                  <a:pt x="2440762" y="717375"/>
                </a:moveTo>
                <a:lnTo>
                  <a:pt x="2423782" y="713944"/>
                </a:lnTo>
                <a:lnTo>
                  <a:pt x="2409915" y="704589"/>
                </a:lnTo>
                <a:lnTo>
                  <a:pt x="2400565" y="690714"/>
                </a:lnTo>
                <a:lnTo>
                  <a:pt x="2397136" y="673726"/>
                </a:lnTo>
                <a:lnTo>
                  <a:pt x="2400565" y="656737"/>
                </a:lnTo>
                <a:lnTo>
                  <a:pt x="2409915" y="642862"/>
                </a:lnTo>
                <a:lnTo>
                  <a:pt x="2423782" y="633507"/>
                </a:lnTo>
                <a:lnTo>
                  <a:pt x="2440762" y="630076"/>
                </a:lnTo>
                <a:lnTo>
                  <a:pt x="2457742" y="633507"/>
                </a:lnTo>
                <a:lnTo>
                  <a:pt x="2471609" y="642862"/>
                </a:lnTo>
                <a:lnTo>
                  <a:pt x="2480959" y="656737"/>
                </a:lnTo>
                <a:lnTo>
                  <a:pt x="2484387" y="673726"/>
                </a:lnTo>
                <a:lnTo>
                  <a:pt x="2480959" y="690714"/>
                </a:lnTo>
                <a:lnTo>
                  <a:pt x="2471609" y="704589"/>
                </a:lnTo>
                <a:lnTo>
                  <a:pt x="2457742" y="713944"/>
                </a:lnTo>
                <a:lnTo>
                  <a:pt x="2440762" y="717375"/>
                </a:lnTo>
                <a:close/>
              </a:path>
              <a:path w="5515610" h="1909445">
                <a:moveTo>
                  <a:pt x="2743340" y="719898"/>
                </a:moveTo>
                <a:lnTo>
                  <a:pt x="2725387" y="716270"/>
                </a:lnTo>
                <a:lnTo>
                  <a:pt x="2710727" y="706375"/>
                </a:lnTo>
                <a:lnTo>
                  <a:pt x="2700843" y="691698"/>
                </a:lnTo>
                <a:lnTo>
                  <a:pt x="2697218" y="673726"/>
                </a:lnTo>
                <a:lnTo>
                  <a:pt x="2700843" y="655755"/>
                </a:lnTo>
                <a:lnTo>
                  <a:pt x="2710727" y="641079"/>
                </a:lnTo>
                <a:lnTo>
                  <a:pt x="2725387" y="631184"/>
                </a:lnTo>
                <a:lnTo>
                  <a:pt x="2743340" y="627556"/>
                </a:lnTo>
                <a:lnTo>
                  <a:pt x="2761313" y="631184"/>
                </a:lnTo>
                <a:lnTo>
                  <a:pt x="2775984" y="641079"/>
                </a:lnTo>
                <a:lnTo>
                  <a:pt x="2785871" y="655755"/>
                </a:lnTo>
                <a:lnTo>
                  <a:pt x="2789496" y="673726"/>
                </a:lnTo>
                <a:lnTo>
                  <a:pt x="2785871" y="691698"/>
                </a:lnTo>
                <a:lnTo>
                  <a:pt x="2775984" y="706375"/>
                </a:lnTo>
                <a:lnTo>
                  <a:pt x="2761313" y="716270"/>
                </a:lnTo>
                <a:lnTo>
                  <a:pt x="2743340" y="719898"/>
                </a:lnTo>
                <a:close/>
              </a:path>
              <a:path w="5515610" h="1909445">
                <a:moveTo>
                  <a:pt x="3045919" y="722419"/>
                </a:moveTo>
                <a:lnTo>
                  <a:pt x="3026986" y="718592"/>
                </a:lnTo>
                <a:lnTo>
                  <a:pt x="3011521" y="708157"/>
                </a:lnTo>
                <a:lnTo>
                  <a:pt x="3001091" y="692680"/>
                </a:lnTo>
                <a:lnTo>
                  <a:pt x="2997266" y="673726"/>
                </a:lnTo>
                <a:lnTo>
                  <a:pt x="3001091" y="654771"/>
                </a:lnTo>
                <a:lnTo>
                  <a:pt x="3011521" y="639294"/>
                </a:lnTo>
                <a:lnTo>
                  <a:pt x="3026986" y="628859"/>
                </a:lnTo>
                <a:lnTo>
                  <a:pt x="3045919" y="625032"/>
                </a:lnTo>
                <a:lnTo>
                  <a:pt x="3064870" y="628859"/>
                </a:lnTo>
                <a:lnTo>
                  <a:pt x="3080346" y="639294"/>
                </a:lnTo>
                <a:lnTo>
                  <a:pt x="3090780" y="654771"/>
                </a:lnTo>
                <a:lnTo>
                  <a:pt x="3094605" y="673726"/>
                </a:lnTo>
                <a:lnTo>
                  <a:pt x="3090780" y="692680"/>
                </a:lnTo>
                <a:lnTo>
                  <a:pt x="3080346" y="708157"/>
                </a:lnTo>
                <a:lnTo>
                  <a:pt x="3064870" y="718592"/>
                </a:lnTo>
                <a:lnTo>
                  <a:pt x="3045919" y="722419"/>
                </a:lnTo>
                <a:close/>
              </a:path>
              <a:path w="5515610" h="1909445">
                <a:moveTo>
                  <a:pt x="3348497" y="724942"/>
                </a:moveTo>
                <a:lnTo>
                  <a:pt x="3328572" y="720918"/>
                </a:lnTo>
                <a:lnTo>
                  <a:pt x="3312303" y="709943"/>
                </a:lnTo>
                <a:lnTo>
                  <a:pt x="3301335" y="693663"/>
                </a:lnTo>
                <a:lnTo>
                  <a:pt x="3297314" y="673726"/>
                </a:lnTo>
                <a:lnTo>
                  <a:pt x="3301335" y="653788"/>
                </a:lnTo>
                <a:lnTo>
                  <a:pt x="3312303" y="637508"/>
                </a:lnTo>
                <a:lnTo>
                  <a:pt x="3328572" y="626533"/>
                </a:lnTo>
                <a:lnTo>
                  <a:pt x="3348497" y="622509"/>
                </a:lnTo>
                <a:lnTo>
                  <a:pt x="3368428" y="626533"/>
                </a:lnTo>
                <a:lnTo>
                  <a:pt x="3384708" y="637508"/>
                </a:lnTo>
                <a:lnTo>
                  <a:pt x="3395687" y="653788"/>
                </a:lnTo>
                <a:lnTo>
                  <a:pt x="3399714" y="673726"/>
                </a:lnTo>
                <a:lnTo>
                  <a:pt x="3395687" y="693663"/>
                </a:lnTo>
                <a:lnTo>
                  <a:pt x="3384708" y="709943"/>
                </a:lnTo>
                <a:lnTo>
                  <a:pt x="3368428" y="720918"/>
                </a:lnTo>
                <a:lnTo>
                  <a:pt x="3348497" y="724942"/>
                </a:lnTo>
                <a:close/>
              </a:path>
              <a:path w="5515610" h="1909445">
                <a:moveTo>
                  <a:pt x="3651075" y="728306"/>
                </a:moveTo>
                <a:lnTo>
                  <a:pt x="3629859" y="724017"/>
                </a:lnTo>
                <a:lnTo>
                  <a:pt x="3612528" y="712322"/>
                </a:lnTo>
                <a:lnTo>
                  <a:pt x="3600839" y="694977"/>
                </a:lnTo>
                <a:lnTo>
                  <a:pt x="3596552" y="673742"/>
                </a:lnTo>
                <a:lnTo>
                  <a:pt x="3600839" y="652509"/>
                </a:lnTo>
                <a:lnTo>
                  <a:pt x="3612528" y="635164"/>
                </a:lnTo>
                <a:lnTo>
                  <a:pt x="3629859" y="623468"/>
                </a:lnTo>
                <a:lnTo>
                  <a:pt x="3651075" y="619178"/>
                </a:lnTo>
                <a:lnTo>
                  <a:pt x="3672311" y="623468"/>
                </a:lnTo>
                <a:lnTo>
                  <a:pt x="3689653" y="635164"/>
                </a:lnTo>
                <a:lnTo>
                  <a:pt x="3701345" y="652509"/>
                </a:lnTo>
                <a:lnTo>
                  <a:pt x="3705633" y="673742"/>
                </a:lnTo>
                <a:lnTo>
                  <a:pt x="3701345" y="694977"/>
                </a:lnTo>
                <a:lnTo>
                  <a:pt x="3689653" y="712322"/>
                </a:lnTo>
                <a:lnTo>
                  <a:pt x="3672311" y="724017"/>
                </a:lnTo>
                <a:lnTo>
                  <a:pt x="3651075" y="728306"/>
                </a:lnTo>
                <a:close/>
              </a:path>
              <a:path w="5515610" h="1909445">
                <a:moveTo>
                  <a:pt x="3953688" y="730830"/>
                </a:moveTo>
                <a:lnTo>
                  <a:pt x="3931478" y="726343"/>
                </a:lnTo>
                <a:lnTo>
                  <a:pt x="3913343" y="714106"/>
                </a:lnTo>
                <a:lnTo>
                  <a:pt x="3901117" y="695960"/>
                </a:lnTo>
                <a:lnTo>
                  <a:pt x="3896633" y="673742"/>
                </a:lnTo>
                <a:lnTo>
                  <a:pt x="3901117" y="651525"/>
                </a:lnTo>
                <a:lnTo>
                  <a:pt x="3913343" y="633379"/>
                </a:lnTo>
                <a:lnTo>
                  <a:pt x="3931478" y="621142"/>
                </a:lnTo>
                <a:lnTo>
                  <a:pt x="3953688" y="616655"/>
                </a:lnTo>
                <a:lnTo>
                  <a:pt x="3975877" y="621142"/>
                </a:lnTo>
                <a:lnTo>
                  <a:pt x="3994002" y="633379"/>
                </a:lnTo>
                <a:lnTo>
                  <a:pt x="4006225" y="651525"/>
                </a:lnTo>
                <a:lnTo>
                  <a:pt x="4010708" y="673742"/>
                </a:lnTo>
                <a:lnTo>
                  <a:pt x="4006230" y="695960"/>
                </a:lnTo>
                <a:lnTo>
                  <a:pt x="3994015" y="714106"/>
                </a:lnTo>
                <a:lnTo>
                  <a:pt x="3975891" y="726343"/>
                </a:lnTo>
                <a:lnTo>
                  <a:pt x="3953688" y="730830"/>
                </a:lnTo>
                <a:close/>
              </a:path>
              <a:path w="5515610" h="1909445">
                <a:moveTo>
                  <a:pt x="4256266" y="733354"/>
                </a:moveTo>
                <a:lnTo>
                  <a:pt x="4233078" y="728668"/>
                </a:lnTo>
                <a:lnTo>
                  <a:pt x="4214137" y="715892"/>
                </a:lnTo>
                <a:lnTo>
                  <a:pt x="4201365" y="696943"/>
                </a:lnTo>
                <a:lnTo>
                  <a:pt x="4196681" y="673742"/>
                </a:lnTo>
                <a:lnTo>
                  <a:pt x="4201365" y="650541"/>
                </a:lnTo>
                <a:lnTo>
                  <a:pt x="4214137" y="631593"/>
                </a:lnTo>
                <a:lnTo>
                  <a:pt x="4233078" y="618816"/>
                </a:lnTo>
                <a:lnTo>
                  <a:pt x="4256266" y="614131"/>
                </a:lnTo>
                <a:lnTo>
                  <a:pt x="4279449" y="618816"/>
                </a:lnTo>
                <a:lnTo>
                  <a:pt x="4298377" y="631593"/>
                </a:lnTo>
                <a:lnTo>
                  <a:pt x="4311138" y="650541"/>
                </a:lnTo>
                <a:lnTo>
                  <a:pt x="4315816" y="673742"/>
                </a:lnTo>
                <a:lnTo>
                  <a:pt x="4311138" y="696943"/>
                </a:lnTo>
                <a:lnTo>
                  <a:pt x="4298377" y="715892"/>
                </a:lnTo>
                <a:lnTo>
                  <a:pt x="4279449" y="728668"/>
                </a:lnTo>
                <a:lnTo>
                  <a:pt x="4256266" y="733354"/>
                </a:lnTo>
                <a:close/>
              </a:path>
              <a:path w="5515610" h="1909445">
                <a:moveTo>
                  <a:pt x="4558844" y="737558"/>
                </a:moveTo>
                <a:lnTo>
                  <a:pt x="4534020" y="732545"/>
                </a:lnTo>
                <a:lnTo>
                  <a:pt x="4513751" y="718873"/>
                </a:lnTo>
                <a:lnTo>
                  <a:pt x="4500086" y="698594"/>
                </a:lnTo>
                <a:lnTo>
                  <a:pt x="4495076" y="673759"/>
                </a:lnTo>
                <a:lnTo>
                  <a:pt x="4500086" y="648925"/>
                </a:lnTo>
                <a:lnTo>
                  <a:pt x="4513751" y="628646"/>
                </a:lnTo>
                <a:lnTo>
                  <a:pt x="4534020" y="614974"/>
                </a:lnTo>
                <a:lnTo>
                  <a:pt x="4558844" y="609961"/>
                </a:lnTo>
                <a:lnTo>
                  <a:pt x="4583649" y="614974"/>
                </a:lnTo>
                <a:lnTo>
                  <a:pt x="4603908" y="628646"/>
                </a:lnTo>
                <a:lnTo>
                  <a:pt x="4617569" y="648925"/>
                </a:lnTo>
                <a:lnTo>
                  <a:pt x="4622579" y="673759"/>
                </a:lnTo>
                <a:lnTo>
                  <a:pt x="4617569" y="698594"/>
                </a:lnTo>
                <a:lnTo>
                  <a:pt x="4603908" y="718873"/>
                </a:lnTo>
                <a:lnTo>
                  <a:pt x="4583649" y="732545"/>
                </a:lnTo>
                <a:lnTo>
                  <a:pt x="4558844" y="737558"/>
                </a:lnTo>
                <a:close/>
              </a:path>
              <a:path w="5515610" h="1909445">
                <a:moveTo>
                  <a:pt x="4861422" y="740922"/>
                </a:moveTo>
                <a:lnTo>
                  <a:pt x="4835288" y="735643"/>
                </a:lnTo>
                <a:lnTo>
                  <a:pt x="4813946" y="721249"/>
                </a:lnTo>
                <a:lnTo>
                  <a:pt x="4799557" y="699901"/>
                </a:lnTo>
                <a:lnTo>
                  <a:pt x="4794280" y="673759"/>
                </a:lnTo>
                <a:lnTo>
                  <a:pt x="4799557" y="647619"/>
                </a:lnTo>
                <a:lnTo>
                  <a:pt x="4813946" y="626271"/>
                </a:lnTo>
                <a:lnTo>
                  <a:pt x="4835288" y="611876"/>
                </a:lnTo>
                <a:lnTo>
                  <a:pt x="4861422" y="606597"/>
                </a:lnTo>
                <a:lnTo>
                  <a:pt x="4887537" y="611876"/>
                </a:lnTo>
                <a:lnTo>
                  <a:pt x="4908869" y="626271"/>
                </a:lnTo>
                <a:lnTo>
                  <a:pt x="4923255" y="647619"/>
                </a:lnTo>
                <a:lnTo>
                  <a:pt x="4928531" y="673759"/>
                </a:lnTo>
                <a:lnTo>
                  <a:pt x="4923255" y="699901"/>
                </a:lnTo>
                <a:lnTo>
                  <a:pt x="4908869" y="721249"/>
                </a:lnTo>
                <a:lnTo>
                  <a:pt x="4887537" y="735643"/>
                </a:lnTo>
                <a:lnTo>
                  <a:pt x="4861422" y="740922"/>
                </a:lnTo>
                <a:close/>
              </a:path>
              <a:path w="5515610" h="1909445">
                <a:moveTo>
                  <a:pt x="5164000" y="745129"/>
                </a:moveTo>
                <a:lnTo>
                  <a:pt x="5136231" y="739522"/>
                </a:lnTo>
                <a:lnTo>
                  <a:pt x="5113560" y="724230"/>
                </a:lnTo>
                <a:lnTo>
                  <a:pt x="5098278" y="701545"/>
                </a:lnTo>
                <a:lnTo>
                  <a:pt x="5092675" y="673759"/>
                </a:lnTo>
                <a:lnTo>
                  <a:pt x="5098278" y="645976"/>
                </a:lnTo>
                <a:lnTo>
                  <a:pt x="5113560" y="623292"/>
                </a:lnTo>
                <a:lnTo>
                  <a:pt x="5136231" y="608000"/>
                </a:lnTo>
                <a:lnTo>
                  <a:pt x="5164000" y="602393"/>
                </a:lnTo>
                <a:lnTo>
                  <a:pt x="5191756" y="608000"/>
                </a:lnTo>
                <a:lnTo>
                  <a:pt x="5214429" y="623292"/>
                </a:lnTo>
                <a:lnTo>
                  <a:pt x="5229719" y="645976"/>
                </a:lnTo>
                <a:lnTo>
                  <a:pt x="5235327" y="673759"/>
                </a:lnTo>
                <a:lnTo>
                  <a:pt x="5229719" y="701545"/>
                </a:lnTo>
                <a:lnTo>
                  <a:pt x="5214429" y="724230"/>
                </a:lnTo>
                <a:lnTo>
                  <a:pt x="5191756" y="739522"/>
                </a:lnTo>
                <a:lnTo>
                  <a:pt x="5164000" y="745129"/>
                </a:lnTo>
                <a:close/>
              </a:path>
              <a:path w="5515610" h="1909445">
                <a:moveTo>
                  <a:pt x="5466579" y="713221"/>
                </a:moveTo>
                <a:lnTo>
                  <a:pt x="5451221" y="710121"/>
                </a:lnTo>
                <a:lnTo>
                  <a:pt x="5438685" y="701665"/>
                </a:lnTo>
                <a:lnTo>
                  <a:pt x="5430235" y="689122"/>
                </a:lnTo>
                <a:lnTo>
                  <a:pt x="5427137" y="673759"/>
                </a:lnTo>
                <a:lnTo>
                  <a:pt x="5430235" y="658397"/>
                </a:lnTo>
                <a:lnTo>
                  <a:pt x="5438685" y="645855"/>
                </a:lnTo>
                <a:lnTo>
                  <a:pt x="5451221" y="637400"/>
                </a:lnTo>
                <a:lnTo>
                  <a:pt x="5466579" y="634301"/>
                </a:lnTo>
                <a:lnTo>
                  <a:pt x="5481918" y="637400"/>
                </a:lnTo>
                <a:lnTo>
                  <a:pt x="5494444" y="645855"/>
                </a:lnTo>
                <a:lnTo>
                  <a:pt x="5502890" y="658397"/>
                </a:lnTo>
                <a:lnTo>
                  <a:pt x="5505987" y="673759"/>
                </a:lnTo>
                <a:lnTo>
                  <a:pt x="5502890" y="689122"/>
                </a:lnTo>
                <a:lnTo>
                  <a:pt x="5494444" y="701665"/>
                </a:lnTo>
                <a:lnTo>
                  <a:pt x="5481918" y="710121"/>
                </a:lnTo>
                <a:lnTo>
                  <a:pt x="5466579" y="713221"/>
                </a:lnTo>
                <a:close/>
              </a:path>
              <a:path w="5515610" h="1909445">
                <a:moveTo>
                  <a:pt x="20139" y="996706"/>
                </a:moveTo>
                <a:lnTo>
                  <a:pt x="12298" y="995123"/>
                </a:lnTo>
                <a:lnTo>
                  <a:pt x="5896" y="990805"/>
                </a:lnTo>
                <a:lnTo>
                  <a:pt x="1581" y="984400"/>
                </a:lnTo>
                <a:lnTo>
                  <a:pt x="0" y="976554"/>
                </a:lnTo>
                <a:lnTo>
                  <a:pt x="1581" y="968708"/>
                </a:lnTo>
                <a:lnTo>
                  <a:pt x="5896" y="962304"/>
                </a:lnTo>
                <a:lnTo>
                  <a:pt x="12298" y="957987"/>
                </a:lnTo>
                <a:lnTo>
                  <a:pt x="20139" y="956404"/>
                </a:lnTo>
                <a:lnTo>
                  <a:pt x="27980" y="957987"/>
                </a:lnTo>
                <a:lnTo>
                  <a:pt x="34381" y="962304"/>
                </a:lnTo>
                <a:lnTo>
                  <a:pt x="38696" y="968708"/>
                </a:lnTo>
                <a:lnTo>
                  <a:pt x="40278" y="976554"/>
                </a:lnTo>
                <a:lnTo>
                  <a:pt x="38696" y="984400"/>
                </a:lnTo>
                <a:lnTo>
                  <a:pt x="34381" y="990805"/>
                </a:lnTo>
                <a:lnTo>
                  <a:pt x="27980" y="995123"/>
                </a:lnTo>
                <a:lnTo>
                  <a:pt x="20139" y="996706"/>
                </a:lnTo>
                <a:close/>
              </a:path>
              <a:path w="5515610" h="1909445">
                <a:moveTo>
                  <a:pt x="322717" y="1000070"/>
                </a:moveTo>
                <a:lnTo>
                  <a:pt x="313571" y="998222"/>
                </a:lnTo>
                <a:lnTo>
                  <a:pt x="306101" y="993182"/>
                </a:lnTo>
                <a:lnTo>
                  <a:pt x="301064" y="985707"/>
                </a:lnTo>
                <a:lnTo>
                  <a:pt x="299217" y="976554"/>
                </a:lnTo>
                <a:lnTo>
                  <a:pt x="301064" y="967402"/>
                </a:lnTo>
                <a:lnTo>
                  <a:pt x="306101" y="959928"/>
                </a:lnTo>
                <a:lnTo>
                  <a:pt x="313571" y="954888"/>
                </a:lnTo>
                <a:lnTo>
                  <a:pt x="322717" y="953040"/>
                </a:lnTo>
                <a:lnTo>
                  <a:pt x="331863" y="954888"/>
                </a:lnTo>
                <a:lnTo>
                  <a:pt x="339333" y="959928"/>
                </a:lnTo>
                <a:lnTo>
                  <a:pt x="344370" y="967402"/>
                </a:lnTo>
                <a:lnTo>
                  <a:pt x="346217" y="976554"/>
                </a:lnTo>
                <a:lnTo>
                  <a:pt x="344370" y="985707"/>
                </a:lnTo>
                <a:lnTo>
                  <a:pt x="339333" y="993182"/>
                </a:lnTo>
                <a:lnTo>
                  <a:pt x="331863" y="998222"/>
                </a:lnTo>
                <a:lnTo>
                  <a:pt x="322717" y="1000070"/>
                </a:lnTo>
                <a:close/>
              </a:path>
              <a:path w="5515610" h="1909445">
                <a:moveTo>
                  <a:pt x="625299" y="1002591"/>
                </a:moveTo>
                <a:lnTo>
                  <a:pt x="615179" y="1000545"/>
                </a:lnTo>
                <a:lnTo>
                  <a:pt x="606912" y="994968"/>
                </a:lnTo>
                <a:lnTo>
                  <a:pt x="601337" y="986697"/>
                </a:lnTo>
                <a:lnTo>
                  <a:pt x="599292" y="976570"/>
                </a:lnTo>
                <a:lnTo>
                  <a:pt x="601337" y="966445"/>
                </a:lnTo>
                <a:lnTo>
                  <a:pt x="606912" y="958174"/>
                </a:lnTo>
                <a:lnTo>
                  <a:pt x="615179" y="952596"/>
                </a:lnTo>
                <a:lnTo>
                  <a:pt x="625299" y="950550"/>
                </a:lnTo>
                <a:lnTo>
                  <a:pt x="635417" y="952596"/>
                </a:lnTo>
                <a:lnTo>
                  <a:pt x="643683" y="958174"/>
                </a:lnTo>
                <a:lnTo>
                  <a:pt x="649257" y="966445"/>
                </a:lnTo>
                <a:lnTo>
                  <a:pt x="651302" y="976570"/>
                </a:lnTo>
                <a:lnTo>
                  <a:pt x="649260" y="986697"/>
                </a:lnTo>
                <a:lnTo>
                  <a:pt x="643689" y="994968"/>
                </a:lnTo>
                <a:lnTo>
                  <a:pt x="635424" y="1000545"/>
                </a:lnTo>
                <a:lnTo>
                  <a:pt x="625299" y="1002591"/>
                </a:lnTo>
                <a:close/>
              </a:path>
              <a:path w="5515610" h="1909445">
                <a:moveTo>
                  <a:pt x="927877" y="1005954"/>
                </a:moveTo>
                <a:lnTo>
                  <a:pt x="916445" y="1003646"/>
                </a:lnTo>
                <a:lnTo>
                  <a:pt x="907110" y="997349"/>
                </a:lnTo>
                <a:lnTo>
                  <a:pt x="900818" y="988010"/>
                </a:lnTo>
                <a:lnTo>
                  <a:pt x="898510" y="976570"/>
                </a:lnTo>
                <a:lnTo>
                  <a:pt x="900818" y="965131"/>
                </a:lnTo>
                <a:lnTo>
                  <a:pt x="907110" y="955791"/>
                </a:lnTo>
                <a:lnTo>
                  <a:pt x="916445" y="949495"/>
                </a:lnTo>
                <a:lnTo>
                  <a:pt x="927877" y="947186"/>
                </a:lnTo>
                <a:lnTo>
                  <a:pt x="939309" y="949495"/>
                </a:lnTo>
                <a:lnTo>
                  <a:pt x="948644" y="955791"/>
                </a:lnTo>
                <a:lnTo>
                  <a:pt x="954937" y="965131"/>
                </a:lnTo>
                <a:lnTo>
                  <a:pt x="957244" y="976570"/>
                </a:lnTo>
                <a:lnTo>
                  <a:pt x="954937" y="988010"/>
                </a:lnTo>
                <a:lnTo>
                  <a:pt x="948644" y="997349"/>
                </a:lnTo>
                <a:lnTo>
                  <a:pt x="939309" y="1003646"/>
                </a:lnTo>
                <a:lnTo>
                  <a:pt x="927877" y="1005954"/>
                </a:lnTo>
                <a:close/>
              </a:path>
              <a:path w="5515610" h="1909445">
                <a:moveTo>
                  <a:pt x="1230455" y="1009318"/>
                </a:moveTo>
                <a:lnTo>
                  <a:pt x="1217718" y="1006744"/>
                </a:lnTo>
                <a:lnTo>
                  <a:pt x="1207315" y="999725"/>
                </a:lnTo>
                <a:lnTo>
                  <a:pt x="1200300" y="989315"/>
                </a:lnTo>
                <a:lnTo>
                  <a:pt x="1197728" y="976570"/>
                </a:lnTo>
                <a:lnTo>
                  <a:pt x="1200300" y="963826"/>
                </a:lnTo>
                <a:lnTo>
                  <a:pt x="1207315" y="953416"/>
                </a:lnTo>
                <a:lnTo>
                  <a:pt x="1217718" y="946397"/>
                </a:lnTo>
                <a:lnTo>
                  <a:pt x="1230455" y="943823"/>
                </a:lnTo>
                <a:lnTo>
                  <a:pt x="1243193" y="946397"/>
                </a:lnTo>
                <a:lnTo>
                  <a:pt x="1253598" y="953416"/>
                </a:lnTo>
                <a:lnTo>
                  <a:pt x="1260613" y="963826"/>
                </a:lnTo>
                <a:lnTo>
                  <a:pt x="1263186" y="976570"/>
                </a:lnTo>
                <a:lnTo>
                  <a:pt x="1260613" y="989315"/>
                </a:lnTo>
                <a:lnTo>
                  <a:pt x="1253598" y="999725"/>
                </a:lnTo>
                <a:lnTo>
                  <a:pt x="1243193" y="1006744"/>
                </a:lnTo>
                <a:lnTo>
                  <a:pt x="1230455" y="1009318"/>
                </a:lnTo>
                <a:close/>
              </a:path>
              <a:path w="5515610" h="1909445">
                <a:moveTo>
                  <a:pt x="1533034" y="1011842"/>
                </a:moveTo>
                <a:lnTo>
                  <a:pt x="1519324" y="1009070"/>
                </a:lnTo>
                <a:lnTo>
                  <a:pt x="1508125" y="1001513"/>
                </a:lnTo>
                <a:lnTo>
                  <a:pt x="1500573" y="990306"/>
                </a:lnTo>
                <a:lnTo>
                  <a:pt x="1497803" y="976587"/>
                </a:lnTo>
                <a:lnTo>
                  <a:pt x="1500573" y="962869"/>
                </a:lnTo>
                <a:lnTo>
                  <a:pt x="1508125" y="951662"/>
                </a:lnTo>
                <a:lnTo>
                  <a:pt x="1519324" y="944104"/>
                </a:lnTo>
                <a:lnTo>
                  <a:pt x="1533034" y="941333"/>
                </a:lnTo>
                <a:lnTo>
                  <a:pt x="1546745" y="944104"/>
                </a:lnTo>
                <a:lnTo>
                  <a:pt x="1557945" y="951662"/>
                </a:lnTo>
                <a:lnTo>
                  <a:pt x="1565498" y="962869"/>
                </a:lnTo>
                <a:lnTo>
                  <a:pt x="1568268" y="976587"/>
                </a:lnTo>
                <a:lnTo>
                  <a:pt x="1565500" y="990306"/>
                </a:lnTo>
                <a:lnTo>
                  <a:pt x="1557951" y="1001513"/>
                </a:lnTo>
                <a:lnTo>
                  <a:pt x="1546752" y="1009070"/>
                </a:lnTo>
                <a:lnTo>
                  <a:pt x="1533034" y="1011842"/>
                </a:lnTo>
                <a:close/>
              </a:path>
              <a:path w="5515610" h="1909445">
                <a:moveTo>
                  <a:pt x="1835605" y="1014366"/>
                </a:moveTo>
                <a:lnTo>
                  <a:pt x="1820910" y="1011396"/>
                </a:lnTo>
                <a:lnTo>
                  <a:pt x="1808909" y="1003298"/>
                </a:lnTo>
                <a:lnTo>
                  <a:pt x="1800817" y="991290"/>
                </a:lnTo>
                <a:lnTo>
                  <a:pt x="1797850" y="976587"/>
                </a:lnTo>
                <a:lnTo>
                  <a:pt x="1800817" y="961885"/>
                </a:lnTo>
                <a:lnTo>
                  <a:pt x="1808909" y="949876"/>
                </a:lnTo>
                <a:lnTo>
                  <a:pt x="1820910" y="941779"/>
                </a:lnTo>
                <a:lnTo>
                  <a:pt x="1835605" y="938809"/>
                </a:lnTo>
                <a:lnTo>
                  <a:pt x="1850301" y="941779"/>
                </a:lnTo>
                <a:lnTo>
                  <a:pt x="1862302" y="949876"/>
                </a:lnTo>
                <a:lnTo>
                  <a:pt x="1870393" y="961885"/>
                </a:lnTo>
                <a:lnTo>
                  <a:pt x="1873360" y="976587"/>
                </a:lnTo>
                <a:lnTo>
                  <a:pt x="1870393" y="991290"/>
                </a:lnTo>
                <a:lnTo>
                  <a:pt x="1862302" y="1003298"/>
                </a:lnTo>
                <a:lnTo>
                  <a:pt x="1850301" y="1011396"/>
                </a:lnTo>
                <a:lnTo>
                  <a:pt x="1835605" y="1014366"/>
                </a:lnTo>
                <a:close/>
              </a:path>
              <a:path w="5515610" h="1909445">
                <a:moveTo>
                  <a:pt x="2138184" y="1017730"/>
                </a:moveTo>
                <a:lnTo>
                  <a:pt x="2122183" y="1014497"/>
                </a:lnTo>
                <a:lnTo>
                  <a:pt x="2109121" y="1005680"/>
                </a:lnTo>
                <a:lnTo>
                  <a:pt x="2100317" y="992602"/>
                </a:lnTo>
                <a:lnTo>
                  <a:pt x="2097089" y="976587"/>
                </a:lnTo>
                <a:lnTo>
                  <a:pt x="2100317" y="960572"/>
                </a:lnTo>
                <a:lnTo>
                  <a:pt x="2109121" y="947495"/>
                </a:lnTo>
                <a:lnTo>
                  <a:pt x="2122183" y="938678"/>
                </a:lnTo>
                <a:lnTo>
                  <a:pt x="2138184" y="935445"/>
                </a:lnTo>
                <a:lnTo>
                  <a:pt x="2154189" y="938678"/>
                </a:lnTo>
                <a:lnTo>
                  <a:pt x="2167263" y="947495"/>
                </a:lnTo>
                <a:lnTo>
                  <a:pt x="2176079" y="960572"/>
                </a:lnTo>
                <a:lnTo>
                  <a:pt x="2179313" y="976587"/>
                </a:lnTo>
                <a:lnTo>
                  <a:pt x="2176079" y="992602"/>
                </a:lnTo>
                <a:lnTo>
                  <a:pt x="2167263" y="1005680"/>
                </a:lnTo>
                <a:lnTo>
                  <a:pt x="2154189" y="1014497"/>
                </a:lnTo>
                <a:lnTo>
                  <a:pt x="2138184" y="1017730"/>
                </a:lnTo>
                <a:close/>
              </a:path>
              <a:path w="5515610" h="1909445">
                <a:moveTo>
                  <a:pt x="2440762" y="1020253"/>
                </a:moveTo>
                <a:lnTo>
                  <a:pt x="2423782" y="1016823"/>
                </a:lnTo>
                <a:lnTo>
                  <a:pt x="2409915" y="1007468"/>
                </a:lnTo>
                <a:lnTo>
                  <a:pt x="2400565" y="993593"/>
                </a:lnTo>
                <a:lnTo>
                  <a:pt x="2397136" y="976604"/>
                </a:lnTo>
                <a:lnTo>
                  <a:pt x="2400565" y="959616"/>
                </a:lnTo>
                <a:lnTo>
                  <a:pt x="2409915" y="945742"/>
                </a:lnTo>
                <a:lnTo>
                  <a:pt x="2423782" y="936388"/>
                </a:lnTo>
                <a:lnTo>
                  <a:pt x="2440762" y="932958"/>
                </a:lnTo>
                <a:lnTo>
                  <a:pt x="2457742" y="936388"/>
                </a:lnTo>
                <a:lnTo>
                  <a:pt x="2471609" y="945742"/>
                </a:lnTo>
                <a:lnTo>
                  <a:pt x="2480959" y="959616"/>
                </a:lnTo>
                <a:lnTo>
                  <a:pt x="2484387" y="976604"/>
                </a:lnTo>
                <a:lnTo>
                  <a:pt x="2480959" y="993593"/>
                </a:lnTo>
                <a:lnTo>
                  <a:pt x="2471609" y="1007468"/>
                </a:lnTo>
                <a:lnTo>
                  <a:pt x="2457742" y="1016823"/>
                </a:lnTo>
                <a:lnTo>
                  <a:pt x="2440762" y="1020253"/>
                </a:lnTo>
                <a:close/>
              </a:path>
              <a:path w="5515610" h="1909445">
                <a:moveTo>
                  <a:pt x="2743340" y="1022777"/>
                </a:moveTo>
                <a:lnTo>
                  <a:pt x="2725387" y="1019149"/>
                </a:lnTo>
                <a:lnTo>
                  <a:pt x="2710727" y="1009253"/>
                </a:lnTo>
                <a:lnTo>
                  <a:pt x="2700843" y="994577"/>
                </a:lnTo>
                <a:lnTo>
                  <a:pt x="2697218" y="976604"/>
                </a:lnTo>
                <a:lnTo>
                  <a:pt x="2700843" y="958634"/>
                </a:lnTo>
                <a:lnTo>
                  <a:pt x="2710727" y="943958"/>
                </a:lnTo>
                <a:lnTo>
                  <a:pt x="2725387" y="934063"/>
                </a:lnTo>
                <a:lnTo>
                  <a:pt x="2743340" y="930435"/>
                </a:lnTo>
                <a:lnTo>
                  <a:pt x="2761313" y="934063"/>
                </a:lnTo>
                <a:lnTo>
                  <a:pt x="2775984" y="943958"/>
                </a:lnTo>
                <a:lnTo>
                  <a:pt x="2785871" y="958634"/>
                </a:lnTo>
                <a:lnTo>
                  <a:pt x="2789496" y="976604"/>
                </a:lnTo>
                <a:lnTo>
                  <a:pt x="2785871" y="994577"/>
                </a:lnTo>
                <a:lnTo>
                  <a:pt x="2775984" y="1009253"/>
                </a:lnTo>
                <a:lnTo>
                  <a:pt x="2761313" y="1019149"/>
                </a:lnTo>
                <a:lnTo>
                  <a:pt x="2743340" y="1022777"/>
                </a:lnTo>
                <a:close/>
              </a:path>
              <a:path w="5515610" h="1909445">
                <a:moveTo>
                  <a:pt x="3045919" y="1025297"/>
                </a:moveTo>
                <a:lnTo>
                  <a:pt x="3026986" y="1021471"/>
                </a:lnTo>
                <a:lnTo>
                  <a:pt x="3011521" y="1011037"/>
                </a:lnTo>
                <a:lnTo>
                  <a:pt x="3001091" y="995560"/>
                </a:lnTo>
                <a:lnTo>
                  <a:pt x="2997266" y="976604"/>
                </a:lnTo>
                <a:lnTo>
                  <a:pt x="3001091" y="957650"/>
                </a:lnTo>
                <a:lnTo>
                  <a:pt x="3011521" y="942172"/>
                </a:lnTo>
                <a:lnTo>
                  <a:pt x="3026986" y="931737"/>
                </a:lnTo>
                <a:lnTo>
                  <a:pt x="3045919" y="927911"/>
                </a:lnTo>
                <a:lnTo>
                  <a:pt x="3064870" y="931737"/>
                </a:lnTo>
                <a:lnTo>
                  <a:pt x="3080346" y="942172"/>
                </a:lnTo>
                <a:lnTo>
                  <a:pt x="3090780" y="957650"/>
                </a:lnTo>
                <a:lnTo>
                  <a:pt x="3094605" y="976604"/>
                </a:lnTo>
                <a:lnTo>
                  <a:pt x="3090780" y="995560"/>
                </a:lnTo>
                <a:lnTo>
                  <a:pt x="3080346" y="1011037"/>
                </a:lnTo>
                <a:lnTo>
                  <a:pt x="3064870" y="1021471"/>
                </a:lnTo>
                <a:lnTo>
                  <a:pt x="3045919" y="1025297"/>
                </a:lnTo>
                <a:close/>
              </a:path>
              <a:path w="5515610" h="1909445">
                <a:moveTo>
                  <a:pt x="3348497" y="1027821"/>
                </a:moveTo>
                <a:lnTo>
                  <a:pt x="3328572" y="1023797"/>
                </a:lnTo>
                <a:lnTo>
                  <a:pt x="3312303" y="1012822"/>
                </a:lnTo>
                <a:lnTo>
                  <a:pt x="3301335" y="996542"/>
                </a:lnTo>
                <a:lnTo>
                  <a:pt x="3297314" y="976604"/>
                </a:lnTo>
                <a:lnTo>
                  <a:pt x="3301335" y="956666"/>
                </a:lnTo>
                <a:lnTo>
                  <a:pt x="3312303" y="940387"/>
                </a:lnTo>
                <a:lnTo>
                  <a:pt x="3328572" y="929411"/>
                </a:lnTo>
                <a:lnTo>
                  <a:pt x="3348497" y="925387"/>
                </a:lnTo>
                <a:lnTo>
                  <a:pt x="3368428" y="929411"/>
                </a:lnTo>
                <a:lnTo>
                  <a:pt x="3384708" y="940387"/>
                </a:lnTo>
                <a:lnTo>
                  <a:pt x="3395687" y="956666"/>
                </a:lnTo>
                <a:lnTo>
                  <a:pt x="3399714" y="976604"/>
                </a:lnTo>
                <a:lnTo>
                  <a:pt x="3395687" y="996542"/>
                </a:lnTo>
                <a:lnTo>
                  <a:pt x="3384708" y="1012822"/>
                </a:lnTo>
                <a:lnTo>
                  <a:pt x="3368428" y="1023797"/>
                </a:lnTo>
                <a:lnTo>
                  <a:pt x="3348497" y="1027821"/>
                </a:lnTo>
                <a:close/>
              </a:path>
              <a:path w="5515610" h="1909445">
                <a:moveTo>
                  <a:pt x="3651075" y="1031185"/>
                </a:moveTo>
                <a:lnTo>
                  <a:pt x="3629859" y="1026896"/>
                </a:lnTo>
                <a:lnTo>
                  <a:pt x="3612528" y="1015200"/>
                </a:lnTo>
                <a:lnTo>
                  <a:pt x="3600839" y="997856"/>
                </a:lnTo>
                <a:lnTo>
                  <a:pt x="3596552" y="976621"/>
                </a:lnTo>
                <a:lnTo>
                  <a:pt x="3600839" y="955387"/>
                </a:lnTo>
                <a:lnTo>
                  <a:pt x="3612528" y="938043"/>
                </a:lnTo>
                <a:lnTo>
                  <a:pt x="3629859" y="926347"/>
                </a:lnTo>
                <a:lnTo>
                  <a:pt x="3651075" y="922057"/>
                </a:lnTo>
                <a:lnTo>
                  <a:pt x="3672311" y="926347"/>
                </a:lnTo>
                <a:lnTo>
                  <a:pt x="3689653" y="938043"/>
                </a:lnTo>
                <a:lnTo>
                  <a:pt x="3701345" y="955387"/>
                </a:lnTo>
                <a:lnTo>
                  <a:pt x="3705633" y="976621"/>
                </a:lnTo>
                <a:lnTo>
                  <a:pt x="3701345" y="997856"/>
                </a:lnTo>
                <a:lnTo>
                  <a:pt x="3689653" y="1015200"/>
                </a:lnTo>
                <a:lnTo>
                  <a:pt x="3672311" y="1026896"/>
                </a:lnTo>
                <a:lnTo>
                  <a:pt x="3651075" y="1031185"/>
                </a:lnTo>
                <a:close/>
              </a:path>
              <a:path w="5515610" h="1909445">
                <a:moveTo>
                  <a:pt x="3953688" y="1033709"/>
                </a:moveTo>
                <a:lnTo>
                  <a:pt x="3931478" y="1029222"/>
                </a:lnTo>
                <a:lnTo>
                  <a:pt x="3913343" y="1016986"/>
                </a:lnTo>
                <a:lnTo>
                  <a:pt x="3901117" y="998840"/>
                </a:lnTo>
                <a:lnTo>
                  <a:pt x="3896633" y="976621"/>
                </a:lnTo>
                <a:lnTo>
                  <a:pt x="3901117" y="954404"/>
                </a:lnTo>
                <a:lnTo>
                  <a:pt x="3913343" y="936257"/>
                </a:lnTo>
                <a:lnTo>
                  <a:pt x="3931478" y="924021"/>
                </a:lnTo>
                <a:lnTo>
                  <a:pt x="3953688" y="919533"/>
                </a:lnTo>
                <a:lnTo>
                  <a:pt x="3975877" y="924021"/>
                </a:lnTo>
                <a:lnTo>
                  <a:pt x="3994002" y="936257"/>
                </a:lnTo>
                <a:lnTo>
                  <a:pt x="4006225" y="954404"/>
                </a:lnTo>
                <a:lnTo>
                  <a:pt x="4010708" y="976621"/>
                </a:lnTo>
                <a:lnTo>
                  <a:pt x="4006230" y="998840"/>
                </a:lnTo>
                <a:lnTo>
                  <a:pt x="3994015" y="1016986"/>
                </a:lnTo>
                <a:lnTo>
                  <a:pt x="3975891" y="1029222"/>
                </a:lnTo>
                <a:lnTo>
                  <a:pt x="3953688" y="1033709"/>
                </a:lnTo>
                <a:close/>
              </a:path>
              <a:path w="5515610" h="1909445">
                <a:moveTo>
                  <a:pt x="4256266" y="1036232"/>
                </a:moveTo>
                <a:lnTo>
                  <a:pt x="4233078" y="1031547"/>
                </a:lnTo>
                <a:lnTo>
                  <a:pt x="4214137" y="1018770"/>
                </a:lnTo>
                <a:lnTo>
                  <a:pt x="4201365" y="999822"/>
                </a:lnTo>
                <a:lnTo>
                  <a:pt x="4196681" y="976621"/>
                </a:lnTo>
                <a:lnTo>
                  <a:pt x="4201365" y="953421"/>
                </a:lnTo>
                <a:lnTo>
                  <a:pt x="4214137" y="934473"/>
                </a:lnTo>
                <a:lnTo>
                  <a:pt x="4233078" y="921698"/>
                </a:lnTo>
                <a:lnTo>
                  <a:pt x="4256266" y="917013"/>
                </a:lnTo>
                <a:lnTo>
                  <a:pt x="4279449" y="921698"/>
                </a:lnTo>
                <a:lnTo>
                  <a:pt x="4298377" y="934473"/>
                </a:lnTo>
                <a:lnTo>
                  <a:pt x="4311138" y="953421"/>
                </a:lnTo>
                <a:lnTo>
                  <a:pt x="4315816" y="976621"/>
                </a:lnTo>
                <a:lnTo>
                  <a:pt x="4311138" y="999822"/>
                </a:lnTo>
                <a:lnTo>
                  <a:pt x="4298377" y="1018770"/>
                </a:lnTo>
                <a:lnTo>
                  <a:pt x="4279449" y="1031547"/>
                </a:lnTo>
                <a:lnTo>
                  <a:pt x="4256266" y="1036232"/>
                </a:lnTo>
                <a:close/>
              </a:path>
              <a:path w="5515610" h="1909445">
                <a:moveTo>
                  <a:pt x="4558844" y="1040436"/>
                </a:moveTo>
                <a:lnTo>
                  <a:pt x="4534020" y="1035423"/>
                </a:lnTo>
                <a:lnTo>
                  <a:pt x="4513751" y="1021751"/>
                </a:lnTo>
                <a:lnTo>
                  <a:pt x="4500086" y="1001472"/>
                </a:lnTo>
                <a:lnTo>
                  <a:pt x="4495076" y="976638"/>
                </a:lnTo>
                <a:lnTo>
                  <a:pt x="4500086" y="951803"/>
                </a:lnTo>
                <a:lnTo>
                  <a:pt x="4513751" y="931524"/>
                </a:lnTo>
                <a:lnTo>
                  <a:pt x="4534020" y="917853"/>
                </a:lnTo>
                <a:lnTo>
                  <a:pt x="4558844" y="912839"/>
                </a:lnTo>
                <a:lnTo>
                  <a:pt x="4583649" y="917853"/>
                </a:lnTo>
                <a:lnTo>
                  <a:pt x="4603908" y="931524"/>
                </a:lnTo>
                <a:lnTo>
                  <a:pt x="4617569" y="951803"/>
                </a:lnTo>
                <a:lnTo>
                  <a:pt x="4622579" y="976638"/>
                </a:lnTo>
                <a:lnTo>
                  <a:pt x="4617569" y="1001472"/>
                </a:lnTo>
                <a:lnTo>
                  <a:pt x="4603908" y="1021751"/>
                </a:lnTo>
                <a:lnTo>
                  <a:pt x="4583649" y="1035423"/>
                </a:lnTo>
                <a:lnTo>
                  <a:pt x="4558844" y="1040436"/>
                </a:lnTo>
                <a:close/>
              </a:path>
              <a:path w="5515610" h="1909445">
                <a:moveTo>
                  <a:pt x="4861422" y="1043800"/>
                </a:moveTo>
                <a:lnTo>
                  <a:pt x="4835288" y="1038522"/>
                </a:lnTo>
                <a:lnTo>
                  <a:pt x="4813946" y="1024128"/>
                </a:lnTo>
                <a:lnTo>
                  <a:pt x="4799557" y="1002779"/>
                </a:lnTo>
                <a:lnTo>
                  <a:pt x="4794280" y="976638"/>
                </a:lnTo>
                <a:lnTo>
                  <a:pt x="4799557" y="950498"/>
                </a:lnTo>
                <a:lnTo>
                  <a:pt x="4813946" y="929149"/>
                </a:lnTo>
                <a:lnTo>
                  <a:pt x="4835288" y="914754"/>
                </a:lnTo>
                <a:lnTo>
                  <a:pt x="4861422" y="909475"/>
                </a:lnTo>
                <a:lnTo>
                  <a:pt x="4887537" y="914754"/>
                </a:lnTo>
                <a:lnTo>
                  <a:pt x="4908869" y="929149"/>
                </a:lnTo>
                <a:lnTo>
                  <a:pt x="4923255" y="950498"/>
                </a:lnTo>
                <a:lnTo>
                  <a:pt x="4928531" y="976638"/>
                </a:lnTo>
                <a:lnTo>
                  <a:pt x="4923255" y="1002779"/>
                </a:lnTo>
                <a:lnTo>
                  <a:pt x="4908869" y="1024128"/>
                </a:lnTo>
                <a:lnTo>
                  <a:pt x="4887537" y="1038522"/>
                </a:lnTo>
                <a:lnTo>
                  <a:pt x="4861422" y="1043800"/>
                </a:lnTo>
                <a:close/>
              </a:path>
              <a:path w="5515610" h="1909445">
                <a:moveTo>
                  <a:pt x="5164000" y="1042120"/>
                </a:moveTo>
                <a:lnTo>
                  <a:pt x="5138514" y="1036974"/>
                </a:lnTo>
                <a:lnTo>
                  <a:pt x="5117710" y="1022940"/>
                </a:lnTo>
                <a:lnTo>
                  <a:pt x="5103687" y="1002125"/>
                </a:lnTo>
                <a:lnTo>
                  <a:pt x="5098546" y="976638"/>
                </a:lnTo>
                <a:lnTo>
                  <a:pt x="5103687" y="951151"/>
                </a:lnTo>
                <a:lnTo>
                  <a:pt x="5117710" y="930338"/>
                </a:lnTo>
                <a:lnTo>
                  <a:pt x="5138514" y="916305"/>
                </a:lnTo>
                <a:lnTo>
                  <a:pt x="5164000" y="911159"/>
                </a:lnTo>
                <a:lnTo>
                  <a:pt x="5189467" y="916305"/>
                </a:lnTo>
                <a:lnTo>
                  <a:pt x="5210262" y="930338"/>
                </a:lnTo>
                <a:lnTo>
                  <a:pt x="5224282" y="951151"/>
                </a:lnTo>
                <a:lnTo>
                  <a:pt x="5229422" y="976638"/>
                </a:lnTo>
                <a:lnTo>
                  <a:pt x="5224282" y="1002125"/>
                </a:lnTo>
                <a:lnTo>
                  <a:pt x="5210262" y="1022940"/>
                </a:lnTo>
                <a:lnTo>
                  <a:pt x="5189467" y="1036974"/>
                </a:lnTo>
                <a:lnTo>
                  <a:pt x="5164000" y="1042120"/>
                </a:lnTo>
                <a:close/>
              </a:path>
              <a:path w="5515610" h="1909445">
                <a:moveTo>
                  <a:pt x="5473495" y="989219"/>
                </a:moveTo>
                <a:lnTo>
                  <a:pt x="5459595" y="989219"/>
                </a:lnTo>
                <a:lnTo>
                  <a:pt x="5453961" y="983585"/>
                </a:lnTo>
                <a:lnTo>
                  <a:pt x="5453961" y="969657"/>
                </a:lnTo>
                <a:lnTo>
                  <a:pt x="5459595" y="964023"/>
                </a:lnTo>
                <a:lnTo>
                  <a:pt x="5473529" y="964023"/>
                </a:lnTo>
                <a:lnTo>
                  <a:pt x="5479164" y="969657"/>
                </a:lnTo>
                <a:lnTo>
                  <a:pt x="5479164" y="983585"/>
                </a:lnTo>
                <a:lnTo>
                  <a:pt x="5473495" y="989219"/>
                </a:lnTo>
                <a:close/>
              </a:path>
              <a:path w="5515610" h="1909445">
                <a:moveTo>
                  <a:pt x="20139" y="1299565"/>
                </a:moveTo>
                <a:lnTo>
                  <a:pt x="12298" y="1297982"/>
                </a:lnTo>
                <a:lnTo>
                  <a:pt x="5896" y="1293665"/>
                </a:lnTo>
                <a:lnTo>
                  <a:pt x="1581" y="1287261"/>
                </a:lnTo>
                <a:lnTo>
                  <a:pt x="0" y="1279415"/>
                </a:lnTo>
                <a:lnTo>
                  <a:pt x="1581" y="1271570"/>
                </a:lnTo>
                <a:lnTo>
                  <a:pt x="5896" y="1265165"/>
                </a:lnTo>
                <a:lnTo>
                  <a:pt x="12298" y="1260849"/>
                </a:lnTo>
                <a:lnTo>
                  <a:pt x="20139" y="1259266"/>
                </a:lnTo>
                <a:lnTo>
                  <a:pt x="27980" y="1260849"/>
                </a:lnTo>
                <a:lnTo>
                  <a:pt x="34381" y="1265165"/>
                </a:lnTo>
                <a:lnTo>
                  <a:pt x="38696" y="1271570"/>
                </a:lnTo>
                <a:lnTo>
                  <a:pt x="40278" y="1279415"/>
                </a:lnTo>
                <a:lnTo>
                  <a:pt x="38696" y="1287261"/>
                </a:lnTo>
                <a:lnTo>
                  <a:pt x="34381" y="1293665"/>
                </a:lnTo>
                <a:lnTo>
                  <a:pt x="27980" y="1297982"/>
                </a:lnTo>
                <a:lnTo>
                  <a:pt x="20139" y="1299565"/>
                </a:lnTo>
                <a:close/>
              </a:path>
              <a:path w="5515610" h="1909445">
                <a:moveTo>
                  <a:pt x="322717" y="1302932"/>
                </a:moveTo>
                <a:lnTo>
                  <a:pt x="313571" y="1301084"/>
                </a:lnTo>
                <a:lnTo>
                  <a:pt x="306101" y="1296043"/>
                </a:lnTo>
                <a:lnTo>
                  <a:pt x="301064" y="1288568"/>
                </a:lnTo>
                <a:lnTo>
                  <a:pt x="299217" y="1279415"/>
                </a:lnTo>
                <a:lnTo>
                  <a:pt x="301064" y="1270264"/>
                </a:lnTo>
                <a:lnTo>
                  <a:pt x="306101" y="1262790"/>
                </a:lnTo>
                <a:lnTo>
                  <a:pt x="313571" y="1257750"/>
                </a:lnTo>
                <a:lnTo>
                  <a:pt x="322717" y="1255902"/>
                </a:lnTo>
                <a:lnTo>
                  <a:pt x="331863" y="1257750"/>
                </a:lnTo>
                <a:lnTo>
                  <a:pt x="339333" y="1262790"/>
                </a:lnTo>
                <a:lnTo>
                  <a:pt x="344370" y="1270264"/>
                </a:lnTo>
                <a:lnTo>
                  <a:pt x="346217" y="1279415"/>
                </a:lnTo>
                <a:lnTo>
                  <a:pt x="344370" y="1288568"/>
                </a:lnTo>
                <a:lnTo>
                  <a:pt x="339333" y="1296043"/>
                </a:lnTo>
                <a:lnTo>
                  <a:pt x="331863" y="1301084"/>
                </a:lnTo>
                <a:lnTo>
                  <a:pt x="322717" y="1302932"/>
                </a:lnTo>
                <a:close/>
              </a:path>
              <a:path w="5515610" h="1909445">
                <a:moveTo>
                  <a:pt x="625299" y="1305452"/>
                </a:moveTo>
                <a:lnTo>
                  <a:pt x="615179" y="1303406"/>
                </a:lnTo>
                <a:lnTo>
                  <a:pt x="606912" y="1297828"/>
                </a:lnTo>
                <a:lnTo>
                  <a:pt x="601337" y="1289557"/>
                </a:lnTo>
                <a:lnTo>
                  <a:pt x="599292" y="1279432"/>
                </a:lnTo>
                <a:lnTo>
                  <a:pt x="601337" y="1269307"/>
                </a:lnTo>
                <a:lnTo>
                  <a:pt x="606912" y="1261036"/>
                </a:lnTo>
                <a:lnTo>
                  <a:pt x="615179" y="1255458"/>
                </a:lnTo>
                <a:lnTo>
                  <a:pt x="625299" y="1253412"/>
                </a:lnTo>
                <a:lnTo>
                  <a:pt x="635417" y="1255458"/>
                </a:lnTo>
                <a:lnTo>
                  <a:pt x="643683" y="1261036"/>
                </a:lnTo>
                <a:lnTo>
                  <a:pt x="649257" y="1269307"/>
                </a:lnTo>
                <a:lnTo>
                  <a:pt x="651302" y="1279432"/>
                </a:lnTo>
                <a:lnTo>
                  <a:pt x="649260" y="1289557"/>
                </a:lnTo>
                <a:lnTo>
                  <a:pt x="643689" y="1297828"/>
                </a:lnTo>
                <a:lnTo>
                  <a:pt x="635424" y="1303406"/>
                </a:lnTo>
                <a:lnTo>
                  <a:pt x="625299" y="1305452"/>
                </a:lnTo>
                <a:close/>
              </a:path>
              <a:path w="5515610" h="1909445">
                <a:moveTo>
                  <a:pt x="927877" y="1308816"/>
                </a:moveTo>
                <a:lnTo>
                  <a:pt x="916445" y="1306507"/>
                </a:lnTo>
                <a:lnTo>
                  <a:pt x="907110" y="1300211"/>
                </a:lnTo>
                <a:lnTo>
                  <a:pt x="900818" y="1290871"/>
                </a:lnTo>
                <a:lnTo>
                  <a:pt x="898510" y="1279432"/>
                </a:lnTo>
                <a:lnTo>
                  <a:pt x="900818" y="1267993"/>
                </a:lnTo>
                <a:lnTo>
                  <a:pt x="907110" y="1258653"/>
                </a:lnTo>
                <a:lnTo>
                  <a:pt x="916445" y="1252357"/>
                </a:lnTo>
                <a:lnTo>
                  <a:pt x="927877" y="1250048"/>
                </a:lnTo>
                <a:lnTo>
                  <a:pt x="939309" y="1252357"/>
                </a:lnTo>
                <a:lnTo>
                  <a:pt x="948644" y="1258653"/>
                </a:lnTo>
                <a:lnTo>
                  <a:pt x="954937" y="1267993"/>
                </a:lnTo>
                <a:lnTo>
                  <a:pt x="957244" y="1279432"/>
                </a:lnTo>
                <a:lnTo>
                  <a:pt x="954937" y="1290871"/>
                </a:lnTo>
                <a:lnTo>
                  <a:pt x="948644" y="1300211"/>
                </a:lnTo>
                <a:lnTo>
                  <a:pt x="939309" y="1306507"/>
                </a:lnTo>
                <a:lnTo>
                  <a:pt x="927877" y="1308816"/>
                </a:lnTo>
                <a:close/>
              </a:path>
              <a:path w="5515610" h="1909445">
                <a:moveTo>
                  <a:pt x="1230455" y="1312180"/>
                </a:moveTo>
                <a:lnTo>
                  <a:pt x="1217718" y="1309606"/>
                </a:lnTo>
                <a:lnTo>
                  <a:pt x="1207315" y="1302586"/>
                </a:lnTo>
                <a:lnTo>
                  <a:pt x="1200300" y="1292177"/>
                </a:lnTo>
                <a:lnTo>
                  <a:pt x="1197728" y="1279432"/>
                </a:lnTo>
                <a:lnTo>
                  <a:pt x="1200300" y="1266687"/>
                </a:lnTo>
                <a:lnTo>
                  <a:pt x="1207315" y="1256278"/>
                </a:lnTo>
                <a:lnTo>
                  <a:pt x="1217718" y="1249259"/>
                </a:lnTo>
                <a:lnTo>
                  <a:pt x="1230455" y="1246684"/>
                </a:lnTo>
                <a:lnTo>
                  <a:pt x="1243193" y="1249259"/>
                </a:lnTo>
                <a:lnTo>
                  <a:pt x="1253598" y="1256278"/>
                </a:lnTo>
                <a:lnTo>
                  <a:pt x="1260613" y="1266687"/>
                </a:lnTo>
                <a:lnTo>
                  <a:pt x="1263186" y="1279432"/>
                </a:lnTo>
                <a:lnTo>
                  <a:pt x="1260613" y="1292177"/>
                </a:lnTo>
                <a:lnTo>
                  <a:pt x="1253598" y="1302586"/>
                </a:lnTo>
                <a:lnTo>
                  <a:pt x="1243193" y="1309606"/>
                </a:lnTo>
                <a:lnTo>
                  <a:pt x="1230455" y="1312180"/>
                </a:lnTo>
                <a:close/>
              </a:path>
              <a:path w="5515610" h="1909445">
                <a:moveTo>
                  <a:pt x="1533034" y="1314704"/>
                </a:moveTo>
                <a:lnTo>
                  <a:pt x="1519324" y="1311932"/>
                </a:lnTo>
                <a:lnTo>
                  <a:pt x="1508125" y="1304374"/>
                </a:lnTo>
                <a:lnTo>
                  <a:pt x="1500573" y="1293168"/>
                </a:lnTo>
                <a:lnTo>
                  <a:pt x="1497803" y="1279449"/>
                </a:lnTo>
                <a:lnTo>
                  <a:pt x="1500573" y="1265730"/>
                </a:lnTo>
                <a:lnTo>
                  <a:pt x="1508125" y="1254524"/>
                </a:lnTo>
                <a:lnTo>
                  <a:pt x="1519324" y="1246966"/>
                </a:lnTo>
                <a:lnTo>
                  <a:pt x="1533034" y="1244194"/>
                </a:lnTo>
                <a:lnTo>
                  <a:pt x="1546745" y="1246966"/>
                </a:lnTo>
                <a:lnTo>
                  <a:pt x="1557945" y="1254524"/>
                </a:lnTo>
                <a:lnTo>
                  <a:pt x="1565498" y="1265730"/>
                </a:lnTo>
                <a:lnTo>
                  <a:pt x="1568268" y="1279449"/>
                </a:lnTo>
                <a:lnTo>
                  <a:pt x="1565500" y="1293168"/>
                </a:lnTo>
                <a:lnTo>
                  <a:pt x="1557951" y="1304374"/>
                </a:lnTo>
                <a:lnTo>
                  <a:pt x="1546752" y="1311932"/>
                </a:lnTo>
                <a:lnTo>
                  <a:pt x="1533034" y="1314704"/>
                </a:lnTo>
                <a:close/>
              </a:path>
              <a:path w="5515610" h="1909445">
                <a:moveTo>
                  <a:pt x="1835605" y="1317227"/>
                </a:moveTo>
                <a:lnTo>
                  <a:pt x="1820910" y="1314258"/>
                </a:lnTo>
                <a:lnTo>
                  <a:pt x="1808909" y="1306160"/>
                </a:lnTo>
                <a:lnTo>
                  <a:pt x="1800817" y="1294151"/>
                </a:lnTo>
                <a:lnTo>
                  <a:pt x="1797850" y="1279449"/>
                </a:lnTo>
                <a:lnTo>
                  <a:pt x="1800817" y="1264748"/>
                </a:lnTo>
                <a:lnTo>
                  <a:pt x="1808909" y="1252739"/>
                </a:lnTo>
                <a:lnTo>
                  <a:pt x="1820910" y="1244641"/>
                </a:lnTo>
                <a:lnTo>
                  <a:pt x="1835605" y="1241671"/>
                </a:lnTo>
                <a:lnTo>
                  <a:pt x="1850301" y="1244641"/>
                </a:lnTo>
                <a:lnTo>
                  <a:pt x="1862302" y="1252739"/>
                </a:lnTo>
                <a:lnTo>
                  <a:pt x="1870393" y="1264748"/>
                </a:lnTo>
                <a:lnTo>
                  <a:pt x="1873360" y="1279449"/>
                </a:lnTo>
                <a:lnTo>
                  <a:pt x="1870393" y="1294151"/>
                </a:lnTo>
                <a:lnTo>
                  <a:pt x="1862302" y="1306160"/>
                </a:lnTo>
                <a:lnTo>
                  <a:pt x="1850301" y="1314258"/>
                </a:lnTo>
                <a:lnTo>
                  <a:pt x="1835605" y="1317227"/>
                </a:lnTo>
                <a:close/>
              </a:path>
              <a:path w="5515610" h="1909445">
                <a:moveTo>
                  <a:pt x="2138184" y="1320591"/>
                </a:moveTo>
                <a:lnTo>
                  <a:pt x="2122183" y="1317358"/>
                </a:lnTo>
                <a:lnTo>
                  <a:pt x="2109121" y="1308542"/>
                </a:lnTo>
                <a:lnTo>
                  <a:pt x="2100317" y="1295464"/>
                </a:lnTo>
                <a:lnTo>
                  <a:pt x="2097089" y="1279449"/>
                </a:lnTo>
                <a:lnTo>
                  <a:pt x="2100317" y="1263434"/>
                </a:lnTo>
                <a:lnTo>
                  <a:pt x="2109121" y="1250356"/>
                </a:lnTo>
                <a:lnTo>
                  <a:pt x="2122183" y="1241540"/>
                </a:lnTo>
                <a:lnTo>
                  <a:pt x="2138184" y="1238307"/>
                </a:lnTo>
                <a:lnTo>
                  <a:pt x="2154189" y="1241540"/>
                </a:lnTo>
                <a:lnTo>
                  <a:pt x="2167263" y="1250356"/>
                </a:lnTo>
                <a:lnTo>
                  <a:pt x="2176079" y="1263434"/>
                </a:lnTo>
                <a:lnTo>
                  <a:pt x="2179313" y="1279449"/>
                </a:lnTo>
                <a:lnTo>
                  <a:pt x="2176079" y="1295464"/>
                </a:lnTo>
                <a:lnTo>
                  <a:pt x="2167263" y="1308542"/>
                </a:lnTo>
                <a:lnTo>
                  <a:pt x="2154189" y="1317358"/>
                </a:lnTo>
                <a:lnTo>
                  <a:pt x="2138184" y="1320591"/>
                </a:lnTo>
                <a:close/>
              </a:path>
              <a:path w="5515610" h="1909445">
                <a:moveTo>
                  <a:pt x="2440762" y="1323115"/>
                </a:moveTo>
                <a:lnTo>
                  <a:pt x="2423782" y="1319684"/>
                </a:lnTo>
                <a:lnTo>
                  <a:pt x="2409915" y="1310329"/>
                </a:lnTo>
                <a:lnTo>
                  <a:pt x="2400565" y="1296455"/>
                </a:lnTo>
                <a:lnTo>
                  <a:pt x="2397136" y="1279466"/>
                </a:lnTo>
                <a:lnTo>
                  <a:pt x="2400565" y="1262477"/>
                </a:lnTo>
                <a:lnTo>
                  <a:pt x="2409915" y="1248604"/>
                </a:lnTo>
                <a:lnTo>
                  <a:pt x="2423782" y="1239250"/>
                </a:lnTo>
                <a:lnTo>
                  <a:pt x="2440762" y="1235820"/>
                </a:lnTo>
                <a:lnTo>
                  <a:pt x="2457742" y="1239250"/>
                </a:lnTo>
                <a:lnTo>
                  <a:pt x="2471609" y="1248604"/>
                </a:lnTo>
                <a:lnTo>
                  <a:pt x="2480959" y="1262477"/>
                </a:lnTo>
                <a:lnTo>
                  <a:pt x="2484387" y="1279466"/>
                </a:lnTo>
                <a:lnTo>
                  <a:pt x="2480959" y="1296455"/>
                </a:lnTo>
                <a:lnTo>
                  <a:pt x="2471609" y="1310329"/>
                </a:lnTo>
                <a:lnTo>
                  <a:pt x="2457742" y="1319684"/>
                </a:lnTo>
                <a:lnTo>
                  <a:pt x="2440762" y="1323115"/>
                </a:lnTo>
                <a:close/>
              </a:path>
              <a:path w="5515610" h="1909445">
                <a:moveTo>
                  <a:pt x="2743340" y="1325639"/>
                </a:moveTo>
                <a:lnTo>
                  <a:pt x="2725387" y="1322010"/>
                </a:lnTo>
                <a:lnTo>
                  <a:pt x="2710727" y="1312115"/>
                </a:lnTo>
                <a:lnTo>
                  <a:pt x="2700843" y="1297438"/>
                </a:lnTo>
                <a:lnTo>
                  <a:pt x="2697218" y="1279466"/>
                </a:lnTo>
                <a:lnTo>
                  <a:pt x="2700843" y="1261494"/>
                </a:lnTo>
                <a:lnTo>
                  <a:pt x="2710727" y="1246818"/>
                </a:lnTo>
                <a:lnTo>
                  <a:pt x="2725387" y="1236924"/>
                </a:lnTo>
                <a:lnTo>
                  <a:pt x="2743340" y="1233296"/>
                </a:lnTo>
                <a:lnTo>
                  <a:pt x="2761313" y="1236924"/>
                </a:lnTo>
                <a:lnTo>
                  <a:pt x="2775984" y="1246818"/>
                </a:lnTo>
                <a:lnTo>
                  <a:pt x="2785871" y="1261494"/>
                </a:lnTo>
                <a:lnTo>
                  <a:pt x="2789496" y="1279466"/>
                </a:lnTo>
                <a:lnTo>
                  <a:pt x="2785871" y="1297438"/>
                </a:lnTo>
                <a:lnTo>
                  <a:pt x="2775984" y="1312115"/>
                </a:lnTo>
                <a:lnTo>
                  <a:pt x="2761313" y="1322010"/>
                </a:lnTo>
                <a:lnTo>
                  <a:pt x="2743340" y="1325639"/>
                </a:lnTo>
                <a:close/>
              </a:path>
              <a:path w="5515610" h="1909445">
                <a:moveTo>
                  <a:pt x="3045919" y="1328159"/>
                </a:moveTo>
                <a:lnTo>
                  <a:pt x="3026986" y="1324333"/>
                </a:lnTo>
                <a:lnTo>
                  <a:pt x="3011521" y="1313898"/>
                </a:lnTo>
                <a:lnTo>
                  <a:pt x="3001091" y="1298420"/>
                </a:lnTo>
                <a:lnTo>
                  <a:pt x="2997266" y="1279466"/>
                </a:lnTo>
                <a:lnTo>
                  <a:pt x="3001091" y="1260512"/>
                </a:lnTo>
                <a:lnTo>
                  <a:pt x="3011521" y="1245034"/>
                </a:lnTo>
                <a:lnTo>
                  <a:pt x="3026986" y="1234599"/>
                </a:lnTo>
                <a:lnTo>
                  <a:pt x="3045919" y="1230773"/>
                </a:lnTo>
                <a:lnTo>
                  <a:pt x="3064870" y="1234599"/>
                </a:lnTo>
                <a:lnTo>
                  <a:pt x="3080346" y="1245034"/>
                </a:lnTo>
                <a:lnTo>
                  <a:pt x="3090780" y="1260512"/>
                </a:lnTo>
                <a:lnTo>
                  <a:pt x="3094605" y="1279466"/>
                </a:lnTo>
                <a:lnTo>
                  <a:pt x="3090780" y="1298420"/>
                </a:lnTo>
                <a:lnTo>
                  <a:pt x="3080346" y="1313898"/>
                </a:lnTo>
                <a:lnTo>
                  <a:pt x="3064870" y="1324333"/>
                </a:lnTo>
                <a:lnTo>
                  <a:pt x="3045919" y="1328159"/>
                </a:lnTo>
                <a:close/>
              </a:path>
              <a:path w="5515610" h="1909445">
                <a:moveTo>
                  <a:pt x="3348497" y="1330683"/>
                </a:moveTo>
                <a:lnTo>
                  <a:pt x="3328572" y="1326659"/>
                </a:lnTo>
                <a:lnTo>
                  <a:pt x="3312303" y="1315683"/>
                </a:lnTo>
                <a:lnTo>
                  <a:pt x="3301335" y="1299404"/>
                </a:lnTo>
                <a:lnTo>
                  <a:pt x="3297314" y="1279466"/>
                </a:lnTo>
                <a:lnTo>
                  <a:pt x="3301335" y="1259528"/>
                </a:lnTo>
                <a:lnTo>
                  <a:pt x="3312303" y="1243248"/>
                </a:lnTo>
                <a:lnTo>
                  <a:pt x="3328572" y="1232273"/>
                </a:lnTo>
                <a:lnTo>
                  <a:pt x="3348497" y="1228249"/>
                </a:lnTo>
                <a:lnTo>
                  <a:pt x="3368428" y="1232273"/>
                </a:lnTo>
                <a:lnTo>
                  <a:pt x="3384708" y="1243248"/>
                </a:lnTo>
                <a:lnTo>
                  <a:pt x="3395687" y="1259528"/>
                </a:lnTo>
                <a:lnTo>
                  <a:pt x="3399714" y="1279466"/>
                </a:lnTo>
                <a:lnTo>
                  <a:pt x="3395687" y="1299404"/>
                </a:lnTo>
                <a:lnTo>
                  <a:pt x="3384708" y="1315683"/>
                </a:lnTo>
                <a:lnTo>
                  <a:pt x="3368428" y="1326659"/>
                </a:lnTo>
                <a:lnTo>
                  <a:pt x="3348497" y="1330683"/>
                </a:lnTo>
                <a:close/>
              </a:path>
              <a:path w="5515610" h="1909445">
                <a:moveTo>
                  <a:pt x="3651075" y="1334047"/>
                </a:moveTo>
                <a:lnTo>
                  <a:pt x="3629859" y="1329758"/>
                </a:lnTo>
                <a:lnTo>
                  <a:pt x="3612528" y="1318062"/>
                </a:lnTo>
                <a:lnTo>
                  <a:pt x="3600839" y="1300718"/>
                </a:lnTo>
                <a:lnTo>
                  <a:pt x="3596552" y="1279483"/>
                </a:lnTo>
                <a:lnTo>
                  <a:pt x="3600839" y="1258249"/>
                </a:lnTo>
                <a:lnTo>
                  <a:pt x="3612528" y="1240905"/>
                </a:lnTo>
                <a:lnTo>
                  <a:pt x="3629859" y="1229208"/>
                </a:lnTo>
                <a:lnTo>
                  <a:pt x="3651075" y="1224919"/>
                </a:lnTo>
                <a:lnTo>
                  <a:pt x="3672311" y="1229208"/>
                </a:lnTo>
                <a:lnTo>
                  <a:pt x="3689653" y="1240905"/>
                </a:lnTo>
                <a:lnTo>
                  <a:pt x="3701345" y="1258249"/>
                </a:lnTo>
                <a:lnTo>
                  <a:pt x="3705633" y="1279483"/>
                </a:lnTo>
                <a:lnTo>
                  <a:pt x="3701345" y="1300718"/>
                </a:lnTo>
                <a:lnTo>
                  <a:pt x="3689653" y="1318062"/>
                </a:lnTo>
                <a:lnTo>
                  <a:pt x="3672311" y="1329758"/>
                </a:lnTo>
                <a:lnTo>
                  <a:pt x="3651075" y="1334047"/>
                </a:lnTo>
                <a:close/>
              </a:path>
              <a:path w="5515610" h="1909445">
                <a:moveTo>
                  <a:pt x="3953688" y="1336570"/>
                </a:moveTo>
                <a:lnTo>
                  <a:pt x="3931478" y="1332083"/>
                </a:lnTo>
                <a:lnTo>
                  <a:pt x="3913343" y="1319848"/>
                </a:lnTo>
                <a:lnTo>
                  <a:pt x="3901117" y="1301701"/>
                </a:lnTo>
                <a:lnTo>
                  <a:pt x="3896633" y="1279483"/>
                </a:lnTo>
                <a:lnTo>
                  <a:pt x="3901117" y="1257265"/>
                </a:lnTo>
                <a:lnTo>
                  <a:pt x="3913343" y="1239119"/>
                </a:lnTo>
                <a:lnTo>
                  <a:pt x="3931478" y="1226882"/>
                </a:lnTo>
                <a:lnTo>
                  <a:pt x="3953688" y="1222395"/>
                </a:lnTo>
                <a:lnTo>
                  <a:pt x="3975877" y="1226882"/>
                </a:lnTo>
                <a:lnTo>
                  <a:pt x="3994002" y="1239119"/>
                </a:lnTo>
                <a:lnTo>
                  <a:pt x="4006225" y="1257265"/>
                </a:lnTo>
                <a:lnTo>
                  <a:pt x="4010708" y="1279483"/>
                </a:lnTo>
                <a:lnTo>
                  <a:pt x="4006230" y="1301701"/>
                </a:lnTo>
                <a:lnTo>
                  <a:pt x="3994015" y="1319848"/>
                </a:lnTo>
                <a:lnTo>
                  <a:pt x="3975891" y="1332083"/>
                </a:lnTo>
                <a:lnTo>
                  <a:pt x="3953688" y="1336570"/>
                </a:lnTo>
                <a:close/>
              </a:path>
              <a:path w="5515610" h="1909445">
                <a:moveTo>
                  <a:pt x="4256266" y="1339094"/>
                </a:moveTo>
                <a:lnTo>
                  <a:pt x="4233078" y="1334409"/>
                </a:lnTo>
                <a:lnTo>
                  <a:pt x="4214137" y="1321632"/>
                </a:lnTo>
                <a:lnTo>
                  <a:pt x="4201365" y="1302684"/>
                </a:lnTo>
                <a:lnTo>
                  <a:pt x="4196681" y="1279483"/>
                </a:lnTo>
                <a:lnTo>
                  <a:pt x="4201365" y="1256282"/>
                </a:lnTo>
                <a:lnTo>
                  <a:pt x="4214137" y="1237335"/>
                </a:lnTo>
                <a:lnTo>
                  <a:pt x="4233078" y="1224559"/>
                </a:lnTo>
                <a:lnTo>
                  <a:pt x="4256266" y="1219875"/>
                </a:lnTo>
                <a:lnTo>
                  <a:pt x="4279449" y="1224559"/>
                </a:lnTo>
                <a:lnTo>
                  <a:pt x="4298377" y="1237335"/>
                </a:lnTo>
                <a:lnTo>
                  <a:pt x="4311138" y="1256282"/>
                </a:lnTo>
                <a:lnTo>
                  <a:pt x="4315816" y="1279483"/>
                </a:lnTo>
                <a:lnTo>
                  <a:pt x="4311138" y="1302684"/>
                </a:lnTo>
                <a:lnTo>
                  <a:pt x="4298377" y="1321632"/>
                </a:lnTo>
                <a:lnTo>
                  <a:pt x="4279449" y="1334409"/>
                </a:lnTo>
                <a:lnTo>
                  <a:pt x="4256266" y="1339094"/>
                </a:lnTo>
                <a:close/>
              </a:path>
              <a:path w="5515610" h="1909445">
                <a:moveTo>
                  <a:pt x="4558844" y="1341618"/>
                </a:moveTo>
                <a:lnTo>
                  <a:pt x="4534663" y="1336735"/>
                </a:lnTo>
                <a:lnTo>
                  <a:pt x="4514919" y="1323418"/>
                </a:lnTo>
                <a:lnTo>
                  <a:pt x="4501609" y="1303667"/>
                </a:lnTo>
                <a:lnTo>
                  <a:pt x="4496729" y="1279483"/>
                </a:lnTo>
                <a:lnTo>
                  <a:pt x="4501609" y="1255299"/>
                </a:lnTo>
                <a:lnTo>
                  <a:pt x="4514919" y="1235549"/>
                </a:lnTo>
                <a:lnTo>
                  <a:pt x="4534663" y="1222234"/>
                </a:lnTo>
                <a:lnTo>
                  <a:pt x="4558844" y="1217351"/>
                </a:lnTo>
                <a:lnTo>
                  <a:pt x="4583006" y="1222234"/>
                </a:lnTo>
                <a:lnTo>
                  <a:pt x="4602739" y="1235549"/>
                </a:lnTo>
                <a:lnTo>
                  <a:pt x="4616045" y="1255299"/>
                </a:lnTo>
                <a:lnTo>
                  <a:pt x="4620925" y="1279483"/>
                </a:lnTo>
                <a:lnTo>
                  <a:pt x="4616045" y="1303667"/>
                </a:lnTo>
                <a:lnTo>
                  <a:pt x="4602739" y="1323418"/>
                </a:lnTo>
                <a:lnTo>
                  <a:pt x="4583006" y="1336735"/>
                </a:lnTo>
                <a:lnTo>
                  <a:pt x="4558844" y="1341618"/>
                </a:lnTo>
                <a:close/>
              </a:path>
              <a:path w="5515610" h="1909445">
                <a:moveTo>
                  <a:pt x="4861422" y="1327336"/>
                </a:moveTo>
                <a:lnTo>
                  <a:pt x="4842802" y="1323575"/>
                </a:lnTo>
                <a:lnTo>
                  <a:pt x="4827594" y="1313319"/>
                </a:lnTo>
                <a:lnTo>
                  <a:pt x="4817340" y="1298108"/>
                </a:lnTo>
                <a:lnTo>
                  <a:pt x="4813579" y="1279483"/>
                </a:lnTo>
                <a:lnTo>
                  <a:pt x="4817340" y="1260858"/>
                </a:lnTo>
                <a:lnTo>
                  <a:pt x="4827594" y="1245647"/>
                </a:lnTo>
                <a:lnTo>
                  <a:pt x="4842802" y="1235391"/>
                </a:lnTo>
                <a:lnTo>
                  <a:pt x="4861422" y="1231630"/>
                </a:lnTo>
                <a:lnTo>
                  <a:pt x="4880024" y="1235391"/>
                </a:lnTo>
                <a:lnTo>
                  <a:pt x="4895221" y="1245647"/>
                </a:lnTo>
                <a:lnTo>
                  <a:pt x="4905472" y="1260858"/>
                </a:lnTo>
                <a:lnTo>
                  <a:pt x="4909232" y="1279483"/>
                </a:lnTo>
                <a:lnTo>
                  <a:pt x="4905472" y="1298108"/>
                </a:lnTo>
                <a:lnTo>
                  <a:pt x="4895221" y="1313319"/>
                </a:lnTo>
                <a:lnTo>
                  <a:pt x="4880024" y="1323575"/>
                </a:lnTo>
                <a:lnTo>
                  <a:pt x="4861422" y="1327336"/>
                </a:lnTo>
                <a:close/>
              </a:path>
              <a:path w="5515610" h="1909445">
                <a:moveTo>
                  <a:pt x="5170479" y="1291241"/>
                </a:moveTo>
                <a:lnTo>
                  <a:pt x="5157489" y="1291241"/>
                </a:lnTo>
                <a:lnTo>
                  <a:pt x="5152225" y="1285978"/>
                </a:lnTo>
                <a:lnTo>
                  <a:pt x="5152225" y="1272991"/>
                </a:lnTo>
                <a:lnTo>
                  <a:pt x="5157489" y="1267724"/>
                </a:lnTo>
                <a:lnTo>
                  <a:pt x="5170479" y="1267724"/>
                </a:lnTo>
                <a:lnTo>
                  <a:pt x="5175742" y="1272991"/>
                </a:lnTo>
                <a:lnTo>
                  <a:pt x="5175742" y="1285978"/>
                </a:lnTo>
                <a:lnTo>
                  <a:pt x="5170479" y="1291241"/>
                </a:lnTo>
                <a:close/>
              </a:path>
              <a:path w="5515610" h="1909445">
                <a:moveTo>
                  <a:pt x="20139" y="1602396"/>
                </a:moveTo>
                <a:lnTo>
                  <a:pt x="12298" y="1600813"/>
                </a:lnTo>
                <a:lnTo>
                  <a:pt x="5896" y="1596496"/>
                </a:lnTo>
                <a:lnTo>
                  <a:pt x="1581" y="1590091"/>
                </a:lnTo>
                <a:lnTo>
                  <a:pt x="0" y="1582243"/>
                </a:lnTo>
                <a:lnTo>
                  <a:pt x="1581" y="1574398"/>
                </a:lnTo>
                <a:lnTo>
                  <a:pt x="5896" y="1567993"/>
                </a:lnTo>
                <a:lnTo>
                  <a:pt x="12298" y="1563676"/>
                </a:lnTo>
                <a:lnTo>
                  <a:pt x="20139" y="1562094"/>
                </a:lnTo>
                <a:lnTo>
                  <a:pt x="27980" y="1563676"/>
                </a:lnTo>
                <a:lnTo>
                  <a:pt x="34381" y="1567993"/>
                </a:lnTo>
                <a:lnTo>
                  <a:pt x="38696" y="1574398"/>
                </a:lnTo>
                <a:lnTo>
                  <a:pt x="40278" y="1582243"/>
                </a:lnTo>
                <a:lnTo>
                  <a:pt x="38696" y="1590091"/>
                </a:lnTo>
                <a:lnTo>
                  <a:pt x="34381" y="1596496"/>
                </a:lnTo>
                <a:lnTo>
                  <a:pt x="27980" y="1600813"/>
                </a:lnTo>
                <a:lnTo>
                  <a:pt x="20139" y="1602396"/>
                </a:lnTo>
                <a:close/>
              </a:path>
              <a:path w="5515610" h="1909445">
                <a:moveTo>
                  <a:pt x="322717" y="1605757"/>
                </a:moveTo>
                <a:lnTo>
                  <a:pt x="313571" y="1603909"/>
                </a:lnTo>
                <a:lnTo>
                  <a:pt x="306101" y="1598870"/>
                </a:lnTo>
                <a:lnTo>
                  <a:pt x="301064" y="1591396"/>
                </a:lnTo>
                <a:lnTo>
                  <a:pt x="299217" y="1582243"/>
                </a:lnTo>
                <a:lnTo>
                  <a:pt x="301064" y="1573092"/>
                </a:lnTo>
                <a:lnTo>
                  <a:pt x="306101" y="1565618"/>
                </a:lnTo>
                <a:lnTo>
                  <a:pt x="313571" y="1560578"/>
                </a:lnTo>
                <a:lnTo>
                  <a:pt x="322717" y="1558730"/>
                </a:lnTo>
                <a:lnTo>
                  <a:pt x="331863" y="1560578"/>
                </a:lnTo>
                <a:lnTo>
                  <a:pt x="339333" y="1565618"/>
                </a:lnTo>
                <a:lnTo>
                  <a:pt x="344370" y="1573092"/>
                </a:lnTo>
                <a:lnTo>
                  <a:pt x="346217" y="1582243"/>
                </a:lnTo>
                <a:lnTo>
                  <a:pt x="344370" y="1591396"/>
                </a:lnTo>
                <a:lnTo>
                  <a:pt x="339333" y="1598870"/>
                </a:lnTo>
                <a:lnTo>
                  <a:pt x="331863" y="1603909"/>
                </a:lnTo>
                <a:lnTo>
                  <a:pt x="322717" y="1605757"/>
                </a:lnTo>
                <a:close/>
              </a:path>
              <a:path w="5515610" h="1909445">
                <a:moveTo>
                  <a:pt x="625299" y="1608280"/>
                </a:moveTo>
                <a:lnTo>
                  <a:pt x="615179" y="1606235"/>
                </a:lnTo>
                <a:lnTo>
                  <a:pt x="606912" y="1600658"/>
                </a:lnTo>
                <a:lnTo>
                  <a:pt x="601337" y="1592387"/>
                </a:lnTo>
                <a:lnTo>
                  <a:pt x="599292" y="1582260"/>
                </a:lnTo>
                <a:lnTo>
                  <a:pt x="601337" y="1572135"/>
                </a:lnTo>
                <a:lnTo>
                  <a:pt x="606912" y="1563864"/>
                </a:lnTo>
                <a:lnTo>
                  <a:pt x="615179" y="1558286"/>
                </a:lnTo>
                <a:lnTo>
                  <a:pt x="625299" y="1556240"/>
                </a:lnTo>
                <a:lnTo>
                  <a:pt x="635417" y="1558286"/>
                </a:lnTo>
                <a:lnTo>
                  <a:pt x="643683" y="1563864"/>
                </a:lnTo>
                <a:lnTo>
                  <a:pt x="649257" y="1572135"/>
                </a:lnTo>
                <a:lnTo>
                  <a:pt x="651302" y="1582260"/>
                </a:lnTo>
                <a:lnTo>
                  <a:pt x="649260" y="1592387"/>
                </a:lnTo>
                <a:lnTo>
                  <a:pt x="643689" y="1600658"/>
                </a:lnTo>
                <a:lnTo>
                  <a:pt x="635424" y="1606235"/>
                </a:lnTo>
                <a:lnTo>
                  <a:pt x="625299" y="1608280"/>
                </a:lnTo>
                <a:close/>
              </a:path>
              <a:path w="5515610" h="1909445">
                <a:moveTo>
                  <a:pt x="927877" y="1611644"/>
                </a:moveTo>
                <a:lnTo>
                  <a:pt x="916445" y="1609336"/>
                </a:lnTo>
                <a:lnTo>
                  <a:pt x="907110" y="1603039"/>
                </a:lnTo>
                <a:lnTo>
                  <a:pt x="900818" y="1593699"/>
                </a:lnTo>
                <a:lnTo>
                  <a:pt x="898510" y="1582260"/>
                </a:lnTo>
                <a:lnTo>
                  <a:pt x="900818" y="1570821"/>
                </a:lnTo>
                <a:lnTo>
                  <a:pt x="907110" y="1561481"/>
                </a:lnTo>
                <a:lnTo>
                  <a:pt x="916445" y="1555185"/>
                </a:lnTo>
                <a:lnTo>
                  <a:pt x="927877" y="1552876"/>
                </a:lnTo>
                <a:lnTo>
                  <a:pt x="939309" y="1555185"/>
                </a:lnTo>
                <a:lnTo>
                  <a:pt x="948644" y="1561481"/>
                </a:lnTo>
                <a:lnTo>
                  <a:pt x="954937" y="1570821"/>
                </a:lnTo>
                <a:lnTo>
                  <a:pt x="957244" y="1582260"/>
                </a:lnTo>
                <a:lnTo>
                  <a:pt x="954937" y="1593699"/>
                </a:lnTo>
                <a:lnTo>
                  <a:pt x="948644" y="1603039"/>
                </a:lnTo>
                <a:lnTo>
                  <a:pt x="939309" y="1609336"/>
                </a:lnTo>
                <a:lnTo>
                  <a:pt x="927877" y="1611644"/>
                </a:lnTo>
                <a:close/>
              </a:path>
              <a:path w="5515610" h="1909445">
                <a:moveTo>
                  <a:pt x="1230455" y="1615011"/>
                </a:moveTo>
                <a:lnTo>
                  <a:pt x="1217718" y="1612437"/>
                </a:lnTo>
                <a:lnTo>
                  <a:pt x="1207315" y="1605416"/>
                </a:lnTo>
                <a:lnTo>
                  <a:pt x="1200300" y="1595005"/>
                </a:lnTo>
                <a:lnTo>
                  <a:pt x="1197728" y="1582260"/>
                </a:lnTo>
                <a:lnTo>
                  <a:pt x="1200300" y="1569515"/>
                </a:lnTo>
                <a:lnTo>
                  <a:pt x="1207315" y="1559106"/>
                </a:lnTo>
                <a:lnTo>
                  <a:pt x="1217718" y="1552086"/>
                </a:lnTo>
                <a:lnTo>
                  <a:pt x="1230455" y="1549512"/>
                </a:lnTo>
                <a:lnTo>
                  <a:pt x="1243193" y="1552086"/>
                </a:lnTo>
                <a:lnTo>
                  <a:pt x="1253598" y="1559106"/>
                </a:lnTo>
                <a:lnTo>
                  <a:pt x="1260613" y="1569515"/>
                </a:lnTo>
                <a:lnTo>
                  <a:pt x="1263186" y="1582260"/>
                </a:lnTo>
                <a:lnTo>
                  <a:pt x="1260613" y="1595005"/>
                </a:lnTo>
                <a:lnTo>
                  <a:pt x="1253598" y="1605416"/>
                </a:lnTo>
                <a:lnTo>
                  <a:pt x="1243193" y="1612437"/>
                </a:lnTo>
                <a:lnTo>
                  <a:pt x="1230455" y="1615011"/>
                </a:lnTo>
                <a:close/>
              </a:path>
              <a:path w="5515610" h="1909445">
                <a:moveTo>
                  <a:pt x="1533034" y="1617532"/>
                </a:moveTo>
                <a:lnTo>
                  <a:pt x="1519324" y="1614760"/>
                </a:lnTo>
                <a:lnTo>
                  <a:pt x="1508125" y="1607202"/>
                </a:lnTo>
                <a:lnTo>
                  <a:pt x="1500573" y="1595996"/>
                </a:lnTo>
                <a:lnTo>
                  <a:pt x="1497803" y="1582277"/>
                </a:lnTo>
                <a:lnTo>
                  <a:pt x="1500573" y="1568558"/>
                </a:lnTo>
                <a:lnTo>
                  <a:pt x="1508125" y="1557352"/>
                </a:lnTo>
                <a:lnTo>
                  <a:pt x="1519324" y="1549794"/>
                </a:lnTo>
                <a:lnTo>
                  <a:pt x="1533034" y="1547022"/>
                </a:lnTo>
                <a:lnTo>
                  <a:pt x="1546745" y="1549794"/>
                </a:lnTo>
                <a:lnTo>
                  <a:pt x="1557945" y="1557352"/>
                </a:lnTo>
                <a:lnTo>
                  <a:pt x="1565498" y="1568558"/>
                </a:lnTo>
                <a:lnTo>
                  <a:pt x="1568268" y="1582277"/>
                </a:lnTo>
                <a:lnTo>
                  <a:pt x="1565500" y="1595996"/>
                </a:lnTo>
                <a:lnTo>
                  <a:pt x="1557951" y="1607202"/>
                </a:lnTo>
                <a:lnTo>
                  <a:pt x="1546752" y="1614760"/>
                </a:lnTo>
                <a:lnTo>
                  <a:pt x="1533034" y="1617532"/>
                </a:lnTo>
                <a:close/>
              </a:path>
              <a:path w="5515610" h="1909445">
                <a:moveTo>
                  <a:pt x="1835605" y="1620055"/>
                </a:moveTo>
                <a:lnTo>
                  <a:pt x="1820910" y="1617086"/>
                </a:lnTo>
                <a:lnTo>
                  <a:pt x="1808909" y="1608988"/>
                </a:lnTo>
                <a:lnTo>
                  <a:pt x="1800817" y="1596979"/>
                </a:lnTo>
                <a:lnTo>
                  <a:pt x="1797850" y="1582277"/>
                </a:lnTo>
                <a:lnTo>
                  <a:pt x="1800817" y="1567575"/>
                </a:lnTo>
                <a:lnTo>
                  <a:pt x="1808909" y="1555566"/>
                </a:lnTo>
                <a:lnTo>
                  <a:pt x="1820910" y="1547468"/>
                </a:lnTo>
                <a:lnTo>
                  <a:pt x="1835605" y="1544499"/>
                </a:lnTo>
                <a:lnTo>
                  <a:pt x="1850301" y="1547468"/>
                </a:lnTo>
                <a:lnTo>
                  <a:pt x="1862302" y="1555566"/>
                </a:lnTo>
                <a:lnTo>
                  <a:pt x="1870393" y="1567575"/>
                </a:lnTo>
                <a:lnTo>
                  <a:pt x="1873360" y="1582277"/>
                </a:lnTo>
                <a:lnTo>
                  <a:pt x="1870393" y="1596979"/>
                </a:lnTo>
                <a:lnTo>
                  <a:pt x="1862302" y="1608988"/>
                </a:lnTo>
                <a:lnTo>
                  <a:pt x="1850301" y="1617086"/>
                </a:lnTo>
                <a:lnTo>
                  <a:pt x="1835605" y="1620055"/>
                </a:lnTo>
                <a:close/>
              </a:path>
              <a:path w="5515610" h="1909445">
                <a:moveTo>
                  <a:pt x="2138184" y="1623419"/>
                </a:moveTo>
                <a:lnTo>
                  <a:pt x="2122183" y="1620186"/>
                </a:lnTo>
                <a:lnTo>
                  <a:pt x="2109121" y="1611370"/>
                </a:lnTo>
                <a:lnTo>
                  <a:pt x="2100317" y="1598292"/>
                </a:lnTo>
                <a:lnTo>
                  <a:pt x="2097089" y="1582277"/>
                </a:lnTo>
                <a:lnTo>
                  <a:pt x="2100317" y="1566262"/>
                </a:lnTo>
                <a:lnTo>
                  <a:pt x="2109121" y="1553184"/>
                </a:lnTo>
                <a:lnTo>
                  <a:pt x="2122183" y="1544368"/>
                </a:lnTo>
                <a:lnTo>
                  <a:pt x="2138184" y="1541135"/>
                </a:lnTo>
                <a:lnTo>
                  <a:pt x="2154189" y="1544368"/>
                </a:lnTo>
                <a:lnTo>
                  <a:pt x="2167263" y="1553184"/>
                </a:lnTo>
                <a:lnTo>
                  <a:pt x="2176079" y="1566262"/>
                </a:lnTo>
                <a:lnTo>
                  <a:pt x="2179313" y="1582277"/>
                </a:lnTo>
                <a:lnTo>
                  <a:pt x="2176079" y="1598292"/>
                </a:lnTo>
                <a:lnTo>
                  <a:pt x="2167263" y="1611370"/>
                </a:lnTo>
                <a:lnTo>
                  <a:pt x="2154189" y="1620186"/>
                </a:lnTo>
                <a:lnTo>
                  <a:pt x="2138184" y="1623419"/>
                </a:lnTo>
                <a:close/>
              </a:path>
              <a:path w="5515610" h="1909445">
                <a:moveTo>
                  <a:pt x="2440762" y="1625943"/>
                </a:moveTo>
                <a:lnTo>
                  <a:pt x="2423782" y="1622512"/>
                </a:lnTo>
                <a:lnTo>
                  <a:pt x="2409915" y="1613157"/>
                </a:lnTo>
                <a:lnTo>
                  <a:pt x="2400565" y="1599283"/>
                </a:lnTo>
                <a:lnTo>
                  <a:pt x="2397136" y="1582294"/>
                </a:lnTo>
                <a:lnTo>
                  <a:pt x="2400565" y="1565305"/>
                </a:lnTo>
                <a:lnTo>
                  <a:pt x="2409915" y="1551430"/>
                </a:lnTo>
                <a:lnTo>
                  <a:pt x="2423782" y="1542075"/>
                </a:lnTo>
                <a:lnTo>
                  <a:pt x="2440762" y="1538645"/>
                </a:lnTo>
                <a:lnTo>
                  <a:pt x="2457742" y="1542075"/>
                </a:lnTo>
                <a:lnTo>
                  <a:pt x="2471609" y="1551430"/>
                </a:lnTo>
                <a:lnTo>
                  <a:pt x="2480959" y="1565305"/>
                </a:lnTo>
                <a:lnTo>
                  <a:pt x="2484387" y="1582294"/>
                </a:lnTo>
                <a:lnTo>
                  <a:pt x="2480959" y="1599283"/>
                </a:lnTo>
                <a:lnTo>
                  <a:pt x="2471609" y="1613157"/>
                </a:lnTo>
                <a:lnTo>
                  <a:pt x="2457742" y="1622512"/>
                </a:lnTo>
                <a:lnTo>
                  <a:pt x="2440762" y="1625943"/>
                </a:lnTo>
                <a:close/>
              </a:path>
              <a:path w="5515610" h="1909445">
                <a:moveTo>
                  <a:pt x="2743340" y="1628467"/>
                </a:moveTo>
                <a:lnTo>
                  <a:pt x="2725387" y="1624838"/>
                </a:lnTo>
                <a:lnTo>
                  <a:pt x="2710727" y="1614943"/>
                </a:lnTo>
                <a:lnTo>
                  <a:pt x="2700843" y="1600266"/>
                </a:lnTo>
                <a:lnTo>
                  <a:pt x="2697218" y="1582294"/>
                </a:lnTo>
                <a:lnTo>
                  <a:pt x="2700843" y="1564323"/>
                </a:lnTo>
                <a:lnTo>
                  <a:pt x="2710727" y="1549648"/>
                </a:lnTo>
                <a:lnTo>
                  <a:pt x="2725387" y="1539753"/>
                </a:lnTo>
                <a:lnTo>
                  <a:pt x="2743340" y="1536124"/>
                </a:lnTo>
                <a:lnTo>
                  <a:pt x="2761313" y="1539753"/>
                </a:lnTo>
                <a:lnTo>
                  <a:pt x="2775984" y="1549648"/>
                </a:lnTo>
                <a:lnTo>
                  <a:pt x="2785871" y="1564323"/>
                </a:lnTo>
                <a:lnTo>
                  <a:pt x="2789496" y="1582294"/>
                </a:lnTo>
                <a:lnTo>
                  <a:pt x="2785871" y="1600266"/>
                </a:lnTo>
                <a:lnTo>
                  <a:pt x="2775984" y="1614943"/>
                </a:lnTo>
                <a:lnTo>
                  <a:pt x="2761313" y="1624838"/>
                </a:lnTo>
                <a:lnTo>
                  <a:pt x="2743340" y="1628467"/>
                </a:lnTo>
                <a:close/>
              </a:path>
              <a:path w="5515610" h="1909445">
                <a:moveTo>
                  <a:pt x="3045919" y="1630987"/>
                </a:moveTo>
                <a:lnTo>
                  <a:pt x="3026986" y="1627161"/>
                </a:lnTo>
                <a:lnTo>
                  <a:pt x="3011521" y="1616727"/>
                </a:lnTo>
                <a:lnTo>
                  <a:pt x="3001091" y="1601249"/>
                </a:lnTo>
                <a:lnTo>
                  <a:pt x="2997266" y="1582294"/>
                </a:lnTo>
                <a:lnTo>
                  <a:pt x="3001091" y="1563340"/>
                </a:lnTo>
                <a:lnTo>
                  <a:pt x="3011521" y="1547862"/>
                </a:lnTo>
                <a:lnTo>
                  <a:pt x="3026986" y="1537427"/>
                </a:lnTo>
                <a:lnTo>
                  <a:pt x="3045919" y="1533601"/>
                </a:lnTo>
                <a:lnTo>
                  <a:pt x="3064870" y="1537427"/>
                </a:lnTo>
                <a:lnTo>
                  <a:pt x="3080346" y="1547862"/>
                </a:lnTo>
                <a:lnTo>
                  <a:pt x="3090780" y="1563340"/>
                </a:lnTo>
                <a:lnTo>
                  <a:pt x="3094605" y="1582294"/>
                </a:lnTo>
                <a:lnTo>
                  <a:pt x="3090780" y="1601249"/>
                </a:lnTo>
                <a:lnTo>
                  <a:pt x="3080346" y="1616727"/>
                </a:lnTo>
                <a:lnTo>
                  <a:pt x="3064870" y="1627161"/>
                </a:lnTo>
                <a:lnTo>
                  <a:pt x="3045919" y="1630987"/>
                </a:lnTo>
                <a:close/>
              </a:path>
              <a:path w="5515610" h="1909445">
                <a:moveTo>
                  <a:pt x="3348497" y="1633511"/>
                </a:moveTo>
                <a:lnTo>
                  <a:pt x="3328572" y="1629487"/>
                </a:lnTo>
                <a:lnTo>
                  <a:pt x="3312303" y="1618511"/>
                </a:lnTo>
                <a:lnTo>
                  <a:pt x="3301335" y="1602232"/>
                </a:lnTo>
                <a:lnTo>
                  <a:pt x="3297314" y="1582294"/>
                </a:lnTo>
                <a:lnTo>
                  <a:pt x="3301335" y="1562356"/>
                </a:lnTo>
                <a:lnTo>
                  <a:pt x="3312303" y="1546076"/>
                </a:lnTo>
                <a:lnTo>
                  <a:pt x="3328572" y="1535101"/>
                </a:lnTo>
                <a:lnTo>
                  <a:pt x="3348497" y="1531077"/>
                </a:lnTo>
                <a:lnTo>
                  <a:pt x="3368428" y="1535101"/>
                </a:lnTo>
                <a:lnTo>
                  <a:pt x="3384708" y="1546076"/>
                </a:lnTo>
                <a:lnTo>
                  <a:pt x="3395687" y="1562356"/>
                </a:lnTo>
                <a:lnTo>
                  <a:pt x="3399714" y="1582294"/>
                </a:lnTo>
                <a:lnTo>
                  <a:pt x="3395687" y="1602232"/>
                </a:lnTo>
                <a:lnTo>
                  <a:pt x="3384708" y="1618511"/>
                </a:lnTo>
                <a:lnTo>
                  <a:pt x="3368428" y="1629487"/>
                </a:lnTo>
                <a:lnTo>
                  <a:pt x="3348497" y="1633511"/>
                </a:lnTo>
                <a:close/>
              </a:path>
              <a:path w="5515610" h="1909445">
                <a:moveTo>
                  <a:pt x="3651075" y="1633511"/>
                </a:moveTo>
                <a:lnTo>
                  <a:pt x="3631150" y="1629487"/>
                </a:lnTo>
                <a:lnTo>
                  <a:pt x="3614881" y="1618511"/>
                </a:lnTo>
                <a:lnTo>
                  <a:pt x="3603913" y="1602232"/>
                </a:lnTo>
                <a:lnTo>
                  <a:pt x="3599892" y="1582294"/>
                </a:lnTo>
                <a:lnTo>
                  <a:pt x="3603913" y="1562356"/>
                </a:lnTo>
                <a:lnTo>
                  <a:pt x="3614881" y="1546076"/>
                </a:lnTo>
                <a:lnTo>
                  <a:pt x="3631150" y="1535101"/>
                </a:lnTo>
                <a:lnTo>
                  <a:pt x="3651075" y="1531077"/>
                </a:lnTo>
                <a:lnTo>
                  <a:pt x="3671006" y="1535101"/>
                </a:lnTo>
                <a:lnTo>
                  <a:pt x="3687287" y="1546076"/>
                </a:lnTo>
                <a:lnTo>
                  <a:pt x="3698266" y="1562356"/>
                </a:lnTo>
                <a:lnTo>
                  <a:pt x="3702292" y="1582294"/>
                </a:lnTo>
                <a:lnTo>
                  <a:pt x="3698266" y="1602232"/>
                </a:lnTo>
                <a:lnTo>
                  <a:pt x="3687287" y="1618511"/>
                </a:lnTo>
                <a:lnTo>
                  <a:pt x="3671006" y="1629487"/>
                </a:lnTo>
                <a:lnTo>
                  <a:pt x="3651075" y="1633511"/>
                </a:lnTo>
                <a:close/>
              </a:path>
              <a:path w="5515610" h="1909445">
                <a:moveTo>
                  <a:pt x="3953688" y="1627640"/>
                </a:moveTo>
                <a:lnTo>
                  <a:pt x="3936046" y="1624077"/>
                </a:lnTo>
                <a:lnTo>
                  <a:pt x="3921643" y="1614361"/>
                </a:lnTo>
                <a:lnTo>
                  <a:pt x="3911934" y="1599952"/>
                </a:lnTo>
                <a:lnTo>
                  <a:pt x="3908375" y="1582311"/>
                </a:lnTo>
                <a:lnTo>
                  <a:pt x="3911934" y="1564669"/>
                </a:lnTo>
                <a:lnTo>
                  <a:pt x="3921643" y="1550260"/>
                </a:lnTo>
                <a:lnTo>
                  <a:pt x="3936046" y="1540544"/>
                </a:lnTo>
                <a:lnTo>
                  <a:pt x="3953688" y="1536981"/>
                </a:lnTo>
                <a:lnTo>
                  <a:pt x="3971310" y="1540544"/>
                </a:lnTo>
                <a:lnTo>
                  <a:pt x="3985702" y="1550260"/>
                </a:lnTo>
                <a:lnTo>
                  <a:pt x="3995407" y="1564669"/>
                </a:lnTo>
                <a:lnTo>
                  <a:pt x="3998966" y="1582311"/>
                </a:lnTo>
                <a:lnTo>
                  <a:pt x="3995407" y="1599952"/>
                </a:lnTo>
                <a:lnTo>
                  <a:pt x="3985702" y="1614361"/>
                </a:lnTo>
                <a:lnTo>
                  <a:pt x="3971310" y="1624077"/>
                </a:lnTo>
                <a:lnTo>
                  <a:pt x="3953688" y="1627640"/>
                </a:lnTo>
                <a:close/>
              </a:path>
              <a:path w="5515610" h="1909445">
                <a:moveTo>
                  <a:pt x="4256266" y="1613361"/>
                </a:moveTo>
                <a:lnTo>
                  <a:pt x="4244165" y="1610920"/>
                </a:lnTo>
                <a:lnTo>
                  <a:pt x="4234288" y="1604261"/>
                </a:lnTo>
                <a:lnTo>
                  <a:pt x="4227632" y="1594386"/>
                </a:lnTo>
                <a:lnTo>
                  <a:pt x="4225191" y="1582294"/>
                </a:lnTo>
                <a:lnTo>
                  <a:pt x="4227632" y="1570202"/>
                </a:lnTo>
                <a:lnTo>
                  <a:pt x="4234288" y="1560326"/>
                </a:lnTo>
                <a:lnTo>
                  <a:pt x="4244165" y="1553668"/>
                </a:lnTo>
                <a:lnTo>
                  <a:pt x="4256266" y="1551226"/>
                </a:lnTo>
                <a:lnTo>
                  <a:pt x="4268347" y="1553668"/>
                </a:lnTo>
                <a:lnTo>
                  <a:pt x="4278213" y="1560326"/>
                </a:lnTo>
                <a:lnTo>
                  <a:pt x="4284867" y="1570202"/>
                </a:lnTo>
                <a:lnTo>
                  <a:pt x="4287307" y="1582294"/>
                </a:lnTo>
                <a:lnTo>
                  <a:pt x="4284867" y="1594386"/>
                </a:lnTo>
                <a:lnTo>
                  <a:pt x="4278213" y="1604261"/>
                </a:lnTo>
                <a:lnTo>
                  <a:pt x="4268347" y="1610920"/>
                </a:lnTo>
                <a:lnTo>
                  <a:pt x="4256266" y="1613361"/>
                </a:lnTo>
                <a:close/>
              </a:path>
              <a:path w="5515610" h="1909445">
                <a:moveTo>
                  <a:pt x="4565761" y="1594892"/>
                </a:moveTo>
                <a:lnTo>
                  <a:pt x="4551860" y="1594892"/>
                </a:lnTo>
                <a:lnTo>
                  <a:pt x="4546225" y="1589258"/>
                </a:lnTo>
                <a:lnTo>
                  <a:pt x="4546225" y="1575330"/>
                </a:lnTo>
                <a:lnTo>
                  <a:pt x="4551860" y="1569695"/>
                </a:lnTo>
                <a:lnTo>
                  <a:pt x="4565794" y="1569695"/>
                </a:lnTo>
                <a:lnTo>
                  <a:pt x="4571429" y="1575330"/>
                </a:lnTo>
                <a:lnTo>
                  <a:pt x="4571429" y="1589258"/>
                </a:lnTo>
                <a:lnTo>
                  <a:pt x="4565761" y="1594892"/>
                </a:lnTo>
                <a:close/>
              </a:path>
              <a:path w="5515610" h="1909445">
                <a:moveTo>
                  <a:pt x="24306" y="1892626"/>
                </a:moveTo>
                <a:lnTo>
                  <a:pt x="15968" y="1892626"/>
                </a:lnTo>
                <a:lnTo>
                  <a:pt x="12591" y="1889245"/>
                </a:lnTo>
                <a:lnTo>
                  <a:pt x="12591" y="1880901"/>
                </a:lnTo>
                <a:lnTo>
                  <a:pt x="15968" y="1877520"/>
                </a:lnTo>
                <a:lnTo>
                  <a:pt x="24306" y="1877520"/>
                </a:lnTo>
                <a:lnTo>
                  <a:pt x="27686" y="1880901"/>
                </a:lnTo>
                <a:lnTo>
                  <a:pt x="27686" y="1889245"/>
                </a:lnTo>
                <a:lnTo>
                  <a:pt x="24306" y="1892626"/>
                </a:lnTo>
                <a:close/>
              </a:path>
              <a:path w="5515610" h="1909445">
                <a:moveTo>
                  <a:pt x="328736" y="1895990"/>
                </a:moveTo>
                <a:lnTo>
                  <a:pt x="316701" y="1895990"/>
                </a:lnTo>
                <a:lnTo>
                  <a:pt x="311809" y="1891094"/>
                </a:lnTo>
                <a:lnTo>
                  <a:pt x="311809" y="1879052"/>
                </a:lnTo>
                <a:lnTo>
                  <a:pt x="316701" y="1874157"/>
                </a:lnTo>
                <a:lnTo>
                  <a:pt x="328736" y="1874157"/>
                </a:lnTo>
                <a:lnTo>
                  <a:pt x="333629" y="1879052"/>
                </a:lnTo>
                <a:lnTo>
                  <a:pt x="333629" y="1891094"/>
                </a:lnTo>
                <a:lnTo>
                  <a:pt x="328736" y="1895990"/>
                </a:lnTo>
                <a:close/>
              </a:path>
              <a:path w="5515610" h="1909445">
                <a:moveTo>
                  <a:pt x="633636" y="1900193"/>
                </a:moveTo>
                <a:lnTo>
                  <a:pt x="616958" y="1900193"/>
                </a:lnTo>
                <a:lnTo>
                  <a:pt x="610204" y="1893432"/>
                </a:lnTo>
                <a:lnTo>
                  <a:pt x="610204" y="1876744"/>
                </a:lnTo>
                <a:lnTo>
                  <a:pt x="616958" y="1869986"/>
                </a:lnTo>
                <a:lnTo>
                  <a:pt x="633636" y="1869986"/>
                </a:lnTo>
                <a:lnTo>
                  <a:pt x="640394" y="1876744"/>
                </a:lnTo>
                <a:lnTo>
                  <a:pt x="640394" y="1893432"/>
                </a:lnTo>
                <a:lnTo>
                  <a:pt x="633636" y="1900193"/>
                </a:lnTo>
                <a:close/>
              </a:path>
              <a:path w="5515610" h="1909445">
                <a:moveTo>
                  <a:pt x="937611" y="1902717"/>
                </a:moveTo>
                <a:lnTo>
                  <a:pt x="918143" y="1902717"/>
                </a:lnTo>
                <a:lnTo>
                  <a:pt x="910258" y="1894829"/>
                </a:lnTo>
                <a:lnTo>
                  <a:pt x="910258" y="1875351"/>
                </a:lnTo>
                <a:lnTo>
                  <a:pt x="918143" y="1867462"/>
                </a:lnTo>
                <a:lnTo>
                  <a:pt x="937611" y="1867462"/>
                </a:lnTo>
                <a:lnTo>
                  <a:pt x="945493" y="1875351"/>
                </a:lnTo>
                <a:lnTo>
                  <a:pt x="945493" y="1894829"/>
                </a:lnTo>
                <a:lnTo>
                  <a:pt x="937611" y="1902717"/>
                </a:lnTo>
                <a:close/>
              </a:path>
              <a:path w="5515610" h="1909445">
                <a:moveTo>
                  <a:pt x="1230455" y="1906081"/>
                </a:moveTo>
                <a:lnTo>
                  <a:pt x="1222291" y="1904431"/>
                </a:lnTo>
                <a:lnTo>
                  <a:pt x="1215622" y="1899931"/>
                </a:lnTo>
                <a:lnTo>
                  <a:pt x="1211125" y="1893258"/>
                </a:lnTo>
                <a:lnTo>
                  <a:pt x="1209476" y="1885088"/>
                </a:lnTo>
                <a:lnTo>
                  <a:pt x="1211125" y="1876919"/>
                </a:lnTo>
                <a:lnTo>
                  <a:pt x="1215622" y="1870247"/>
                </a:lnTo>
                <a:lnTo>
                  <a:pt x="1222291" y="1865748"/>
                </a:lnTo>
                <a:lnTo>
                  <a:pt x="1230455" y="1864099"/>
                </a:lnTo>
                <a:lnTo>
                  <a:pt x="1238620" y="1865748"/>
                </a:lnTo>
                <a:lnTo>
                  <a:pt x="1245289" y="1870247"/>
                </a:lnTo>
                <a:lnTo>
                  <a:pt x="1249786" y="1876919"/>
                </a:lnTo>
                <a:lnTo>
                  <a:pt x="1251435" y="1885088"/>
                </a:lnTo>
                <a:lnTo>
                  <a:pt x="1249786" y="1893258"/>
                </a:lnTo>
                <a:lnTo>
                  <a:pt x="1245289" y="1899931"/>
                </a:lnTo>
                <a:lnTo>
                  <a:pt x="1238620" y="1904431"/>
                </a:lnTo>
                <a:lnTo>
                  <a:pt x="1230455" y="1906081"/>
                </a:lnTo>
                <a:close/>
              </a:path>
              <a:path w="5515610" h="1909445">
                <a:moveTo>
                  <a:pt x="1533034" y="1907761"/>
                </a:moveTo>
                <a:lnTo>
                  <a:pt x="1524211" y="1905981"/>
                </a:lnTo>
                <a:lnTo>
                  <a:pt x="1517009" y="1901124"/>
                </a:lnTo>
                <a:lnTo>
                  <a:pt x="1512154" y="1893917"/>
                </a:lnTo>
                <a:lnTo>
                  <a:pt x="1510374" y="1885088"/>
                </a:lnTo>
                <a:lnTo>
                  <a:pt x="1512154" y="1876259"/>
                </a:lnTo>
                <a:lnTo>
                  <a:pt x="1517009" y="1869052"/>
                </a:lnTo>
                <a:lnTo>
                  <a:pt x="1524211" y="1864195"/>
                </a:lnTo>
                <a:lnTo>
                  <a:pt x="1533034" y="1862415"/>
                </a:lnTo>
                <a:lnTo>
                  <a:pt x="1541858" y="1864195"/>
                </a:lnTo>
                <a:lnTo>
                  <a:pt x="1549062" y="1869052"/>
                </a:lnTo>
                <a:lnTo>
                  <a:pt x="1553917" y="1876259"/>
                </a:lnTo>
                <a:lnTo>
                  <a:pt x="1555697" y="1885088"/>
                </a:lnTo>
                <a:lnTo>
                  <a:pt x="1553914" y="1893917"/>
                </a:lnTo>
                <a:lnTo>
                  <a:pt x="1549056" y="1901124"/>
                </a:lnTo>
                <a:lnTo>
                  <a:pt x="1541851" y="1905981"/>
                </a:lnTo>
                <a:lnTo>
                  <a:pt x="1533034" y="1907761"/>
                </a:lnTo>
                <a:close/>
              </a:path>
              <a:path w="5515610" h="1909445">
                <a:moveTo>
                  <a:pt x="1835605" y="1907761"/>
                </a:moveTo>
                <a:lnTo>
                  <a:pt x="1826787" y="1905981"/>
                </a:lnTo>
                <a:lnTo>
                  <a:pt x="1819591" y="1901124"/>
                </a:lnTo>
                <a:lnTo>
                  <a:pt x="1814743" y="1893917"/>
                </a:lnTo>
                <a:lnTo>
                  <a:pt x="1812966" y="1885088"/>
                </a:lnTo>
                <a:lnTo>
                  <a:pt x="1814743" y="1876259"/>
                </a:lnTo>
                <a:lnTo>
                  <a:pt x="1819591" y="1869052"/>
                </a:lnTo>
                <a:lnTo>
                  <a:pt x="1826787" y="1864195"/>
                </a:lnTo>
                <a:lnTo>
                  <a:pt x="1835605" y="1862415"/>
                </a:lnTo>
                <a:lnTo>
                  <a:pt x="1844429" y="1864195"/>
                </a:lnTo>
                <a:lnTo>
                  <a:pt x="1851636" y="1869052"/>
                </a:lnTo>
                <a:lnTo>
                  <a:pt x="1856496" y="1876259"/>
                </a:lnTo>
                <a:lnTo>
                  <a:pt x="1858278" y="1885088"/>
                </a:lnTo>
                <a:lnTo>
                  <a:pt x="1856496" y="1893917"/>
                </a:lnTo>
                <a:lnTo>
                  <a:pt x="1851636" y="1901124"/>
                </a:lnTo>
                <a:lnTo>
                  <a:pt x="1844429" y="1905981"/>
                </a:lnTo>
                <a:lnTo>
                  <a:pt x="1835605" y="1907761"/>
                </a:lnTo>
                <a:close/>
              </a:path>
              <a:path w="5515610" h="1909445">
                <a:moveTo>
                  <a:pt x="2138184" y="1909445"/>
                </a:moveTo>
                <a:lnTo>
                  <a:pt x="2128718" y="1907532"/>
                </a:lnTo>
                <a:lnTo>
                  <a:pt x="2120985" y="1902314"/>
                </a:lnTo>
                <a:lnTo>
                  <a:pt x="2115770" y="1894577"/>
                </a:lnTo>
                <a:lnTo>
                  <a:pt x="2113857" y="1885105"/>
                </a:lnTo>
                <a:lnTo>
                  <a:pt x="2115770" y="1875633"/>
                </a:lnTo>
                <a:lnTo>
                  <a:pt x="2120985" y="1867897"/>
                </a:lnTo>
                <a:lnTo>
                  <a:pt x="2128718" y="1862681"/>
                </a:lnTo>
                <a:lnTo>
                  <a:pt x="2138184" y="1860768"/>
                </a:lnTo>
                <a:lnTo>
                  <a:pt x="2147650" y="1862681"/>
                </a:lnTo>
                <a:lnTo>
                  <a:pt x="2155383" y="1867897"/>
                </a:lnTo>
                <a:lnTo>
                  <a:pt x="2160598" y="1875633"/>
                </a:lnTo>
                <a:lnTo>
                  <a:pt x="2162510" y="1885105"/>
                </a:lnTo>
                <a:lnTo>
                  <a:pt x="2160598" y="1894577"/>
                </a:lnTo>
                <a:lnTo>
                  <a:pt x="2155383" y="1902314"/>
                </a:lnTo>
                <a:lnTo>
                  <a:pt x="2147650" y="1907532"/>
                </a:lnTo>
                <a:lnTo>
                  <a:pt x="2138184" y="1909445"/>
                </a:lnTo>
                <a:close/>
              </a:path>
              <a:path w="5515610" h="1909445">
                <a:moveTo>
                  <a:pt x="2440762" y="1907761"/>
                </a:moveTo>
                <a:lnTo>
                  <a:pt x="2431944" y="1905981"/>
                </a:lnTo>
                <a:lnTo>
                  <a:pt x="2424748" y="1901124"/>
                </a:lnTo>
                <a:lnTo>
                  <a:pt x="2419900" y="1893917"/>
                </a:lnTo>
                <a:lnTo>
                  <a:pt x="2418123" y="1885088"/>
                </a:lnTo>
                <a:lnTo>
                  <a:pt x="2419900" y="1876259"/>
                </a:lnTo>
                <a:lnTo>
                  <a:pt x="2424748" y="1869052"/>
                </a:lnTo>
                <a:lnTo>
                  <a:pt x="2431944" y="1864195"/>
                </a:lnTo>
                <a:lnTo>
                  <a:pt x="2440762" y="1862415"/>
                </a:lnTo>
                <a:lnTo>
                  <a:pt x="2449600" y="1864195"/>
                </a:lnTo>
                <a:lnTo>
                  <a:pt x="2456805" y="1869052"/>
                </a:lnTo>
                <a:lnTo>
                  <a:pt x="2461657" y="1876259"/>
                </a:lnTo>
                <a:lnTo>
                  <a:pt x="2463435" y="1885088"/>
                </a:lnTo>
                <a:lnTo>
                  <a:pt x="2461653" y="1893917"/>
                </a:lnTo>
                <a:lnTo>
                  <a:pt x="2456793" y="1901124"/>
                </a:lnTo>
                <a:lnTo>
                  <a:pt x="2449585" y="1905981"/>
                </a:lnTo>
                <a:lnTo>
                  <a:pt x="2440762" y="1907761"/>
                </a:lnTo>
                <a:close/>
              </a:path>
              <a:path w="5515610" h="1909445">
                <a:moveTo>
                  <a:pt x="2743340" y="1905241"/>
                </a:moveTo>
                <a:lnTo>
                  <a:pt x="2735510" y="1903658"/>
                </a:lnTo>
                <a:lnTo>
                  <a:pt x="2729106" y="1899340"/>
                </a:lnTo>
                <a:lnTo>
                  <a:pt x="2724784" y="1892934"/>
                </a:lnTo>
                <a:lnTo>
                  <a:pt x="2723198" y="1885088"/>
                </a:lnTo>
                <a:lnTo>
                  <a:pt x="2724784" y="1877243"/>
                </a:lnTo>
                <a:lnTo>
                  <a:pt x="2729106" y="1870838"/>
                </a:lnTo>
                <a:lnTo>
                  <a:pt x="2735510" y="1866521"/>
                </a:lnTo>
                <a:lnTo>
                  <a:pt x="2743340" y="1864939"/>
                </a:lnTo>
                <a:lnTo>
                  <a:pt x="2751185" y="1866521"/>
                </a:lnTo>
                <a:lnTo>
                  <a:pt x="2757587" y="1870838"/>
                </a:lnTo>
                <a:lnTo>
                  <a:pt x="2761902" y="1877243"/>
                </a:lnTo>
                <a:lnTo>
                  <a:pt x="2763483" y="1885088"/>
                </a:lnTo>
                <a:lnTo>
                  <a:pt x="2761902" y="1892934"/>
                </a:lnTo>
                <a:lnTo>
                  <a:pt x="2757587" y="1899340"/>
                </a:lnTo>
                <a:lnTo>
                  <a:pt x="2751185" y="1903658"/>
                </a:lnTo>
                <a:lnTo>
                  <a:pt x="2743340" y="1905241"/>
                </a:lnTo>
                <a:close/>
              </a:path>
              <a:path w="5515610" h="1909445">
                <a:moveTo>
                  <a:pt x="3054725" y="1901034"/>
                </a:moveTo>
                <a:lnTo>
                  <a:pt x="3037146" y="1901034"/>
                </a:lnTo>
                <a:lnTo>
                  <a:pt x="3029994" y="1893884"/>
                </a:lnTo>
                <a:lnTo>
                  <a:pt x="3029994" y="1876292"/>
                </a:lnTo>
                <a:lnTo>
                  <a:pt x="3037146" y="1869143"/>
                </a:lnTo>
                <a:lnTo>
                  <a:pt x="3054725" y="1869143"/>
                </a:lnTo>
                <a:lnTo>
                  <a:pt x="3061878" y="1876292"/>
                </a:lnTo>
                <a:lnTo>
                  <a:pt x="3061878" y="1893884"/>
                </a:lnTo>
                <a:lnTo>
                  <a:pt x="3054725" y="1901034"/>
                </a:lnTo>
                <a:close/>
              </a:path>
              <a:path w="5515610" h="1909445">
                <a:moveTo>
                  <a:pt x="3354064" y="1895166"/>
                </a:moveTo>
                <a:lnTo>
                  <a:pt x="3342964" y="1895166"/>
                </a:lnTo>
                <a:lnTo>
                  <a:pt x="3338442" y="1890655"/>
                </a:lnTo>
                <a:lnTo>
                  <a:pt x="3338442" y="1879521"/>
                </a:lnTo>
                <a:lnTo>
                  <a:pt x="3342964" y="1875013"/>
                </a:lnTo>
                <a:lnTo>
                  <a:pt x="3354064" y="1875013"/>
                </a:lnTo>
                <a:lnTo>
                  <a:pt x="3358585" y="1879521"/>
                </a:lnTo>
                <a:lnTo>
                  <a:pt x="3358585" y="1890655"/>
                </a:lnTo>
                <a:lnTo>
                  <a:pt x="3354064" y="1895166"/>
                </a:lnTo>
                <a:close/>
              </a:path>
              <a:path w="5515610" h="1909445">
                <a:moveTo>
                  <a:pt x="3652931" y="1888452"/>
                </a:moveTo>
                <a:lnTo>
                  <a:pt x="3649219" y="1888452"/>
                </a:lnTo>
                <a:lnTo>
                  <a:pt x="3647735" y="1886954"/>
                </a:lnTo>
                <a:lnTo>
                  <a:pt x="3647735" y="1883222"/>
                </a:lnTo>
                <a:lnTo>
                  <a:pt x="3649219" y="1881724"/>
                </a:lnTo>
                <a:lnTo>
                  <a:pt x="3652965" y="1881724"/>
                </a:lnTo>
                <a:lnTo>
                  <a:pt x="3654449" y="1883222"/>
                </a:lnTo>
                <a:lnTo>
                  <a:pt x="3654449" y="1886954"/>
                </a:lnTo>
                <a:lnTo>
                  <a:pt x="3652931" y="1888452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139" y="3051969"/>
            <a:ext cx="6857999" cy="5486399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31136" y="3475558"/>
            <a:ext cx="123825" cy="123824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31136" y="4218508"/>
            <a:ext cx="123825" cy="123824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31136" y="5704408"/>
            <a:ext cx="123825" cy="123824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7830380" y="3007049"/>
            <a:ext cx="9684385" cy="52260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7500"/>
              </a:lnSpc>
              <a:spcBef>
                <a:spcPts val="90"/>
              </a:spcBef>
            </a:pPr>
            <a:r>
              <a:rPr dirty="0" sz="4150" spc="105">
                <a:latin typeface="Times New Roman"/>
                <a:cs typeface="Times New Roman"/>
              </a:rPr>
              <a:t>Test</a:t>
            </a:r>
            <a:r>
              <a:rPr dirty="0" sz="4150" spc="10">
                <a:latin typeface="Times New Roman"/>
                <a:cs typeface="Times New Roman"/>
              </a:rPr>
              <a:t> </a:t>
            </a:r>
            <a:r>
              <a:rPr dirty="0" sz="4150" spc="65">
                <a:latin typeface="Times New Roman"/>
                <a:cs typeface="Times New Roman"/>
              </a:rPr>
              <a:t>set</a:t>
            </a:r>
            <a:r>
              <a:rPr dirty="0" sz="4150" spc="15">
                <a:latin typeface="Times New Roman"/>
                <a:cs typeface="Times New Roman"/>
              </a:rPr>
              <a:t> </a:t>
            </a:r>
            <a:r>
              <a:rPr dirty="0" sz="4150" spc="110">
                <a:latin typeface="Times New Roman"/>
                <a:cs typeface="Times New Roman"/>
              </a:rPr>
              <a:t>predictions</a:t>
            </a:r>
            <a:r>
              <a:rPr dirty="0" sz="4150" spc="15">
                <a:latin typeface="Times New Roman"/>
                <a:cs typeface="Times New Roman"/>
              </a:rPr>
              <a:t> </a:t>
            </a:r>
            <a:r>
              <a:rPr dirty="0" sz="4150" spc="50">
                <a:latin typeface="Times New Roman"/>
                <a:cs typeface="Times New Roman"/>
              </a:rPr>
              <a:t>visualized</a:t>
            </a:r>
            <a:r>
              <a:rPr dirty="0" sz="4150" spc="15">
                <a:latin typeface="Times New Roman"/>
                <a:cs typeface="Times New Roman"/>
              </a:rPr>
              <a:t> </a:t>
            </a:r>
            <a:r>
              <a:rPr dirty="0" sz="4150" spc="105">
                <a:latin typeface="Times New Roman"/>
                <a:cs typeface="Times New Roman"/>
              </a:rPr>
              <a:t>with</a:t>
            </a:r>
            <a:r>
              <a:rPr dirty="0" sz="4150" spc="15">
                <a:latin typeface="Times New Roman"/>
                <a:cs typeface="Times New Roman"/>
              </a:rPr>
              <a:t> </a:t>
            </a:r>
            <a:r>
              <a:rPr dirty="0" sz="4150" spc="50">
                <a:latin typeface="Times New Roman"/>
                <a:cs typeface="Times New Roman"/>
              </a:rPr>
              <a:t>images. </a:t>
            </a:r>
            <a:r>
              <a:rPr dirty="0" sz="4150" spc="110">
                <a:latin typeface="Times New Roman"/>
                <a:cs typeface="Times New Roman"/>
              </a:rPr>
              <a:t>Displayed</a:t>
            </a:r>
            <a:r>
              <a:rPr dirty="0" sz="4150" spc="10">
                <a:latin typeface="Times New Roman"/>
                <a:cs typeface="Times New Roman"/>
              </a:rPr>
              <a:t> </a:t>
            </a:r>
            <a:r>
              <a:rPr dirty="0" sz="4150" spc="160">
                <a:latin typeface="Times New Roman"/>
                <a:cs typeface="Times New Roman"/>
              </a:rPr>
              <a:t>true</a:t>
            </a:r>
            <a:r>
              <a:rPr dirty="0" sz="4150" spc="15">
                <a:latin typeface="Times New Roman"/>
                <a:cs typeface="Times New Roman"/>
              </a:rPr>
              <a:t> </a:t>
            </a:r>
            <a:r>
              <a:rPr dirty="0" sz="4150" spc="225">
                <a:latin typeface="Times New Roman"/>
                <a:cs typeface="Times New Roman"/>
              </a:rPr>
              <a:t>and</a:t>
            </a:r>
            <a:r>
              <a:rPr dirty="0" sz="4150" spc="15">
                <a:latin typeface="Times New Roman"/>
                <a:cs typeface="Times New Roman"/>
              </a:rPr>
              <a:t> </a:t>
            </a:r>
            <a:r>
              <a:rPr dirty="0" sz="4150" spc="110">
                <a:latin typeface="Times New Roman"/>
                <a:cs typeface="Times New Roman"/>
              </a:rPr>
              <a:t>predicted</a:t>
            </a:r>
            <a:r>
              <a:rPr dirty="0" sz="4150" spc="15">
                <a:latin typeface="Times New Roman"/>
                <a:cs typeface="Times New Roman"/>
              </a:rPr>
              <a:t> </a:t>
            </a:r>
            <a:r>
              <a:rPr dirty="0" sz="4150" spc="60">
                <a:latin typeface="Times New Roman"/>
                <a:cs typeface="Times New Roman"/>
              </a:rPr>
              <a:t>labels</a:t>
            </a:r>
            <a:r>
              <a:rPr dirty="0" sz="4150" spc="15">
                <a:latin typeface="Times New Roman"/>
                <a:cs typeface="Times New Roman"/>
              </a:rPr>
              <a:t> </a:t>
            </a:r>
            <a:r>
              <a:rPr dirty="0" sz="4150" spc="85">
                <a:latin typeface="Times New Roman"/>
                <a:cs typeface="Times New Roman"/>
              </a:rPr>
              <a:t>with </a:t>
            </a:r>
            <a:r>
              <a:rPr dirty="0" sz="4150" spc="65">
                <a:latin typeface="Times New Roman"/>
                <a:cs typeface="Times New Roman"/>
              </a:rPr>
              <a:t>confidence.</a:t>
            </a:r>
            <a:endParaRPr sz="4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dirty="0" sz="4150" spc="165">
                <a:latin typeface="Times New Roman"/>
                <a:cs typeface="Times New Roman"/>
              </a:rPr>
              <a:t>Graphs:</a:t>
            </a:r>
            <a:endParaRPr sz="4150">
              <a:latin typeface="Times New Roman"/>
              <a:cs typeface="Times New Roman"/>
            </a:endParaRPr>
          </a:p>
          <a:p>
            <a:pPr marL="347345" indent="-308610">
              <a:lnSpc>
                <a:spcPct val="100000"/>
              </a:lnSpc>
              <a:spcBef>
                <a:spcPts val="869"/>
              </a:spcBef>
              <a:buChar char="-"/>
              <a:tabLst>
                <a:tab pos="347345" algn="l"/>
              </a:tabLst>
            </a:pPr>
            <a:r>
              <a:rPr dirty="0" sz="4150" spc="95">
                <a:latin typeface="Times New Roman"/>
                <a:cs typeface="Times New Roman"/>
              </a:rPr>
              <a:t>Accuracy</a:t>
            </a:r>
            <a:r>
              <a:rPr dirty="0" sz="4150" spc="55">
                <a:latin typeface="Times New Roman"/>
                <a:cs typeface="Times New Roman"/>
              </a:rPr>
              <a:t> </a:t>
            </a:r>
            <a:r>
              <a:rPr dirty="0" sz="4150">
                <a:latin typeface="Times New Roman"/>
                <a:cs typeface="Times New Roman"/>
              </a:rPr>
              <a:t>vs.</a:t>
            </a:r>
            <a:r>
              <a:rPr dirty="0" sz="4150" spc="55">
                <a:latin typeface="Times New Roman"/>
                <a:cs typeface="Times New Roman"/>
              </a:rPr>
              <a:t> </a:t>
            </a:r>
            <a:r>
              <a:rPr dirty="0" sz="4150" spc="130">
                <a:latin typeface="Times New Roman"/>
                <a:cs typeface="Times New Roman"/>
              </a:rPr>
              <a:t>Epochs</a:t>
            </a:r>
            <a:endParaRPr sz="4150">
              <a:latin typeface="Times New Roman"/>
              <a:cs typeface="Times New Roman"/>
            </a:endParaRPr>
          </a:p>
          <a:p>
            <a:pPr marL="347345" indent="-308610">
              <a:lnSpc>
                <a:spcPct val="100000"/>
              </a:lnSpc>
              <a:spcBef>
                <a:spcPts val="869"/>
              </a:spcBef>
              <a:buChar char="-"/>
              <a:tabLst>
                <a:tab pos="347345" algn="l"/>
              </a:tabLst>
            </a:pPr>
            <a:r>
              <a:rPr dirty="0" sz="4150" spc="100">
                <a:latin typeface="Times New Roman"/>
                <a:cs typeface="Times New Roman"/>
              </a:rPr>
              <a:t>Loss</a:t>
            </a:r>
            <a:r>
              <a:rPr dirty="0" sz="4150" spc="40">
                <a:latin typeface="Times New Roman"/>
                <a:cs typeface="Times New Roman"/>
              </a:rPr>
              <a:t> </a:t>
            </a:r>
            <a:r>
              <a:rPr dirty="0" sz="4150">
                <a:latin typeface="Times New Roman"/>
                <a:cs typeface="Times New Roman"/>
              </a:rPr>
              <a:t>vs.</a:t>
            </a:r>
            <a:r>
              <a:rPr dirty="0" sz="4150" spc="45">
                <a:latin typeface="Times New Roman"/>
                <a:cs typeface="Times New Roman"/>
              </a:rPr>
              <a:t> </a:t>
            </a:r>
            <a:r>
              <a:rPr dirty="0" sz="4150" spc="130">
                <a:latin typeface="Times New Roman"/>
                <a:cs typeface="Times New Roman"/>
              </a:rPr>
              <a:t>Epochs</a:t>
            </a:r>
            <a:endParaRPr sz="4150">
              <a:latin typeface="Times New Roman"/>
              <a:cs typeface="Times New Roman"/>
            </a:endParaRPr>
          </a:p>
          <a:p>
            <a:pPr marL="347345" indent="-308610">
              <a:lnSpc>
                <a:spcPct val="100000"/>
              </a:lnSpc>
              <a:spcBef>
                <a:spcPts val="869"/>
              </a:spcBef>
              <a:buChar char="-"/>
              <a:tabLst>
                <a:tab pos="347345" algn="l"/>
              </a:tabLst>
            </a:pPr>
            <a:r>
              <a:rPr dirty="0" sz="4150" spc="140">
                <a:latin typeface="Times New Roman"/>
                <a:cs typeface="Times New Roman"/>
              </a:rPr>
              <a:t>Confusion</a:t>
            </a:r>
            <a:r>
              <a:rPr dirty="0" sz="4150" spc="25">
                <a:latin typeface="Times New Roman"/>
                <a:cs typeface="Times New Roman"/>
              </a:rPr>
              <a:t> </a:t>
            </a:r>
            <a:r>
              <a:rPr dirty="0" sz="4150" spc="155">
                <a:latin typeface="Times New Roman"/>
                <a:cs typeface="Times New Roman"/>
              </a:rPr>
              <a:t>Matrix.</a:t>
            </a:r>
            <a:endParaRPr sz="4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JAHNAVI GUDIVADA</dc:creator>
  <cp:keywords>DAGpiPWn0Gc,BAFWrTM3Lu0,0</cp:keywords>
  <dc:title>Beige Pastel Minimalist Thesis Defense Presentation</dc:title>
  <dcterms:created xsi:type="dcterms:W3CDTF">2025-06-06T01:06:16Z</dcterms:created>
  <dcterms:modified xsi:type="dcterms:W3CDTF">2025-06-06T01:06:16Z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2025-06-06T00:00:00Z</vt:filetime>
  </property>
  <property fmtid="{D5CDD505-2E9C-101B-9397-08002B2CF9AE}" pid="3" name="Creator">
    <vt:lpwstr>Canva</vt:lpwstr>
  </property>
  <property fmtid="{D5CDD505-2E9C-101B-9397-08002B2CF9AE}" pid="4" name="LastSaved">
    <vt:filetime>2025-06-06T00:00:00Z</vt:filetime>
  </property>
  <property fmtid="{D5CDD505-2E9C-101B-9397-08002B2CF9AE}" pid="5" name="Producer">
    <vt:lpwstr>Canva</vt:lpwstr>
  </property>
</Properties>
</file>