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ato Light"/>
      <p:regular r:id="rId25"/>
      <p:bold r:id="rId26"/>
      <p:italic r:id="rId27"/>
      <p:boldItalic r:id="rId28"/>
    </p:embeddedFont>
    <p:embeddedFont>
      <p:font typeface="Roboto Slab Regular"/>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bold.fntdata"/><Relationship Id="rId25" Type="http://schemas.openxmlformats.org/officeDocument/2006/relationships/font" Target="fonts/LatoLight-regular.fntdata"/><Relationship Id="rId28" Type="http://schemas.openxmlformats.org/officeDocument/2006/relationships/font" Target="fonts/LatoLight-boldItalic.fntdata"/><Relationship Id="rId27" Type="http://schemas.openxmlformats.org/officeDocument/2006/relationships/font" Target="fonts/Lato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SlabRegular-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39d98707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39d98707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616ee949c7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16ee949c7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39d98707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39d98707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639d98707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39d98707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16ee949c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616ee949c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639d98707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639d98707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39d98707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39d98707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639d98707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39d98707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639d98707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39d98707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616ee949c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16ee949c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39d9870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39d9870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39d9870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39d9870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39d9870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39d9870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639d98707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39d98707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639d98707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39d98707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16ee949c7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16ee949c7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639d9870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39d9870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39d9870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39d9870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08250" y="4660825"/>
            <a:ext cx="605400" cy="605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81694" y="771271"/>
            <a:ext cx="774600" cy="774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420476" y="3612044"/>
            <a:ext cx="336900" cy="336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62484" y="1670133"/>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818461" y="1338692"/>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163989" y="4374525"/>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300611" y="99019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 name="Google Shape;26;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7" name="Google Shape;27;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 name="Google Shape;28;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 name="Google Shape;29;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 name="Google Shape;30;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1" name="Google Shape;31;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 name="Google Shape;32;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3" name="Google Shape;33;p2"/>
          <p:cNvSpPr txBox="1"/>
          <p:nvPr>
            <p:ph type="ctrTitle"/>
          </p:nvPr>
        </p:nvSpPr>
        <p:spPr>
          <a:xfrm>
            <a:off x="2757250" y="961350"/>
            <a:ext cx="3629400" cy="32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2"/>
          <p:cNvSpPr/>
          <p:nvPr/>
        </p:nvSpPr>
        <p:spPr>
          <a:xfrm>
            <a:off x="2757247" y="861970"/>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509928" y="4757335"/>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494851" y="4374527"/>
            <a:ext cx="413400" cy="4134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2">
    <p:spTree>
      <p:nvGrpSpPr>
        <p:cNvPr id="273"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fmla="val 7929"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1"/>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qua">
  <p:cSld name="BLANK_1">
    <p:spTree>
      <p:nvGrpSpPr>
        <p:cNvPr id="30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12"/>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p:cSld name="BLANK_1_1">
    <p:spTree>
      <p:nvGrpSpPr>
        <p:cNvPr id="329"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3"/>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Magenta">
  <p:cSld name="BLANK_1_1_1">
    <p:spTree>
      <p:nvGrpSpPr>
        <p:cNvPr id="357"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C40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385" name="Shape 385"/>
        <p:cNvGrpSpPr/>
        <p:nvPr/>
      </p:nvGrpSpPr>
      <p:grpSpPr>
        <a:xfrm>
          <a:off x="0" y="0"/>
          <a:ext cx="0" cy="0"/>
          <a:chOff x="0" y="0"/>
          <a:chExt cx="0" cy="0"/>
        </a:xfrm>
      </p:grpSpPr>
      <p:sp>
        <p:nvSpPr>
          <p:cNvPr id="386" name="Google Shape;38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7" name="Google Shape;38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480"/>
              </a:spcBef>
              <a:spcAft>
                <a:spcPts val="0"/>
              </a:spcAft>
              <a:buSzPts val="2800"/>
              <a:buNone/>
              <a:defRPr sz="2800"/>
            </a:lvl2pPr>
            <a:lvl3pPr lvl="2" rtl="0" algn="ctr">
              <a:lnSpc>
                <a:spcPct val="100000"/>
              </a:lnSpc>
              <a:spcBef>
                <a:spcPts val="480"/>
              </a:spcBef>
              <a:spcAft>
                <a:spcPts val="0"/>
              </a:spcAft>
              <a:buSzPts val="2800"/>
              <a:buNone/>
              <a:defRPr sz="2800"/>
            </a:lvl3pPr>
            <a:lvl4pPr lvl="3" rtl="0" algn="ctr">
              <a:lnSpc>
                <a:spcPct val="100000"/>
              </a:lnSpc>
              <a:spcBef>
                <a:spcPts val="360"/>
              </a:spcBef>
              <a:spcAft>
                <a:spcPts val="0"/>
              </a:spcAft>
              <a:buSzPts val="2800"/>
              <a:buNone/>
              <a:defRPr sz="2800"/>
            </a:lvl4pPr>
            <a:lvl5pPr lvl="4" rtl="0" algn="ctr">
              <a:lnSpc>
                <a:spcPct val="100000"/>
              </a:lnSpc>
              <a:spcBef>
                <a:spcPts val="360"/>
              </a:spcBef>
              <a:spcAft>
                <a:spcPts val="0"/>
              </a:spcAft>
              <a:buSzPts val="2800"/>
              <a:buNone/>
              <a:defRPr sz="2800"/>
            </a:lvl5pPr>
            <a:lvl6pPr lvl="5" rtl="0" algn="ctr">
              <a:lnSpc>
                <a:spcPct val="100000"/>
              </a:lnSpc>
              <a:spcBef>
                <a:spcPts val="360"/>
              </a:spcBef>
              <a:spcAft>
                <a:spcPts val="0"/>
              </a:spcAft>
              <a:buSzPts val="2800"/>
              <a:buNone/>
              <a:defRPr sz="2800"/>
            </a:lvl6pPr>
            <a:lvl7pPr lvl="6" rtl="0" algn="ctr">
              <a:lnSpc>
                <a:spcPct val="100000"/>
              </a:lnSpc>
              <a:spcBef>
                <a:spcPts val="360"/>
              </a:spcBef>
              <a:spcAft>
                <a:spcPts val="0"/>
              </a:spcAft>
              <a:buSzPts val="2800"/>
              <a:buNone/>
              <a:defRPr sz="2800"/>
            </a:lvl7pPr>
            <a:lvl8pPr lvl="7" rtl="0" algn="ctr">
              <a:lnSpc>
                <a:spcPct val="100000"/>
              </a:lnSpc>
              <a:spcBef>
                <a:spcPts val="360"/>
              </a:spcBef>
              <a:spcAft>
                <a:spcPts val="0"/>
              </a:spcAft>
              <a:buSzPts val="2800"/>
              <a:buNone/>
              <a:defRPr sz="2800"/>
            </a:lvl8pPr>
            <a:lvl9pPr lvl="8" rtl="0" algn="ctr">
              <a:lnSpc>
                <a:spcPct val="100000"/>
              </a:lnSpc>
              <a:spcBef>
                <a:spcPts val="360"/>
              </a:spcBef>
              <a:spcAft>
                <a:spcPts val="0"/>
              </a:spcAft>
              <a:buSzPts val="2800"/>
              <a:buNone/>
              <a:defRPr sz="2800"/>
            </a:lvl9pPr>
          </a:lstStyle>
          <a:p/>
        </p:txBody>
      </p:sp>
      <p:sp>
        <p:nvSpPr>
          <p:cNvPr id="388" name="Google Shape;38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37"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908250" y="4660825"/>
            <a:ext cx="605400" cy="6054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081694" y="771271"/>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513651" y="1616690"/>
            <a:ext cx="413400" cy="4134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420476" y="3612044"/>
            <a:ext cx="336900" cy="336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362484" y="1670133"/>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818461" y="1338692"/>
            <a:ext cx="93900" cy="93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163989" y="4374525"/>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300611" y="99019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 name="Google Shape;55;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 name="Google Shape;56;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 name="Google Shape;57;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8" name="Google Shape;58;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 name="Google Shape;59;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 name="Google Shape;60;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1" name="Google Shape;61;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3509928" y="4757335"/>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5494851" y="4374527"/>
            <a:ext cx="413400" cy="4134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txBox="1"/>
          <p:nvPr>
            <p:ph type="ctrTitle"/>
          </p:nvPr>
        </p:nvSpPr>
        <p:spPr>
          <a:xfrm>
            <a:off x="2886100" y="1888150"/>
            <a:ext cx="33717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p:txBody>
      </p:sp>
      <p:sp>
        <p:nvSpPr>
          <p:cNvPr id="66" name="Google Shape;66;p3"/>
          <p:cNvSpPr txBox="1"/>
          <p:nvPr>
            <p:ph idx="1" type="subTitle"/>
          </p:nvPr>
        </p:nvSpPr>
        <p:spPr>
          <a:xfrm>
            <a:off x="2886100" y="2916252"/>
            <a:ext cx="33717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000"/>
              <a:buNone/>
              <a:defRPr>
                <a:solidFill>
                  <a:schemeClr val="accent2"/>
                </a:solidFill>
              </a:defRPr>
            </a:lvl1pPr>
            <a:lvl2pPr lvl="1" rtl="0" algn="ctr">
              <a:spcBef>
                <a:spcPts val="1000"/>
              </a:spcBef>
              <a:spcAft>
                <a:spcPts val="0"/>
              </a:spcAft>
              <a:buClr>
                <a:schemeClr val="accent2"/>
              </a:buClr>
              <a:buSzPts val="3000"/>
              <a:buNone/>
              <a:defRPr sz="3000">
                <a:solidFill>
                  <a:schemeClr val="accent2"/>
                </a:solidFill>
              </a:defRPr>
            </a:lvl2pPr>
            <a:lvl3pPr lvl="2" rtl="0" algn="ctr">
              <a:spcBef>
                <a:spcPts val="1000"/>
              </a:spcBef>
              <a:spcAft>
                <a:spcPts val="0"/>
              </a:spcAft>
              <a:buClr>
                <a:schemeClr val="accent2"/>
              </a:buClr>
              <a:buSzPts val="3000"/>
              <a:buNone/>
              <a:defRPr sz="3000">
                <a:solidFill>
                  <a:schemeClr val="accent2"/>
                </a:solidFill>
              </a:defRPr>
            </a:lvl3pPr>
            <a:lvl4pPr lvl="3" rtl="0" algn="ctr">
              <a:spcBef>
                <a:spcPts val="1000"/>
              </a:spcBef>
              <a:spcAft>
                <a:spcPts val="0"/>
              </a:spcAft>
              <a:buClr>
                <a:schemeClr val="accent2"/>
              </a:buClr>
              <a:buSzPts val="3000"/>
              <a:buNone/>
              <a:defRPr sz="3000">
                <a:solidFill>
                  <a:schemeClr val="accent2"/>
                </a:solidFill>
              </a:defRPr>
            </a:lvl4pPr>
            <a:lvl5pPr lvl="4" rtl="0" algn="ctr">
              <a:spcBef>
                <a:spcPts val="1000"/>
              </a:spcBef>
              <a:spcAft>
                <a:spcPts val="0"/>
              </a:spcAft>
              <a:buClr>
                <a:schemeClr val="accent2"/>
              </a:buClr>
              <a:buSzPts val="3000"/>
              <a:buNone/>
              <a:defRPr sz="3000">
                <a:solidFill>
                  <a:schemeClr val="accent2"/>
                </a:solidFill>
              </a:defRPr>
            </a:lvl5pPr>
            <a:lvl6pPr lvl="5" rtl="0" algn="ctr">
              <a:spcBef>
                <a:spcPts val="1000"/>
              </a:spcBef>
              <a:spcAft>
                <a:spcPts val="0"/>
              </a:spcAft>
              <a:buClr>
                <a:schemeClr val="accent2"/>
              </a:buClr>
              <a:buSzPts val="3000"/>
              <a:buNone/>
              <a:defRPr sz="3000">
                <a:solidFill>
                  <a:schemeClr val="accent2"/>
                </a:solidFill>
              </a:defRPr>
            </a:lvl6pPr>
            <a:lvl7pPr lvl="6" rtl="0" algn="ctr">
              <a:spcBef>
                <a:spcPts val="1000"/>
              </a:spcBef>
              <a:spcAft>
                <a:spcPts val="0"/>
              </a:spcAft>
              <a:buClr>
                <a:schemeClr val="accent2"/>
              </a:buClr>
              <a:buSzPts val="3000"/>
              <a:buNone/>
              <a:defRPr sz="3000">
                <a:solidFill>
                  <a:schemeClr val="accent2"/>
                </a:solidFill>
              </a:defRPr>
            </a:lvl7pPr>
            <a:lvl8pPr lvl="7" rtl="0" algn="ctr">
              <a:spcBef>
                <a:spcPts val="1000"/>
              </a:spcBef>
              <a:spcAft>
                <a:spcPts val="0"/>
              </a:spcAft>
              <a:buClr>
                <a:schemeClr val="accent2"/>
              </a:buClr>
              <a:buSzPts val="3000"/>
              <a:buNone/>
              <a:defRPr sz="3000">
                <a:solidFill>
                  <a:schemeClr val="accent2"/>
                </a:solidFill>
              </a:defRPr>
            </a:lvl8pPr>
            <a:lvl9pPr lvl="8" rtl="0" algn="ctr">
              <a:spcBef>
                <a:spcPts val="1000"/>
              </a:spcBef>
              <a:spcAft>
                <a:spcPts val="100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67"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4982150" y="734775"/>
            <a:ext cx="774600" cy="774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469949" y="810973"/>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395528" y="-85690"/>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079301" y="4416226"/>
            <a:ext cx="879300" cy="8793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96576" y="4123321"/>
            <a:ext cx="292800" cy="2928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800547" y="4653308"/>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471997" y="4203227"/>
            <a:ext cx="93900" cy="93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528659" y="3509275"/>
            <a:ext cx="213000" cy="21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8327788" y="4664713"/>
            <a:ext cx="382244" cy="382244"/>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4"/>
          <p:cNvSpPr txBox="1"/>
          <p:nvPr>
            <p:ph idx="1" type="body"/>
          </p:nvPr>
        </p:nvSpPr>
        <p:spPr>
          <a:xfrm>
            <a:off x="1242275" y="1704600"/>
            <a:ext cx="6659700" cy="8199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Clr>
                <a:schemeClr val="dk1"/>
              </a:buClr>
              <a:buSzPts val="3000"/>
              <a:buChar char="○"/>
              <a:defRPr i="1" sz="3000"/>
            </a:lvl1pPr>
            <a:lvl2pPr indent="-419100" lvl="1" marL="914400" rtl="0" algn="ctr">
              <a:spcBef>
                <a:spcPts val="1000"/>
              </a:spcBef>
              <a:spcAft>
                <a:spcPts val="0"/>
              </a:spcAft>
              <a:buClr>
                <a:schemeClr val="dk1"/>
              </a:buClr>
              <a:buSzPts val="3000"/>
              <a:buChar char="◦"/>
              <a:defRPr i="1" sz="3000"/>
            </a:lvl2pPr>
            <a:lvl3pPr indent="-419100" lvl="2" marL="1371600" rtl="0" algn="ctr">
              <a:spcBef>
                <a:spcPts val="1000"/>
              </a:spcBef>
              <a:spcAft>
                <a:spcPts val="0"/>
              </a:spcAft>
              <a:buClr>
                <a:schemeClr val="dk1"/>
              </a:buClr>
              <a:buSzPts val="3000"/>
              <a:buChar char="◦"/>
              <a:defRPr i="1" sz="3000"/>
            </a:lvl3pPr>
            <a:lvl4pPr indent="-419100" lvl="3" marL="1828800" rtl="0" algn="ctr">
              <a:spcBef>
                <a:spcPts val="1000"/>
              </a:spcBef>
              <a:spcAft>
                <a:spcPts val="0"/>
              </a:spcAft>
              <a:buSzPts val="3000"/>
              <a:buChar char="◦"/>
              <a:defRPr i="1" sz="3000"/>
            </a:lvl4pPr>
            <a:lvl5pPr indent="-419100" lvl="4" marL="2286000" rtl="0" algn="ctr">
              <a:spcBef>
                <a:spcPts val="1000"/>
              </a:spcBef>
              <a:spcAft>
                <a:spcPts val="0"/>
              </a:spcAft>
              <a:buSzPts val="3000"/>
              <a:buChar char="◦"/>
              <a:defRPr i="1" sz="3000"/>
            </a:lvl5pPr>
            <a:lvl6pPr indent="-419100" lvl="5" marL="2743200" rtl="0" algn="ctr">
              <a:spcBef>
                <a:spcPts val="1000"/>
              </a:spcBef>
              <a:spcAft>
                <a:spcPts val="0"/>
              </a:spcAft>
              <a:buSzPts val="3000"/>
              <a:buChar char="◦"/>
              <a:defRPr i="1" sz="3000"/>
            </a:lvl6pPr>
            <a:lvl7pPr indent="-419100" lvl="6" marL="3200400" rtl="0" algn="ctr">
              <a:spcBef>
                <a:spcPts val="1000"/>
              </a:spcBef>
              <a:spcAft>
                <a:spcPts val="0"/>
              </a:spcAft>
              <a:buSzPts val="3000"/>
              <a:buChar char="◦"/>
              <a:defRPr i="1" sz="3000"/>
            </a:lvl7pPr>
            <a:lvl8pPr indent="-419100" lvl="7" marL="3657600" rtl="0" algn="ctr">
              <a:spcBef>
                <a:spcPts val="1000"/>
              </a:spcBef>
              <a:spcAft>
                <a:spcPts val="0"/>
              </a:spcAft>
              <a:buSzPts val="3000"/>
              <a:buChar char="◦"/>
              <a:defRPr i="1" sz="3000"/>
            </a:lvl8pPr>
            <a:lvl9pPr indent="-419100" lvl="8" marL="4114800" algn="ctr">
              <a:spcBef>
                <a:spcPts val="1000"/>
              </a:spcBef>
              <a:spcAft>
                <a:spcPts val="1000"/>
              </a:spcAft>
              <a:buSzPts val="3000"/>
              <a:buChar char="◦"/>
              <a:defRPr i="1" sz="3000"/>
            </a:lvl9pPr>
          </a:lstStyle>
          <a:p/>
        </p:txBody>
      </p:sp>
      <p:sp>
        <p:nvSpPr>
          <p:cNvPr id="95" name="Google Shape;95;p4"/>
          <p:cNvSpPr txBox="1"/>
          <p:nvPr/>
        </p:nvSpPr>
        <p:spPr>
          <a:xfrm>
            <a:off x="3593400" y="8930"/>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FFFFFF"/>
                </a:solidFill>
              </a:rPr>
              <a:t>“</a:t>
            </a:r>
            <a:endParaRPr b="1" sz="9600">
              <a:solidFill>
                <a:srgbClr val="FFFFFF"/>
              </a:solidFill>
            </a:endParaRPr>
          </a:p>
        </p:txBody>
      </p:sp>
      <p:sp>
        <p:nvSpPr>
          <p:cNvPr id="96" name="Google Shape;96;p4"/>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7"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5"/>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5" name="Google Shape;125;p5"/>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1000"/>
              </a:spcBef>
              <a:spcAft>
                <a:spcPts val="0"/>
              </a:spcAft>
              <a:buSzPts val="2000"/>
              <a:buChar char="◦"/>
              <a:defRPr/>
            </a:lvl2pPr>
            <a:lvl3pPr indent="-355600" lvl="2" marL="1371600">
              <a:spcBef>
                <a:spcPts val="1000"/>
              </a:spcBef>
              <a:spcAft>
                <a:spcPts val="0"/>
              </a:spcAft>
              <a:buSzPts val="2000"/>
              <a:buChar char="◦"/>
              <a:defRPr/>
            </a:lvl3pPr>
            <a:lvl4pPr indent="-355600" lvl="3" marL="1828800">
              <a:spcBef>
                <a:spcPts val="1000"/>
              </a:spcBef>
              <a:spcAft>
                <a:spcPts val="0"/>
              </a:spcAft>
              <a:buSzPts val="2000"/>
              <a:buChar char="◦"/>
              <a:defRPr/>
            </a:lvl4pPr>
            <a:lvl5pPr indent="-355600" lvl="4" marL="2286000">
              <a:spcBef>
                <a:spcPts val="1000"/>
              </a:spcBef>
              <a:spcAft>
                <a:spcPts val="0"/>
              </a:spcAft>
              <a:buSzPts val="2000"/>
              <a:buChar char="◦"/>
              <a:defRPr/>
            </a:lvl5pPr>
            <a:lvl6pPr indent="-355600" lvl="5" marL="2743200">
              <a:spcBef>
                <a:spcPts val="1000"/>
              </a:spcBef>
              <a:spcAft>
                <a:spcPts val="0"/>
              </a:spcAft>
              <a:buSzPts val="2000"/>
              <a:buChar char="◦"/>
              <a:defRPr/>
            </a:lvl6pPr>
            <a:lvl7pPr indent="-355600" lvl="6" marL="3200400">
              <a:spcBef>
                <a:spcPts val="1000"/>
              </a:spcBef>
              <a:spcAft>
                <a:spcPts val="0"/>
              </a:spcAft>
              <a:buSzPts val="2000"/>
              <a:buChar char="◦"/>
              <a:defRPr/>
            </a:lvl7pPr>
            <a:lvl8pPr indent="-355600" lvl="7" marL="3657600">
              <a:spcBef>
                <a:spcPts val="1000"/>
              </a:spcBef>
              <a:spcAft>
                <a:spcPts val="0"/>
              </a:spcAft>
              <a:buSzPts val="2000"/>
              <a:buChar char="◦"/>
              <a:defRPr/>
            </a:lvl8pPr>
            <a:lvl9pPr indent="-355600" lvl="8" marL="4114800">
              <a:spcBef>
                <a:spcPts val="1000"/>
              </a:spcBef>
              <a:spcAft>
                <a:spcPts val="1000"/>
              </a:spcAft>
              <a:buSzPts val="2000"/>
              <a:buChar char="◦"/>
              <a:defRPr/>
            </a:lvl9pPr>
          </a:lstStyle>
          <a:p/>
        </p:txBody>
      </p:sp>
      <p:sp>
        <p:nvSpPr>
          <p:cNvPr id="126" name="Google Shape;126;p5"/>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27"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6"/>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5" name="Google Shape;155;p6"/>
          <p:cNvSpPr txBox="1"/>
          <p:nvPr>
            <p:ph idx="1" type="body"/>
          </p:nvPr>
        </p:nvSpPr>
        <p:spPr>
          <a:xfrm>
            <a:off x="2830925" y="1200150"/>
            <a:ext cx="2516400" cy="3120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156" name="Google Shape;156;p6"/>
          <p:cNvSpPr txBox="1"/>
          <p:nvPr>
            <p:ph idx="2" type="body"/>
          </p:nvPr>
        </p:nvSpPr>
        <p:spPr>
          <a:xfrm>
            <a:off x="5651044" y="1200150"/>
            <a:ext cx="2671500" cy="3120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157" name="Google Shape;157;p6"/>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58"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7"/>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6" name="Google Shape;186;p7"/>
          <p:cNvSpPr txBox="1"/>
          <p:nvPr>
            <p:ph idx="1" type="body"/>
          </p:nvPr>
        </p:nvSpPr>
        <p:spPr>
          <a:xfrm>
            <a:off x="2683000" y="1428750"/>
            <a:ext cx="1858800" cy="2739300"/>
          </a:xfrm>
          <a:prstGeom prst="rect">
            <a:avLst/>
          </a:prstGeom>
        </p:spPr>
        <p:txBody>
          <a:bodyPr anchorCtr="0" anchor="t" bIns="91425" lIns="91425" spcFirstLastPara="1" rIns="91425" wrap="square" tIns="91425">
            <a:noAutofit/>
          </a:bodyPr>
          <a:lstStyle>
            <a:lvl1pPr indent="-311150" lvl="0" marL="457200" rtl="0">
              <a:spcBef>
                <a:spcPts val="600"/>
              </a:spcBef>
              <a:spcAft>
                <a:spcPts val="0"/>
              </a:spcAft>
              <a:buSzPts val="1300"/>
              <a:buChar char="○"/>
              <a:defRPr sz="1300"/>
            </a:lvl1pPr>
            <a:lvl2pPr indent="-311150" lvl="1" marL="914400" rtl="0">
              <a:spcBef>
                <a:spcPts val="1000"/>
              </a:spcBef>
              <a:spcAft>
                <a:spcPts val="0"/>
              </a:spcAft>
              <a:buSzPts val="1300"/>
              <a:buChar char="◦"/>
              <a:defRPr sz="1300"/>
            </a:lvl2pPr>
            <a:lvl3pPr indent="-311150" lvl="2" marL="1371600" rtl="0">
              <a:spcBef>
                <a:spcPts val="1000"/>
              </a:spcBef>
              <a:spcAft>
                <a:spcPts val="0"/>
              </a:spcAft>
              <a:buSzPts val="1300"/>
              <a:buChar char="◦"/>
              <a:defRPr sz="1300"/>
            </a:lvl3pPr>
            <a:lvl4pPr indent="-311150" lvl="3" marL="1828800" rtl="0">
              <a:spcBef>
                <a:spcPts val="1000"/>
              </a:spcBef>
              <a:spcAft>
                <a:spcPts val="0"/>
              </a:spcAft>
              <a:buSzPts val="1300"/>
              <a:buChar char="◦"/>
              <a:defRPr sz="1300"/>
            </a:lvl4pPr>
            <a:lvl5pPr indent="-311150" lvl="4" marL="2286000" rtl="0">
              <a:spcBef>
                <a:spcPts val="1000"/>
              </a:spcBef>
              <a:spcAft>
                <a:spcPts val="0"/>
              </a:spcAft>
              <a:buSzPts val="1300"/>
              <a:buChar char="◦"/>
              <a:defRPr sz="1300"/>
            </a:lvl5pPr>
            <a:lvl6pPr indent="-311150" lvl="5" marL="2743200" rtl="0">
              <a:spcBef>
                <a:spcPts val="1000"/>
              </a:spcBef>
              <a:spcAft>
                <a:spcPts val="0"/>
              </a:spcAft>
              <a:buSzPts val="1300"/>
              <a:buChar char="◦"/>
              <a:defRPr sz="1300"/>
            </a:lvl6pPr>
            <a:lvl7pPr indent="-311150" lvl="6" marL="3200400" rtl="0">
              <a:spcBef>
                <a:spcPts val="1000"/>
              </a:spcBef>
              <a:spcAft>
                <a:spcPts val="0"/>
              </a:spcAft>
              <a:buSzPts val="1300"/>
              <a:buChar char="◦"/>
              <a:defRPr sz="1300"/>
            </a:lvl7pPr>
            <a:lvl8pPr indent="-311150" lvl="7" marL="3657600" rtl="0">
              <a:spcBef>
                <a:spcPts val="1000"/>
              </a:spcBef>
              <a:spcAft>
                <a:spcPts val="0"/>
              </a:spcAft>
              <a:buSzPts val="1300"/>
              <a:buChar char="◦"/>
              <a:defRPr sz="1300"/>
            </a:lvl8pPr>
            <a:lvl9pPr indent="-311150" lvl="8" marL="4114800" rtl="0">
              <a:spcBef>
                <a:spcPts val="1000"/>
              </a:spcBef>
              <a:spcAft>
                <a:spcPts val="1000"/>
              </a:spcAft>
              <a:buSzPts val="1300"/>
              <a:buChar char="◦"/>
              <a:defRPr sz="1300"/>
            </a:lvl9pPr>
          </a:lstStyle>
          <a:p/>
        </p:txBody>
      </p:sp>
      <p:sp>
        <p:nvSpPr>
          <p:cNvPr id="187" name="Google Shape;187;p7"/>
          <p:cNvSpPr txBox="1"/>
          <p:nvPr>
            <p:ph idx="2" type="body"/>
          </p:nvPr>
        </p:nvSpPr>
        <p:spPr>
          <a:xfrm>
            <a:off x="4637114" y="1428750"/>
            <a:ext cx="1858800" cy="2739300"/>
          </a:xfrm>
          <a:prstGeom prst="rect">
            <a:avLst/>
          </a:prstGeom>
        </p:spPr>
        <p:txBody>
          <a:bodyPr anchorCtr="0" anchor="t" bIns="91425" lIns="91425" spcFirstLastPara="1" rIns="91425" wrap="square" tIns="91425">
            <a:noAutofit/>
          </a:bodyPr>
          <a:lstStyle>
            <a:lvl1pPr indent="-311150" lvl="0" marL="457200" rtl="0">
              <a:spcBef>
                <a:spcPts val="600"/>
              </a:spcBef>
              <a:spcAft>
                <a:spcPts val="0"/>
              </a:spcAft>
              <a:buSzPts val="1300"/>
              <a:buChar char="○"/>
              <a:defRPr sz="1300"/>
            </a:lvl1pPr>
            <a:lvl2pPr indent="-311150" lvl="1" marL="914400" rtl="0">
              <a:spcBef>
                <a:spcPts val="1000"/>
              </a:spcBef>
              <a:spcAft>
                <a:spcPts val="0"/>
              </a:spcAft>
              <a:buSzPts val="1300"/>
              <a:buChar char="◦"/>
              <a:defRPr sz="1300"/>
            </a:lvl2pPr>
            <a:lvl3pPr indent="-311150" lvl="2" marL="1371600" rtl="0">
              <a:spcBef>
                <a:spcPts val="1000"/>
              </a:spcBef>
              <a:spcAft>
                <a:spcPts val="0"/>
              </a:spcAft>
              <a:buSzPts val="1300"/>
              <a:buChar char="◦"/>
              <a:defRPr sz="1300"/>
            </a:lvl3pPr>
            <a:lvl4pPr indent="-311150" lvl="3" marL="1828800" rtl="0">
              <a:spcBef>
                <a:spcPts val="1000"/>
              </a:spcBef>
              <a:spcAft>
                <a:spcPts val="0"/>
              </a:spcAft>
              <a:buSzPts val="1300"/>
              <a:buChar char="◦"/>
              <a:defRPr sz="1300"/>
            </a:lvl4pPr>
            <a:lvl5pPr indent="-311150" lvl="4" marL="2286000" rtl="0">
              <a:spcBef>
                <a:spcPts val="1000"/>
              </a:spcBef>
              <a:spcAft>
                <a:spcPts val="0"/>
              </a:spcAft>
              <a:buSzPts val="1300"/>
              <a:buChar char="◦"/>
              <a:defRPr sz="1300"/>
            </a:lvl5pPr>
            <a:lvl6pPr indent="-311150" lvl="5" marL="2743200" rtl="0">
              <a:spcBef>
                <a:spcPts val="1000"/>
              </a:spcBef>
              <a:spcAft>
                <a:spcPts val="0"/>
              </a:spcAft>
              <a:buSzPts val="1300"/>
              <a:buChar char="◦"/>
              <a:defRPr sz="1300"/>
            </a:lvl6pPr>
            <a:lvl7pPr indent="-311150" lvl="6" marL="3200400" rtl="0">
              <a:spcBef>
                <a:spcPts val="1000"/>
              </a:spcBef>
              <a:spcAft>
                <a:spcPts val="0"/>
              </a:spcAft>
              <a:buSzPts val="1300"/>
              <a:buChar char="◦"/>
              <a:defRPr sz="1300"/>
            </a:lvl7pPr>
            <a:lvl8pPr indent="-311150" lvl="7" marL="3657600" rtl="0">
              <a:spcBef>
                <a:spcPts val="1000"/>
              </a:spcBef>
              <a:spcAft>
                <a:spcPts val="0"/>
              </a:spcAft>
              <a:buSzPts val="1300"/>
              <a:buChar char="◦"/>
              <a:defRPr sz="1300"/>
            </a:lvl8pPr>
            <a:lvl9pPr indent="-311150" lvl="8" marL="4114800" rtl="0">
              <a:spcBef>
                <a:spcPts val="1000"/>
              </a:spcBef>
              <a:spcAft>
                <a:spcPts val="1000"/>
              </a:spcAft>
              <a:buSzPts val="1300"/>
              <a:buChar char="◦"/>
              <a:defRPr sz="1300"/>
            </a:lvl9pPr>
          </a:lstStyle>
          <a:p/>
        </p:txBody>
      </p:sp>
      <p:sp>
        <p:nvSpPr>
          <p:cNvPr id="188" name="Google Shape;188;p7"/>
          <p:cNvSpPr txBox="1"/>
          <p:nvPr>
            <p:ph idx="3" type="body"/>
          </p:nvPr>
        </p:nvSpPr>
        <p:spPr>
          <a:xfrm>
            <a:off x="6591228" y="1428750"/>
            <a:ext cx="1858800" cy="2739300"/>
          </a:xfrm>
          <a:prstGeom prst="rect">
            <a:avLst/>
          </a:prstGeom>
        </p:spPr>
        <p:txBody>
          <a:bodyPr anchorCtr="0" anchor="t" bIns="91425" lIns="91425" spcFirstLastPara="1" rIns="91425" wrap="square" tIns="91425">
            <a:noAutofit/>
          </a:bodyPr>
          <a:lstStyle>
            <a:lvl1pPr indent="-311150" lvl="0" marL="457200" rtl="0">
              <a:spcBef>
                <a:spcPts val="600"/>
              </a:spcBef>
              <a:spcAft>
                <a:spcPts val="0"/>
              </a:spcAft>
              <a:buSzPts val="1300"/>
              <a:buChar char="○"/>
              <a:defRPr sz="1300"/>
            </a:lvl1pPr>
            <a:lvl2pPr indent="-311150" lvl="1" marL="914400" rtl="0">
              <a:spcBef>
                <a:spcPts val="1000"/>
              </a:spcBef>
              <a:spcAft>
                <a:spcPts val="0"/>
              </a:spcAft>
              <a:buSzPts val="1300"/>
              <a:buChar char="◦"/>
              <a:defRPr sz="1300"/>
            </a:lvl2pPr>
            <a:lvl3pPr indent="-311150" lvl="2" marL="1371600" rtl="0">
              <a:spcBef>
                <a:spcPts val="1000"/>
              </a:spcBef>
              <a:spcAft>
                <a:spcPts val="0"/>
              </a:spcAft>
              <a:buSzPts val="1300"/>
              <a:buChar char="◦"/>
              <a:defRPr sz="1300"/>
            </a:lvl3pPr>
            <a:lvl4pPr indent="-311150" lvl="3" marL="1828800" rtl="0">
              <a:spcBef>
                <a:spcPts val="1000"/>
              </a:spcBef>
              <a:spcAft>
                <a:spcPts val="0"/>
              </a:spcAft>
              <a:buSzPts val="1300"/>
              <a:buChar char="◦"/>
              <a:defRPr sz="1300"/>
            </a:lvl4pPr>
            <a:lvl5pPr indent="-311150" lvl="4" marL="2286000" rtl="0">
              <a:spcBef>
                <a:spcPts val="1000"/>
              </a:spcBef>
              <a:spcAft>
                <a:spcPts val="0"/>
              </a:spcAft>
              <a:buSzPts val="1300"/>
              <a:buChar char="◦"/>
              <a:defRPr sz="1300"/>
            </a:lvl5pPr>
            <a:lvl6pPr indent="-311150" lvl="5" marL="2743200" rtl="0">
              <a:spcBef>
                <a:spcPts val="1000"/>
              </a:spcBef>
              <a:spcAft>
                <a:spcPts val="0"/>
              </a:spcAft>
              <a:buSzPts val="1300"/>
              <a:buChar char="◦"/>
              <a:defRPr sz="1300"/>
            </a:lvl6pPr>
            <a:lvl7pPr indent="-311150" lvl="6" marL="3200400" rtl="0">
              <a:spcBef>
                <a:spcPts val="1000"/>
              </a:spcBef>
              <a:spcAft>
                <a:spcPts val="0"/>
              </a:spcAft>
              <a:buSzPts val="1300"/>
              <a:buChar char="◦"/>
              <a:defRPr sz="1300"/>
            </a:lvl7pPr>
            <a:lvl8pPr indent="-311150" lvl="7" marL="3657600" rtl="0">
              <a:spcBef>
                <a:spcPts val="1000"/>
              </a:spcBef>
              <a:spcAft>
                <a:spcPts val="0"/>
              </a:spcAft>
              <a:buSzPts val="1300"/>
              <a:buChar char="◦"/>
              <a:defRPr sz="1300"/>
            </a:lvl8pPr>
            <a:lvl9pPr indent="-311150" lvl="8" marL="4114800" rtl="0">
              <a:spcBef>
                <a:spcPts val="1000"/>
              </a:spcBef>
              <a:spcAft>
                <a:spcPts val="1000"/>
              </a:spcAft>
              <a:buSzPts val="1300"/>
              <a:buChar char="◦"/>
              <a:defRPr sz="1300"/>
            </a:lvl9pPr>
          </a:lstStyle>
          <a:p/>
        </p:txBody>
      </p:sp>
      <p:sp>
        <p:nvSpPr>
          <p:cNvPr id="189" name="Google Shape;189;p7"/>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0"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91939" y="288725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8"/>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8" name="Google Shape;218;p8"/>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794200" y="78224"/>
            <a:ext cx="141600" cy="1416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8923937" y="451941"/>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528659" y="-124724"/>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8327788" y="626113"/>
            <a:ext cx="382244" cy="382244"/>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9"/>
          <p:cNvSpPr txBox="1"/>
          <p:nvPr>
            <p:ph idx="1" type="body"/>
          </p:nvPr>
        </p:nvSpPr>
        <p:spPr>
          <a:xfrm>
            <a:off x="457200" y="41777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1000"/>
              </a:spcAft>
              <a:buSzPts val="1400"/>
              <a:buNone/>
              <a:defRPr sz="1400"/>
            </a:lvl1pPr>
          </a:lstStyle>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9"/>
          <p:cNvSpPr txBox="1"/>
          <p:nvPr>
            <p:ph idx="12" type="sldNum"/>
          </p:nvPr>
        </p:nvSpPr>
        <p:spPr>
          <a:xfrm>
            <a:off x="8117984" y="430368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5"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258289" y="1577100"/>
            <a:ext cx="93900" cy="93900"/>
          </a:xfrm>
          <a:prstGeom prst="ellipse">
            <a:avLst/>
          </a:pr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8726411" y="320006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B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2BD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0"/>
          <p:cNvSpPr txBox="1"/>
          <p:nvPr>
            <p:ph idx="12" type="sldNum"/>
          </p:nvPr>
        </p:nvSpPr>
        <p:spPr>
          <a:xfrm>
            <a:off x="8117984" y="41806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901875" y="1033400"/>
            <a:ext cx="5292300" cy="32673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indent="-355600" lvl="1" marL="9144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indent="-355600" lvl="2" marL="1371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indent="-355600" lvl="3" marL="18288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indent="-355600" lvl="4" marL="22860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indent="-355600" lvl="5" marL="27432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indent="-355600" lvl="6" marL="32004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indent="-355600" lvl="7" marL="3657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indent="-355600" lvl="8" marL="41148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p:txBody>
      </p:sp>
      <p:sp>
        <p:nvSpPr>
          <p:cNvPr id="7" name="Google Shape;7;p1"/>
          <p:cNvSpPr txBox="1"/>
          <p:nvPr>
            <p:ph type="title"/>
          </p:nvPr>
        </p:nvSpPr>
        <p:spPr>
          <a:xfrm>
            <a:off x="144075" y="559475"/>
            <a:ext cx="2142000" cy="26304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p:txBody>
      </p:sp>
      <p:sp>
        <p:nvSpPr>
          <p:cNvPr id="8" name="Google Shape;8;p1"/>
          <p:cNvSpPr txBox="1"/>
          <p:nvPr>
            <p:ph idx="12" type="sldNum"/>
          </p:nvPr>
        </p:nvSpPr>
        <p:spPr>
          <a:xfrm>
            <a:off x="8117984" y="418063"/>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16"/>
          <p:cNvSpPr txBox="1"/>
          <p:nvPr>
            <p:ph type="ctrTitle"/>
          </p:nvPr>
        </p:nvSpPr>
        <p:spPr>
          <a:xfrm>
            <a:off x="2757250" y="961350"/>
            <a:ext cx="3629400" cy="32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Storify</a:t>
            </a:r>
            <a:endParaRPr/>
          </a:p>
        </p:txBody>
      </p:sp>
      <p:sp>
        <p:nvSpPr>
          <p:cNvPr id="394" name="Google Shape;394;p16"/>
          <p:cNvSpPr txBox="1"/>
          <p:nvPr>
            <p:ph idx="4294967295" type="subTitle"/>
          </p:nvPr>
        </p:nvSpPr>
        <p:spPr>
          <a:xfrm>
            <a:off x="3812850" y="2787450"/>
            <a:ext cx="1953000" cy="792600"/>
          </a:xfrm>
          <a:prstGeom prst="rect">
            <a:avLst/>
          </a:prstGeom>
        </p:spPr>
        <p:txBody>
          <a:bodyPr anchorCtr="0" anchor="t" bIns="91425" lIns="91425" spcFirstLastPara="1" rIns="91425" wrap="square" tIns="91425">
            <a:noAutofit/>
          </a:bodyPr>
          <a:lstStyle/>
          <a:p>
            <a:pPr indent="0" lvl="0" marL="0" rtl="0" algn="l">
              <a:spcBef>
                <a:spcPts val="600"/>
              </a:spcBef>
              <a:spcAft>
                <a:spcPts val="1000"/>
              </a:spcAft>
              <a:buNone/>
            </a:pPr>
            <a:r>
              <a:rPr lang="en"/>
              <a:t>Group3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25"/>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solved</a:t>
            </a:r>
            <a:endParaRPr/>
          </a:p>
        </p:txBody>
      </p:sp>
      <p:sp>
        <p:nvSpPr>
          <p:cNvPr id="446" name="Google Shape;446;p25"/>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3) </a:t>
            </a:r>
            <a:r>
              <a:rPr lang="en">
                <a:solidFill>
                  <a:srgbClr val="FF0000"/>
                </a:solidFill>
              </a:rPr>
              <a:t>Problem</a:t>
            </a:r>
            <a:r>
              <a:rPr lang="en"/>
              <a:t>: Readers don’t have a single platform for reading free short stories </a:t>
            </a:r>
            <a:endParaRPr/>
          </a:p>
          <a:p>
            <a:pPr indent="0" lvl="0" marL="0" rtl="0" algn="l">
              <a:spcBef>
                <a:spcPts val="1000"/>
              </a:spcBef>
              <a:spcAft>
                <a:spcPts val="0"/>
              </a:spcAft>
              <a:buClr>
                <a:schemeClr val="dk1"/>
              </a:buClr>
              <a:buSzPts val="1100"/>
              <a:buFont typeface="Arial"/>
              <a:buNone/>
            </a:pPr>
            <a:r>
              <a:rPr lang="en">
                <a:solidFill>
                  <a:srgbClr val="274E13"/>
                </a:solidFill>
              </a:rPr>
              <a:t>Importance</a:t>
            </a:r>
            <a:r>
              <a:rPr lang="en"/>
              <a:t>: Varied collections are all provided at one place Solution: Readers are provided with a medley of genres, with thousands of collections.</a:t>
            </a:r>
            <a:endParaRPr/>
          </a:p>
          <a:p>
            <a:pPr indent="0" lvl="0" marL="0" rtl="0" algn="l">
              <a:spcBef>
                <a:spcPts val="1000"/>
              </a:spcBef>
              <a:spcAft>
                <a:spcPts val="1000"/>
              </a:spcAft>
              <a:buClr>
                <a:schemeClr val="dk1"/>
              </a:buClr>
              <a:buSzPts val="11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26"/>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solved</a:t>
            </a:r>
            <a:endParaRPr/>
          </a:p>
        </p:txBody>
      </p:sp>
      <p:sp>
        <p:nvSpPr>
          <p:cNvPr id="452" name="Google Shape;452;p26"/>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4) </a:t>
            </a:r>
            <a:r>
              <a:rPr lang="en">
                <a:solidFill>
                  <a:srgbClr val="FF0000"/>
                </a:solidFill>
              </a:rPr>
              <a:t>Problem</a:t>
            </a:r>
            <a:r>
              <a:rPr lang="en"/>
              <a:t>: Unrecognised authors don’t earn enough money </a:t>
            </a:r>
            <a:endParaRPr/>
          </a:p>
          <a:p>
            <a:pPr indent="0" lvl="0" marL="0" rtl="0" algn="l">
              <a:spcBef>
                <a:spcPts val="1000"/>
              </a:spcBef>
              <a:spcAft>
                <a:spcPts val="0"/>
              </a:spcAft>
              <a:buClr>
                <a:schemeClr val="dk1"/>
              </a:buClr>
              <a:buSzPts val="1100"/>
              <a:buFont typeface="Arial"/>
              <a:buNone/>
            </a:pPr>
            <a:r>
              <a:rPr lang="en">
                <a:solidFill>
                  <a:srgbClr val="274E13"/>
                </a:solidFill>
              </a:rPr>
              <a:t>Importance</a:t>
            </a:r>
            <a:r>
              <a:rPr lang="en"/>
              <a:t>: Encouraging new story tellers Solution: Authors will be paid based on readership.</a:t>
            </a:r>
            <a:endParaRPr/>
          </a:p>
          <a:p>
            <a:pPr indent="0" lvl="0" marL="0" rtl="0" algn="l">
              <a:spcBef>
                <a:spcPts val="100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27"/>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 exposed as a service</a:t>
            </a:r>
            <a:endParaRPr/>
          </a:p>
        </p:txBody>
      </p:sp>
      <p:sp>
        <p:nvSpPr>
          <p:cNvPr id="458" name="Google Shape;458;p27"/>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 Story completion as a service: The auto-complete feature will be exposed as a service to publishing houses and other platforms which are used for writing. </a:t>
            </a:r>
            <a:endParaRPr/>
          </a:p>
          <a:p>
            <a:pPr indent="0" lvl="0" marL="0" rtl="0" algn="l">
              <a:spcBef>
                <a:spcPts val="1000"/>
              </a:spcBef>
              <a:spcAft>
                <a:spcPts val="0"/>
              </a:spcAft>
              <a:buNone/>
            </a:pPr>
            <a:r>
              <a:rPr lang="en"/>
              <a:t>2. Genre based stories as a service: Stories written on our platform will be provided to aggregator websites like medium based on genre.</a:t>
            </a:r>
            <a:endParaRPr/>
          </a:p>
          <a:p>
            <a:pPr indent="0" lvl="0" marL="0" rtl="0" algn="l">
              <a:spcBef>
                <a:spcPts val="1000"/>
              </a:spcBef>
              <a:spcAft>
                <a:spcPts val="1000"/>
              </a:spcAft>
              <a:buNone/>
            </a:pPr>
            <a:r>
              <a:rPr lang="en"/>
              <a:t>3. Genre tagging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28"/>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464" name="Google Shape;464;p28"/>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 Authors will be paid based on readership. This will encourage more authors to come to our platform. </a:t>
            </a:r>
            <a:endParaRPr/>
          </a:p>
          <a:p>
            <a:pPr indent="0" lvl="0" marL="0" rtl="0" algn="l">
              <a:spcBef>
                <a:spcPts val="1000"/>
              </a:spcBef>
              <a:spcAft>
                <a:spcPts val="0"/>
              </a:spcAft>
              <a:buNone/>
            </a:pPr>
            <a:r>
              <a:rPr lang="en"/>
              <a:t>2. As more authors will write, more readers will read stories on our platform. Once we have a significant number of Daily active users, we will start monetizing by showing ads or premium features/ subscription. </a:t>
            </a:r>
            <a:endParaRPr/>
          </a:p>
          <a:p>
            <a:pPr indent="0" lvl="0" marL="0" rtl="0" algn="l">
              <a:spcBef>
                <a:spcPts val="100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29"/>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model</a:t>
            </a:r>
            <a:endParaRPr/>
          </a:p>
          <a:p>
            <a:pPr indent="0" lvl="0" marL="0" rtl="0" algn="l">
              <a:spcBef>
                <a:spcPts val="0"/>
              </a:spcBef>
              <a:spcAft>
                <a:spcPts val="0"/>
              </a:spcAft>
              <a:buNone/>
            </a:pPr>
            <a:r>
              <a:t/>
            </a:r>
            <a:endParaRPr/>
          </a:p>
        </p:txBody>
      </p:sp>
      <p:sp>
        <p:nvSpPr>
          <p:cNvPr id="470" name="Google Shape;470;p29"/>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t>3. Authors will have to pay to use autocomplete feature (after some free runs). This generative model will be again trained on the stories we get from authors, hence improving its quality. Once the model is well trained, it can also be provided to established authors at a high cost</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30"/>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Possible roadblocks</a:t>
            </a:r>
            <a:endParaRPr/>
          </a:p>
        </p:txBody>
      </p:sp>
      <p:sp>
        <p:nvSpPr>
          <p:cNvPr id="476" name="Google Shape;476;p30"/>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 Cold start of the generative model.</a:t>
            </a:r>
            <a:endParaRPr/>
          </a:p>
          <a:p>
            <a:pPr indent="0" lvl="0" marL="0" rtl="0" algn="l">
              <a:spcBef>
                <a:spcPts val="1000"/>
              </a:spcBef>
              <a:spcAft>
                <a:spcPts val="0"/>
              </a:spcAft>
              <a:buNone/>
            </a:pPr>
            <a:r>
              <a:rPr lang="en"/>
              <a:t>2) Lack of computation to train the generative model. </a:t>
            </a:r>
            <a:endParaRPr/>
          </a:p>
          <a:p>
            <a:pPr indent="0" lvl="0" marL="0" rtl="0" algn="l">
              <a:spcBef>
                <a:spcPts val="1000"/>
              </a:spcBef>
              <a:spcAft>
                <a:spcPts val="1000"/>
              </a:spcAft>
              <a:buNone/>
            </a:pPr>
            <a:r>
              <a:rPr lang="en"/>
              <a:t>3) Initial reluctance of readers and authors to switch to our platform.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31"/>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Todos</a:t>
            </a:r>
            <a:endParaRPr/>
          </a:p>
        </p:txBody>
      </p:sp>
      <p:sp>
        <p:nvSpPr>
          <p:cNvPr id="482" name="Google Shape;482;p31"/>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AutoNum type="arabicParenR"/>
            </a:pPr>
            <a:r>
              <a:rPr lang="en"/>
              <a:t>User profile   P1,P2  </a:t>
            </a:r>
            <a:endParaRPr/>
          </a:p>
          <a:p>
            <a:pPr indent="-355600" lvl="0" marL="457200" rtl="0" algn="l">
              <a:spcBef>
                <a:spcPts val="0"/>
              </a:spcBef>
              <a:spcAft>
                <a:spcPts val="0"/>
              </a:spcAft>
              <a:buClr>
                <a:schemeClr val="dk1"/>
              </a:buClr>
              <a:buSzPts val="2000"/>
              <a:buAutoNum type="arabicParenR"/>
            </a:pPr>
            <a:r>
              <a:rPr lang="en"/>
              <a:t>Read write comment upvote P1,P2 </a:t>
            </a:r>
            <a:endParaRPr/>
          </a:p>
          <a:p>
            <a:pPr indent="-355600" lvl="0" marL="457200" rtl="0" algn="l">
              <a:spcBef>
                <a:spcPts val="0"/>
              </a:spcBef>
              <a:spcAft>
                <a:spcPts val="0"/>
              </a:spcAft>
              <a:buClr>
                <a:schemeClr val="dk1"/>
              </a:buClr>
              <a:buSzPts val="2000"/>
              <a:buAutoNum type="arabicParenR"/>
            </a:pPr>
            <a:r>
              <a:rPr lang="en"/>
              <a:t>Payments P2 </a:t>
            </a:r>
            <a:endParaRPr/>
          </a:p>
          <a:p>
            <a:pPr indent="-355600" lvl="0" marL="457200" rtl="0" algn="l">
              <a:spcBef>
                <a:spcPts val="0"/>
              </a:spcBef>
              <a:spcAft>
                <a:spcPts val="0"/>
              </a:spcAft>
              <a:buClr>
                <a:schemeClr val="dk1"/>
              </a:buClr>
              <a:buSzPts val="2000"/>
              <a:buAutoNum type="arabicParenR"/>
            </a:pPr>
            <a:r>
              <a:rPr lang="en"/>
              <a:t>Frontend, integration P1,P2, P3</a:t>
            </a:r>
            <a:endParaRPr/>
          </a:p>
          <a:p>
            <a:pPr indent="-355600" lvl="0" marL="457200" rtl="0" algn="l">
              <a:spcBef>
                <a:spcPts val="0"/>
              </a:spcBef>
              <a:spcAft>
                <a:spcPts val="0"/>
              </a:spcAft>
              <a:buClr>
                <a:schemeClr val="dk1"/>
              </a:buClr>
              <a:buSzPts val="2000"/>
              <a:buAutoNum type="arabicParenR"/>
            </a:pPr>
            <a:r>
              <a:rPr lang="en"/>
              <a:t>Auto-tag P1 </a:t>
            </a:r>
            <a:endParaRPr/>
          </a:p>
          <a:p>
            <a:pPr indent="-355600" lvl="0" marL="457200" rtl="0" algn="l">
              <a:spcBef>
                <a:spcPts val="0"/>
              </a:spcBef>
              <a:spcAft>
                <a:spcPts val="0"/>
              </a:spcAft>
              <a:buClr>
                <a:schemeClr val="dk1"/>
              </a:buClr>
              <a:buSzPts val="2000"/>
              <a:buAutoNum type="arabicParenR"/>
            </a:pPr>
            <a:r>
              <a:rPr lang="en"/>
              <a:t>Auto-complete P2 </a:t>
            </a:r>
            <a:endParaRPr/>
          </a:p>
          <a:p>
            <a:pPr indent="-355600" lvl="0" marL="457200" rtl="0" algn="l">
              <a:spcBef>
                <a:spcPts val="0"/>
              </a:spcBef>
              <a:spcAft>
                <a:spcPts val="0"/>
              </a:spcAft>
              <a:buClr>
                <a:schemeClr val="dk1"/>
              </a:buClr>
              <a:buSzPts val="2000"/>
              <a:buAutoNum type="arabicParenR"/>
            </a:pPr>
            <a:r>
              <a:rPr lang="en"/>
              <a:t>Personalize feed P3  </a:t>
            </a:r>
            <a:endParaRPr/>
          </a:p>
          <a:p>
            <a:pPr indent="-355600" lvl="0" marL="457200" rtl="0" algn="l">
              <a:spcBef>
                <a:spcPts val="0"/>
              </a:spcBef>
              <a:spcAft>
                <a:spcPts val="0"/>
              </a:spcAft>
              <a:buClr>
                <a:schemeClr val="dk1"/>
              </a:buClr>
              <a:buSzPts val="2000"/>
              <a:buAutoNum type="arabicParenR"/>
            </a:pPr>
            <a:r>
              <a:rPr lang="en"/>
              <a:t>Restify P2 </a:t>
            </a:r>
            <a:endParaRPr/>
          </a:p>
          <a:p>
            <a:pPr indent="-355600" lvl="0" marL="457200" rtl="0" algn="l">
              <a:spcBef>
                <a:spcPts val="0"/>
              </a:spcBef>
              <a:spcAft>
                <a:spcPts val="0"/>
              </a:spcAft>
              <a:buClr>
                <a:schemeClr val="dk1"/>
              </a:buClr>
              <a:buSzPts val="2000"/>
              <a:buAutoNum type="arabicParenR"/>
            </a:pPr>
            <a:r>
              <a:rPr lang="en"/>
              <a:t>Search P2</a:t>
            </a:r>
            <a:endParaRPr/>
          </a:p>
          <a:p>
            <a:pPr indent="-355600" lvl="0" marL="457200" rtl="0" algn="l">
              <a:spcBef>
                <a:spcPts val="0"/>
              </a:spcBef>
              <a:spcAft>
                <a:spcPts val="0"/>
              </a:spcAft>
              <a:buClr>
                <a:schemeClr val="dk1"/>
              </a:buClr>
              <a:buSzPts val="2000"/>
              <a:buAutoNum type="arabicParenR"/>
            </a:pPr>
            <a:r>
              <a:rPr lang="en"/>
              <a:t>Clients to consume rest services P2,P3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2"/>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488" name="Google Shape;488;p32"/>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Python</a:t>
            </a:r>
            <a:endParaRPr/>
          </a:p>
          <a:p>
            <a:pPr indent="0" lvl="0" marL="0" rtl="0" algn="l">
              <a:spcBef>
                <a:spcPts val="1000"/>
              </a:spcBef>
              <a:spcAft>
                <a:spcPts val="0"/>
              </a:spcAft>
              <a:buNone/>
            </a:pPr>
            <a:r>
              <a:rPr lang="en"/>
              <a:t>HTML/CSS</a:t>
            </a:r>
            <a:endParaRPr/>
          </a:p>
          <a:p>
            <a:pPr indent="0" lvl="0" marL="0" rtl="0" algn="l">
              <a:spcBef>
                <a:spcPts val="1000"/>
              </a:spcBef>
              <a:spcAft>
                <a:spcPts val="0"/>
              </a:spcAft>
              <a:buNone/>
            </a:pPr>
            <a:r>
              <a:rPr lang="en"/>
              <a:t>JS</a:t>
            </a:r>
            <a:endParaRPr/>
          </a:p>
          <a:p>
            <a:pPr indent="0" lvl="0" marL="0" rtl="0" algn="l">
              <a:spcBef>
                <a:spcPts val="1000"/>
              </a:spcBef>
              <a:spcAft>
                <a:spcPts val="0"/>
              </a:spcAft>
              <a:buNone/>
            </a:pPr>
            <a:r>
              <a:rPr lang="en"/>
              <a:t>Django</a:t>
            </a:r>
            <a:endParaRPr/>
          </a:p>
          <a:p>
            <a:pPr indent="0" lvl="0" marL="0" rtl="0" algn="l">
              <a:spcBef>
                <a:spcPts val="1000"/>
              </a:spcBef>
              <a:spcAft>
                <a:spcPts val="0"/>
              </a:spcAft>
              <a:buNone/>
            </a:pPr>
            <a:r>
              <a:rPr lang="en"/>
              <a:t>Rest api</a:t>
            </a:r>
            <a:endParaRPr/>
          </a:p>
          <a:p>
            <a:pPr indent="0" lvl="0" marL="0" rtl="0" algn="l">
              <a:spcBef>
                <a:spcPts val="1000"/>
              </a:spcBef>
              <a:spcAft>
                <a:spcPts val="0"/>
              </a:spcAft>
              <a:buNone/>
            </a:pPr>
            <a:r>
              <a:rPr lang="en"/>
              <a:t>Sklearn</a:t>
            </a:r>
            <a:endParaRPr/>
          </a:p>
          <a:p>
            <a:pPr indent="0" lvl="0" marL="0" rtl="0" algn="l">
              <a:spcBef>
                <a:spcPts val="1000"/>
              </a:spcBef>
              <a:spcAft>
                <a:spcPts val="0"/>
              </a:spcAft>
              <a:buNone/>
            </a:pPr>
            <a:r>
              <a:rPr lang="en"/>
              <a:t>keras/tensorflow</a:t>
            </a:r>
            <a:endParaRPr/>
          </a:p>
          <a:p>
            <a:pPr indent="0" lvl="0" marL="0" rtl="0" algn="l">
              <a:spcBef>
                <a:spcPts val="1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33"/>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Roles and Responsibilities</a:t>
            </a:r>
            <a:endParaRPr/>
          </a:p>
        </p:txBody>
      </p:sp>
      <p:sp>
        <p:nvSpPr>
          <p:cNvPr id="494" name="Google Shape;494;p33"/>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Parth - Machine Learning, Data Science, </a:t>
            </a:r>
            <a:endParaRPr/>
          </a:p>
          <a:p>
            <a:pPr indent="0" lvl="0" marL="0" rtl="0" algn="l">
              <a:spcBef>
                <a:spcPts val="1000"/>
              </a:spcBef>
              <a:spcAft>
                <a:spcPts val="0"/>
              </a:spcAft>
              <a:buNone/>
            </a:pPr>
            <a:r>
              <a:rPr lang="en"/>
              <a:t>Bhavana</a:t>
            </a:r>
            <a:r>
              <a:rPr lang="en"/>
              <a:t> - user profile, payments, write</a:t>
            </a:r>
            <a:endParaRPr/>
          </a:p>
          <a:p>
            <a:pPr indent="0" lvl="0" marL="0" rtl="0" algn="l">
              <a:spcBef>
                <a:spcPts val="1000"/>
              </a:spcBef>
              <a:spcAft>
                <a:spcPts val="0"/>
              </a:spcAft>
              <a:buNone/>
            </a:pPr>
            <a:r>
              <a:rPr lang="en"/>
              <a:t>Keer</a:t>
            </a:r>
            <a:r>
              <a:rPr lang="en"/>
              <a:t>ti - Personalization, read</a:t>
            </a:r>
            <a:endParaRPr/>
          </a:p>
          <a:p>
            <a:pPr indent="0" lvl="0" marL="0" rtl="0" algn="l">
              <a:spcBef>
                <a:spcPts val="1000"/>
              </a:spcBef>
              <a:spcAft>
                <a:spcPts val="0"/>
              </a:spcAft>
              <a:buNone/>
            </a:pPr>
            <a:r>
              <a:rPr lang="en"/>
              <a:t>Jahnavi -</a:t>
            </a:r>
            <a:r>
              <a:rPr lang="en"/>
              <a:t> user profile, write, Personalization</a:t>
            </a:r>
            <a:endParaRPr/>
          </a:p>
          <a:p>
            <a:pPr indent="0" lvl="0" marL="0" rtl="0" algn="l">
              <a:spcBef>
                <a:spcPts val="1000"/>
              </a:spcBef>
              <a:spcAft>
                <a:spcPts val="0"/>
              </a:spcAft>
              <a:buNone/>
            </a:pPr>
            <a:r>
              <a:rPr lang="en"/>
              <a:t>Gayatri - Frontend , search</a:t>
            </a:r>
            <a:endParaRPr/>
          </a:p>
          <a:p>
            <a:pPr indent="0" lvl="0" marL="0" rtl="0" algn="l">
              <a:spcBef>
                <a:spcPts val="1000"/>
              </a:spcBef>
              <a:spcAft>
                <a:spcPts val="0"/>
              </a:spcAft>
              <a:buNone/>
            </a:pPr>
            <a:r>
              <a:rPr lang="en"/>
              <a:t>Vidya - read, Client Web apps</a:t>
            </a:r>
            <a:endParaRPr/>
          </a:p>
          <a:p>
            <a:pPr indent="0" lvl="0" marL="0" rtl="0" algn="l">
              <a:spcBef>
                <a:spcPts val="1000"/>
              </a:spcBef>
              <a:spcAft>
                <a:spcPts val="10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34"/>
          <p:cNvSpPr txBox="1"/>
          <p:nvPr>
            <p:ph type="ctrTitle"/>
          </p:nvPr>
        </p:nvSpPr>
        <p:spPr>
          <a:xfrm>
            <a:off x="2886100" y="1888150"/>
            <a:ext cx="3371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500" name="Google Shape;500;p34"/>
          <p:cNvSpPr txBox="1"/>
          <p:nvPr>
            <p:ph idx="1" type="subTitle"/>
          </p:nvPr>
        </p:nvSpPr>
        <p:spPr>
          <a:xfrm>
            <a:off x="2886100" y="2916252"/>
            <a:ext cx="33717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17"/>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Write stories</a:t>
            </a:r>
            <a:endParaRPr/>
          </a:p>
        </p:txBody>
      </p:sp>
      <p:sp>
        <p:nvSpPr>
          <p:cNvPr id="400" name="Google Shape;400;p17"/>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Authors get a platform to write stories.</a:t>
            </a:r>
            <a:endParaRPr/>
          </a:p>
          <a:p>
            <a:pPr indent="-355600" lvl="0" marL="457200" rtl="0" algn="l">
              <a:lnSpc>
                <a:spcPct val="150000"/>
              </a:lnSpc>
              <a:spcBef>
                <a:spcPts val="0"/>
              </a:spcBef>
              <a:spcAft>
                <a:spcPts val="0"/>
              </a:spcAft>
              <a:buSzPts val="2000"/>
              <a:buChar char="●"/>
            </a:pPr>
            <a:r>
              <a:rPr lang="en"/>
              <a:t>They get recognition.</a:t>
            </a:r>
            <a:endParaRPr/>
          </a:p>
          <a:p>
            <a:pPr indent="-355600" lvl="0" marL="457200" rtl="0" algn="l">
              <a:lnSpc>
                <a:spcPct val="150000"/>
              </a:lnSpc>
              <a:spcBef>
                <a:spcPts val="0"/>
              </a:spcBef>
              <a:spcAft>
                <a:spcPts val="0"/>
              </a:spcAft>
              <a:buSzPts val="2000"/>
              <a:buChar char="●"/>
            </a:pPr>
            <a:r>
              <a:rPr lang="en"/>
              <a:t>They also get paid based on readership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18"/>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Read stories</a:t>
            </a:r>
            <a:endParaRPr/>
          </a:p>
        </p:txBody>
      </p:sp>
      <p:sp>
        <p:nvSpPr>
          <p:cNvPr id="406" name="Google Shape;406;p18"/>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Readers get 1000s of stories.</a:t>
            </a:r>
            <a:endParaRPr/>
          </a:p>
          <a:p>
            <a:pPr indent="-355600" lvl="0" marL="457200" rtl="0" algn="l">
              <a:lnSpc>
                <a:spcPct val="150000"/>
              </a:lnSpc>
              <a:spcBef>
                <a:spcPts val="0"/>
              </a:spcBef>
              <a:spcAft>
                <a:spcPts val="0"/>
              </a:spcAft>
              <a:buSzPts val="2000"/>
              <a:buChar char="●"/>
            </a:pPr>
            <a:r>
              <a:rPr lang="en"/>
              <a:t>They can follow their favorite authors.</a:t>
            </a:r>
            <a:endParaRPr/>
          </a:p>
          <a:p>
            <a:pPr indent="-355600" lvl="0" marL="457200" rtl="0" algn="l">
              <a:lnSpc>
                <a:spcPct val="150000"/>
              </a:lnSpc>
              <a:spcBef>
                <a:spcPts val="0"/>
              </a:spcBef>
              <a:spcAft>
                <a:spcPts val="0"/>
              </a:spcAft>
              <a:buSzPts val="2000"/>
              <a:buChar char="●"/>
            </a:pPr>
            <a:r>
              <a:rPr lang="en"/>
              <a:t>Customized and personalized feed based on preferences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19"/>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Story Auto-complete</a:t>
            </a:r>
            <a:endParaRPr/>
          </a:p>
        </p:txBody>
      </p:sp>
      <p:sp>
        <p:nvSpPr>
          <p:cNvPr id="412" name="Google Shape;412;p19"/>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Authors will have story </a:t>
            </a:r>
            <a:r>
              <a:rPr lang="en"/>
              <a:t>autocomplete</a:t>
            </a:r>
            <a:r>
              <a:rPr lang="en"/>
              <a:t> feature.</a:t>
            </a:r>
            <a:endParaRPr/>
          </a:p>
          <a:p>
            <a:pPr indent="-355600" lvl="0" marL="457200" rtl="0" algn="l">
              <a:spcBef>
                <a:spcPts val="0"/>
              </a:spcBef>
              <a:spcAft>
                <a:spcPts val="0"/>
              </a:spcAft>
              <a:buSzPts val="2000"/>
              <a:buChar char="●"/>
            </a:pPr>
            <a:r>
              <a:rPr lang="en"/>
              <a:t>They can give some prompt and out generative model will create stories for them.</a:t>
            </a:r>
            <a:endParaRPr/>
          </a:p>
          <a:p>
            <a:pPr indent="-355600" lvl="0" marL="457200" rtl="0" algn="l">
              <a:spcBef>
                <a:spcPts val="0"/>
              </a:spcBef>
              <a:spcAft>
                <a:spcPts val="0"/>
              </a:spcAft>
              <a:buSzPts val="2000"/>
              <a:buChar char="●"/>
            </a:pPr>
            <a:r>
              <a:rPr lang="en"/>
              <a:t>This will be a paid service.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0"/>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 tagging</a:t>
            </a:r>
            <a:endParaRPr/>
          </a:p>
        </p:txBody>
      </p:sp>
      <p:sp>
        <p:nvSpPr>
          <p:cNvPr id="418" name="Google Shape;418;p20"/>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Stories will be automatically tagged into gernes.</a:t>
            </a:r>
            <a:endParaRPr/>
          </a:p>
          <a:p>
            <a:pPr indent="-355600" lvl="0" marL="457200" rtl="0" algn="l">
              <a:lnSpc>
                <a:spcPct val="150000"/>
              </a:lnSpc>
              <a:spcBef>
                <a:spcPts val="0"/>
              </a:spcBef>
              <a:spcAft>
                <a:spcPts val="0"/>
              </a:spcAft>
              <a:buSzPts val="2000"/>
              <a:buChar char="●"/>
            </a:pPr>
            <a:r>
              <a:rPr lang="en"/>
              <a:t>Authors also have option to manually set tags.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21"/>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solved</a:t>
            </a:r>
            <a:endParaRPr/>
          </a:p>
        </p:txBody>
      </p:sp>
      <p:sp>
        <p:nvSpPr>
          <p:cNvPr id="424" name="Google Shape;424;p21"/>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a:t>
            </a:r>
            <a:r>
              <a:rPr lang="en">
                <a:solidFill>
                  <a:srgbClr val="FF0000"/>
                </a:solidFill>
              </a:rPr>
              <a:t>Problem</a:t>
            </a:r>
            <a:r>
              <a:rPr lang="en"/>
              <a:t>: Amateur authors struggle for ideas</a:t>
            </a:r>
            <a:endParaRPr/>
          </a:p>
          <a:p>
            <a:pPr indent="0" lvl="0" marL="0" rtl="0" algn="l">
              <a:spcBef>
                <a:spcPts val="1000"/>
              </a:spcBef>
              <a:spcAft>
                <a:spcPts val="0"/>
              </a:spcAft>
              <a:buNone/>
            </a:pPr>
            <a:r>
              <a:rPr lang="en">
                <a:solidFill>
                  <a:srgbClr val="274E13"/>
                </a:solidFill>
              </a:rPr>
              <a:t>Importance </a:t>
            </a:r>
            <a:r>
              <a:rPr lang="en"/>
              <a:t>:Helping amateur authors who are stuck with half baked stories. Solution: Our model auto completes the story based on a few lines of the input received from the authors.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22"/>
          <p:cNvSpPr txBox="1"/>
          <p:nvPr>
            <p:ph type="title"/>
          </p:nvPr>
        </p:nvSpPr>
        <p:spPr>
          <a:xfrm>
            <a:off x="144075" y="559475"/>
            <a:ext cx="2142000" cy="26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solved</a:t>
            </a:r>
            <a:endParaRPr/>
          </a:p>
        </p:txBody>
      </p:sp>
      <p:sp>
        <p:nvSpPr>
          <p:cNvPr id="430" name="Google Shape;430;p22"/>
          <p:cNvSpPr txBox="1"/>
          <p:nvPr>
            <p:ph idx="1" type="body"/>
          </p:nvPr>
        </p:nvSpPr>
        <p:spPr>
          <a:xfrm>
            <a:off x="2901875" y="1033400"/>
            <a:ext cx="5292300" cy="32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2)</a:t>
            </a:r>
            <a:r>
              <a:rPr lang="en">
                <a:solidFill>
                  <a:srgbClr val="FF0000"/>
                </a:solidFill>
              </a:rPr>
              <a:t>Problem</a:t>
            </a:r>
            <a:r>
              <a:rPr lang="en"/>
              <a:t>: Amatuer authors don’t get recognised easily </a:t>
            </a:r>
            <a:endParaRPr/>
          </a:p>
          <a:p>
            <a:pPr indent="0" lvl="0" marL="0" rtl="0" algn="l">
              <a:spcBef>
                <a:spcPts val="1000"/>
              </a:spcBef>
              <a:spcAft>
                <a:spcPts val="0"/>
              </a:spcAft>
              <a:buNone/>
            </a:pPr>
            <a:r>
              <a:rPr lang="en">
                <a:solidFill>
                  <a:srgbClr val="274E13"/>
                </a:solidFill>
              </a:rPr>
              <a:t>Importance</a:t>
            </a:r>
            <a:r>
              <a:rPr lang="en"/>
              <a:t>: Connecting authors, publishers and readers across the globe Solution: By providing a free platform, authors from any part of the world can showcase their work, which can get them recognized by publishers.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pic>
        <p:nvPicPr>
          <p:cNvPr id="435" name="Google Shape;435;p23"/>
          <p:cNvPicPr preferRelativeResize="0"/>
          <p:nvPr/>
        </p:nvPicPr>
        <p:blipFill>
          <a:blip r:embed="rId3">
            <a:alphaModFix/>
          </a:blip>
          <a:stretch>
            <a:fillRect/>
          </a:stretch>
        </p:blipFill>
        <p:spPr>
          <a:xfrm>
            <a:off x="1435900" y="460775"/>
            <a:ext cx="6290076" cy="4243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pic>
        <p:nvPicPr>
          <p:cNvPr id="440" name="Google Shape;440;p24"/>
          <p:cNvPicPr preferRelativeResize="0"/>
          <p:nvPr/>
        </p:nvPicPr>
        <p:blipFill>
          <a:blip r:embed="rId3">
            <a:alphaModFix/>
          </a:blip>
          <a:stretch>
            <a:fillRect/>
          </a:stretch>
        </p:blipFill>
        <p:spPr>
          <a:xfrm>
            <a:off x="1532925" y="468700"/>
            <a:ext cx="5906076" cy="414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