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F5575C-E8CE-47B9-B770-68DB41E5945B}" v="9" dt="2022-06-03T07:14:20.0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dirty="0"/>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0D4E46AA-1EC0-4433-9956-E798E94A6FB7}" type="datetimeFigureOut">
              <a:rPr lang="en-US" smtClean="0"/>
              <a:t>6/3/2022</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650843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0D4E46AA-1EC0-4433-9956-E798E94A6FB7}" type="datetimeFigureOut">
              <a:rPr lang="en-US" smtClean="0"/>
              <a:t>6/3/2022</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678833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D4E46AA-1EC0-4433-9956-E798E94A6FB7}" type="datetimeFigureOut">
              <a:rPr lang="en-US" smtClean="0"/>
              <a:t>6/3/2022</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979479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0D4E46AA-1EC0-4433-9956-E798E94A6FB7}" type="datetimeFigureOut">
              <a:rPr lang="en-US" smtClean="0"/>
              <a:t>6/3/2022</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164528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D4E46AA-1EC0-4433-9956-E798E94A6FB7}" type="datetimeFigureOut">
              <a:rPr lang="en-US" smtClean="0"/>
              <a:t>6/3/2022</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0370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0D4E46AA-1EC0-4433-9956-E798E94A6FB7}" type="datetimeFigureOut">
              <a:rPr lang="en-US" smtClean="0"/>
              <a:t>6/3/2022</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354474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0D4E46AA-1EC0-4433-9956-E798E94A6FB7}" type="datetimeFigureOut">
              <a:rPr lang="en-US" smtClean="0"/>
              <a:t>6/3/2022</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759866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0D4E46AA-1EC0-4433-9956-E798E94A6FB7}" type="datetimeFigureOut">
              <a:rPr lang="en-US" smtClean="0"/>
              <a:t>6/3/2022</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659548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D4E46AA-1EC0-4433-9956-E798E94A6FB7}" type="datetimeFigureOut">
              <a:rPr lang="en-US" smtClean="0"/>
              <a:t>6/3/2022</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4117746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0D4E46AA-1EC0-4433-9956-E798E94A6FB7}" type="datetimeFigureOut">
              <a:rPr lang="en-US" smtClean="0"/>
              <a:t>6/3/2022</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881572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0D4E46AA-1EC0-4433-9956-E798E94A6FB7}" type="datetimeFigureOut">
              <a:rPr lang="en-US" smtClean="0"/>
              <a:t>6/3/2022</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962396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0"/>
            <a:ext cx="10363200" cy="131444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853369"/>
            <a:ext cx="10363200" cy="308846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0D4E46AA-1EC0-4433-9956-E798E94A6FB7}" type="datetimeFigureOut">
              <a:rPr lang="en-US" smtClean="0"/>
              <a:pPr/>
              <a:t>6/3/2022</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38C08-47C7-4847-B0BE-B9D8DEEB3D1B}" type="slidenum">
              <a:rPr lang="en-US" smtClean="0"/>
              <a:pPr/>
              <a:t>‹#›</a:t>
            </a:fld>
            <a:endParaRPr lang="en-US" dirty="0"/>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091019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FD1D2CD-954D-4C4D-B505-05EAD159B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AB946-4FA3-D22D-4D3C-F97F5A0B4C6C}"/>
              </a:ext>
            </a:extLst>
          </p:cNvPr>
          <p:cNvSpPr>
            <a:spLocks noGrp="1"/>
          </p:cNvSpPr>
          <p:nvPr>
            <p:ph type="ctrTitle"/>
          </p:nvPr>
        </p:nvSpPr>
        <p:spPr>
          <a:xfrm>
            <a:off x="912629" y="1371600"/>
            <a:ext cx="4543494" cy="2696866"/>
          </a:xfrm>
        </p:spPr>
        <p:txBody>
          <a:bodyPr>
            <a:normAutofit/>
          </a:bodyPr>
          <a:lstStyle/>
          <a:p>
            <a:r>
              <a:rPr lang="en-IN" dirty="0"/>
              <a:t>Instant Chat</a:t>
            </a:r>
            <a:br>
              <a:rPr lang="en-IN" dirty="0"/>
            </a:br>
            <a:r>
              <a:rPr lang="en-IN" dirty="0"/>
              <a:t>Application</a:t>
            </a:r>
          </a:p>
        </p:txBody>
      </p:sp>
      <p:sp>
        <p:nvSpPr>
          <p:cNvPr id="3" name="Subtitle 2">
            <a:extLst>
              <a:ext uri="{FF2B5EF4-FFF2-40B4-BE49-F238E27FC236}">
                <a16:creationId xmlns:a16="http://schemas.microsoft.com/office/drawing/2014/main" id="{38EBF8AE-F3F7-215E-A229-3B553AE734D7}"/>
              </a:ext>
            </a:extLst>
          </p:cNvPr>
          <p:cNvSpPr>
            <a:spLocks noGrp="1"/>
          </p:cNvSpPr>
          <p:nvPr>
            <p:ph type="subTitle" idx="1"/>
          </p:nvPr>
        </p:nvSpPr>
        <p:spPr>
          <a:xfrm>
            <a:off x="912629" y="3873910"/>
            <a:ext cx="4359459" cy="1998858"/>
          </a:xfrm>
        </p:spPr>
        <p:txBody>
          <a:bodyPr>
            <a:normAutofit fontScale="62500" lnSpcReduction="20000"/>
          </a:bodyPr>
          <a:lstStyle/>
          <a:p>
            <a:r>
              <a:rPr lang="en-IN" sz="3400" dirty="0"/>
              <a:t>BY</a:t>
            </a:r>
          </a:p>
          <a:p>
            <a:r>
              <a:rPr lang="en-IN" sz="3400" dirty="0" err="1"/>
              <a:t>Jahnavi.k</a:t>
            </a:r>
            <a:endParaRPr lang="en-IN" sz="3400" dirty="0"/>
          </a:p>
          <a:p>
            <a:r>
              <a:rPr lang="en-IN" sz="3400" dirty="0" err="1"/>
              <a:t>Manohar.k</a:t>
            </a:r>
            <a:endParaRPr lang="en-IN" sz="3400" dirty="0"/>
          </a:p>
          <a:p>
            <a:r>
              <a:rPr lang="en-IN" sz="3400" dirty="0" err="1"/>
              <a:t>Anurag.m</a:t>
            </a:r>
            <a:endParaRPr lang="en-IN" sz="3400" dirty="0"/>
          </a:p>
          <a:p>
            <a:endParaRPr lang="en-IN" dirty="0"/>
          </a:p>
        </p:txBody>
      </p:sp>
      <p:cxnSp>
        <p:nvCxnSpPr>
          <p:cNvPr id="11" name="Straight Connector 10">
            <a:extLst>
              <a:ext uri="{FF2B5EF4-FFF2-40B4-BE49-F238E27FC236}">
                <a16:creationId xmlns:a16="http://schemas.microsoft.com/office/drawing/2014/main" id="{D132AEA7-A24A-45A9-BF8F-D0AFF34DF6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 name="Picture 5">
            <a:extLst>
              <a:ext uri="{FF2B5EF4-FFF2-40B4-BE49-F238E27FC236}">
                <a16:creationId xmlns:a16="http://schemas.microsoft.com/office/drawing/2014/main" id="{93D67B4B-DC9E-DD03-D722-A3883FDFF331}"/>
              </a:ext>
            </a:extLst>
          </p:cNvPr>
          <p:cNvPicPr>
            <a:picLocks noChangeAspect="1"/>
          </p:cNvPicPr>
          <p:nvPr/>
        </p:nvPicPr>
        <p:blipFill>
          <a:blip r:embed="rId2"/>
          <a:stretch>
            <a:fillRect/>
          </a:stretch>
        </p:blipFill>
        <p:spPr>
          <a:xfrm>
            <a:off x="5831456" y="205261"/>
            <a:ext cx="6121879" cy="6260570"/>
          </a:xfrm>
          <a:prstGeom prst="rect">
            <a:avLst/>
          </a:prstGeom>
        </p:spPr>
      </p:pic>
    </p:spTree>
    <p:extLst>
      <p:ext uri="{BB962C8B-B14F-4D97-AF65-F5344CB8AC3E}">
        <p14:creationId xmlns:p14="http://schemas.microsoft.com/office/powerpoint/2010/main" val="929101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1FB72-5025-266A-70E2-B7F12AD39971}"/>
              </a:ext>
            </a:extLst>
          </p:cNvPr>
          <p:cNvSpPr>
            <a:spLocks noGrp="1"/>
          </p:cNvSpPr>
          <p:nvPr>
            <p:ph type="title"/>
          </p:nvPr>
        </p:nvSpPr>
        <p:spPr/>
        <p:txBody>
          <a:bodyPr/>
          <a:lstStyle/>
          <a:p>
            <a:r>
              <a:rPr lang="en-IN" dirty="0"/>
              <a:t>Functional Requirements</a:t>
            </a:r>
          </a:p>
        </p:txBody>
      </p:sp>
      <p:sp>
        <p:nvSpPr>
          <p:cNvPr id="3" name="Content Placeholder 2">
            <a:extLst>
              <a:ext uri="{FF2B5EF4-FFF2-40B4-BE49-F238E27FC236}">
                <a16:creationId xmlns:a16="http://schemas.microsoft.com/office/drawing/2014/main" id="{B0E2E408-D197-522E-6804-29685AF898B7}"/>
              </a:ext>
            </a:extLst>
          </p:cNvPr>
          <p:cNvSpPr>
            <a:spLocks noGrp="1"/>
          </p:cNvSpPr>
          <p:nvPr>
            <p:ph idx="1"/>
          </p:nvPr>
        </p:nvSpPr>
        <p:spPr>
          <a:xfrm>
            <a:off x="914399" y="2853369"/>
            <a:ext cx="10363200" cy="3596592"/>
          </a:xfrm>
        </p:spPr>
        <p:txBody>
          <a:bodyPr>
            <a:noAutofit/>
          </a:bodyPr>
          <a:lstStyle/>
          <a:p>
            <a:pPr>
              <a:buFont typeface="Wingdings" panose="05000000000000000000" pitchFamily="2" charset="2"/>
              <a:buChar char="Ø"/>
            </a:pPr>
            <a:r>
              <a:rPr lang="en-US" b="1" dirty="0"/>
              <a:t>Failure Login :</a:t>
            </a:r>
          </a:p>
          <a:p>
            <a:pPr marL="0" indent="0">
              <a:buNone/>
            </a:pPr>
            <a:r>
              <a:rPr lang="en-US" dirty="0"/>
              <a:t>Login failed when user try to sign in with wrong credentials.</a:t>
            </a:r>
          </a:p>
          <a:p>
            <a:pPr>
              <a:buFont typeface="Wingdings" panose="05000000000000000000" pitchFamily="2" charset="2"/>
              <a:buChar char="Ø"/>
            </a:pPr>
            <a:r>
              <a:rPr lang="en-US" b="1" dirty="0"/>
              <a:t>Message Exchanges :</a:t>
            </a:r>
          </a:p>
          <a:p>
            <a:pPr marL="0" indent="0">
              <a:buNone/>
            </a:pPr>
            <a:r>
              <a:rPr lang="en-US" dirty="0"/>
              <a:t>The information will move from one location to another in server.</a:t>
            </a:r>
          </a:p>
          <a:p>
            <a:pPr>
              <a:buFont typeface="Wingdings" panose="05000000000000000000" pitchFamily="2" charset="2"/>
              <a:buChar char="Ø"/>
            </a:pPr>
            <a:r>
              <a:rPr lang="en-US" b="1" dirty="0"/>
              <a:t>Sending and Receiving messages :</a:t>
            </a:r>
          </a:p>
          <a:p>
            <a:pPr marL="0" indent="0">
              <a:buNone/>
            </a:pPr>
            <a:r>
              <a:rPr lang="en-US" dirty="0"/>
              <a:t>The user will send and receive information using this function.</a:t>
            </a:r>
          </a:p>
          <a:p>
            <a:pPr>
              <a:buFont typeface="Wingdings" panose="05000000000000000000" pitchFamily="2" charset="2"/>
              <a:buChar char="Ø"/>
            </a:pPr>
            <a:r>
              <a:rPr lang="en-US" b="1" dirty="0"/>
              <a:t>Sign-out :</a:t>
            </a:r>
          </a:p>
          <a:p>
            <a:pPr marL="0" indent="0">
              <a:buNone/>
            </a:pPr>
            <a:r>
              <a:rPr lang="en-US" dirty="0"/>
              <a:t>When user wants to leave he will use sign-out function.</a:t>
            </a:r>
            <a:endParaRPr lang="en-IN" dirty="0"/>
          </a:p>
        </p:txBody>
      </p:sp>
    </p:spTree>
    <p:extLst>
      <p:ext uri="{BB962C8B-B14F-4D97-AF65-F5344CB8AC3E}">
        <p14:creationId xmlns:p14="http://schemas.microsoft.com/office/powerpoint/2010/main" val="2460465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98162-8A15-E312-021F-E70EF0ADF772}"/>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88985F40-717D-A6C8-B2E5-925B2676238A}"/>
              </a:ext>
            </a:extLst>
          </p:cNvPr>
          <p:cNvSpPr>
            <a:spLocks noGrp="1"/>
          </p:cNvSpPr>
          <p:nvPr>
            <p:ph idx="1"/>
          </p:nvPr>
        </p:nvSpPr>
        <p:spPr/>
        <p:txBody>
          <a:bodyPr/>
          <a:lstStyle/>
          <a:p>
            <a:pPr marL="0" indent="0">
              <a:buNone/>
            </a:pPr>
            <a:r>
              <a:rPr lang="en-IN" dirty="0"/>
              <a:t> </a:t>
            </a:r>
          </a:p>
          <a:p>
            <a:pPr marL="0" indent="0">
              <a:buNone/>
            </a:pPr>
            <a:endParaRPr lang="en-IN" dirty="0"/>
          </a:p>
          <a:p>
            <a:pPr marL="0" indent="0">
              <a:buNone/>
            </a:pPr>
            <a:r>
              <a:rPr lang="en-IN"/>
              <a:t>                                         </a:t>
            </a:r>
            <a:r>
              <a:rPr lang="en-IN" sz="7200" b="1">
                <a:solidFill>
                  <a:srgbClr val="FF0000"/>
                </a:solidFill>
                <a:latin typeface="Algerian" panose="04020705040A02060702" pitchFamily="82" charset="0"/>
              </a:rPr>
              <a:t>THANK</a:t>
            </a:r>
            <a:r>
              <a:rPr lang="en-IN" sz="4800" b="1"/>
              <a:t> </a:t>
            </a:r>
            <a:r>
              <a:rPr lang="en-IN" sz="7200" b="1" dirty="0">
                <a:solidFill>
                  <a:srgbClr val="FF0000"/>
                </a:solidFill>
                <a:latin typeface="Algerian" panose="04020705040A02060702" pitchFamily="82" charset="0"/>
              </a:rPr>
              <a:t>YOU</a:t>
            </a:r>
          </a:p>
        </p:txBody>
      </p:sp>
    </p:spTree>
    <p:extLst>
      <p:ext uri="{BB962C8B-B14F-4D97-AF65-F5344CB8AC3E}">
        <p14:creationId xmlns:p14="http://schemas.microsoft.com/office/powerpoint/2010/main" val="2663217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840B-FDC2-388B-9A20-285FEC1EFD6B}"/>
              </a:ext>
            </a:extLst>
          </p:cNvPr>
          <p:cNvSpPr>
            <a:spLocks noGrp="1"/>
          </p:cNvSpPr>
          <p:nvPr>
            <p:ph type="title"/>
          </p:nvPr>
        </p:nvSpPr>
        <p:spPr/>
        <p:txBody>
          <a:bodyPr/>
          <a:lstStyle/>
          <a:p>
            <a:r>
              <a:rPr lang="en-IN" dirty="0"/>
              <a:t>Table of Contents</a:t>
            </a:r>
          </a:p>
        </p:txBody>
      </p:sp>
      <p:sp>
        <p:nvSpPr>
          <p:cNvPr id="3" name="Content Placeholder 2">
            <a:extLst>
              <a:ext uri="{FF2B5EF4-FFF2-40B4-BE49-F238E27FC236}">
                <a16:creationId xmlns:a16="http://schemas.microsoft.com/office/drawing/2014/main" id="{CDCD3BB6-D8A1-FCEB-9871-EBDE22B217E7}"/>
              </a:ext>
            </a:extLst>
          </p:cNvPr>
          <p:cNvSpPr>
            <a:spLocks noGrp="1"/>
          </p:cNvSpPr>
          <p:nvPr>
            <p:ph idx="1"/>
          </p:nvPr>
        </p:nvSpPr>
        <p:spPr/>
        <p:txBody>
          <a:bodyPr/>
          <a:lstStyle/>
          <a:p>
            <a:pPr>
              <a:buFont typeface="Wingdings" panose="05000000000000000000" pitchFamily="2" charset="2"/>
              <a:buChar char="Ø"/>
            </a:pPr>
            <a:r>
              <a:rPr lang="en-IN" dirty="0"/>
              <a:t>Project Overview</a:t>
            </a:r>
          </a:p>
          <a:p>
            <a:pPr>
              <a:buFont typeface="Wingdings" panose="05000000000000000000" pitchFamily="2" charset="2"/>
              <a:buChar char="Ø"/>
            </a:pPr>
            <a:r>
              <a:rPr lang="en-IN" dirty="0"/>
              <a:t>Introduction</a:t>
            </a:r>
          </a:p>
          <a:p>
            <a:pPr>
              <a:buFont typeface="Wingdings" panose="05000000000000000000" pitchFamily="2" charset="2"/>
              <a:buChar char="Ø"/>
            </a:pPr>
            <a:r>
              <a:rPr lang="en-IN" dirty="0"/>
              <a:t>Working of Chat Application</a:t>
            </a:r>
          </a:p>
          <a:p>
            <a:pPr>
              <a:buFont typeface="Wingdings" panose="05000000000000000000" pitchFamily="2" charset="2"/>
              <a:buChar char="Ø"/>
            </a:pPr>
            <a:r>
              <a:rPr lang="en-IN" dirty="0"/>
              <a:t>Functional Requirements</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2434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FA7CC-E519-0812-FE33-E6AB1B6E0DA1}"/>
              </a:ext>
            </a:extLst>
          </p:cNvPr>
          <p:cNvSpPr>
            <a:spLocks noGrp="1"/>
          </p:cNvSpPr>
          <p:nvPr>
            <p:ph type="title"/>
          </p:nvPr>
        </p:nvSpPr>
        <p:spPr/>
        <p:txBody>
          <a:bodyPr/>
          <a:lstStyle/>
          <a:p>
            <a:r>
              <a:rPr lang="en-IN" dirty="0"/>
              <a:t>Project Overview</a:t>
            </a:r>
          </a:p>
        </p:txBody>
      </p:sp>
      <p:sp>
        <p:nvSpPr>
          <p:cNvPr id="3" name="Content Placeholder 2">
            <a:extLst>
              <a:ext uri="{FF2B5EF4-FFF2-40B4-BE49-F238E27FC236}">
                <a16:creationId xmlns:a16="http://schemas.microsoft.com/office/drawing/2014/main" id="{54DAF248-29F6-6899-B31B-9F2F2CE2DF41}"/>
              </a:ext>
            </a:extLst>
          </p:cNvPr>
          <p:cNvSpPr>
            <a:spLocks noGrp="1"/>
          </p:cNvSpPr>
          <p:nvPr>
            <p:ph idx="1"/>
          </p:nvPr>
        </p:nvSpPr>
        <p:spPr/>
        <p:txBody>
          <a:bodyPr anchor="ctr"/>
          <a:lstStyle/>
          <a:p>
            <a:pPr marL="0" indent="0" algn="just">
              <a:lnSpc>
                <a:spcPct val="100000"/>
              </a:lnSpc>
              <a:buNone/>
            </a:pPr>
            <a:r>
              <a:rPr lang="en-US" dirty="0"/>
              <a:t>Instant Chat is a way communication with people around the world Before the</a:t>
            </a:r>
          </a:p>
          <a:p>
            <a:pPr marL="0" indent="0" algn="just">
              <a:lnSpc>
                <a:spcPct val="100000"/>
              </a:lnSpc>
              <a:buNone/>
            </a:pPr>
            <a:r>
              <a:rPr lang="en-US" dirty="0"/>
              <a:t>internet era we had letters through which we used to send our messages to the</a:t>
            </a:r>
          </a:p>
          <a:p>
            <a:pPr marL="0" indent="0" algn="just">
              <a:lnSpc>
                <a:spcPct val="100000"/>
              </a:lnSpc>
              <a:buNone/>
            </a:pPr>
            <a:r>
              <a:rPr lang="en-US" dirty="0"/>
              <a:t>people, but it used to take long time to reach and it is not secure but now</a:t>
            </a:r>
          </a:p>
          <a:p>
            <a:pPr marL="0" indent="0" algn="just">
              <a:lnSpc>
                <a:spcPct val="100000"/>
              </a:lnSpc>
              <a:buNone/>
            </a:pPr>
            <a:r>
              <a:rPr lang="en-US" dirty="0"/>
              <a:t>internet made our work easy by send our views to people by using internet and</a:t>
            </a:r>
          </a:p>
          <a:p>
            <a:pPr marL="0" indent="0" algn="just">
              <a:lnSpc>
                <a:spcPct val="100000"/>
              </a:lnSpc>
              <a:buNone/>
            </a:pPr>
            <a:r>
              <a:rPr lang="en-US" dirty="0"/>
              <a:t>this application provides security by using login credentials of the user so that</a:t>
            </a:r>
          </a:p>
          <a:p>
            <a:pPr marL="0" indent="0" algn="just">
              <a:lnSpc>
                <a:spcPct val="100000"/>
              </a:lnSpc>
              <a:buNone/>
            </a:pPr>
            <a:r>
              <a:rPr lang="en-US" dirty="0"/>
              <a:t>only the owner can access the information.</a:t>
            </a:r>
            <a:endParaRPr lang="en-IN" dirty="0"/>
          </a:p>
        </p:txBody>
      </p:sp>
    </p:spTree>
    <p:extLst>
      <p:ext uri="{BB962C8B-B14F-4D97-AF65-F5344CB8AC3E}">
        <p14:creationId xmlns:p14="http://schemas.microsoft.com/office/powerpoint/2010/main" val="847277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848DF-DB4C-2271-4A94-4FA150BDBF5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22D308F-5FAE-D9EC-A4CB-CDF2331FF50A}"/>
              </a:ext>
            </a:extLst>
          </p:cNvPr>
          <p:cNvSpPr>
            <a:spLocks noGrp="1"/>
          </p:cNvSpPr>
          <p:nvPr>
            <p:ph idx="1"/>
          </p:nvPr>
        </p:nvSpPr>
        <p:spPr/>
        <p:txBody>
          <a:bodyPr>
            <a:normAutofit fontScale="25000" lnSpcReduction="20000"/>
          </a:bodyPr>
          <a:lstStyle/>
          <a:p>
            <a:r>
              <a:rPr lang="en-US" sz="8000" dirty="0"/>
              <a:t> </a:t>
            </a:r>
            <a:r>
              <a:rPr lang="en-US" sz="8000" b="1" dirty="0"/>
              <a:t>Purpose</a:t>
            </a:r>
            <a:r>
              <a:rPr lang="en-US" sz="8000" dirty="0"/>
              <a:t>:</a:t>
            </a:r>
          </a:p>
          <a:p>
            <a:pPr marL="0" indent="0">
              <a:buNone/>
            </a:pPr>
            <a:r>
              <a:rPr lang="en-US" sz="8000" dirty="0"/>
              <a:t>The purpose of this project is to implement a </a:t>
            </a:r>
            <a:r>
              <a:rPr lang="en-US" sz="8000" dirty="0" err="1"/>
              <a:t>socketProgramming</a:t>
            </a:r>
            <a:r>
              <a:rPr lang="en-US" sz="8000" dirty="0"/>
              <a:t>-based chat application that will allow to create a multiple client to chat in private conversation.</a:t>
            </a:r>
          </a:p>
          <a:p>
            <a:r>
              <a:rPr lang="en-US" sz="8000" b="1" dirty="0"/>
              <a:t>Intended Audience:</a:t>
            </a:r>
          </a:p>
          <a:p>
            <a:pPr marL="0" indent="0">
              <a:buNone/>
            </a:pPr>
            <a:r>
              <a:rPr lang="en-US" sz="8000" dirty="0"/>
              <a:t>This project is to create a chat application with the server </a:t>
            </a:r>
            <a:r>
              <a:rPr lang="en-US" sz="8000" dirty="0" err="1"/>
              <a:t>andclients</a:t>
            </a:r>
            <a:r>
              <a:rPr lang="en-US" sz="8000" dirty="0"/>
              <a:t> to enable the client to chat with many other clients. This project can play an important role in organization field where employees can be connected through internet.</a:t>
            </a:r>
          </a:p>
          <a:p>
            <a:pPr marL="0" indent="0">
              <a:buNone/>
            </a:pPr>
            <a:endParaRPr lang="en-US" sz="8000" dirty="0"/>
          </a:p>
        </p:txBody>
      </p:sp>
    </p:spTree>
    <p:extLst>
      <p:ext uri="{BB962C8B-B14F-4D97-AF65-F5344CB8AC3E}">
        <p14:creationId xmlns:p14="http://schemas.microsoft.com/office/powerpoint/2010/main" val="2553639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A09C2-C0E6-81DC-8952-B5C99DC3F896}"/>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47D16F3-A09D-BBAA-531E-C082D4781A3C}"/>
              </a:ext>
            </a:extLst>
          </p:cNvPr>
          <p:cNvSpPr>
            <a:spLocks noGrp="1"/>
          </p:cNvSpPr>
          <p:nvPr>
            <p:ph idx="1"/>
          </p:nvPr>
        </p:nvSpPr>
        <p:spPr/>
        <p:txBody>
          <a:bodyPr/>
          <a:lstStyle/>
          <a:p>
            <a:r>
              <a:rPr lang="en-US" b="1" dirty="0"/>
              <a:t>Project Scope :</a:t>
            </a:r>
          </a:p>
          <a:p>
            <a:pPr marL="0" indent="0">
              <a:buNone/>
            </a:pPr>
            <a:r>
              <a:rPr lang="en-US" dirty="0"/>
              <a:t>The purpose of this project is to create a chat application which Enable the clients to chat with many other clients. Above all, we hope to provide a comfortable user experience along with ease of using the application.</a:t>
            </a:r>
            <a:endParaRPr lang="en-IN" dirty="0"/>
          </a:p>
        </p:txBody>
      </p:sp>
    </p:spTree>
    <p:extLst>
      <p:ext uri="{BB962C8B-B14F-4D97-AF65-F5344CB8AC3E}">
        <p14:creationId xmlns:p14="http://schemas.microsoft.com/office/powerpoint/2010/main" val="2664939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11D0F-F833-D80A-805C-6AD217B3552B}"/>
              </a:ext>
            </a:extLst>
          </p:cNvPr>
          <p:cNvSpPr>
            <a:spLocks noGrp="1"/>
          </p:cNvSpPr>
          <p:nvPr>
            <p:ph type="title"/>
          </p:nvPr>
        </p:nvSpPr>
        <p:spPr/>
        <p:txBody>
          <a:bodyPr/>
          <a:lstStyle/>
          <a:p>
            <a:r>
              <a:rPr lang="en-IN" dirty="0"/>
              <a:t>Working Of Chat Application</a:t>
            </a:r>
          </a:p>
        </p:txBody>
      </p:sp>
      <p:sp>
        <p:nvSpPr>
          <p:cNvPr id="3" name="Content Placeholder 2">
            <a:extLst>
              <a:ext uri="{FF2B5EF4-FFF2-40B4-BE49-F238E27FC236}">
                <a16:creationId xmlns:a16="http://schemas.microsoft.com/office/drawing/2014/main" id="{72F7550B-8406-7E7B-9F15-D6CAFABF473A}"/>
              </a:ext>
            </a:extLst>
          </p:cNvPr>
          <p:cNvSpPr>
            <a:spLocks noGrp="1"/>
          </p:cNvSpPr>
          <p:nvPr>
            <p:ph idx="1"/>
          </p:nvPr>
        </p:nvSpPr>
        <p:spPr/>
        <p:txBody>
          <a:bodyPr>
            <a:normAutofit/>
          </a:bodyPr>
          <a:lstStyle/>
          <a:p>
            <a:pPr marL="0" indent="0" algn="just">
              <a:buNone/>
            </a:pPr>
            <a:r>
              <a:rPr lang="en-US" dirty="0"/>
              <a:t>The instant chat application is developed using C programming language. This application is used for communication between two or more users In the application we create registration for user using their credentials for Sign in and sign out purpose, and the information is stored in server storage location for security purpose when user try sign in and it shows login failed when user try sign with wrong password and he can send and receive messages with different users who have registered their names in the server and we can know the active users using active user list function and we can sign out when we are done using sign out function.</a:t>
            </a:r>
            <a:endParaRPr lang="en-IN" dirty="0"/>
          </a:p>
        </p:txBody>
      </p:sp>
    </p:spTree>
    <p:extLst>
      <p:ext uri="{BB962C8B-B14F-4D97-AF65-F5344CB8AC3E}">
        <p14:creationId xmlns:p14="http://schemas.microsoft.com/office/powerpoint/2010/main" val="1472268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FF46B-EB05-A664-8DDE-D4DE7E335AC7}"/>
              </a:ext>
            </a:extLst>
          </p:cNvPr>
          <p:cNvSpPr>
            <a:spLocks noGrp="1"/>
          </p:cNvSpPr>
          <p:nvPr>
            <p:ph type="title"/>
          </p:nvPr>
        </p:nvSpPr>
        <p:spPr/>
        <p:txBody>
          <a:bodyPr>
            <a:normAutofit/>
          </a:bodyPr>
          <a:lstStyle/>
          <a:p>
            <a:r>
              <a:rPr lang="en-IN" sz="2000" b="1" dirty="0"/>
              <a:t>Flow Chart :</a:t>
            </a:r>
          </a:p>
        </p:txBody>
      </p:sp>
      <p:sp>
        <p:nvSpPr>
          <p:cNvPr id="3" name="Content Placeholder 2">
            <a:extLst>
              <a:ext uri="{FF2B5EF4-FFF2-40B4-BE49-F238E27FC236}">
                <a16:creationId xmlns:a16="http://schemas.microsoft.com/office/drawing/2014/main" id="{F97FF83D-0543-46CF-11C7-99857EAF8CA1}"/>
              </a:ext>
            </a:extLst>
          </p:cNvPr>
          <p:cNvSpPr>
            <a:spLocks noGrp="1"/>
          </p:cNvSpPr>
          <p:nvPr>
            <p:ph idx="1"/>
          </p:nvPr>
        </p:nvSpPr>
        <p:spPr/>
        <p:txBody>
          <a:bodyPr/>
          <a:lstStyle/>
          <a:p>
            <a:pPr marL="0" indent="0">
              <a:buNone/>
            </a:pPr>
            <a:endParaRPr lang="en-IN" b="1" dirty="0"/>
          </a:p>
          <a:p>
            <a:pPr marL="0" indent="0">
              <a:buNone/>
            </a:pPr>
            <a:endParaRPr lang="en-IN" b="1" dirty="0"/>
          </a:p>
          <a:p>
            <a:pPr marL="0" indent="0">
              <a:buNone/>
            </a:pPr>
            <a:endParaRPr lang="en-IN" b="1" dirty="0"/>
          </a:p>
        </p:txBody>
      </p:sp>
      <p:pic>
        <p:nvPicPr>
          <p:cNvPr id="4" name="image6.jpeg">
            <a:extLst>
              <a:ext uri="{FF2B5EF4-FFF2-40B4-BE49-F238E27FC236}">
                <a16:creationId xmlns:a16="http://schemas.microsoft.com/office/drawing/2014/main" id="{0F117105-B6BF-5B3F-E1AA-C0CBEE56C233}"/>
              </a:ext>
            </a:extLst>
          </p:cNvPr>
          <p:cNvPicPr>
            <a:picLocks noChangeAspect="1"/>
          </p:cNvPicPr>
          <p:nvPr/>
        </p:nvPicPr>
        <p:blipFill>
          <a:blip r:embed="rId2" cstate="print"/>
          <a:stretch>
            <a:fillRect/>
          </a:stretch>
        </p:blipFill>
        <p:spPr>
          <a:xfrm>
            <a:off x="4237703" y="1371600"/>
            <a:ext cx="6764593" cy="5373329"/>
          </a:xfrm>
          <a:prstGeom prst="rect">
            <a:avLst/>
          </a:prstGeom>
        </p:spPr>
      </p:pic>
    </p:spTree>
    <p:extLst>
      <p:ext uri="{BB962C8B-B14F-4D97-AF65-F5344CB8AC3E}">
        <p14:creationId xmlns:p14="http://schemas.microsoft.com/office/powerpoint/2010/main" val="2810691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99AA3-5D5B-07D9-E413-46B830926675}"/>
              </a:ext>
            </a:extLst>
          </p:cNvPr>
          <p:cNvSpPr>
            <a:spLocks noGrp="1"/>
          </p:cNvSpPr>
          <p:nvPr>
            <p:ph type="title"/>
          </p:nvPr>
        </p:nvSpPr>
        <p:spPr/>
        <p:txBody>
          <a:bodyPr>
            <a:normAutofit/>
          </a:bodyPr>
          <a:lstStyle/>
          <a:p>
            <a:r>
              <a:rPr lang="en-IN" sz="2000" b="1" dirty="0"/>
              <a:t>Flow Chart :</a:t>
            </a:r>
          </a:p>
        </p:txBody>
      </p:sp>
      <p:sp>
        <p:nvSpPr>
          <p:cNvPr id="3" name="Content Placeholder 2">
            <a:extLst>
              <a:ext uri="{FF2B5EF4-FFF2-40B4-BE49-F238E27FC236}">
                <a16:creationId xmlns:a16="http://schemas.microsoft.com/office/drawing/2014/main" id="{D337608B-61D2-1B1F-6D06-2E45927AFB15}"/>
              </a:ext>
            </a:extLst>
          </p:cNvPr>
          <p:cNvSpPr>
            <a:spLocks noGrp="1"/>
          </p:cNvSpPr>
          <p:nvPr>
            <p:ph idx="1"/>
          </p:nvPr>
        </p:nvSpPr>
        <p:spPr/>
        <p:txBody>
          <a:bodyPr/>
          <a:lstStyle/>
          <a:p>
            <a:pPr marL="0" indent="0">
              <a:buNone/>
            </a:pPr>
            <a:r>
              <a:rPr lang="en-IN" b="1" dirty="0"/>
              <a:t> </a:t>
            </a:r>
          </a:p>
        </p:txBody>
      </p:sp>
      <p:pic>
        <p:nvPicPr>
          <p:cNvPr id="4" name="image7.jpeg">
            <a:extLst>
              <a:ext uri="{FF2B5EF4-FFF2-40B4-BE49-F238E27FC236}">
                <a16:creationId xmlns:a16="http://schemas.microsoft.com/office/drawing/2014/main" id="{AF0A130A-08E2-3F71-E587-29DB0D273A29}"/>
              </a:ext>
            </a:extLst>
          </p:cNvPr>
          <p:cNvPicPr>
            <a:picLocks noChangeAspect="1"/>
          </p:cNvPicPr>
          <p:nvPr/>
        </p:nvPicPr>
        <p:blipFill>
          <a:blip r:embed="rId2" cstate="print"/>
          <a:stretch>
            <a:fillRect/>
          </a:stretch>
        </p:blipFill>
        <p:spPr>
          <a:xfrm>
            <a:off x="4957628" y="1130710"/>
            <a:ext cx="6801753" cy="5653548"/>
          </a:xfrm>
          <a:prstGeom prst="rect">
            <a:avLst/>
          </a:prstGeom>
        </p:spPr>
      </p:pic>
    </p:spTree>
    <p:extLst>
      <p:ext uri="{BB962C8B-B14F-4D97-AF65-F5344CB8AC3E}">
        <p14:creationId xmlns:p14="http://schemas.microsoft.com/office/powerpoint/2010/main" val="3116538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592E2-9039-00BE-0492-12375B0C2E2D}"/>
              </a:ext>
            </a:extLst>
          </p:cNvPr>
          <p:cNvSpPr>
            <a:spLocks noGrp="1"/>
          </p:cNvSpPr>
          <p:nvPr>
            <p:ph type="title"/>
          </p:nvPr>
        </p:nvSpPr>
        <p:spPr/>
        <p:txBody>
          <a:bodyPr/>
          <a:lstStyle/>
          <a:p>
            <a:r>
              <a:rPr lang="en-IN" dirty="0"/>
              <a:t>Functional Requirements</a:t>
            </a:r>
          </a:p>
        </p:txBody>
      </p:sp>
      <p:sp>
        <p:nvSpPr>
          <p:cNvPr id="3" name="Content Placeholder 2">
            <a:extLst>
              <a:ext uri="{FF2B5EF4-FFF2-40B4-BE49-F238E27FC236}">
                <a16:creationId xmlns:a16="http://schemas.microsoft.com/office/drawing/2014/main" id="{FD8802A0-C14A-D497-BE0C-AFEB1601AF29}"/>
              </a:ext>
            </a:extLst>
          </p:cNvPr>
          <p:cNvSpPr>
            <a:spLocks noGrp="1"/>
          </p:cNvSpPr>
          <p:nvPr>
            <p:ph idx="1"/>
          </p:nvPr>
        </p:nvSpPr>
        <p:spPr>
          <a:xfrm>
            <a:off x="914399" y="2222091"/>
            <a:ext cx="10363200" cy="4635910"/>
          </a:xfrm>
        </p:spPr>
        <p:txBody>
          <a:bodyPr>
            <a:normAutofit fontScale="25000" lnSpcReduction="20000"/>
          </a:bodyPr>
          <a:lstStyle/>
          <a:p>
            <a:pPr>
              <a:buFont typeface="Wingdings" panose="05000000000000000000" pitchFamily="2" charset="2"/>
              <a:buChar char="Ø"/>
            </a:pPr>
            <a:r>
              <a:rPr lang="en-US" sz="8000" b="1" dirty="0"/>
              <a:t>User Registration :</a:t>
            </a:r>
          </a:p>
          <a:p>
            <a:pPr marL="0" indent="0">
              <a:buNone/>
            </a:pPr>
            <a:r>
              <a:rPr lang="en-US" sz="8000" dirty="0"/>
              <a:t>The user needs to register using his credentials for using the chat application.</a:t>
            </a:r>
          </a:p>
          <a:p>
            <a:pPr>
              <a:buFont typeface="Wingdings" panose="05000000000000000000" pitchFamily="2" charset="2"/>
              <a:buChar char="Ø"/>
            </a:pPr>
            <a:r>
              <a:rPr lang="en-US" sz="8000" b="1" dirty="0"/>
              <a:t>User Validation :</a:t>
            </a:r>
          </a:p>
          <a:p>
            <a:pPr marL="0" indent="0">
              <a:buNone/>
            </a:pPr>
            <a:r>
              <a:rPr lang="en-US" sz="8000" dirty="0"/>
              <a:t>This function verifies the user credentials when he tries to log in.</a:t>
            </a:r>
          </a:p>
          <a:p>
            <a:pPr>
              <a:buFont typeface="Wingdings" panose="05000000000000000000" pitchFamily="2" charset="2"/>
              <a:buChar char="Ø"/>
            </a:pPr>
            <a:r>
              <a:rPr lang="en-US" sz="8000" b="1" dirty="0"/>
              <a:t>Active User List :</a:t>
            </a:r>
          </a:p>
          <a:p>
            <a:pPr marL="0" indent="0">
              <a:buNone/>
            </a:pPr>
            <a:r>
              <a:rPr lang="en-US" sz="8000" dirty="0"/>
              <a:t>We can know the active users in the chat application.</a:t>
            </a:r>
          </a:p>
          <a:p>
            <a:pPr>
              <a:buFont typeface="Wingdings" panose="05000000000000000000" pitchFamily="2" charset="2"/>
              <a:buChar char="Ø"/>
            </a:pPr>
            <a:r>
              <a:rPr lang="en-US" sz="8000" b="1" dirty="0"/>
              <a:t>Registered Users :</a:t>
            </a:r>
          </a:p>
          <a:p>
            <a:pPr marL="0" indent="0">
              <a:buNone/>
            </a:pPr>
            <a:r>
              <a:rPr lang="en-US" sz="8000" dirty="0"/>
              <a:t>We can know who have registered the names.</a:t>
            </a:r>
          </a:p>
          <a:p>
            <a:pPr>
              <a:buFont typeface="Wingdings" panose="05000000000000000000" pitchFamily="2" charset="2"/>
              <a:buChar char="Ø"/>
            </a:pPr>
            <a:r>
              <a:rPr lang="en-US" sz="8000" b="1" dirty="0"/>
              <a:t>Search Chat History :</a:t>
            </a:r>
          </a:p>
          <a:p>
            <a:pPr marL="0" indent="0">
              <a:buNone/>
            </a:pPr>
            <a:r>
              <a:rPr lang="en-US" sz="8000" dirty="0"/>
              <a:t>User can view his chat history.</a:t>
            </a:r>
          </a:p>
          <a:p>
            <a:pPr marL="0" indent="0">
              <a:buNone/>
            </a:pPr>
            <a:endParaRPr lang="en-US" dirty="0"/>
          </a:p>
        </p:txBody>
      </p:sp>
    </p:spTree>
    <p:extLst>
      <p:ext uri="{BB962C8B-B14F-4D97-AF65-F5344CB8AC3E}">
        <p14:creationId xmlns:p14="http://schemas.microsoft.com/office/powerpoint/2010/main" val="3014336103"/>
      </p:ext>
    </p:extLst>
  </p:cSld>
  <p:clrMapOvr>
    <a:masterClrMapping/>
  </p:clrMapOvr>
</p:sld>
</file>

<file path=ppt/theme/theme1.xml><?xml version="1.0" encoding="utf-8"?>
<a:theme xmlns:a="http://schemas.openxmlformats.org/drawingml/2006/main" name="DashVTI">
  <a:themeElements>
    <a:clrScheme name="AnalogousFromLightSeed_2SEEDS">
      <a:dk1>
        <a:srgbClr val="000000"/>
      </a:dk1>
      <a:lt1>
        <a:srgbClr val="FFFFFF"/>
      </a:lt1>
      <a:dk2>
        <a:srgbClr val="413124"/>
      </a:dk2>
      <a:lt2>
        <a:srgbClr val="E8E6E2"/>
      </a:lt2>
      <a:accent1>
        <a:srgbClr val="7F96BA"/>
      </a:accent1>
      <a:accent2>
        <a:srgbClr val="7BA9B4"/>
      </a:accent2>
      <a:accent3>
        <a:srgbClr val="9796C6"/>
      </a:accent3>
      <a:accent4>
        <a:srgbClr val="BA807F"/>
      </a:accent4>
      <a:accent5>
        <a:srgbClr val="BD9E85"/>
      </a:accent5>
      <a:accent6>
        <a:srgbClr val="ACA476"/>
      </a:accent6>
      <a:hlink>
        <a:srgbClr val="977F5B"/>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42B0E7C6-1071-483F-A575-9AF7EE1B96AC}" vid="{E18014FF-B132-4F63-9D72-5B85E99D6417}"/>
    </a:ext>
  </a:extLst>
</a:theme>
</file>

<file path=docProps/app.xml><?xml version="1.0" encoding="utf-8"?>
<Properties xmlns="http://schemas.openxmlformats.org/officeDocument/2006/extended-properties" xmlns:vt="http://schemas.openxmlformats.org/officeDocument/2006/docPropsVTypes">
  <TotalTime>45</TotalTime>
  <Words>493</Words>
  <Application>Microsoft Office PowerPoint</Application>
  <PresentationFormat>Widescreen</PresentationFormat>
  <Paragraphs>55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DashVTI</vt:lpstr>
      <vt:lpstr>Instant Chat Application</vt:lpstr>
      <vt:lpstr>Table of Contents</vt:lpstr>
      <vt:lpstr>Project Overview</vt:lpstr>
      <vt:lpstr>Introduction</vt:lpstr>
      <vt:lpstr>Introduction</vt:lpstr>
      <vt:lpstr>Working Of Chat Application</vt:lpstr>
      <vt:lpstr>Flow Chart :</vt:lpstr>
      <vt:lpstr>Flow Chart :</vt:lpstr>
      <vt:lpstr>Functional Requirements</vt:lpstr>
      <vt:lpstr>Functional Requirements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Instant Chat Application</dc:title>
  <dc:creator>anurag raghuvamsh</dc:creator>
  <cp:lastModifiedBy>anurag raghuvamsh</cp:lastModifiedBy>
  <cp:revision>13</cp:revision>
  <dcterms:created xsi:type="dcterms:W3CDTF">2022-06-03T06:25:26Z</dcterms:created>
  <dcterms:modified xsi:type="dcterms:W3CDTF">2022-06-03T07:14:36Z</dcterms:modified>
</cp:coreProperties>
</file>