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3" r:id="rId14"/>
    <p:sldId id="267" r:id="rId15"/>
    <p:sldId id="272" r:id="rId16"/>
    <p:sldId id="273" r:id="rId17"/>
    <p:sldId id="274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72" d="100"/>
          <a:sy n="72" d="100"/>
        </p:scale>
        <p:origin x="66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5/13/2022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FOOD SURVEY PRESENTATON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129351"/>
            <a:ext cx="9141619" cy="886344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485573"/>
            <a:ext cx="1808359" cy="30235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Forms response chart. Question title: Which food did you prefer for dinner during  the pandemic?. Number of responses: 22 responses.">
            <a:extLst>
              <a:ext uri="{FF2B5EF4-FFF2-40B4-BE49-F238E27FC236}">
                <a16:creationId xmlns:a16="http://schemas.microsoft.com/office/drawing/2014/main" id="{978E6568-9F18-27F2-7C1C-F3792BD8C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6382443" cy="33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response chart. Question title: Which fruit  did you prefer  during  the pandemic?. Number of responses: 21 responses.">
            <a:extLst>
              <a:ext uri="{FF2B5EF4-FFF2-40B4-BE49-F238E27FC236}">
                <a16:creationId xmlns:a16="http://schemas.microsoft.com/office/drawing/2014/main" id="{6A67CE8C-9FCC-113A-00EC-D94DAD635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09" y="692696"/>
            <a:ext cx="638244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 descr="Forms response chart. Question title: Which dryfruit did you the most  during  the pandemic?. Number of responses: 22 responses.">
            <a:extLst>
              <a:ext uri="{FF2B5EF4-FFF2-40B4-BE49-F238E27FC236}">
                <a16:creationId xmlns:a16="http://schemas.microsoft.com/office/drawing/2014/main" id="{60CEDE6F-7726-8BD5-9793-4976CE0C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188825" cy="530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rms response chart. Question title: Which  kind  of food did you prefer during the pandemic?. Number of responses: 22 responses.">
            <a:extLst>
              <a:ext uri="{FF2B5EF4-FFF2-40B4-BE49-F238E27FC236}">
                <a16:creationId xmlns:a16="http://schemas.microsoft.com/office/drawing/2014/main" id="{AD52987D-7F84-2E22-6299-8EF41C31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13"/>
            <a:ext cx="12188825" cy="57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ms response chart. Question title: Which type of beverages did you prefer to drink during the pandemic?. Number of responses: 22 responses.">
            <a:extLst>
              <a:ext uri="{FF2B5EF4-FFF2-40B4-BE49-F238E27FC236}">
                <a16:creationId xmlns:a16="http://schemas.microsoft.com/office/drawing/2014/main" id="{3774C504-55AE-05A4-5821-8852BDDBC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13"/>
            <a:ext cx="12188825" cy="57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0D9F-1ACB-0270-6EC9-579EA0EC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r>
              <a:rPr lang="en-IN" dirty="0"/>
              <a:t>_PALADI JAHNAVI</a:t>
            </a:r>
          </a:p>
        </p:txBody>
      </p:sp>
    </p:spTree>
    <p:extLst>
      <p:ext uri="{BB962C8B-B14F-4D97-AF65-F5344CB8AC3E}">
        <p14:creationId xmlns:p14="http://schemas.microsoft.com/office/powerpoint/2010/main" val="13852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VISUAL REPRESENTATIONS</a:t>
            </a:r>
          </a:p>
          <a:p>
            <a:pPr marL="0" indent="0">
              <a:buNone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8710-0E8A-0A4F-5F8F-DA4DCF78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Problem Statement is finding the most frequent food which is being eaten by the people during this COVID-19 pandemic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32F7AE-BCE7-B382-8190-BF9C3136FD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94" y="1600200"/>
            <a:ext cx="9057773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5D786-8AD2-E7A9-AFFF-99E511BA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V="1">
            <a:off x="6172201" y="6703097"/>
            <a:ext cx="35425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65583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77E71C-43C6-1698-6233-BF1CFB5E7F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764704"/>
            <a:ext cx="9633519" cy="576064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8F22-6BD2-B91E-05D8-6DDD61344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2444" y="5805263"/>
            <a:ext cx="360040" cy="7200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2DE3C-CDEB-FEB8-EEBB-899062846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294837"/>
            <a:ext cx="11243043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840379-B429-D6D2-FB6A-EFBCBF399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85801"/>
            <a:ext cx="10065567" cy="5304977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9D53B-1C87-35A6-66F6-0413DD72C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" y="1447800"/>
            <a:ext cx="11993649" cy="5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ms response chart. Question title: Which food did you prefer for lunch during the pandemic?. Number of responses: 21 responses.">
            <a:extLst>
              <a:ext uri="{FF2B5EF4-FFF2-40B4-BE49-F238E27FC236}">
                <a16:creationId xmlns:a16="http://schemas.microsoft.com/office/drawing/2014/main" id="{6C6BCFE8-4CB4-0F3E-C2C4-840D0C4A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63601"/>
            <a:ext cx="7822604" cy="39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s response chart. Question title: Which food did you prefer for breakfast during  the pandemic?. Number of responses: 22 responses.">
            <a:extLst>
              <a:ext uri="{FF2B5EF4-FFF2-40B4-BE49-F238E27FC236}">
                <a16:creationId xmlns:a16="http://schemas.microsoft.com/office/drawing/2014/main" id="{48110F25-286C-5EFB-0252-BE1EA7DB8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1052737"/>
            <a:ext cx="6526461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295</TotalTime>
  <Words>63</Words>
  <Application>Microsoft Office PowerPoint</Application>
  <PresentationFormat>Custom</PresentationFormat>
  <Paragraphs>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Constantia</vt:lpstr>
      <vt:lpstr>Cooking 16x9</vt:lpstr>
      <vt:lpstr>FOOD SURVEY PRESENTATON</vt:lpstr>
      <vt:lpstr>INDEX</vt:lpstr>
      <vt:lpstr>PROBLEM STATEMENT</vt:lpstr>
      <vt:lpstr>QUESTIONS</vt:lpstr>
      <vt:lpstr>  </vt:lpstr>
      <vt:lpstr>PowerPoint Presentation</vt:lpstr>
      <vt:lpstr>Add a Slide Title - 2</vt:lpstr>
      <vt:lpstr>RESPONSES</vt:lpstr>
      <vt:lpstr>PowerPoint Presentation</vt:lpstr>
      <vt:lpstr>Add a Slide Title - 4</vt:lpstr>
      <vt:lpstr>Add a Slide Title - 5</vt:lpstr>
      <vt:lpstr>PowerPoint Presentation</vt:lpstr>
      <vt:lpstr>PowerPoint Presentation</vt:lpstr>
      <vt:lpstr>THANK YOU _PALADI JAHNAVI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SURVEY PRESENTATON</dc:title>
  <dc:creator>MAHESH GOWTHAM</dc:creator>
  <cp:lastModifiedBy>MAHESH GOWTHAM</cp:lastModifiedBy>
  <cp:revision>2</cp:revision>
  <dcterms:created xsi:type="dcterms:W3CDTF">2022-05-13T13:31:24Z</dcterms:created>
  <dcterms:modified xsi:type="dcterms:W3CDTF">2022-05-13T18:27:13Z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