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discount-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1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3067484"/>
            <a:ext cx="3485073" cy="102654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ASSIGNMENT 2</a:t>
            </a:r>
            <a:br>
              <a:rPr lang="en-US" sz="4000" dirty="0"/>
            </a:br>
            <a:r>
              <a:rPr lang="en-US" sz="2700" dirty="0"/>
              <a:t>DESIGN</a:t>
            </a:r>
            <a:r>
              <a:rPr lang="en-US" sz="4000" dirty="0"/>
              <a:t> </a:t>
            </a:r>
            <a:r>
              <a:rPr lang="en-US" sz="2700" dirty="0"/>
              <a:t>THINKING</a:t>
            </a:r>
            <a:r>
              <a:rPr lang="en-US" sz="4000" dirty="0"/>
              <a:t> </a:t>
            </a:r>
            <a:r>
              <a:rPr lang="en-US" sz="2700" dirty="0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--</a:t>
            </a:r>
            <a:r>
              <a:rPr lang="en-US" sz="1600" dirty="0">
                <a:solidFill>
                  <a:srgbClr val="5792BA"/>
                </a:solidFill>
              </a:rPr>
              <a:t>PALADI</a:t>
            </a:r>
            <a:r>
              <a:rPr lang="en-US" sz="2300" dirty="0">
                <a:solidFill>
                  <a:srgbClr val="5792BA"/>
                </a:solidFill>
              </a:rPr>
              <a:t> </a:t>
            </a:r>
            <a:r>
              <a:rPr lang="en-US" sz="1600" dirty="0">
                <a:solidFill>
                  <a:srgbClr val="5792BA"/>
                </a:solidFill>
              </a:rPr>
              <a:t>JAHNAVI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E6C1-BB88-DA97-AD1E-1E3B669E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12036"/>
            <a:ext cx="9440034" cy="3386306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Agenda </a:t>
            </a:r>
            <a:br>
              <a:rPr lang="en-IN" dirty="0"/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8AD97-FD22-F35C-5CAE-8502C73E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399115"/>
            <a:ext cx="9440034" cy="1049867"/>
          </a:xfrm>
        </p:spPr>
        <p:txBody>
          <a:bodyPr>
            <a:noAutofit/>
          </a:bodyPr>
          <a:lstStyle/>
          <a:p>
            <a:pPr algn="l"/>
            <a:r>
              <a:rPr lang="en-IN" sz="3600" dirty="0"/>
              <a:t>✓ Problem Statement and Data Source </a:t>
            </a:r>
            <a:br>
              <a:rPr lang="en-IN" sz="3600" dirty="0"/>
            </a:br>
            <a:r>
              <a:rPr lang="en-IN" sz="3600" dirty="0"/>
              <a:t>✓ Objective &amp; Methodology</a:t>
            </a:r>
            <a:br>
              <a:rPr lang="en-IN" sz="3600" dirty="0"/>
            </a:br>
            <a:r>
              <a:rPr lang="en-IN" sz="3600" dirty="0"/>
              <a:t> ✓ Solution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52644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10CF-3067-E8DE-CC5C-AF13DD70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BD9EE-A6DF-748E-619F-DE416F95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man has took a shop in Rent near BTM Layout, Bangalore, not in the main road but as a local shop. The rent of the shop is 14000 per month. The man took the shop to sell fast food like - Biryani, Maggie, Egg </a:t>
            </a:r>
            <a:r>
              <a:rPr lang="en-IN" dirty="0" err="1"/>
              <a:t>Bhujia</a:t>
            </a:r>
            <a:r>
              <a:rPr lang="en-IN" dirty="0"/>
              <a:t>, </a:t>
            </a:r>
            <a:r>
              <a:rPr lang="en-IN" dirty="0" err="1"/>
              <a:t>Omlets</a:t>
            </a:r>
            <a:r>
              <a:rPr lang="en-IN" dirty="0"/>
              <a:t>, Chicken Kabab etc….</a:t>
            </a:r>
          </a:p>
        </p:txBody>
      </p:sp>
    </p:spTree>
    <p:extLst>
      <p:ext uri="{BB962C8B-B14F-4D97-AF65-F5344CB8AC3E}">
        <p14:creationId xmlns:p14="http://schemas.microsoft.com/office/powerpoint/2010/main" val="91805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73BF-0319-DBDC-F6A9-3CA5446E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Objective &amp; 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C5B0E-0AC7-A18D-ABD0-5247B549E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749287"/>
            <a:ext cx="9727701" cy="4499113"/>
          </a:xfrm>
        </p:spPr>
      </p:pic>
    </p:spTree>
    <p:extLst>
      <p:ext uri="{BB962C8B-B14F-4D97-AF65-F5344CB8AC3E}">
        <p14:creationId xmlns:p14="http://schemas.microsoft.com/office/powerpoint/2010/main" val="102070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FE595-E8B3-0DFE-626F-E0486A53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0" y="728870"/>
            <a:ext cx="8176591" cy="49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8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1756-CD46-CB57-6AB9-3E9DE36A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509E-2948-E218-9C77-F79373E0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observe that the number of hours the man worked are decreasing monthly .This maybe the main reason the sales are decreasing drastically.</a:t>
            </a:r>
          </a:p>
          <a:p>
            <a:r>
              <a:rPr lang="en-IN" dirty="0"/>
              <a:t>As it is mentioned in the problem statement that he is  lazy to work. This is the main reason his sales are declining. To increase his sales he needs to work hard.</a:t>
            </a:r>
          </a:p>
          <a:p>
            <a:r>
              <a:rPr lang="en-IN" dirty="0"/>
              <a:t> The man </a:t>
            </a:r>
            <a:r>
              <a:rPr lang="en-IN" dirty="0" err="1"/>
              <a:t>does’not</a:t>
            </a:r>
            <a:r>
              <a:rPr lang="en-IN" dirty="0"/>
              <a:t> have his shop on main road . Many customers prefer shops on the main road. He can relocate if possible.</a:t>
            </a:r>
          </a:p>
          <a:p>
            <a:r>
              <a:rPr lang="en-IN" dirty="0"/>
              <a:t>He can also increase the number of varieties of food available in his shop.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50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F0FA-1AFE-9612-61B2-04850988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6" y="1265748"/>
            <a:ext cx="9590550" cy="60280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Shopkeeper can offer discounts to his regular customers which will help to retain them.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52F936-1335-6280-ABF7-740768733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19462" y="2238375"/>
            <a:ext cx="5553075" cy="40200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FC17B7-8325-EDEB-114A-BE47271EC4B4}"/>
              </a:ext>
            </a:extLst>
          </p:cNvPr>
          <p:cNvSpPr txBox="1"/>
          <p:nvPr/>
        </p:nvSpPr>
        <p:spPr>
          <a:xfrm>
            <a:off x="3319462" y="4619625"/>
            <a:ext cx="5553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pngall.com/discount-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97126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4DFD-DA12-0B09-6C67-F68C3163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25216"/>
            <a:ext cx="10353762" cy="2103783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THANK YOU</a:t>
            </a:r>
            <a:br>
              <a:rPr lang="en-IN" dirty="0"/>
            </a:br>
            <a:r>
              <a:rPr lang="en-IN" sz="2700" dirty="0"/>
              <a:t>PALADI JAHNAVI</a:t>
            </a:r>
          </a:p>
        </p:txBody>
      </p:sp>
    </p:spTree>
    <p:extLst>
      <p:ext uri="{BB962C8B-B14F-4D97-AF65-F5344CB8AC3E}">
        <p14:creationId xmlns:p14="http://schemas.microsoft.com/office/powerpoint/2010/main" val="3308447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49</TotalTime>
  <Words>224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Nova</vt:lpstr>
      <vt:lpstr>Arial Nova Light</vt:lpstr>
      <vt:lpstr>Wingdings 2</vt:lpstr>
      <vt:lpstr>SlateVTI</vt:lpstr>
      <vt:lpstr>ASSIGNMENT 2 DESIGN THINKING APPROACH</vt:lpstr>
      <vt:lpstr>Agenda  </vt:lpstr>
      <vt:lpstr>PROBLEM STATEMENT</vt:lpstr>
      <vt:lpstr>Objective &amp; Methodology</vt:lpstr>
      <vt:lpstr>PowerPoint Presentation</vt:lpstr>
      <vt:lpstr>SOLUTION</vt:lpstr>
      <vt:lpstr>Shopkeeper can offer discounts to his regular customers which will help to retain them.</vt:lpstr>
      <vt:lpstr>THANK YOU PALADI JAHNAVI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DESIGN THINKING APPROACH</dc:title>
  <dc:creator>MAHESH GOWTHAM</dc:creator>
  <cp:lastModifiedBy>MAHESH GOWTHAM</cp:lastModifiedBy>
  <cp:revision>3</cp:revision>
  <dcterms:created xsi:type="dcterms:W3CDTF">2022-05-03T19:36:40Z</dcterms:created>
  <dcterms:modified xsi:type="dcterms:W3CDTF">2022-05-06T17:14:59Z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