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d/discoun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7650-AC80-11C3-DAC4-97FEE0108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8CF6-3C18-5569-8174-89B3132A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739" y="1462776"/>
            <a:ext cx="8341210" cy="590321"/>
          </a:xfrm>
        </p:spPr>
        <p:txBody>
          <a:bodyPr>
            <a:noAutofit/>
          </a:bodyPr>
          <a:lstStyle/>
          <a:p>
            <a:r>
              <a:rPr lang="en-IN" sz="5400" dirty="0"/>
              <a:t>ASSIGNMENT -2</a:t>
            </a:r>
          </a:p>
        </p:txBody>
      </p:sp>
    </p:spTree>
    <p:extLst>
      <p:ext uri="{BB962C8B-B14F-4D97-AF65-F5344CB8AC3E}">
        <p14:creationId xmlns:p14="http://schemas.microsoft.com/office/powerpoint/2010/main" val="12229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E22F-DD53-F69C-6541-877EFB70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EE93-7AAC-198E-B43D-FB8DA175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man wants to open a Wada Pav Shop near Shivaji Nagar in Pune. He has got a location where there are other 4 more </a:t>
            </a:r>
            <a:r>
              <a:rPr lang="en-IN" sz="3600" dirty="0" err="1"/>
              <a:t>wada</a:t>
            </a:r>
            <a:r>
              <a:rPr lang="en-IN" sz="3600" dirty="0"/>
              <a:t> pav shops. He is not able to understand what will be the strategy to take over his clients.</a:t>
            </a:r>
          </a:p>
        </p:txBody>
      </p:sp>
    </p:spTree>
    <p:extLst>
      <p:ext uri="{BB962C8B-B14F-4D97-AF65-F5344CB8AC3E}">
        <p14:creationId xmlns:p14="http://schemas.microsoft.com/office/powerpoint/2010/main" val="27035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FC45-055A-4C06-799F-7BBF818D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r>
              <a:rPr lang="en-IN" dirty="0"/>
              <a:t>---PALADI JAHNAVI</a:t>
            </a:r>
          </a:p>
        </p:txBody>
      </p:sp>
    </p:spTree>
    <p:extLst>
      <p:ext uri="{BB962C8B-B14F-4D97-AF65-F5344CB8AC3E}">
        <p14:creationId xmlns:p14="http://schemas.microsoft.com/office/powerpoint/2010/main" val="12270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44F3-C21C-13D9-FC78-1763F4B5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</a:t>
            </a:r>
            <a:r>
              <a:rPr lang="en-IN" sz="4000" dirty="0"/>
              <a:t>SOLUTION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A44F-EF62-BCC1-2131-5EB3B32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STRATEGY -1</a:t>
            </a:r>
          </a:p>
          <a:p>
            <a:pPr marL="0" indent="0" algn="ctr">
              <a:buNone/>
            </a:pPr>
            <a:r>
              <a:rPr lang="en-IN" sz="2800" dirty="0"/>
              <a:t>He  can provide different varieties of </a:t>
            </a:r>
            <a:r>
              <a:rPr lang="en-IN" sz="2800" dirty="0" err="1"/>
              <a:t>wada</a:t>
            </a:r>
            <a:r>
              <a:rPr lang="en-IN" sz="2800" dirty="0"/>
              <a:t> pav which are not available in the other </a:t>
            </a:r>
            <a:r>
              <a:rPr lang="en-IN" sz="2800" dirty="0" err="1"/>
              <a:t>wada</a:t>
            </a:r>
            <a:r>
              <a:rPr lang="en-IN" sz="2800" dirty="0"/>
              <a:t> pav shops.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48BA-C204-20DA-4144-130054E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833-686A-69A6-8B87-F97CF2E7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STRATEGY -2</a:t>
            </a:r>
          </a:p>
          <a:p>
            <a:pPr marL="0" indent="0" algn="ctr">
              <a:buNone/>
            </a:pP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He can provide discounts on </a:t>
            </a:r>
            <a:r>
              <a:rPr lang="en-IN" sz="3200" dirty="0" err="1">
                <a:solidFill>
                  <a:schemeClr val="bg2">
                    <a:lumMod val="25000"/>
                  </a:schemeClr>
                </a:solidFill>
              </a:rPr>
              <a:t>wada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 pav and he needs to fix the price of the </a:t>
            </a:r>
            <a:r>
              <a:rPr lang="en-IN" sz="3200" dirty="0" err="1">
                <a:solidFill>
                  <a:schemeClr val="bg2">
                    <a:lumMod val="25000"/>
                  </a:schemeClr>
                </a:solidFill>
              </a:rPr>
              <a:t>wada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 pav less than the other shops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8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1278D-676C-E577-CB40-41B0F42E2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229" y="870857"/>
            <a:ext cx="11219542" cy="5168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C3281-AE85-1BA0-7721-C8ADF82CB6C3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thebluediamondgallery.com/wooden-tile/d/discount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01707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B75E-773D-A721-9C9B-011E1D5C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037D-E381-15ED-68EE-624534F6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can provide other foods which are liked by costumers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617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92</TotalTime>
  <Words>135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  </vt:lpstr>
      <vt:lpstr>                              PROBLEM STATEMENT</vt:lpstr>
      <vt:lpstr>THANK YOU ---PALADI JAHNAVI</vt:lpstr>
      <vt:lpstr>                                       SOLUTION </vt:lpstr>
      <vt:lpstr>   </vt:lpstr>
      <vt:lpstr>PowerPoint Presentation</vt:lpstr>
      <vt:lpstr>STRATEGY-3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MAHESH GOWTHAM</dc:creator>
  <cp:lastModifiedBy>MAHESH GOWTHAM</cp:lastModifiedBy>
  <cp:revision>1</cp:revision>
  <dcterms:created xsi:type="dcterms:W3CDTF">2022-05-12T17:29:19Z</dcterms:created>
  <dcterms:modified xsi:type="dcterms:W3CDTF">2022-05-12T19:01:40Z</dcterms:modified>
</cp:coreProperties>
</file>