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1_22mayy/Sheet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D77756-7145-4131-8862-DD360AA3CF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project1_22mayy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382AED-427E-4AA0-B963-CA7702501A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5/31/2022 6:55:32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5" id="10" name="slide10">
            <a:extLst>
              <a:ext uri="{FF2B5EF4-FFF2-40B4-BE49-F238E27FC236}">
                <a16:creationId xmlns:a16="http://schemas.microsoft.com/office/drawing/2014/main" id="{E854848C-D6C1-4FDF-9329-B6DABC8579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6" id="11" name="slide11">
            <a:extLst>
              <a:ext uri="{FF2B5EF4-FFF2-40B4-BE49-F238E27FC236}">
                <a16:creationId xmlns:a16="http://schemas.microsoft.com/office/drawing/2014/main" id="{E66E1076-9DBE-416A-AF62-222907D06C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7" id="12" name="slide12">
            <a:extLst>
              <a:ext uri="{FF2B5EF4-FFF2-40B4-BE49-F238E27FC236}">
                <a16:creationId xmlns:a16="http://schemas.microsoft.com/office/drawing/2014/main" id="{60A7C22F-C9B2-4632-BC64-9F88EF0E55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8" id="13" name="slide13">
            <a:extLst>
              <a:ext uri="{FF2B5EF4-FFF2-40B4-BE49-F238E27FC236}">
                <a16:creationId xmlns:a16="http://schemas.microsoft.com/office/drawing/2014/main" id="{016EBAB4-41C9-449C-A2B9-DCA370634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9" id="14" name="slide14">
            <a:extLst>
              <a:ext uri="{FF2B5EF4-FFF2-40B4-BE49-F238E27FC236}">
                <a16:creationId xmlns:a16="http://schemas.microsoft.com/office/drawing/2014/main" id="{31030C27-5954-4E6E-8B2E-6D80243996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5" name="slide15">
            <a:extLst>
              <a:ext uri="{FF2B5EF4-FFF2-40B4-BE49-F238E27FC236}">
                <a16:creationId xmlns:a16="http://schemas.microsoft.com/office/drawing/2014/main" id="{6FEFF1D0-B48B-4ED3-A5A2-C54B194139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6" name="slide16">
            <a:extLst>
              <a:ext uri="{FF2B5EF4-FFF2-40B4-BE49-F238E27FC236}">
                <a16:creationId xmlns:a16="http://schemas.microsoft.com/office/drawing/2014/main" id="{DC4B9B3F-CDDA-4A9F-889A-AD15DFBA59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7" name="slide17">
            <a:extLst>
              <a:ext uri="{FF2B5EF4-FFF2-40B4-BE49-F238E27FC236}">
                <a16:creationId xmlns:a16="http://schemas.microsoft.com/office/drawing/2014/main" id="{8D30E5CA-CD1A-4184-B0D2-D53DF1FBFE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8" name="slide18">
            <a:extLst>
              <a:ext uri="{FF2B5EF4-FFF2-40B4-BE49-F238E27FC236}">
                <a16:creationId xmlns:a16="http://schemas.microsoft.com/office/drawing/2014/main" id="{DD68DB4B-CB33-415C-A2DD-5A9FB0E4D8B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9" name="slide19">
            <a:extLst>
              <a:ext uri="{FF2B5EF4-FFF2-40B4-BE49-F238E27FC236}">
                <a16:creationId xmlns:a16="http://schemas.microsoft.com/office/drawing/2014/main" id="{C813CB9B-3BC4-4B5C-B919-FC0CEB53678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6D14A249-7AC0-445A-BBBA-0AFFBD24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17" y="0"/>
            <a:ext cx="4555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20" name="slide20">
            <a:extLst>
              <a:ext uri="{FF2B5EF4-FFF2-40B4-BE49-F238E27FC236}">
                <a16:creationId xmlns:a16="http://schemas.microsoft.com/office/drawing/2014/main" id="{0CFCE9C6-D1D4-4435-89FB-52744D83AF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1" name="slide21">
            <a:extLst>
              <a:ext uri="{FF2B5EF4-FFF2-40B4-BE49-F238E27FC236}">
                <a16:creationId xmlns:a16="http://schemas.microsoft.com/office/drawing/2014/main" id="{7DCE854B-ED16-49C5-926C-6A12C760E67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2" name="slide22">
            <a:extLst>
              <a:ext uri="{FF2B5EF4-FFF2-40B4-BE49-F238E27FC236}">
                <a16:creationId xmlns:a16="http://schemas.microsoft.com/office/drawing/2014/main" id="{88C7D5C2-F961-4E52-8619-99155D390A2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3" name="slide23">
            <a:extLst>
              <a:ext uri="{FF2B5EF4-FFF2-40B4-BE49-F238E27FC236}">
                <a16:creationId xmlns:a16="http://schemas.microsoft.com/office/drawing/2014/main" id="{3A458C37-26E0-4D6B-A60C-1FB3199620A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4" name="slide24">
            <a:extLst>
              <a:ext uri="{FF2B5EF4-FFF2-40B4-BE49-F238E27FC236}">
                <a16:creationId xmlns:a16="http://schemas.microsoft.com/office/drawing/2014/main" id="{7492609E-460B-408C-8E3C-C7A20C4682A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25" name="slide25">
            <a:extLst>
              <a:ext uri="{FF2B5EF4-FFF2-40B4-BE49-F238E27FC236}">
                <a16:creationId xmlns:a16="http://schemas.microsoft.com/office/drawing/2014/main" id="{BCD0EA95-A0D0-4617-B9D1-ED1FCF97380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89" y="0"/>
            <a:ext cx="728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EF4BC1A-28DC-4E4A-AF9F-5440B6E94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19" y="0"/>
            <a:ext cx="268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5A2D2B6-B474-4C0B-92D3-4313A2C56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1" y="0"/>
            <a:ext cx="1182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A" id="5" name="slide5">
            <a:extLst>
              <a:ext uri="{FF2B5EF4-FFF2-40B4-BE49-F238E27FC236}">
                <a16:creationId xmlns:a16="http://schemas.microsoft.com/office/drawing/2014/main" id="{58145E6A-CBC2-4448-B003-47EDB0B52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1" id="6" name="slide6">
            <a:extLst>
              <a:ext uri="{FF2B5EF4-FFF2-40B4-BE49-F238E27FC236}">
                <a16:creationId xmlns:a16="http://schemas.microsoft.com/office/drawing/2014/main" id="{071A36D4-BC0B-4DBA-990D-A65798D106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2" id="7" name="slide7">
            <a:extLst>
              <a:ext uri="{FF2B5EF4-FFF2-40B4-BE49-F238E27FC236}">
                <a16:creationId xmlns:a16="http://schemas.microsoft.com/office/drawing/2014/main" id="{FEC0739C-8F38-4042-BEF6-4023C3AFD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3" id="8" name="slide8">
            <a:extLst>
              <a:ext uri="{FF2B5EF4-FFF2-40B4-BE49-F238E27FC236}">
                <a16:creationId xmlns:a16="http://schemas.microsoft.com/office/drawing/2014/main" id="{0EA06830-053C-40AB-9259-FA339C0BD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p4" id="9" name="slide9">
            <a:extLst>
              <a:ext uri="{FF2B5EF4-FFF2-40B4-BE49-F238E27FC236}">
                <a16:creationId xmlns:a16="http://schemas.microsoft.com/office/drawing/2014/main" id="{576752C5-A009-42CB-A098-A025980AD3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14662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2022-05-31T18:55:33Z</dcterms:created>
  <dcterms:modified xsi:type="dcterms:W3CDTF">2022-05-31T18:55:33Z</dcterms:modified>
</cp:coreProperties>
</file>