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1" d="100"/>
          <a:sy n="91" d="100"/>
        </p:scale>
        <p:origin x="32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87117-C1A9-2CCF-A4D7-AA4C3201D8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216B6BB-48B5-C608-ECF5-5595F70F83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4E4EE84-8A6E-7DC0-8E0E-D6357E8DC13F}"/>
              </a:ext>
            </a:extLst>
          </p:cNvPr>
          <p:cNvSpPr>
            <a:spLocks noGrp="1"/>
          </p:cNvSpPr>
          <p:nvPr>
            <p:ph type="dt" sz="half" idx="10"/>
          </p:nvPr>
        </p:nvSpPr>
        <p:spPr/>
        <p:txBody>
          <a:bodyPr/>
          <a:lstStyle/>
          <a:p>
            <a:fld id="{79355A5F-5C9B-434E-AF2A-52ADB224516C}" type="datetimeFigureOut">
              <a:rPr lang="en-IN" smtClean="0"/>
              <a:t>17-01-2025</a:t>
            </a:fld>
            <a:endParaRPr lang="en-IN"/>
          </a:p>
        </p:txBody>
      </p:sp>
      <p:sp>
        <p:nvSpPr>
          <p:cNvPr id="5" name="Footer Placeholder 4">
            <a:extLst>
              <a:ext uri="{FF2B5EF4-FFF2-40B4-BE49-F238E27FC236}">
                <a16:creationId xmlns:a16="http://schemas.microsoft.com/office/drawing/2014/main" id="{A51E0A8C-2036-07AC-4DC0-8326B3E90B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C99665-3FE6-9493-62C2-7C5799C0FE14}"/>
              </a:ext>
            </a:extLst>
          </p:cNvPr>
          <p:cNvSpPr>
            <a:spLocks noGrp="1"/>
          </p:cNvSpPr>
          <p:nvPr>
            <p:ph type="sldNum" sz="quarter" idx="12"/>
          </p:nvPr>
        </p:nvSpPr>
        <p:spPr/>
        <p:txBody>
          <a:bodyPr/>
          <a:lstStyle/>
          <a:p>
            <a:fld id="{56BA300E-19AE-4351-B7C4-AF655ED7A00D}" type="slidenum">
              <a:rPr lang="en-IN" smtClean="0"/>
              <a:t>‹#›</a:t>
            </a:fld>
            <a:endParaRPr lang="en-IN"/>
          </a:p>
        </p:txBody>
      </p:sp>
    </p:spTree>
    <p:extLst>
      <p:ext uri="{BB962C8B-B14F-4D97-AF65-F5344CB8AC3E}">
        <p14:creationId xmlns:p14="http://schemas.microsoft.com/office/powerpoint/2010/main" val="1820315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7E4B5-255E-2182-A590-D0DCB2BFBC8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C44B9B-ACE3-362D-40C6-E937C32A1D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866E6D-A0F9-F607-76F5-4EB760F684FB}"/>
              </a:ext>
            </a:extLst>
          </p:cNvPr>
          <p:cNvSpPr>
            <a:spLocks noGrp="1"/>
          </p:cNvSpPr>
          <p:nvPr>
            <p:ph type="dt" sz="half" idx="10"/>
          </p:nvPr>
        </p:nvSpPr>
        <p:spPr/>
        <p:txBody>
          <a:bodyPr/>
          <a:lstStyle/>
          <a:p>
            <a:fld id="{79355A5F-5C9B-434E-AF2A-52ADB224516C}" type="datetimeFigureOut">
              <a:rPr lang="en-IN" smtClean="0"/>
              <a:t>17-01-2025</a:t>
            </a:fld>
            <a:endParaRPr lang="en-IN"/>
          </a:p>
        </p:txBody>
      </p:sp>
      <p:sp>
        <p:nvSpPr>
          <p:cNvPr id="5" name="Footer Placeholder 4">
            <a:extLst>
              <a:ext uri="{FF2B5EF4-FFF2-40B4-BE49-F238E27FC236}">
                <a16:creationId xmlns:a16="http://schemas.microsoft.com/office/drawing/2014/main" id="{B706DDC5-5894-9135-B3FF-9F5F04B2A5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780063-3958-4EA1-176E-3B654630A506}"/>
              </a:ext>
            </a:extLst>
          </p:cNvPr>
          <p:cNvSpPr>
            <a:spLocks noGrp="1"/>
          </p:cNvSpPr>
          <p:nvPr>
            <p:ph type="sldNum" sz="quarter" idx="12"/>
          </p:nvPr>
        </p:nvSpPr>
        <p:spPr/>
        <p:txBody>
          <a:bodyPr/>
          <a:lstStyle/>
          <a:p>
            <a:fld id="{56BA300E-19AE-4351-B7C4-AF655ED7A00D}" type="slidenum">
              <a:rPr lang="en-IN" smtClean="0"/>
              <a:t>‹#›</a:t>
            </a:fld>
            <a:endParaRPr lang="en-IN"/>
          </a:p>
        </p:txBody>
      </p:sp>
    </p:spTree>
    <p:extLst>
      <p:ext uri="{BB962C8B-B14F-4D97-AF65-F5344CB8AC3E}">
        <p14:creationId xmlns:p14="http://schemas.microsoft.com/office/powerpoint/2010/main" val="66681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B60B59-117D-448A-4FCB-72BB994C15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64C1EE-99FA-6F30-59C9-88DE436D53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2D57EB-AC9B-D87E-BD89-956B57777B46}"/>
              </a:ext>
            </a:extLst>
          </p:cNvPr>
          <p:cNvSpPr>
            <a:spLocks noGrp="1"/>
          </p:cNvSpPr>
          <p:nvPr>
            <p:ph type="dt" sz="half" idx="10"/>
          </p:nvPr>
        </p:nvSpPr>
        <p:spPr/>
        <p:txBody>
          <a:bodyPr/>
          <a:lstStyle/>
          <a:p>
            <a:fld id="{79355A5F-5C9B-434E-AF2A-52ADB224516C}" type="datetimeFigureOut">
              <a:rPr lang="en-IN" smtClean="0"/>
              <a:t>17-01-2025</a:t>
            </a:fld>
            <a:endParaRPr lang="en-IN"/>
          </a:p>
        </p:txBody>
      </p:sp>
      <p:sp>
        <p:nvSpPr>
          <p:cNvPr id="5" name="Footer Placeholder 4">
            <a:extLst>
              <a:ext uri="{FF2B5EF4-FFF2-40B4-BE49-F238E27FC236}">
                <a16:creationId xmlns:a16="http://schemas.microsoft.com/office/drawing/2014/main" id="{99B77A95-8721-1200-94B7-F6224080C2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87FF02-E34F-BC6C-CF8D-5B4114D75399}"/>
              </a:ext>
            </a:extLst>
          </p:cNvPr>
          <p:cNvSpPr>
            <a:spLocks noGrp="1"/>
          </p:cNvSpPr>
          <p:nvPr>
            <p:ph type="sldNum" sz="quarter" idx="12"/>
          </p:nvPr>
        </p:nvSpPr>
        <p:spPr/>
        <p:txBody>
          <a:bodyPr/>
          <a:lstStyle/>
          <a:p>
            <a:fld id="{56BA300E-19AE-4351-B7C4-AF655ED7A00D}" type="slidenum">
              <a:rPr lang="en-IN" smtClean="0"/>
              <a:t>‹#›</a:t>
            </a:fld>
            <a:endParaRPr lang="en-IN"/>
          </a:p>
        </p:txBody>
      </p:sp>
    </p:spTree>
    <p:extLst>
      <p:ext uri="{BB962C8B-B14F-4D97-AF65-F5344CB8AC3E}">
        <p14:creationId xmlns:p14="http://schemas.microsoft.com/office/powerpoint/2010/main" val="305796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919B0-F869-99FB-E017-1770CE6463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CAD963-92DE-8720-9F64-21A34C272B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BB3010-EA90-C4CA-1082-978EB6776C4D}"/>
              </a:ext>
            </a:extLst>
          </p:cNvPr>
          <p:cNvSpPr>
            <a:spLocks noGrp="1"/>
          </p:cNvSpPr>
          <p:nvPr>
            <p:ph type="dt" sz="half" idx="10"/>
          </p:nvPr>
        </p:nvSpPr>
        <p:spPr/>
        <p:txBody>
          <a:bodyPr/>
          <a:lstStyle/>
          <a:p>
            <a:fld id="{79355A5F-5C9B-434E-AF2A-52ADB224516C}" type="datetimeFigureOut">
              <a:rPr lang="en-IN" smtClean="0"/>
              <a:t>17-01-2025</a:t>
            </a:fld>
            <a:endParaRPr lang="en-IN"/>
          </a:p>
        </p:txBody>
      </p:sp>
      <p:sp>
        <p:nvSpPr>
          <p:cNvPr id="5" name="Footer Placeholder 4">
            <a:extLst>
              <a:ext uri="{FF2B5EF4-FFF2-40B4-BE49-F238E27FC236}">
                <a16:creationId xmlns:a16="http://schemas.microsoft.com/office/drawing/2014/main" id="{03EE8FC5-230A-81B4-AAF1-708BB458A9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34B91F-3F59-F309-57B2-AC00A911AB18}"/>
              </a:ext>
            </a:extLst>
          </p:cNvPr>
          <p:cNvSpPr>
            <a:spLocks noGrp="1"/>
          </p:cNvSpPr>
          <p:nvPr>
            <p:ph type="sldNum" sz="quarter" idx="12"/>
          </p:nvPr>
        </p:nvSpPr>
        <p:spPr/>
        <p:txBody>
          <a:bodyPr/>
          <a:lstStyle/>
          <a:p>
            <a:fld id="{56BA300E-19AE-4351-B7C4-AF655ED7A00D}" type="slidenum">
              <a:rPr lang="en-IN" smtClean="0"/>
              <a:t>‹#›</a:t>
            </a:fld>
            <a:endParaRPr lang="en-IN"/>
          </a:p>
        </p:txBody>
      </p:sp>
    </p:spTree>
    <p:extLst>
      <p:ext uri="{BB962C8B-B14F-4D97-AF65-F5344CB8AC3E}">
        <p14:creationId xmlns:p14="http://schemas.microsoft.com/office/powerpoint/2010/main" val="3322584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72887-5808-1320-5D07-EF298461B7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D9E337-5BFA-8753-351E-85B40A0AE4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0F04FA-39FB-9166-2E68-388316FD9AD0}"/>
              </a:ext>
            </a:extLst>
          </p:cNvPr>
          <p:cNvSpPr>
            <a:spLocks noGrp="1"/>
          </p:cNvSpPr>
          <p:nvPr>
            <p:ph type="dt" sz="half" idx="10"/>
          </p:nvPr>
        </p:nvSpPr>
        <p:spPr/>
        <p:txBody>
          <a:bodyPr/>
          <a:lstStyle/>
          <a:p>
            <a:fld id="{79355A5F-5C9B-434E-AF2A-52ADB224516C}" type="datetimeFigureOut">
              <a:rPr lang="en-IN" smtClean="0"/>
              <a:t>17-01-2025</a:t>
            </a:fld>
            <a:endParaRPr lang="en-IN"/>
          </a:p>
        </p:txBody>
      </p:sp>
      <p:sp>
        <p:nvSpPr>
          <p:cNvPr id="5" name="Footer Placeholder 4">
            <a:extLst>
              <a:ext uri="{FF2B5EF4-FFF2-40B4-BE49-F238E27FC236}">
                <a16:creationId xmlns:a16="http://schemas.microsoft.com/office/drawing/2014/main" id="{36C5421E-89CB-1A80-8BB4-D6FFD991D7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6F4C3B-719B-E7BA-3244-09B9060E7E25}"/>
              </a:ext>
            </a:extLst>
          </p:cNvPr>
          <p:cNvSpPr>
            <a:spLocks noGrp="1"/>
          </p:cNvSpPr>
          <p:nvPr>
            <p:ph type="sldNum" sz="quarter" idx="12"/>
          </p:nvPr>
        </p:nvSpPr>
        <p:spPr/>
        <p:txBody>
          <a:bodyPr/>
          <a:lstStyle/>
          <a:p>
            <a:fld id="{56BA300E-19AE-4351-B7C4-AF655ED7A00D}" type="slidenum">
              <a:rPr lang="en-IN" smtClean="0"/>
              <a:t>‹#›</a:t>
            </a:fld>
            <a:endParaRPr lang="en-IN"/>
          </a:p>
        </p:txBody>
      </p:sp>
    </p:spTree>
    <p:extLst>
      <p:ext uri="{BB962C8B-B14F-4D97-AF65-F5344CB8AC3E}">
        <p14:creationId xmlns:p14="http://schemas.microsoft.com/office/powerpoint/2010/main" val="436530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F2E12-4FC4-32BA-0581-BC98041D39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679DEF-06D2-F371-9846-6CC91B6D7B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E643DC9-66E5-DDA6-CA5F-8F92D3FDDA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F4BDB1F-32E5-F673-62C7-0AAEE457D0DB}"/>
              </a:ext>
            </a:extLst>
          </p:cNvPr>
          <p:cNvSpPr>
            <a:spLocks noGrp="1"/>
          </p:cNvSpPr>
          <p:nvPr>
            <p:ph type="dt" sz="half" idx="10"/>
          </p:nvPr>
        </p:nvSpPr>
        <p:spPr/>
        <p:txBody>
          <a:bodyPr/>
          <a:lstStyle/>
          <a:p>
            <a:fld id="{79355A5F-5C9B-434E-AF2A-52ADB224516C}" type="datetimeFigureOut">
              <a:rPr lang="en-IN" smtClean="0"/>
              <a:t>17-01-2025</a:t>
            </a:fld>
            <a:endParaRPr lang="en-IN"/>
          </a:p>
        </p:txBody>
      </p:sp>
      <p:sp>
        <p:nvSpPr>
          <p:cNvPr id="6" name="Footer Placeholder 5">
            <a:extLst>
              <a:ext uri="{FF2B5EF4-FFF2-40B4-BE49-F238E27FC236}">
                <a16:creationId xmlns:a16="http://schemas.microsoft.com/office/drawing/2014/main" id="{F7664D7D-17DB-AFC5-3656-1C9F860524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70E33C-E1BC-7107-88B9-421B4BDFE765}"/>
              </a:ext>
            </a:extLst>
          </p:cNvPr>
          <p:cNvSpPr>
            <a:spLocks noGrp="1"/>
          </p:cNvSpPr>
          <p:nvPr>
            <p:ph type="sldNum" sz="quarter" idx="12"/>
          </p:nvPr>
        </p:nvSpPr>
        <p:spPr/>
        <p:txBody>
          <a:bodyPr/>
          <a:lstStyle/>
          <a:p>
            <a:fld id="{56BA300E-19AE-4351-B7C4-AF655ED7A00D}" type="slidenum">
              <a:rPr lang="en-IN" smtClean="0"/>
              <a:t>‹#›</a:t>
            </a:fld>
            <a:endParaRPr lang="en-IN"/>
          </a:p>
        </p:txBody>
      </p:sp>
    </p:spTree>
    <p:extLst>
      <p:ext uri="{BB962C8B-B14F-4D97-AF65-F5344CB8AC3E}">
        <p14:creationId xmlns:p14="http://schemas.microsoft.com/office/powerpoint/2010/main" val="3830032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45916-A688-1C04-9103-E6C134A6427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FC2C01-9814-9BD7-8EE4-60021719A2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5A7B1B-E3A1-D2F9-46ED-1312A92B22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3541F9F-03AC-E77A-4436-E11E769A9F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A220FD-BD4E-1B8A-AAA1-372F8E6BCC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6286A2A-E746-5146-D238-1CC989031D80}"/>
              </a:ext>
            </a:extLst>
          </p:cNvPr>
          <p:cNvSpPr>
            <a:spLocks noGrp="1"/>
          </p:cNvSpPr>
          <p:nvPr>
            <p:ph type="dt" sz="half" idx="10"/>
          </p:nvPr>
        </p:nvSpPr>
        <p:spPr/>
        <p:txBody>
          <a:bodyPr/>
          <a:lstStyle/>
          <a:p>
            <a:fld id="{79355A5F-5C9B-434E-AF2A-52ADB224516C}" type="datetimeFigureOut">
              <a:rPr lang="en-IN" smtClean="0"/>
              <a:t>17-01-2025</a:t>
            </a:fld>
            <a:endParaRPr lang="en-IN"/>
          </a:p>
        </p:txBody>
      </p:sp>
      <p:sp>
        <p:nvSpPr>
          <p:cNvPr id="8" name="Footer Placeholder 7">
            <a:extLst>
              <a:ext uri="{FF2B5EF4-FFF2-40B4-BE49-F238E27FC236}">
                <a16:creationId xmlns:a16="http://schemas.microsoft.com/office/drawing/2014/main" id="{AB412681-59B1-0C7F-5626-715530E2C73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9D306A8-181B-B3E7-DA01-E9E9680DE260}"/>
              </a:ext>
            </a:extLst>
          </p:cNvPr>
          <p:cNvSpPr>
            <a:spLocks noGrp="1"/>
          </p:cNvSpPr>
          <p:nvPr>
            <p:ph type="sldNum" sz="quarter" idx="12"/>
          </p:nvPr>
        </p:nvSpPr>
        <p:spPr/>
        <p:txBody>
          <a:bodyPr/>
          <a:lstStyle/>
          <a:p>
            <a:fld id="{56BA300E-19AE-4351-B7C4-AF655ED7A00D}" type="slidenum">
              <a:rPr lang="en-IN" smtClean="0"/>
              <a:t>‹#›</a:t>
            </a:fld>
            <a:endParaRPr lang="en-IN"/>
          </a:p>
        </p:txBody>
      </p:sp>
    </p:spTree>
    <p:extLst>
      <p:ext uri="{BB962C8B-B14F-4D97-AF65-F5344CB8AC3E}">
        <p14:creationId xmlns:p14="http://schemas.microsoft.com/office/powerpoint/2010/main" val="572523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F6D62-31D7-A910-C882-C820B6D69A6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2F64A78-30C7-ED43-C70C-6E1C42972A67}"/>
              </a:ext>
            </a:extLst>
          </p:cNvPr>
          <p:cNvSpPr>
            <a:spLocks noGrp="1"/>
          </p:cNvSpPr>
          <p:nvPr>
            <p:ph type="dt" sz="half" idx="10"/>
          </p:nvPr>
        </p:nvSpPr>
        <p:spPr/>
        <p:txBody>
          <a:bodyPr/>
          <a:lstStyle/>
          <a:p>
            <a:fld id="{79355A5F-5C9B-434E-AF2A-52ADB224516C}" type="datetimeFigureOut">
              <a:rPr lang="en-IN" smtClean="0"/>
              <a:t>17-01-2025</a:t>
            </a:fld>
            <a:endParaRPr lang="en-IN"/>
          </a:p>
        </p:txBody>
      </p:sp>
      <p:sp>
        <p:nvSpPr>
          <p:cNvPr id="4" name="Footer Placeholder 3">
            <a:extLst>
              <a:ext uri="{FF2B5EF4-FFF2-40B4-BE49-F238E27FC236}">
                <a16:creationId xmlns:a16="http://schemas.microsoft.com/office/drawing/2014/main" id="{8518D079-ED28-A23A-E63C-31899BBE65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97A9088-F3FF-430A-17C1-6FB08147BABE}"/>
              </a:ext>
            </a:extLst>
          </p:cNvPr>
          <p:cNvSpPr>
            <a:spLocks noGrp="1"/>
          </p:cNvSpPr>
          <p:nvPr>
            <p:ph type="sldNum" sz="quarter" idx="12"/>
          </p:nvPr>
        </p:nvSpPr>
        <p:spPr/>
        <p:txBody>
          <a:bodyPr/>
          <a:lstStyle/>
          <a:p>
            <a:fld id="{56BA300E-19AE-4351-B7C4-AF655ED7A00D}" type="slidenum">
              <a:rPr lang="en-IN" smtClean="0"/>
              <a:t>‹#›</a:t>
            </a:fld>
            <a:endParaRPr lang="en-IN"/>
          </a:p>
        </p:txBody>
      </p:sp>
    </p:spTree>
    <p:extLst>
      <p:ext uri="{BB962C8B-B14F-4D97-AF65-F5344CB8AC3E}">
        <p14:creationId xmlns:p14="http://schemas.microsoft.com/office/powerpoint/2010/main" val="970305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81DA4B-9BF2-E27D-9F5D-5E96A9989516}"/>
              </a:ext>
            </a:extLst>
          </p:cNvPr>
          <p:cNvSpPr>
            <a:spLocks noGrp="1"/>
          </p:cNvSpPr>
          <p:nvPr>
            <p:ph type="dt" sz="half" idx="10"/>
          </p:nvPr>
        </p:nvSpPr>
        <p:spPr/>
        <p:txBody>
          <a:bodyPr/>
          <a:lstStyle/>
          <a:p>
            <a:fld id="{79355A5F-5C9B-434E-AF2A-52ADB224516C}" type="datetimeFigureOut">
              <a:rPr lang="en-IN" smtClean="0"/>
              <a:t>17-01-2025</a:t>
            </a:fld>
            <a:endParaRPr lang="en-IN"/>
          </a:p>
        </p:txBody>
      </p:sp>
      <p:sp>
        <p:nvSpPr>
          <p:cNvPr id="3" name="Footer Placeholder 2">
            <a:extLst>
              <a:ext uri="{FF2B5EF4-FFF2-40B4-BE49-F238E27FC236}">
                <a16:creationId xmlns:a16="http://schemas.microsoft.com/office/drawing/2014/main" id="{E0FA78CF-A277-DFDE-00F7-6C21820CDBA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0478BBC-6DBB-78DA-B384-1312B43B0573}"/>
              </a:ext>
            </a:extLst>
          </p:cNvPr>
          <p:cNvSpPr>
            <a:spLocks noGrp="1"/>
          </p:cNvSpPr>
          <p:nvPr>
            <p:ph type="sldNum" sz="quarter" idx="12"/>
          </p:nvPr>
        </p:nvSpPr>
        <p:spPr/>
        <p:txBody>
          <a:bodyPr/>
          <a:lstStyle/>
          <a:p>
            <a:fld id="{56BA300E-19AE-4351-B7C4-AF655ED7A00D}" type="slidenum">
              <a:rPr lang="en-IN" smtClean="0"/>
              <a:t>‹#›</a:t>
            </a:fld>
            <a:endParaRPr lang="en-IN"/>
          </a:p>
        </p:txBody>
      </p:sp>
    </p:spTree>
    <p:extLst>
      <p:ext uri="{BB962C8B-B14F-4D97-AF65-F5344CB8AC3E}">
        <p14:creationId xmlns:p14="http://schemas.microsoft.com/office/powerpoint/2010/main" val="2073018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88B2F-C54F-2D12-2AAA-1A06828BA1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CCE84CF-7FF2-43E7-156C-487C3D0DB8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CD6BC9-C303-26BF-833C-CCC6627006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5DCA18-2DC4-566C-6CCE-0D92F558B31A}"/>
              </a:ext>
            </a:extLst>
          </p:cNvPr>
          <p:cNvSpPr>
            <a:spLocks noGrp="1"/>
          </p:cNvSpPr>
          <p:nvPr>
            <p:ph type="dt" sz="half" idx="10"/>
          </p:nvPr>
        </p:nvSpPr>
        <p:spPr/>
        <p:txBody>
          <a:bodyPr/>
          <a:lstStyle/>
          <a:p>
            <a:fld id="{79355A5F-5C9B-434E-AF2A-52ADB224516C}" type="datetimeFigureOut">
              <a:rPr lang="en-IN" smtClean="0"/>
              <a:t>17-01-2025</a:t>
            </a:fld>
            <a:endParaRPr lang="en-IN"/>
          </a:p>
        </p:txBody>
      </p:sp>
      <p:sp>
        <p:nvSpPr>
          <p:cNvPr id="6" name="Footer Placeholder 5">
            <a:extLst>
              <a:ext uri="{FF2B5EF4-FFF2-40B4-BE49-F238E27FC236}">
                <a16:creationId xmlns:a16="http://schemas.microsoft.com/office/drawing/2014/main" id="{6C63A653-52E5-66F6-9B56-C265392EA4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F3A4A3-DE06-0191-88C0-812335DE57E5}"/>
              </a:ext>
            </a:extLst>
          </p:cNvPr>
          <p:cNvSpPr>
            <a:spLocks noGrp="1"/>
          </p:cNvSpPr>
          <p:nvPr>
            <p:ph type="sldNum" sz="quarter" idx="12"/>
          </p:nvPr>
        </p:nvSpPr>
        <p:spPr/>
        <p:txBody>
          <a:bodyPr/>
          <a:lstStyle/>
          <a:p>
            <a:fld id="{56BA300E-19AE-4351-B7C4-AF655ED7A00D}" type="slidenum">
              <a:rPr lang="en-IN" smtClean="0"/>
              <a:t>‹#›</a:t>
            </a:fld>
            <a:endParaRPr lang="en-IN"/>
          </a:p>
        </p:txBody>
      </p:sp>
    </p:spTree>
    <p:extLst>
      <p:ext uri="{BB962C8B-B14F-4D97-AF65-F5344CB8AC3E}">
        <p14:creationId xmlns:p14="http://schemas.microsoft.com/office/powerpoint/2010/main" val="1653919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D312E-49CC-896F-10AC-3B86A884AE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2AB94B5-708F-56BC-AD2C-08F0416D62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28ACBAA-C12E-DDCE-0B6B-D6234CDB4F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D1FD4B-04AC-91A8-BAF2-F82728EF245B}"/>
              </a:ext>
            </a:extLst>
          </p:cNvPr>
          <p:cNvSpPr>
            <a:spLocks noGrp="1"/>
          </p:cNvSpPr>
          <p:nvPr>
            <p:ph type="dt" sz="half" idx="10"/>
          </p:nvPr>
        </p:nvSpPr>
        <p:spPr/>
        <p:txBody>
          <a:bodyPr/>
          <a:lstStyle/>
          <a:p>
            <a:fld id="{79355A5F-5C9B-434E-AF2A-52ADB224516C}" type="datetimeFigureOut">
              <a:rPr lang="en-IN" smtClean="0"/>
              <a:t>17-01-2025</a:t>
            </a:fld>
            <a:endParaRPr lang="en-IN"/>
          </a:p>
        </p:txBody>
      </p:sp>
      <p:sp>
        <p:nvSpPr>
          <p:cNvPr id="6" name="Footer Placeholder 5">
            <a:extLst>
              <a:ext uri="{FF2B5EF4-FFF2-40B4-BE49-F238E27FC236}">
                <a16:creationId xmlns:a16="http://schemas.microsoft.com/office/drawing/2014/main" id="{7791E712-68E8-EC3F-DCA3-4A62A40CA5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129F8C-4DEA-FD17-DC9F-6E9B316DCF43}"/>
              </a:ext>
            </a:extLst>
          </p:cNvPr>
          <p:cNvSpPr>
            <a:spLocks noGrp="1"/>
          </p:cNvSpPr>
          <p:nvPr>
            <p:ph type="sldNum" sz="quarter" idx="12"/>
          </p:nvPr>
        </p:nvSpPr>
        <p:spPr/>
        <p:txBody>
          <a:bodyPr/>
          <a:lstStyle/>
          <a:p>
            <a:fld id="{56BA300E-19AE-4351-B7C4-AF655ED7A00D}" type="slidenum">
              <a:rPr lang="en-IN" smtClean="0"/>
              <a:t>‹#›</a:t>
            </a:fld>
            <a:endParaRPr lang="en-IN"/>
          </a:p>
        </p:txBody>
      </p:sp>
    </p:spTree>
    <p:extLst>
      <p:ext uri="{BB962C8B-B14F-4D97-AF65-F5344CB8AC3E}">
        <p14:creationId xmlns:p14="http://schemas.microsoft.com/office/powerpoint/2010/main" val="669921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8FA9FD-D9C5-FE9E-DBD4-EE78D64804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1A8C46-C4EE-6DE3-AEFE-C4AA861969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38DB2E-7639-56DF-42A2-6473576586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355A5F-5C9B-434E-AF2A-52ADB224516C}" type="datetimeFigureOut">
              <a:rPr lang="en-IN" smtClean="0"/>
              <a:t>17-01-2025</a:t>
            </a:fld>
            <a:endParaRPr lang="en-IN"/>
          </a:p>
        </p:txBody>
      </p:sp>
      <p:sp>
        <p:nvSpPr>
          <p:cNvPr id="5" name="Footer Placeholder 4">
            <a:extLst>
              <a:ext uri="{FF2B5EF4-FFF2-40B4-BE49-F238E27FC236}">
                <a16:creationId xmlns:a16="http://schemas.microsoft.com/office/drawing/2014/main" id="{E975F48A-4D15-B369-98F9-517154FC53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AF74B95-5AB8-9358-3276-E376BC200A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BA300E-19AE-4351-B7C4-AF655ED7A00D}" type="slidenum">
              <a:rPr lang="en-IN" smtClean="0"/>
              <a:t>‹#›</a:t>
            </a:fld>
            <a:endParaRPr lang="en-IN"/>
          </a:p>
        </p:txBody>
      </p:sp>
    </p:spTree>
    <p:extLst>
      <p:ext uri="{BB962C8B-B14F-4D97-AF65-F5344CB8AC3E}">
        <p14:creationId xmlns:p14="http://schemas.microsoft.com/office/powerpoint/2010/main" val="2462251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testasp.vulnweb.co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1A23B38-A24B-B057-DD58-CABF85C7CC7C}"/>
              </a:ext>
            </a:extLst>
          </p:cNvPr>
          <p:cNvSpPr txBox="1"/>
          <p:nvPr/>
        </p:nvSpPr>
        <p:spPr>
          <a:xfrm>
            <a:off x="402671" y="92279"/>
            <a:ext cx="11560029" cy="11449288"/>
          </a:xfrm>
          <a:prstGeom prst="rect">
            <a:avLst/>
          </a:prstGeom>
          <a:noFill/>
        </p:spPr>
        <p:txBody>
          <a:bodyPr wrap="square">
            <a:spAutoFit/>
          </a:bodyPr>
          <a:lstStyle/>
          <a:p>
            <a:r>
              <a:rPr lang="en-IN" sz="3200" b="1" dirty="0"/>
              <a:t>TASK - 2 :</a:t>
            </a:r>
          </a:p>
          <a:p>
            <a:endParaRPr lang="en-IN" dirty="0"/>
          </a:p>
          <a:p>
            <a:r>
              <a:rPr lang="en-IN" sz="2800" dirty="0"/>
              <a:t>Title :</a:t>
            </a:r>
            <a:r>
              <a:rPr lang="en-IN" dirty="0"/>
              <a:t> Cross Site Scripting</a:t>
            </a:r>
          </a:p>
          <a:p>
            <a:endParaRPr lang="en-IN" dirty="0"/>
          </a:p>
          <a:p>
            <a:r>
              <a:rPr lang="en-IN" sz="2400" dirty="0"/>
              <a:t>Domain :</a:t>
            </a:r>
            <a:r>
              <a:rPr lang="en-IN" dirty="0"/>
              <a:t> vulnweb.com</a:t>
            </a:r>
          </a:p>
          <a:p>
            <a:endParaRPr lang="en-IN" dirty="0"/>
          </a:p>
          <a:p>
            <a:r>
              <a:rPr lang="en-IN" sz="2400" dirty="0" err="1"/>
              <a:t>SubDomain</a:t>
            </a:r>
            <a:r>
              <a:rPr lang="en-IN" sz="2400" dirty="0"/>
              <a:t> : </a:t>
            </a:r>
            <a:r>
              <a:rPr lang="en-IN" dirty="0">
                <a:hlinkClick r:id="rId2"/>
              </a:rPr>
              <a:t>http://testasp.vulnweb.com/</a:t>
            </a:r>
            <a:endParaRPr lang="en-IN" dirty="0"/>
          </a:p>
          <a:p>
            <a:endParaRPr lang="en-IN" dirty="0"/>
          </a:p>
          <a:p>
            <a:r>
              <a:rPr lang="en-IN" dirty="0"/>
              <a:t>	</a:t>
            </a:r>
            <a:r>
              <a:rPr lang="en-US" dirty="0"/>
              <a:t>Cross-Site Scripting (XSS) is a type of security vulnerability found in web applications that allows attackers to inject malicious scripts into content from otherwise trusted websites. These scripts are then executed in the context of the victim's browser, allowing the attacker to steal data, hijack user sessions, deface websites, or perform other malicious activities.</a:t>
            </a:r>
            <a:endParaRPr lang="en-IN" dirty="0"/>
          </a:p>
          <a:p>
            <a:endParaRPr lang="en-IN" dirty="0"/>
          </a:p>
          <a:p>
            <a:r>
              <a:rPr lang="en-IN" dirty="0"/>
              <a:t>    In the given above website we have to explore the website and try to find the Vulnerabilities in the website. The steps to follow are, </a:t>
            </a:r>
          </a:p>
          <a:p>
            <a:endParaRPr lang="en-IN" dirty="0"/>
          </a:p>
          <a:p>
            <a:r>
              <a:rPr lang="en-IN" dirty="0"/>
              <a:t>Steps To Reproduce : </a:t>
            </a:r>
          </a:p>
          <a:p>
            <a:endParaRPr lang="en-IN" dirty="0"/>
          </a:p>
          <a:p>
            <a:r>
              <a:rPr lang="en-IN" dirty="0"/>
              <a:t>step-1 : Visit the given website http://testasp.vulnweb.com/</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step-3 : Open the website and search &lt;script&gt;alert("XSS")&lt;/script&gt; to find vulnerabilities.</a:t>
            </a:r>
          </a:p>
          <a:p>
            <a:endParaRPr lang="en-IN" dirty="0"/>
          </a:p>
          <a:p>
            <a:r>
              <a:rPr lang="en-IN" dirty="0"/>
              <a:t>step-4 : Next click on the search posts.</a:t>
            </a:r>
          </a:p>
          <a:p>
            <a:endParaRPr lang="en-IN" dirty="0"/>
          </a:p>
          <a:p>
            <a:r>
              <a:rPr lang="en-IN" dirty="0"/>
              <a:t>step-5 : Then it shows the XSS. Then click on ok.</a:t>
            </a:r>
          </a:p>
          <a:p>
            <a:endParaRPr lang="en-IN" dirty="0"/>
          </a:p>
          <a:p>
            <a:r>
              <a:rPr lang="en-IN" dirty="0"/>
              <a:t>step-6 : Now some of the posts are available. Those are founded.</a:t>
            </a:r>
          </a:p>
        </p:txBody>
      </p:sp>
    </p:spTree>
    <p:extLst>
      <p:ext uri="{BB962C8B-B14F-4D97-AF65-F5344CB8AC3E}">
        <p14:creationId xmlns:p14="http://schemas.microsoft.com/office/powerpoint/2010/main" val="263562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3EFB5E-5A2D-CB98-2D7C-99CF1201FF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455" y="1596625"/>
            <a:ext cx="9545174" cy="5070874"/>
          </a:xfrm>
          <a:prstGeom prst="rect">
            <a:avLst/>
          </a:prstGeom>
        </p:spPr>
      </p:pic>
      <p:sp>
        <p:nvSpPr>
          <p:cNvPr id="5" name="TextBox 4">
            <a:extLst>
              <a:ext uri="{FF2B5EF4-FFF2-40B4-BE49-F238E27FC236}">
                <a16:creationId xmlns:a16="http://schemas.microsoft.com/office/drawing/2014/main" id="{0F2115C9-A5ED-C11D-6031-0D48AACDB231}"/>
              </a:ext>
            </a:extLst>
          </p:cNvPr>
          <p:cNvSpPr txBox="1"/>
          <p:nvPr/>
        </p:nvSpPr>
        <p:spPr>
          <a:xfrm>
            <a:off x="729842" y="327171"/>
            <a:ext cx="10651172" cy="923330"/>
          </a:xfrm>
          <a:prstGeom prst="rect">
            <a:avLst/>
          </a:prstGeom>
          <a:noFill/>
        </p:spPr>
        <p:txBody>
          <a:bodyPr wrap="square">
            <a:spAutoFit/>
          </a:bodyPr>
          <a:lstStyle/>
          <a:p>
            <a:endParaRPr lang="en-IN" dirty="0"/>
          </a:p>
          <a:p>
            <a:r>
              <a:rPr lang="en-IN" dirty="0"/>
              <a:t>step-2 : From these website we have to find the vulnerabilities with search option. Click on it and you </a:t>
            </a:r>
            <a:r>
              <a:rPr lang="en-IN" dirty="0" err="1"/>
              <a:t>you</a:t>
            </a:r>
            <a:r>
              <a:rPr lang="en-IN" dirty="0"/>
              <a:t> will</a:t>
            </a:r>
          </a:p>
          <a:p>
            <a:r>
              <a:rPr lang="en-IN" dirty="0"/>
              <a:t>Be promoted with the search box.</a:t>
            </a:r>
          </a:p>
        </p:txBody>
      </p:sp>
    </p:spTree>
    <p:extLst>
      <p:ext uri="{BB962C8B-B14F-4D97-AF65-F5344CB8AC3E}">
        <p14:creationId xmlns:p14="http://schemas.microsoft.com/office/powerpoint/2010/main" val="4291322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88C7B9-758D-1E52-A3A4-E4DBCD0318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008" y="1517111"/>
            <a:ext cx="10620462" cy="5225890"/>
          </a:xfrm>
          <a:prstGeom prst="rect">
            <a:avLst/>
          </a:prstGeom>
        </p:spPr>
      </p:pic>
      <p:sp>
        <p:nvSpPr>
          <p:cNvPr id="5" name="TextBox 4">
            <a:extLst>
              <a:ext uri="{FF2B5EF4-FFF2-40B4-BE49-F238E27FC236}">
                <a16:creationId xmlns:a16="http://schemas.microsoft.com/office/drawing/2014/main" id="{E3A6953B-4A30-AE3F-2B5D-75CEB45AFD14}"/>
              </a:ext>
            </a:extLst>
          </p:cNvPr>
          <p:cNvSpPr txBox="1"/>
          <p:nvPr/>
        </p:nvSpPr>
        <p:spPr>
          <a:xfrm>
            <a:off x="360728" y="190502"/>
            <a:ext cx="11291580" cy="646331"/>
          </a:xfrm>
          <a:prstGeom prst="rect">
            <a:avLst/>
          </a:prstGeom>
          <a:noFill/>
        </p:spPr>
        <p:txBody>
          <a:bodyPr wrap="square">
            <a:spAutoFit/>
          </a:bodyPr>
          <a:lstStyle/>
          <a:p>
            <a:r>
              <a:rPr lang="en-IN" dirty="0"/>
              <a:t>step-3 : Open the website and search &lt;script&gt;alert("XSS")&lt;/script&gt; to find vulnerabilities . Now you can find different payloads for XSS.</a:t>
            </a:r>
          </a:p>
        </p:txBody>
      </p:sp>
      <p:sp>
        <p:nvSpPr>
          <p:cNvPr id="7" name="TextBox 6">
            <a:extLst>
              <a:ext uri="{FF2B5EF4-FFF2-40B4-BE49-F238E27FC236}">
                <a16:creationId xmlns:a16="http://schemas.microsoft.com/office/drawing/2014/main" id="{26F7FE6D-9D14-9847-394E-9924CE9EF233}"/>
              </a:ext>
            </a:extLst>
          </p:cNvPr>
          <p:cNvSpPr txBox="1"/>
          <p:nvPr/>
        </p:nvSpPr>
        <p:spPr>
          <a:xfrm>
            <a:off x="520118" y="913951"/>
            <a:ext cx="8621786" cy="369332"/>
          </a:xfrm>
          <a:prstGeom prst="rect">
            <a:avLst/>
          </a:prstGeom>
          <a:noFill/>
        </p:spPr>
        <p:txBody>
          <a:bodyPr wrap="square">
            <a:spAutoFit/>
          </a:bodyPr>
          <a:lstStyle/>
          <a:p>
            <a:r>
              <a:rPr lang="en-IN" dirty="0"/>
              <a:t>step-4 : Next click on the search posts.</a:t>
            </a:r>
          </a:p>
        </p:txBody>
      </p:sp>
    </p:spTree>
    <p:extLst>
      <p:ext uri="{BB962C8B-B14F-4D97-AF65-F5344CB8AC3E}">
        <p14:creationId xmlns:p14="http://schemas.microsoft.com/office/powerpoint/2010/main" val="3499431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4A3E7C-848F-28BC-3DBA-2A671A2C3D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007" y="1031848"/>
            <a:ext cx="10184235" cy="5425928"/>
          </a:xfrm>
          <a:prstGeom prst="rect">
            <a:avLst/>
          </a:prstGeom>
        </p:spPr>
      </p:pic>
      <p:sp>
        <p:nvSpPr>
          <p:cNvPr id="7" name="TextBox 6">
            <a:extLst>
              <a:ext uri="{FF2B5EF4-FFF2-40B4-BE49-F238E27FC236}">
                <a16:creationId xmlns:a16="http://schemas.microsoft.com/office/drawing/2014/main" id="{15872F9B-2576-5DEB-BAD3-8CEF92DD7354}"/>
              </a:ext>
            </a:extLst>
          </p:cNvPr>
          <p:cNvSpPr txBox="1"/>
          <p:nvPr/>
        </p:nvSpPr>
        <p:spPr>
          <a:xfrm>
            <a:off x="604007" y="260059"/>
            <a:ext cx="9715650" cy="646331"/>
          </a:xfrm>
          <a:prstGeom prst="rect">
            <a:avLst/>
          </a:prstGeom>
          <a:noFill/>
        </p:spPr>
        <p:txBody>
          <a:bodyPr wrap="square">
            <a:spAutoFit/>
          </a:bodyPr>
          <a:lstStyle/>
          <a:p>
            <a:r>
              <a:rPr lang="en-IN" dirty="0"/>
              <a:t>step-5 : You can intercept the request in Burp Suite . Then it shows the XSS. Then click on ok.</a:t>
            </a:r>
          </a:p>
          <a:p>
            <a:endParaRPr lang="en-IN" dirty="0"/>
          </a:p>
        </p:txBody>
      </p:sp>
    </p:spTree>
    <p:extLst>
      <p:ext uri="{BB962C8B-B14F-4D97-AF65-F5344CB8AC3E}">
        <p14:creationId xmlns:p14="http://schemas.microsoft.com/office/powerpoint/2010/main" val="1738744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2BDDD1-6C31-0945-C98F-E3ED8B90C3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232" y="1228288"/>
            <a:ext cx="10715538" cy="5405655"/>
          </a:xfrm>
          <a:prstGeom prst="rect">
            <a:avLst/>
          </a:prstGeom>
        </p:spPr>
      </p:pic>
      <p:sp>
        <p:nvSpPr>
          <p:cNvPr id="5" name="TextBox 4">
            <a:extLst>
              <a:ext uri="{FF2B5EF4-FFF2-40B4-BE49-F238E27FC236}">
                <a16:creationId xmlns:a16="http://schemas.microsoft.com/office/drawing/2014/main" id="{AE7BD4D1-7266-B169-978E-DE47633F9359}"/>
              </a:ext>
            </a:extLst>
          </p:cNvPr>
          <p:cNvSpPr txBox="1"/>
          <p:nvPr/>
        </p:nvSpPr>
        <p:spPr>
          <a:xfrm>
            <a:off x="738231" y="461394"/>
            <a:ext cx="10201912" cy="923330"/>
          </a:xfrm>
          <a:prstGeom prst="rect">
            <a:avLst/>
          </a:prstGeom>
          <a:noFill/>
        </p:spPr>
        <p:txBody>
          <a:bodyPr wrap="square">
            <a:spAutoFit/>
          </a:bodyPr>
          <a:lstStyle/>
          <a:p>
            <a:r>
              <a:rPr lang="en-IN" dirty="0"/>
              <a:t>step-6 : Now you can find different payloads for XSS. Now some of the posts are available. Those are founded.</a:t>
            </a:r>
          </a:p>
          <a:p>
            <a:endParaRPr lang="en-IN" dirty="0"/>
          </a:p>
        </p:txBody>
      </p:sp>
    </p:spTree>
    <p:extLst>
      <p:ext uri="{BB962C8B-B14F-4D97-AF65-F5344CB8AC3E}">
        <p14:creationId xmlns:p14="http://schemas.microsoft.com/office/powerpoint/2010/main" val="478509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DBE33F-9779-8449-A110-A857CA3226D4}"/>
              </a:ext>
            </a:extLst>
          </p:cNvPr>
          <p:cNvSpPr txBox="1"/>
          <p:nvPr/>
        </p:nvSpPr>
        <p:spPr>
          <a:xfrm>
            <a:off x="234892" y="360728"/>
            <a:ext cx="8907011" cy="646331"/>
          </a:xfrm>
          <a:prstGeom prst="rect">
            <a:avLst/>
          </a:prstGeom>
          <a:noFill/>
        </p:spPr>
        <p:txBody>
          <a:bodyPr wrap="square">
            <a:spAutoFit/>
          </a:bodyPr>
          <a:lstStyle/>
          <a:p>
            <a:r>
              <a:rPr lang="en-IN" dirty="0"/>
              <a:t>The video can be represented as shown below ,</a:t>
            </a:r>
          </a:p>
          <a:p>
            <a:endParaRPr lang="en-IN" dirty="0"/>
          </a:p>
        </p:txBody>
      </p:sp>
      <p:pic>
        <p:nvPicPr>
          <p:cNvPr id="2" name="video">
            <a:hlinkClick r:id="" action="ppaction://media"/>
            <a:extLst>
              <a:ext uri="{FF2B5EF4-FFF2-40B4-BE49-F238E27FC236}">
                <a16:creationId xmlns:a16="http://schemas.microsoft.com/office/drawing/2014/main" id="{DB69CFFE-7CE7-740F-E016-8BD8F8E724C6}"/>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619856" y="1007058"/>
            <a:ext cx="10654947" cy="5660441"/>
          </a:xfrm>
          <a:prstGeom prst="rect">
            <a:avLst/>
          </a:prstGeom>
        </p:spPr>
      </p:pic>
    </p:spTree>
    <p:extLst>
      <p:ext uri="{BB962C8B-B14F-4D97-AF65-F5344CB8AC3E}">
        <p14:creationId xmlns:p14="http://schemas.microsoft.com/office/powerpoint/2010/main" val="3212696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142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8BDB5C-C667-F301-020E-D4DC826B94D2}"/>
              </a:ext>
            </a:extLst>
          </p:cNvPr>
          <p:cNvSpPr txBox="1"/>
          <p:nvPr/>
        </p:nvSpPr>
        <p:spPr>
          <a:xfrm>
            <a:off x="99060" y="68580"/>
            <a:ext cx="12070080" cy="5632311"/>
          </a:xfrm>
          <a:prstGeom prst="rect">
            <a:avLst/>
          </a:prstGeom>
          <a:noFill/>
        </p:spPr>
        <p:txBody>
          <a:bodyPr wrap="square">
            <a:spAutoFit/>
          </a:bodyPr>
          <a:lstStyle/>
          <a:p>
            <a:r>
              <a:rPr lang="en-IN" dirty="0"/>
              <a:t>Impact : </a:t>
            </a:r>
          </a:p>
          <a:p>
            <a:r>
              <a:rPr lang="en-IN" dirty="0"/>
              <a:t>	Cross-Site Scripting (XSS) is a common web security vulnerability that can have significant consequences for users, organizations, and web applications. It allows attackers to inject malicious scripts into websites that are viewed by other users. The impact of XSS can vary based on the type, severity, and context of the vulnerability but often includes the following consequences:</a:t>
            </a:r>
          </a:p>
          <a:p>
            <a:endParaRPr lang="en-IN" dirty="0"/>
          </a:p>
          <a:p>
            <a:r>
              <a:rPr lang="en-IN" dirty="0"/>
              <a:t>1. User Data Theft - </a:t>
            </a:r>
          </a:p>
          <a:p>
            <a:r>
              <a:rPr lang="en-IN" dirty="0"/>
              <a:t>Description: Attackers can steal sensitive information such as session cookies, credentials, or personal data by injecting 	 	     malicious scripts.</a:t>
            </a:r>
          </a:p>
          <a:p>
            <a:r>
              <a:rPr lang="en-IN" dirty="0"/>
              <a:t>Impact:</a:t>
            </a:r>
          </a:p>
          <a:p>
            <a:r>
              <a:rPr lang="en-IN" dirty="0"/>
              <a:t>Unauthorized account access.</a:t>
            </a:r>
          </a:p>
          <a:p>
            <a:r>
              <a:rPr lang="en-IN" dirty="0"/>
              <a:t>Identity theft.</a:t>
            </a:r>
          </a:p>
          <a:p>
            <a:r>
              <a:rPr lang="en-IN" dirty="0"/>
              <a:t>Exposure of private user data.</a:t>
            </a:r>
          </a:p>
          <a:p>
            <a:endParaRPr lang="en-IN" dirty="0"/>
          </a:p>
          <a:p>
            <a:r>
              <a:rPr lang="en-IN" dirty="0"/>
              <a:t>2. Account Hijacking -</a:t>
            </a:r>
          </a:p>
          <a:p>
            <a:r>
              <a:rPr lang="en-IN" dirty="0"/>
              <a:t>Description: By stealing session cookies or other authentication tokens, attackers can impersonate users and gain control of 		     their accounts.</a:t>
            </a:r>
          </a:p>
          <a:p>
            <a:r>
              <a:rPr lang="en-IN" dirty="0"/>
              <a:t>Impact:</a:t>
            </a:r>
          </a:p>
          <a:p>
            <a:r>
              <a:rPr lang="en-IN" dirty="0"/>
              <a:t>Unauthorized transactions.</a:t>
            </a:r>
          </a:p>
          <a:p>
            <a:r>
              <a:rPr lang="en-IN" dirty="0"/>
              <a:t>Email, social media, or system compromise.</a:t>
            </a:r>
          </a:p>
        </p:txBody>
      </p:sp>
    </p:spTree>
    <p:extLst>
      <p:ext uri="{BB962C8B-B14F-4D97-AF65-F5344CB8AC3E}">
        <p14:creationId xmlns:p14="http://schemas.microsoft.com/office/powerpoint/2010/main" val="3472528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A21FA6-5ED2-8D6F-BA5A-DCE2952A0D5F}"/>
              </a:ext>
            </a:extLst>
          </p:cNvPr>
          <p:cNvSpPr txBox="1"/>
          <p:nvPr/>
        </p:nvSpPr>
        <p:spPr>
          <a:xfrm>
            <a:off x="373380" y="58847"/>
            <a:ext cx="11734800" cy="5170646"/>
          </a:xfrm>
          <a:prstGeom prst="rect">
            <a:avLst/>
          </a:prstGeom>
          <a:noFill/>
        </p:spPr>
        <p:txBody>
          <a:bodyPr wrap="square">
            <a:spAutoFit/>
          </a:bodyPr>
          <a:lstStyle/>
          <a:p>
            <a:r>
              <a:rPr lang="en-IN" sz="2400" b="1" dirty="0"/>
              <a:t>Mitigation techniques in Cross Site Scripting :</a:t>
            </a:r>
          </a:p>
          <a:p>
            <a:endParaRPr lang="en-IN" dirty="0"/>
          </a:p>
          <a:p>
            <a:r>
              <a:rPr lang="en-IN" dirty="0"/>
              <a:t>Input Validation: Ensure that all user inputs are validated to prevent malicious data from being processed.</a:t>
            </a:r>
          </a:p>
          <a:p>
            <a:endParaRPr lang="en-IN" dirty="0"/>
          </a:p>
          <a:p>
            <a:r>
              <a:rPr lang="en-IN" dirty="0"/>
              <a:t>Output Encoding: Encode output data to ensure that it is treated as data, not executable code. This includes HTML encoding, JavaScript encoding, and URL encoding.</a:t>
            </a:r>
          </a:p>
          <a:p>
            <a:endParaRPr lang="en-IN" dirty="0"/>
          </a:p>
          <a:p>
            <a:r>
              <a:rPr lang="en-IN" dirty="0"/>
              <a:t>HTML Sanitization: Use libraries or frameworks that automatically sanitize HTML content to remove potentially dangerous elements.</a:t>
            </a:r>
          </a:p>
          <a:p>
            <a:endParaRPr lang="en-IN" dirty="0"/>
          </a:p>
          <a:p>
            <a:r>
              <a:rPr lang="en-IN" dirty="0"/>
              <a:t>Content Security Policy (CSP): Implement CSP to restrict the sources from which scripts can be executed, reducing the risk of XSS attacks.</a:t>
            </a:r>
          </a:p>
          <a:p>
            <a:endParaRPr lang="en-IN" dirty="0"/>
          </a:p>
          <a:p>
            <a:r>
              <a:rPr lang="en-IN" dirty="0"/>
              <a:t>Use Secure Frameworks: Modern web frameworks often have built-in protections against XSS. Ensure you use them correctly and stay updated with security patches.</a:t>
            </a:r>
          </a:p>
          <a:p>
            <a:endParaRPr lang="en-IN" dirty="0"/>
          </a:p>
          <a:p>
            <a:r>
              <a:rPr lang="en-IN" dirty="0"/>
              <a:t>Regular Security Testing: Conduct regular security testing, including automated scans and manual code reviews, to identify and fix XSS vulnerabilities</a:t>
            </a:r>
          </a:p>
        </p:txBody>
      </p:sp>
    </p:spTree>
    <p:extLst>
      <p:ext uri="{BB962C8B-B14F-4D97-AF65-F5344CB8AC3E}">
        <p14:creationId xmlns:p14="http://schemas.microsoft.com/office/powerpoint/2010/main" val="3594708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619</Words>
  <Application>Microsoft Office PowerPoint</Application>
  <PresentationFormat>Widescreen</PresentationFormat>
  <Paragraphs>70</Paragraphs>
  <Slides>8</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pokalajahnavi550@gmail.com</dc:creator>
  <cp:lastModifiedBy>pokalajahnavi550@gmail.com</cp:lastModifiedBy>
  <cp:revision>2</cp:revision>
  <dcterms:created xsi:type="dcterms:W3CDTF">2025-01-11T16:56:04Z</dcterms:created>
  <dcterms:modified xsi:type="dcterms:W3CDTF">2025-01-17T05:30:12Z</dcterms:modified>
</cp:coreProperties>
</file>