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B912B-7147-8927-6028-DF0D3A7904FA}" v="53" dt="2024-12-09T04:32:43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2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4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8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8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5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7200" dirty="0"/>
              <a:t>DevTrack</a:t>
            </a:r>
            <a:br>
              <a:rPr lang="en-US" sz="7200" dirty="0"/>
            </a:br>
            <a:r>
              <a:rPr lang="en-US" sz="4000" dirty="0"/>
              <a:t>Project Management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b="1" dirty="0">
              <a:solidFill>
                <a:srgbClr val="252424"/>
              </a:solidFill>
              <a:latin typeface="Calibri"/>
              <a:ea typeface="Calibri"/>
              <a:cs typeface="Segoe UI"/>
            </a:endParaRPr>
          </a:p>
          <a:p>
            <a:r>
              <a:rPr lang="en-US" b="1" dirty="0">
                <a:solidFill>
                  <a:srgbClr val="252424"/>
                </a:solidFill>
                <a:latin typeface="Calibri"/>
                <a:ea typeface="Calibri"/>
                <a:cs typeface="Segoe UI"/>
              </a:rPr>
              <a:t>Adithya </a:t>
            </a:r>
            <a:r>
              <a:rPr lang="en-US" b="1" dirty="0" err="1">
                <a:solidFill>
                  <a:srgbClr val="252424"/>
                </a:solidFill>
                <a:latin typeface="Calibri"/>
                <a:ea typeface="Calibri"/>
                <a:cs typeface="Segoe UI"/>
              </a:rPr>
              <a:t>Seesanabilu</a:t>
            </a:r>
            <a:r>
              <a:rPr lang="en-US" b="1" dirty="0">
                <a:solidFill>
                  <a:srgbClr val="252424"/>
                </a:solidFill>
                <a:latin typeface="Calibri"/>
                <a:ea typeface="Calibri"/>
                <a:cs typeface="Segoe UI"/>
              </a:rPr>
              <a:t> Nagaraj, </a:t>
            </a:r>
            <a:r>
              <a:rPr lang="en-US" b="1" dirty="0">
                <a:solidFill>
                  <a:srgbClr val="252424"/>
                </a:solidFill>
                <a:latin typeface="Calibri"/>
                <a:ea typeface="Calibri"/>
                <a:cs typeface="Calibri"/>
              </a:rPr>
              <a:t>Jahnavi </a:t>
            </a:r>
            <a:r>
              <a:rPr lang="en-US" b="1" dirty="0" err="1">
                <a:solidFill>
                  <a:srgbClr val="252424"/>
                </a:solidFill>
                <a:latin typeface="Calibri"/>
                <a:ea typeface="Calibri"/>
                <a:cs typeface="Calibri"/>
              </a:rPr>
              <a:t>Bollineni</a:t>
            </a:r>
            <a:r>
              <a:rPr lang="en-US" b="1" dirty="0">
                <a:solidFill>
                  <a:srgbClr val="2524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b="1" dirty="0">
                <a:solidFill>
                  <a:srgbClr val="252424"/>
                </a:solidFill>
                <a:latin typeface="Calibri"/>
                <a:ea typeface="Calibri"/>
                <a:cs typeface="Segoe UI"/>
              </a:rPr>
              <a:t>Sinduja Kuna</a:t>
            </a:r>
            <a:endParaRPr lang="en-US">
              <a:solidFill>
                <a:srgbClr val="35403A"/>
              </a:solidFill>
              <a:latin typeface="Calibri"/>
              <a:ea typeface="Calibri"/>
              <a:cs typeface="Segoe UI"/>
            </a:endParaRPr>
          </a:p>
          <a:p>
            <a:endParaRPr lang="en-US" dirty="0">
              <a:solidFill>
                <a:srgbClr val="35403A"/>
              </a:solidFill>
              <a:latin typeface="Calibri"/>
              <a:ea typeface="Calibri"/>
              <a:cs typeface="Segoe U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0FE0-3E92-6456-307C-71FF56A6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9670-07EF-F431-41D3-C0CE63CE8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07CD-6ABA-535C-0EDC-D468E439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86C6B-B852-6DFB-94E4-646F76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3E8B-77C8-8ADB-4766-F0C295B1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14109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BohoVogueVTI</vt:lpstr>
      <vt:lpstr>DevTrack Project Management Tool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</cp:revision>
  <dcterms:created xsi:type="dcterms:W3CDTF">2024-12-09T04:28:34Z</dcterms:created>
  <dcterms:modified xsi:type="dcterms:W3CDTF">2024-12-09T04:35:25Z</dcterms:modified>
</cp:coreProperties>
</file>