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8A1F0-60BA-4ED1-A47E-745B14E5BCFD}" v="2" dt="2024-07-24T08:38:59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HNAVI GUPTA" userId="efa3b00b720ab6bd" providerId="LiveId" clId="{7C18A1F0-60BA-4ED1-A47E-745B14E5BCFD}"/>
    <pc:docChg chg="undo custSel addSld delSld modSld sldOrd">
      <pc:chgData name="JAHNAVI GUPTA" userId="efa3b00b720ab6bd" providerId="LiveId" clId="{7C18A1F0-60BA-4ED1-A47E-745B14E5BCFD}" dt="2024-07-24T08:45:10.088" v="1087" actId="2696"/>
      <pc:docMkLst>
        <pc:docMk/>
      </pc:docMkLst>
      <pc:sldChg chg="modSp mod">
        <pc:chgData name="JAHNAVI GUPTA" userId="efa3b00b720ab6bd" providerId="LiveId" clId="{7C18A1F0-60BA-4ED1-A47E-745B14E5BCFD}" dt="2024-07-24T08:26:27.416" v="973" actId="207"/>
        <pc:sldMkLst>
          <pc:docMk/>
          <pc:sldMk cId="2966755269" sldId="256"/>
        </pc:sldMkLst>
        <pc:spChg chg="mod">
          <ac:chgData name="JAHNAVI GUPTA" userId="efa3b00b720ab6bd" providerId="LiveId" clId="{7C18A1F0-60BA-4ED1-A47E-745B14E5BCFD}" dt="2024-07-24T08:26:12.534" v="971" actId="207"/>
          <ac:spMkLst>
            <pc:docMk/>
            <pc:sldMk cId="2966755269" sldId="256"/>
            <ac:spMk id="2" creationId="{F2C330CB-F3AC-4CBA-FFE2-8029C0B4BCA5}"/>
          </ac:spMkLst>
        </pc:spChg>
        <pc:spChg chg="mod">
          <ac:chgData name="JAHNAVI GUPTA" userId="efa3b00b720ab6bd" providerId="LiveId" clId="{7C18A1F0-60BA-4ED1-A47E-745B14E5BCFD}" dt="2024-07-24T08:26:27.416" v="973" actId="207"/>
          <ac:spMkLst>
            <pc:docMk/>
            <pc:sldMk cId="2966755269" sldId="256"/>
            <ac:spMk id="3" creationId="{0D931D6A-5F26-5CF3-1A4B-E65C237795C6}"/>
          </ac:spMkLst>
        </pc:spChg>
      </pc:sldChg>
      <pc:sldChg chg="modSp mod ord">
        <pc:chgData name="JAHNAVI GUPTA" userId="efa3b00b720ab6bd" providerId="LiveId" clId="{7C18A1F0-60BA-4ED1-A47E-745B14E5BCFD}" dt="2024-07-24T08:27:04.774" v="980" actId="1076"/>
        <pc:sldMkLst>
          <pc:docMk/>
          <pc:sldMk cId="16101611" sldId="257"/>
        </pc:sldMkLst>
        <pc:spChg chg="mod">
          <ac:chgData name="JAHNAVI GUPTA" userId="efa3b00b720ab6bd" providerId="LiveId" clId="{7C18A1F0-60BA-4ED1-A47E-745B14E5BCFD}" dt="2024-07-24T08:27:04.774" v="980" actId="1076"/>
          <ac:spMkLst>
            <pc:docMk/>
            <pc:sldMk cId="16101611" sldId="257"/>
            <ac:spMk id="2" creationId="{5AA9DDE3-D804-6FA3-A6C0-5CB0622E4964}"/>
          </ac:spMkLst>
        </pc:spChg>
        <pc:spChg chg="mod">
          <ac:chgData name="JAHNAVI GUPTA" userId="efa3b00b720ab6bd" providerId="LiveId" clId="{7C18A1F0-60BA-4ED1-A47E-745B14E5BCFD}" dt="2024-07-24T08:26:52.299" v="979" actId="20577"/>
          <ac:spMkLst>
            <pc:docMk/>
            <pc:sldMk cId="16101611" sldId="257"/>
            <ac:spMk id="3" creationId="{0F496B46-BE66-6196-E9B5-053210923DDC}"/>
          </ac:spMkLst>
        </pc:spChg>
      </pc:sldChg>
      <pc:sldChg chg="modSp mod">
        <pc:chgData name="JAHNAVI GUPTA" userId="efa3b00b720ab6bd" providerId="LiveId" clId="{7C18A1F0-60BA-4ED1-A47E-745B14E5BCFD}" dt="2024-07-24T08:28:33.567" v="1000" actId="12"/>
        <pc:sldMkLst>
          <pc:docMk/>
          <pc:sldMk cId="1045707318" sldId="258"/>
        </pc:sldMkLst>
        <pc:spChg chg="mod">
          <ac:chgData name="JAHNAVI GUPTA" userId="efa3b00b720ab6bd" providerId="LiveId" clId="{7C18A1F0-60BA-4ED1-A47E-745B14E5BCFD}" dt="2024-07-24T08:27:31.921" v="984" actId="1076"/>
          <ac:spMkLst>
            <pc:docMk/>
            <pc:sldMk cId="1045707318" sldId="258"/>
            <ac:spMk id="2" creationId="{057EDFB6-1679-850E-172E-142E99E4FC7F}"/>
          </ac:spMkLst>
        </pc:spChg>
        <pc:spChg chg="mod">
          <ac:chgData name="JAHNAVI GUPTA" userId="efa3b00b720ab6bd" providerId="LiveId" clId="{7C18A1F0-60BA-4ED1-A47E-745B14E5BCFD}" dt="2024-07-24T08:28:33.567" v="1000" actId="12"/>
          <ac:spMkLst>
            <pc:docMk/>
            <pc:sldMk cId="1045707318" sldId="258"/>
            <ac:spMk id="3" creationId="{6FD80340-ED6A-EEF2-F627-372602C030F8}"/>
          </ac:spMkLst>
        </pc:spChg>
      </pc:sldChg>
      <pc:sldChg chg="addSp delSp modSp mod ord">
        <pc:chgData name="JAHNAVI GUPTA" userId="efa3b00b720ab6bd" providerId="LiveId" clId="{7C18A1F0-60BA-4ED1-A47E-745B14E5BCFD}" dt="2024-07-24T08:40:54.612" v="1042"/>
        <pc:sldMkLst>
          <pc:docMk/>
          <pc:sldMk cId="2231938649" sldId="259"/>
        </pc:sldMkLst>
        <pc:spChg chg="mod">
          <ac:chgData name="JAHNAVI GUPTA" userId="efa3b00b720ab6bd" providerId="LiveId" clId="{7C18A1F0-60BA-4ED1-A47E-745B14E5BCFD}" dt="2024-07-24T08:39:12.778" v="1038" actId="1076"/>
          <ac:spMkLst>
            <pc:docMk/>
            <pc:sldMk cId="2231938649" sldId="259"/>
            <ac:spMk id="2" creationId="{5857EC38-B325-57E5-2941-14F3CE4E6AB7}"/>
          </ac:spMkLst>
        </pc:spChg>
        <pc:spChg chg="del mod">
          <ac:chgData name="JAHNAVI GUPTA" userId="efa3b00b720ab6bd" providerId="LiveId" clId="{7C18A1F0-60BA-4ED1-A47E-745B14E5BCFD}" dt="2024-07-24T08:30:04.407" v="1005" actId="22"/>
          <ac:spMkLst>
            <pc:docMk/>
            <pc:sldMk cId="2231938649" sldId="259"/>
            <ac:spMk id="3" creationId="{9AE4143A-3CE7-C56F-FA89-49A354E30376}"/>
          </ac:spMkLst>
        </pc:spChg>
        <pc:spChg chg="add mod">
          <ac:chgData name="JAHNAVI GUPTA" userId="efa3b00b720ab6bd" providerId="LiveId" clId="{7C18A1F0-60BA-4ED1-A47E-745B14E5BCFD}" dt="2024-07-24T08:39:07.045" v="1037" actId="14100"/>
          <ac:spMkLst>
            <pc:docMk/>
            <pc:sldMk cId="2231938649" sldId="259"/>
            <ac:spMk id="7" creationId="{AB601E1F-C7F9-CCF5-6733-CECECFE64835}"/>
          </ac:spMkLst>
        </pc:spChg>
        <pc:picChg chg="add mod ord">
          <ac:chgData name="JAHNAVI GUPTA" userId="efa3b00b720ab6bd" providerId="LiveId" clId="{7C18A1F0-60BA-4ED1-A47E-745B14E5BCFD}" dt="2024-07-24T08:38:25.206" v="1032" actId="14100"/>
          <ac:picMkLst>
            <pc:docMk/>
            <pc:sldMk cId="2231938649" sldId="259"/>
            <ac:picMk id="5" creationId="{20828817-9FB3-70E9-78C7-592138BBD963}"/>
          </ac:picMkLst>
        </pc:picChg>
      </pc:sldChg>
      <pc:sldChg chg="del">
        <pc:chgData name="JAHNAVI GUPTA" userId="efa3b00b720ab6bd" providerId="LiveId" clId="{7C18A1F0-60BA-4ED1-A47E-745B14E5BCFD}" dt="2024-07-24T08:45:10.088" v="1087" actId="2696"/>
        <pc:sldMkLst>
          <pc:docMk/>
          <pc:sldMk cId="3057549234" sldId="260"/>
        </pc:sldMkLst>
      </pc:sldChg>
      <pc:sldChg chg="modSp new del mod">
        <pc:chgData name="JAHNAVI GUPTA" userId="efa3b00b720ab6bd" providerId="LiveId" clId="{7C18A1F0-60BA-4ED1-A47E-745B14E5BCFD}" dt="2024-07-24T08:23:05.546" v="776" actId="2696"/>
        <pc:sldMkLst>
          <pc:docMk/>
          <pc:sldMk cId="1497900561" sldId="261"/>
        </pc:sldMkLst>
        <pc:spChg chg="mod">
          <ac:chgData name="JAHNAVI GUPTA" userId="efa3b00b720ab6bd" providerId="LiveId" clId="{7C18A1F0-60BA-4ED1-A47E-745B14E5BCFD}" dt="2024-07-24T08:17:29.024" v="270" actId="20577"/>
          <ac:spMkLst>
            <pc:docMk/>
            <pc:sldMk cId="1497900561" sldId="261"/>
            <ac:spMk id="3" creationId="{4412B2C1-1724-4CF7-20FE-436CBDD0F052}"/>
          </ac:spMkLst>
        </pc:spChg>
      </pc:sldChg>
      <pc:sldChg chg="modSp new mod ord">
        <pc:chgData name="JAHNAVI GUPTA" userId="efa3b00b720ab6bd" providerId="LiveId" clId="{7C18A1F0-60BA-4ED1-A47E-745B14E5BCFD}" dt="2024-07-24T08:44:02.340" v="1086" actId="20577"/>
        <pc:sldMkLst>
          <pc:docMk/>
          <pc:sldMk cId="3620692645" sldId="262"/>
        </pc:sldMkLst>
        <pc:spChg chg="mod">
          <ac:chgData name="JAHNAVI GUPTA" userId="efa3b00b720ab6bd" providerId="LiveId" clId="{7C18A1F0-60BA-4ED1-A47E-745B14E5BCFD}" dt="2024-07-24T08:43:38.379" v="1080" actId="1076"/>
          <ac:spMkLst>
            <pc:docMk/>
            <pc:sldMk cId="3620692645" sldId="262"/>
            <ac:spMk id="2" creationId="{28AE0836-368F-B2A4-B545-28A09712A3A4}"/>
          </ac:spMkLst>
        </pc:spChg>
        <pc:spChg chg="mod">
          <ac:chgData name="JAHNAVI GUPTA" userId="efa3b00b720ab6bd" providerId="LiveId" clId="{7C18A1F0-60BA-4ED1-A47E-745B14E5BCFD}" dt="2024-07-24T08:44:02.340" v="1086" actId="20577"/>
          <ac:spMkLst>
            <pc:docMk/>
            <pc:sldMk cId="3620692645" sldId="262"/>
            <ac:spMk id="3" creationId="{2D72D44D-5C93-66EB-6326-28A1C77DD2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ahna\Downloads\Vrinda%20Store%20Data%20Analysis.xls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30CB-F3AC-4CBA-FFE2-8029C0B4B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298" y="1886093"/>
            <a:ext cx="9923055" cy="107109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Excel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31D6A-5F26-5CF3-1A4B-E65C23779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9820" y="3672623"/>
            <a:ext cx="7000566" cy="65357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sz="2000">
                <a:latin typeface="Georgia" panose="02040502050405020303" pitchFamily="18" charset="0"/>
              </a:rPr>
              <a:t>                                              </a:t>
            </a:r>
            <a:r>
              <a:rPr lang="en-IN"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-- Vrinda Store Sales Analysis 2022</a:t>
            </a:r>
            <a:endParaRPr lang="en-IN" sz="20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5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DDE3-D804-6FA3-A6C0-5CB0622E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258124"/>
            <a:ext cx="9603275" cy="1049235"/>
          </a:xfrm>
        </p:spPr>
        <p:txBody>
          <a:bodyPr>
            <a:normAutofit/>
          </a:bodyPr>
          <a:lstStyle/>
          <a:p>
            <a:r>
              <a:rPr lang="en-IN" sz="4000">
                <a:latin typeface="Georgia" panose="02040502050405020303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6B46-BE66-6196-E9B5-05321092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>
                <a:latin typeface="Georgia" panose="02040502050405020303" pitchFamily="18" charset="0"/>
              </a:rPr>
              <a:t>Vrinda wants to create an annual sales report for 2022.</a:t>
            </a:r>
          </a:p>
          <a:p>
            <a:r>
              <a:rPr lang="en-IN" sz="2400">
                <a:latin typeface="Georgia" panose="02040502050405020303" pitchFamily="18" charset="0"/>
              </a:rPr>
              <a:t>So that Vrinda can understand their customers and grow more sales in 2023.</a:t>
            </a:r>
          </a:p>
        </p:txBody>
      </p:sp>
    </p:spTree>
    <p:extLst>
      <p:ext uri="{BB962C8B-B14F-4D97-AF65-F5344CB8AC3E}">
        <p14:creationId xmlns:p14="http://schemas.microsoft.com/office/powerpoint/2010/main" val="1610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EC38-B325-57E5-2941-14F3CE4E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45169"/>
            <a:ext cx="9603275" cy="1049235"/>
          </a:xfrm>
        </p:spPr>
        <p:txBody>
          <a:bodyPr>
            <a:normAutofit/>
          </a:bodyPr>
          <a:lstStyle/>
          <a:p>
            <a:r>
              <a:rPr lang="en-IN" sz="3600">
                <a:latin typeface="Georgia" panose="02040502050405020303" pitchFamily="18" charset="0"/>
              </a:rPr>
              <a:t>EXCEL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828817-9FB3-70E9-78C7-592138BBD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1978275"/>
            <a:ext cx="10166995" cy="41275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01E1F-C7F9-CCF5-6733-CECECFE64835}"/>
              </a:ext>
            </a:extLst>
          </p:cNvPr>
          <p:cNvSpPr txBox="1"/>
          <p:nvPr/>
        </p:nvSpPr>
        <p:spPr>
          <a:xfrm>
            <a:off x="4964878" y="1455055"/>
            <a:ext cx="4533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>
                <a:latin typeface="Georgia" panose="02040502050405020303" pitchFamily="18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EXCEL FILE LINK</a:t>
            </a:r>
            <a:endParaRPr lang="en-IN" sz="2800" b="1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3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DFB6-1679-850E-172E-142E99E4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22534"/>
            <a:ext cx="9603275" cy="1049235"/>
          </a:xfrm>
        </p:spPr>
        <p:txBody>
          <a:bodyPr>
            <a:normAutofit/>
          </a:bodyPr>
          <a:lstStyle/>
          <a:p>
            <a:r>
              <a:rPr lang="en-IN" sz="4000">
                <a:latin typeface="Georgia" panose="02040502050405020303" pitchFamily="18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80340-ED6A-EEF2-F627-372602C0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57136"/>
            <a:ext cx="7866246" cy="4071715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>
                <a:latin typeface="Georgia" panose="02040502050405020303" pitchFamily="18" charset="0"/>
              </a:rPr>
              <a:t>Compare the sales and orders using single chart 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>
                <a:latin typeface="Georgia" panose="02040502050405020303" pitchFamily="18" charset="0"/>
              </a:rPr>
              <a:t>Which month got the highest sales and orders?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>
                <a:latin typeface="Georgia" panose="02040502050405020303" pitchFamily="18" charset="0"/>
              </a:rPr>
              <a:t>Who purchased more – men or women in 2022 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>
                <a:latin typeface="Georgia" panose="02040502050405020303" pitchFamily="18" charset="0"/>
              </a:rPr>
              <a:t>What are different order status in 2022 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>
                <a:latin typeface="Georgia" panose="02040502050405020303" pitchFamily="18" charset="0"/>
              </a:rPr>
              <a:t>List top 10 states contrubiting to the sales 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>
                <a:latin typeface="Georgia" panose="02040502050405020303" pitchFamily="18" charset="0"/>
              </a:rPr>
              <a:t>Relation between age and gender based on number of orders 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>
                <a:latin typeface="Georgia" panose="02040502050405020303" pitchFamily="18" charset="0"/>
              </a:rPr>
              <a:t>Which channel is contributing to maximum sales ?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 sz="1800">
                <a:latin typeface="Georgia" panose="02040502050405020303" pitchFamily="18" charset="0"/>
              </a:rPr>
              <a:t>Highest selling category ? </a:t>
            </a:r>
          </a:p>
        </p:txBody>
      </p:sp>
    </p:spTree>
    <p:extLst>
      <p:ext uri="{BB962C8B-B14F-4D97-AF65-F5344CB8AC3E}">
        <p14:creationId xmlns:p14="http://schemas.microsoft.com/office/powerpoint/2010/main" val="104570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0836-368F-B2A4-B545-28A09712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100809"/>
            <a:ext cx="9603275" cy="718160"/>
          </a:xfrm>
        </p:spPr>
        <p:txBody>
          <a:bodyPr>
            <a:normAutofit/>
          </a:bodyPr>
          <a:lstStyle/>
          <a:p>
            <a:r>
              <a:rPr lang="en-IN" sz="4000">
                <a:latin typeface="Georgia" panose="02040502050405020303" pitchFamily="18" charset="0"/>
              </a:rPr>
              <a:t>INSIGHTS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D44D-5C93-66EB-6326-28A1C77DD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27123"/>
            <a:ext cx="10393136" cy="4129547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IN">
                <a:latin typeface="Georgia" panose="02040502050405020303" pitchFamily="18" charset="0"/>
              </a:rPr>
              <a:t>Women are most likely to buy compared to men (~ 65%)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>
                <a:latin typeface="Georgia" panose="02040502050405020303" pitchFamily="18" charset="0"/>
              </a:rPr>
              <a:t>Maharashtra, Karnataka and Uttar Pradesh are the top 3 states (~ 35%)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>
                <a:latin typeface="Georgia" panose="02040502050405020303" pitchFamily="18" charset="0"/>
              </a:rPr>
              <a:t>Adult age group (30-49 yrs) is max contributing (~ 50%)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>
                <a:latin typeface="Georgia" panose="02040502050405020303" pitchFamily="18" charset="0"/>
              </a:rPr>
              <a:t>Amazon, Flipkart and Myntra channels are max contributing (~80%)</a:t>
            </a:r>
          </a:p>
          <a:p>
            <a:pPr marL="0" indent="0">
              <a:buClrTx/>
              <a:buNone/>
            </a:pPr>
            <a:r>
              <a:rPr lang="en-IN">
                <a:latin typeface="Georgia" panose="02040502050405020303" pitchFamily="18" charset="0"/>
                <a:sym typeface="Wingdings" panose="05000000000000000000" pitchFamily="2" charset="2"/>
              </a:rPr>
              <a:t></a:t>
            </a:r>
            <a:r>
              <a:rPr lang="en-IN">
                <a:latin typeface="Georgia" panose="02040502050405020303" pitchFamily="18" charset="0"/>
              </a:rPr>
              <a:t> </a:t>
            </a:r>
            <a:r>
              <a:rPr lang="en-IN" sz="2800">
                <a:latin typeface="Georgia" panose="02040502050405020303" pitchFamily="18" charset="0"/>
              </a:rPr>
              <a:t>Conclusion :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IN">
                <a:latin typeface="Georgia" panose="02040502050405020303" pitchFamily="18" charset="0"/>
              </a:rPr>
              <a:t>Target women customers of age group (30-49 yrs) living in Maharashtra,Karnataka and Uttar Pradesh by showing ads/offers/coupons available on Amazon, Flipkart and Myntra</a:t>
            </a:r>
          </a:p>
        </p:txBody>
      </p:sp>
    </p:spTree>
    <p:extLst>
      <p:ext uri="{BB962C8B-B14F-4D97-AF65-F5344CB8AC3E}">
        <p14:creationId xmlns:p14="http://schemas.microsoft.com/office/powerpoint/2010/main" val="36206926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889</TotalTime>
  <Words>198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Georgia</vt:lpstr>
      <vt:lpstr>Wingdings</vt:lpstr>
      <vt:lpstr>Gallery</vt:lpstr>
      <vt:lpstr>Excel Dashboard</vt:lpstr>
      <vt:lpstr>OBJECTIVE</vt:lpstr>
      <vt:lpstr>EXCEL DATASET</vt:lpstr>
      <vt:lpstr>Questions</vt:lpstr>
      <vt:lpstr>INSIGHTS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JAHNAVI GUPTA</dc:creator>
  <cp:lastModifiedBy>JAHNAVI GUPTA</cp:lastModifiedBy>
  <cp:revision>1</cp:revision>
  <dcterms:created xsi:type="dcterms:W3CDTF">2024-07-23T06:57:06Z</dcterms:created>
  <dcterms:modified xsi:type="dcterms:W3CDTF">2024-07-24T08:45:20Z</dcterms:modified>
</cp:coreProperties>
</file>