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73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4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2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218323-4728-4B46-9C1D-0725E449392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B58D71-70D5-C143-B675-D8742950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E22ACE-9CB2-5B44-BC22-DE23EB51A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2"/>
          <a:stretch/>
        </p:blipFill>
        <p:spPr>
          <a:xfrm>
            <a:off x="1779894" y="1314319"/>
            <a:ext cx="1310053" cy="1029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8046F-AF6D-DC4D-BC64-23D1CDFE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85" y="2857399"/>
            <a:ext cx="706649" cy="706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51B10A-6411-7746-82BF-76296CCD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7" y="2879617"/>
            <a:ext cx="706649" cy="706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06D83C-CAFE-3F4F-BE7A-E77240318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98" y="2874657"/>
            <a:ext cx="706649" cy="706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3DAE3-DAA9-894E-86ED-E505ADA0D524}"/>
              </a:ext>
            </a:extLst>
          </p:cNvPr>
          <p:cNvSpPr txBox="1"/>
          <p:nvPr/>
        </p:nvSpPr>
        <p:spPr>
          <a:xfrm>
            <a:off x="938150" y="3564048"/>
            <a:ext cx="84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E9A4C-219F-5C4C-8855-8A8D88F8A060}"/>
              </a:ext>
            </a:extLst>
          </p:cNvPr>
          <p:cNvSpPr txBox="1"/>
          <p:nvPr/>
        </p:nvSpPr>
        <p:spPr>
          <a:xfrm>
            <a:off x="1847442" y="3564048"/>
            <a:ext cx="14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581A2-0A04-6E4A-9595-F53C30FBA209}"/>
              </a:ext>
            </a:extLst>
          </p:cNvPr>
          <p:cNvSpPr txBox="1"/>
          <p:nvPr/>
        </p:nvSpPr>
        <p:spPr>
          <a:xfrm>
            <a:off x="3208769" y="3569639"/>
            <a:ext cx="13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Products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72AC16-8D30-6347-93F3-2F08B2D57E5F}"/>
              </a:ext>
            </a:extLst>
          </p:cNvPr>
          <p:cNvCxnSpPr>
            <a:cxnSpLocks/>
          </p:cNvCxnSpPr>
          <p:nvPr/>
        </p:nvCxnSpPr>
        <p:spPr>
          <a:xfrm>
            <a:off x="1531275" y="2632955"/>
            <a:ext cx="203333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E98ABB-DBE0-BE48-95AD-077C8BDF5978}"/>
              </a:ext>
            </a:extLst>
          </p:cNvPr>
          <p:cNvCxnSpPr>
            <a:cxnSpLocks/>
          </p:cNvCxnSpPr>
          <p:nvPr/>
        </p:nvCxnSpPr>
        <p:spPr>
          <a:xfrm>
            <a:off x="2539558" y="2491814"/>
            <a:ext cx="8384" cy="14425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23A795-FEBB-DA4B-B5A7-50A63FCA3770}"/>
              </a:ext>
            </a:extLst>
          </p:cNvPr>
          <p:cNvCxnSpPr>
            <a:cxnSpLocks/>
          </p:cNvCxnSpPr>
          <p:nvPr/>
        </p:nvCxnSpPr>
        <p:spPr>
          <a:xfrm>
            <a:off x="1522890" y="2632955"/>
            <a:ext cx="8384" cy="14425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53AE06-1970-014E-9850-EB77CD1A2A3E}"/>
              </a:ext>
            </a:extLst>
          </p:cNvPr>
          <p:cNvCxnSpPr>
            <a:cxnSpLocks/>
          </p:cNvCxnSpPr>
          <p:nvPr/>
        </p:nvCxnSpPr>
        <p:spPr>
          <a:xfrm>
            <a:off x="2547942" y="2632955"/>
            <a:ext cx="8384" cy="14425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CA76E-E73F-EA4E-B816-281DEB74B9DF}"/>
              </a:ext>
            </a:extLst>
          </p:cNvPr>
          <p:cNvCxnSpPr>
            <a:cxnSpLocks/>
          </p:cNvCxnSpPr>
          <p:nvPr/>
        </p:nvCxnSpPr>
        <p:spPr>
          <a:xfrm>
            <a:off x="3540225" y="2632955"/>
            <a:ext cx="8384" cy="14425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evron 33">
            <a:extLst>
              <a:ext uri="{FF2B5EF4-FFF2-40B4-BE49-F238E27FC236}">
                <a16:creationId xmlns:a16="http://schemas.microsoft.com/office/drawing/2014/main" id="{39976C9E-0133-414D-AF78-17C0DB33F1C5}"/>
              </a:ext>
            </a:extLst>
          </p:cNvPr>
          <p:cNvSpPr/>
          <p:nvPr/>
        </p:nvSpPr>
        <p:spPr>
          <a:xfrm>
            <a:off x="938150" y="558140"/>
            <a:ext cx="296614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054E9077-F418-E14A-BA42-D5C75586DD31}"/>
              </a:ext>
            </a:extLst>
          </p:cNvPr>
          <p:cNvSpPr/>
          <p:nvPr/>
        </p:nvSpPr>
        <p:spPr>
          <a:xfrm>
            <a:off x="938150" y="4465104"/>
            <a:ext cx="296614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Processing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C8632FA2-6620-8448-970A-A27734109714}"/>
              </a:ext>
            </a:extLst>
          </p:cNvPr>
          <p:cNvSpPr/>
          <p:nvPr/>
        </p:nvSpPr>
        <p:spPr>
          <a:xfrm>
            <a:off x="6133405" y="558140"/>
            <a:ext cx="296614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Cleaning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9941630B-AF0D-E84C-8129-8F27F47AD3C5}"/>
              </a:ext>
            </a:extLst>
          </p:cNvPr>
          <p:cNvSpPr/>
          <p:nvPr/>
        </p:nvSpPr>
        <p:spPr>
          <a:xfrm>
            <a:off x="6133405" y="3693434"/>
            <a:ext cx="296614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56966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4B52A3-20DC-164D-B93C-453C388A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6442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5D4B158-0FD3-3B4F-8DF6-DC1BF69AB0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02" y="595191"/>
            <a:ext cx="3054350" cy="299115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9BC431-D584-4543-B9E3-FAADD5B2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88" y="1520454"/>
            <a:ext cx="3810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125C-D263-994A-BEB9-DBEA9844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561D9-B068-3C43-843C-E8CE2D2E09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73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{A2A14178-9152-3842-9CE1-A3CA4F3E6B38}tf10001073</Template>
  <TotalTime>56</TotalTime>
  <Words>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2018-02-28T22:08:16Z</dcterms:created>
  <dcterms:modified xsi:type="dcterms:W3CDTF">2018-02-28T23:04:45Z</dcterms:modified>
</cp:coreProperties>
</file>