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7"/>
  </p:normalViewPr>
  <p:slideViewPr>
    <p:cSldViewPr snapToGrid="0" snapToObjects="1">
      <p:cViewPr varScale="1">
        <p:scale>
          <a:sx n="23" d="100"/>
          <a:sy n="23" d="100"/>
        </p:scale>
        <p:origin x="17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9732-6ADD-7944-824E-809E9AA7C45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2143-6BA5-AA44-A057-864AB1D6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9732-6ADD-7944-824E-809E9AA7C45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2143-6BA5-AA44-A057-864AB1D6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9732-6ADD-7944-824E-809E9AA7C45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2143-6BA5-AA44-A057-864AB1D6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9732-6ADD-7944-824E-809E9AA7C45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2143-6BA5-AA44-A057-864AB1D6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9732-6ADD-7944-824E-809E9AA7C45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2143-6BA5-AA44-A057-864AB1D6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9732-6ADD-7944-824E-809E9AA7C45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2143-6BA5-AA44-A057-864AB1D6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9732-6ADD-7944-824E-809E9AA7C45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2143-6BA5-AA44-A057-864AB1D6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9732-6ADD-7944-824E-809E9AA7C45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2143-6BA5-AA44-A057-864AB1D6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1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9732-6ADD-7944-824E-809E9AA7C45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2143-6BA5-AA44-A057-864AB1D6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9732-6ADD-7944-824E-809E9AA7C45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2143-6BA5-AA44-A057-864AB1D6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9732-6ADD-7944-824E-809E9AA7C45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2143-6BA5-AA44-A057-864AB1D6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9732-6ADD-7944-824E-809E9AA7C45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2143-6BA5-AA44-A057-864AB1D6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4F0652-A6C6-7140-95B6-145B808F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25" y="2863850"/>
            <a:ext cx="3810000" cy="2273300"/>
          </a:xfrm>
          <a:prstGeom prst="rect">
            <a:avLst/>
          </a:prstGeom>
        </p:spPr>
      </p:pic>
      <p:sp>
        <p:nvSpPr>
          <p:cNvPr id="6" name="Can 5">
            <a:extLst>
              <a:ext uri="{FF2B5EF4-FFF2-40B4-BE49-F238E27FC236}">
                <a16:creationId xmlns:a16="http://schemas.microsoft.com/office/drawing/2014/main" id="{7992D587-8E4E-A24F-A50F-6112E9395039}"/>
              </a:ext>
            </a:extLst>
          </p:cNvPr>
          <p:cNvSpPr/>
          <p:nvPr/>
        </p:nvSpPr>
        <p:spPr>
          <a:xfrm>
            <a:off x="1828800" y="2057400"/>
            <a:ext cx="12001500" cy="294322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DABD79F-6AFE-B747-8C34-5155249D4495}"/>
              </a:ext>
            </a:extLst>
          </p:cNvPr>
          <p:cNvSpPr/>
          <p:nvPr/>
        </p:nvSpPr>
        <p:spPr>
          <a:xfrm>
            <a:off x="15420975" y="7543800"/>
            <a:ext cx="12001500" cy="23945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F057F2D-6158-7940-9806-9281932C593A}"/>
              </a:ext>
            </a:extLst>
          </p:cNvPr>
          <p:cNvSpPr/>
          <p:nvPr/>
        </p:nvSpPr>
        <p:spPr>
          <a:xfrm>
            <a:off x="29013150" y="2057400"/>
            <a:ext cx="12001500" cy="294322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2018-02-28T23:04:50Z</dcterms:created>
  <dcterms:modified xsi:type="dcterms:W3CDTF">2018-02-28T23:10:42Z</dcterms:modified>
</cp:coreProperties>
</file>