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sldIdLst>
    <p:sldId id="256" r:id="rId2"/>
    <p:sldId id="275" r:id="rId3"/>
    <p:sldId id="258" r:id="rId4"/>
    <p:sldId id="276" r:id="rId5"/>
    <p:sldId id="272" r:id="rId6"/>
    <p:sldId id="261" r:id="rId7"/>
    <p:sldId id="273" r:id="rId8"/>
    <p:sldId id="262" r:id="rId9"/>
    <p:sldId id="274" r:id="rId10"/>
    <p:sldId id="260" r:id="rId11"/>
    <p:sldId id="277" r:id="rId12"/>
    <p:sldId id="278" r:id="rId13"/>
    <p:sldId id="279" r:id="rId14"/>
    <p:sldId id="264" r:id="rId15"/>
    <p:sldId id="265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63B1"/>
    <a:srgbClr val="5029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38" autoAdjust="0"/>
    <p:restoredTop sz="94660"/>
  </p:normalViewPr>
  <p:slideViewPr>
    <p:cSldViewPr snapToGrid="0">
      <p:cViewPr varScale="1">
        <p:scale>
          <a:sx n="68" d="100"/>
          <a:sy n="68" d="100"/>
        </p:scale>
        <p:origin x="2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www.frontiersin.org/journals/ict/articles/10.3389/fict.2018.00025/full" TargetMode="External"/><Relationship Id="rId1" Type="http://schemas.openxmlformats.org/officeDocument/2006/relationships/image" Target="../media/image4.jpg"/><Relationship Id="rId6" Type="http://schemas.openxmlformats.org/officeDocument/2006/relationships/hyperlink" Target="https://www.electronics-lab.com/tag/pir/" TargetMode="External"/><Relationship Id="rId5" Type="http://schemas.openxmlformats.org/officeDocument/2006/relationships/image" Target="../media/image6.jpg"/><Relationship Id="rId4" Type="http://schemas.openxmlformats.org/officeDocument/2006/relationships/hyperlink" Target="https://www.flickr.com/photos/111692634@N04/15855489588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www.frontiersin.org/journals/ict/articles/10.3389/fict.2018.00025/full" TargetMode="External"/><Relationship Id="rId1" Type="http://schemas.openxmlformats.org/officeDocument/2006/relationships/image" Target="../media/image4.jpg"/><Relationship Id="rId6" Type="http://schemas.openxmlformats.org/officeDocument/2006/relationships/hyperlink" Target="https://www.electronics-lab.com/tag/pir/" TargetMode="External"/><Relationship Id="rId5" Type="http://schemas.openxmlformats.org/officeDocument/2006/relationships/image" Target="../media/image6.jpg"/><Relationship Id="rId4" Type="http://schemas.openxmlformats.org/officeDocument/2006/relationships/hyperlink" Target="https://www.flickr.com/photos/111692634@N04/15855489588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7FBC5D-D4FE-47D6-9B4F-EE4965592B33}" type="doc">
      <dgm:prSet loTypeId="urn:microsoft.com/office/officeart/2005/8/layout/vList3" loCatId="picture" qsTypeId="urn:microsoft.com/office/officeart/2005/8/quickstyle/simple2" qsCatId="simple" csTypeId="urn:microsoft.com/office/officeart/2005/8/colors/accent2_2" csCatId="accent2" phldr="1"/>
      <dgm:spPr/>
    </dgm:pt>
    <dgm:pt modelId="{4A92976C-B70C-485C-AF81-F3211F3B55F9}">
      <dgm:prSet phldrT="[Text]"/>
      <dgm:spPr/>
      <dgm:t>
        <a:bodyPr/>
        <a:lstStyle/>
        <a:p>
          <a:pPr algn="l">
            <a:buFont typeface="Wingdings" panose="05000000000000000000" pitchFamily="2" charset="2"/>
            <a:buChar char="Ø"/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Gesture Recognition 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Technology where a sensor detects human body movements and converts them into input commands to control devices.</a:t>
          </a:r>
          <a:endParaRPr lang="en-IN" dirty="0"/>
        </a:p>
      </dgm:t>
    </dgm:pt>
    <dgm:pt modelId="{B5FC2724-5CFE-443D-AF4F-BABED83F73A8}" type="parTrans" cxnId="{7BF57C26-7121-4299-B3E8-589B0574B411}">
      <dgm:prSet/>
      <dgm:spPr/>
      <dgm:t>
        <a:bodyPr/>
        <a:lstStyle/>
        <a:p>
          <a:endParaRPr lang="en-IN"/>
        </a:p>
      </dgm:t>
    </dgm:pt>
    <dgm:pt modelId="{0A497ECF-FB36-4097-9719-5B51BD003496}" type="sibTrans" cxnId="{7BF57C26-7121-4299-B3E8-589B0574B411}">
      <dgm:prSet/>
      <dgm:spPr/>
      <dgm:t>
        <a:bodyPr/>
        <a:lstStyle/>
        <a:p>
          <a:endParaRPr lang="en-IN"/>
        </a:p>
      </dgm:t>
    </dgm:pt>
    <dgm:pt modelId="{2A46117F-313D-47CF-8C9D-B87D31463264}">
      <dgm:prSet phldrT="[Text]"/>
      <dgm:spPr/>
      <dgm:t>
        <a:bodyPr/>
        <a:lstStyle/>
        <a:p>
          <a:pPr algn="l">
            <a:buFont typeface="Wingdings" panose="05000000000000000000" pitchFamily="2" charset="2"/>
            <a:buChar char="Ø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It is a security system that allows users to unlock access using hand gestures instead of passwords or PINs.</a:t>
          </a:r>
          <a:endParaRPr lang="en-IN" dirty="0"/>
        </a:p>
      </dgm:t>
    </dgm:pt>
    <dgm:pt modelId="{ECFE278B-2D68-41D4-AFCA-1AD4235C786F}" type="parTrans" cxnId="{EA7C6120-22DA-4D7A-B33D-CA1DD924FCFA}">
      <dgm:prSet/>
      <dgm:spPr/>
      <dgm:t>
        <a:bodyPr/>
        <a:lstStyle/>
        <a:p>
          <a:endParaRPr lang="en-IN"/>
        </a:p>
      </dgm:t>
    </dgm:pt>
    <dgm:pt modelId="{111EC1B7-0F53-411A-A5A8-D15CFB8EFB30}" type="sibTrans" cxnId="{EA7C6120-22DA-4D7A-B33D-CA1DD924FCFA}">
      <dgm:prSet/>
      <dgm:spPr/>
      <dgm:t>
        <a:bodyPr/>
        <a:lstStyle/>
        <a:p>
          <a:endParaRPr lang="en-IN"/>
        </a:p>
      </dgm:t>
    </dgm:pt>
    <dgm:pt modelId="{7AD158ED-6AEB-43A2-AB6F-E1D500D3E7E9}">
      <dgm:prSet phldrT="[Text]"/>
      <dgm:spPr/>
      <dgm:t>
        <a:bodyPr/>
        <a:lstStyle/>
        <a:p>
          <a:pPr algn="l">
            <a:buFont typeface="Wingdings" panose="05000000000000000000" pitchFamily="2" charset="2"/>
            <a:buChar char="Ø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The system works by detecting invisible directional gestures using a gesture sensor connected to an Arduino Uno microcontroller.</a:t>
          </a:r>
          <a:endParaRPr lang="en-IN" dirty="0"/>
        </a:p>
      </dgm:t>
    </dgm:pt>
    <dgm:pt modelId="{1A7F647C-118C-4FEF-8032-5C85253DA2D3}" type="parTrans" cxnId="{08468122-E02B-4CA5-9C45-3809DE4C921E}">
      <dgm:prSet/>
      <dgm:spPr/>
      <dgm:t>
        <a:bodyPr/>
        <a:lstStyle/>
        <a:p>
          <a:endParaRPr lang="en-IN"/>
        </a:p>
      </dgm:t>
    </dgm:pt>
    <dgm:pt modelId="{4F32E2E9-641B-422D-82E5-3C3D73416B49}" type="sibTrans" cxnId="{08468122-E02B-4CA5-9C45-3809DE4C921E}">
      <dgm:prSet/>
      <dgm:spPr/>
      <dgm:t>
        <a:bodyPr/>
        <a:lstStyle/>
        <a:p>
          <a:endParaRPr lang="en-IN"/>
        </a:p>
      </dgm:t>
    </dgm:pt>
    <dgm:pt modelId="{BD7BE2BA-522B-40A9-9189-88BB66712137}" type="pres">
      <dgm:prSet presAssocID="{6E7FBC5D-D4FE-47D6-9B4F-EE4965592B33}" presName="linearFlow" presStyleCnt="0">
        <dgm:presLayoutVars>
          <dgm:dir/>
          <dgm:resizeHandles val="exact"/>
        </dgm:presLayoutVars>
      </dgm:prSet>
      <dgm:spPr/>
    </dgm:pt>
    <dgm:pt modelId="{E1B1FC78-EB72-4A33-B31D-4AB2041E4262}" type="pres">
      <dgm:prSet presAssocID="{4A92976C-B70C-485C-AF81-F3211F3B55F9}" presName="composite" presStyleCnt="0"/>
      <dgm:spPr/>
    </dgm:pt>
    <dgm:pt modelId="{E9B50E07-6281-46FE-8315-6E179CCDE175}" type="pres">
      <dgm:prSet presAssocID="{4A92976C-B70C-485C-AF81-F3211F3B55F9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36000" r="-136000"/>
          </a:stretch>
        </a:blipFill>
      </dgm:spPr>
    </dgm:pt>
    <dgm:pt modelId="{66375F66-1A41-46FB-9663-CBE521BB9785}" type="pres">
      <dgm:prSet presAssocID="{4A92976C-B70C-485C-AF81-F3211F3B55F9}" presName="txShp" presStyleLbl="node1" presStyleIdx="0" presStyleCnt="3">
        <dgm:presLayoutVars>
          <dgm:bulletEnabled val="1"/>
        </dgm:presLayoutVars>
      </dgm:prSet>
      <dgm:spPr/>
    </dgm:pt>
    <dgm:pt modelId="{F5C1D620-0BC0-4BC6-893F-1C9F8D84137A}" type="pres">
      <dgm:prSet presAssocID="{0A497ECF-FB36-4097-9719-5B51BD003496}" presName="spacing" presStyleCnt="0"/>
      <dgm:spPr/>
    </dgm:pt>
    <dgm:pt modelId="{F9ACE1E8-ADA4-4B71-897C-4668C8FA7378}" type="pres">
      <dgm:prSet presAssocID="{2A46117F-313D-47CF-8C9D-B87D31463264}" presName="composite" presStyleCnt="0"/>
      <dgm:spPr/>
    </dgm:pt>
    <dgm:pt modelId="{32A0D243-2E8C-442F-8E6E-4F3E691D846B}" type="pres">
      <dgm:prSet presAssocID="{2A46117F-313D-47CF-8C9D-B87D31463264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2000" r="-12000"/>
          </a:stretch>
        </a:blipFill>
      </dgm:spPr>
    </dgm:pt>
    <dgm:pt modelId="{28A65217-4320-44D9-8444-7D8C5B5FC091}" type="pres">
      <dgm:prSet presAssocID="{2A46117F-313D-47CF-8C9D-B87D31463264}" presName="txShp" presStyleLbl="node1" presStyleIdx="1" presStyleCnt="3">
        <dgm:presLayoutVars>
          <dgm:bulletEnabled val="1"/>
        </dgm:presLayoutVars>
      </dgm:prSet>
      <dgm:spPr/>
    </dgm:pt>
    <dgm:pt modelId="{F67ED919-36D1-4471-85BF-93E390D701B7}" type="pres">
      <dgm:prSet presAssocID="{111EC1B7-0F53-411A-A5A8-D15CFB8EFB30}" presName="spacing" presStyleCnt="0"/>
      <dgm:spPr/>
    </dgm:pt>
    <dgm:pt modelId="{2A47BE83-A881-46A3-B300-54CD3CF756FE}" type="pres">
      <dgm:prSet presAssocID="{7AD158ED-6AEB-43A2-AB6F-E1D500D3E7E9}" presName="composite" presStyleCnt="0"/>
      <dgm:spPr/>
    </dgm:pt>
    <dgm:pt modelId="{0E1AA2E9-657C-4121-95DB-7F361150F86A}" type="pres">
      <dgm:prSet presAssocID="{7AD158ED-6AEB-43A2-AB6F-E1D500D3E7E9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7000" r="-7000"/>
          </a:stretch>
        </a:blipFill>
      </dgm:spPr>
    </dgm:pt>
    <dgm:pt modelId="{8E8BC3ED-5186-4091-B801-0103377F4C5F}" type="pres">
      <dgm:prSet presAssocID="{7AD158ED-6AEB-43A2-AB6F-E1D500D3E7E9}" presName="txShp" presStyleLbl="node1" presStyleIdx="2" presStyleCnt="3">
        <dgm:presLayoutVars>
          <dgm:bulletEnabled val="1"/>
        </dgm:presLayoutVars>
      </dgm:prSet>
      <dgm:spPr/>
    </dgm:pt>
  </dgm:ptLst>
  <dgm:cxnLst>
    <dgm:cxn modelId="{4F5E1705-F232-4031-B91C-41EEC449E99C}" type="presOf" srcId="{7AD158ED-6AEB-43A2-AB6F-E1D500D3E7E9}" destId="{8E8BC3ED-5186-4091-B801-0103377F4C5F}" srcOrd="0" destOrd="0" presId="urn:microsoft.com/office/officeart/2005/8/layout/vList3"/>
    <dgm:cxn modelId="{EA7C6120-22DA-4D7A-B33D-CA1DD924FCFA}" srcId="{6E7FBC5D-D4FE-47D6-9B4F-EE4965592B33}" destId="{2A46117F-313D-47CF-8C9D-B87D31463264}" srcOrd="1" destOrd="0" parTransId="{ECFE278B-2D68-41D4-AFCA-1AD4235C786F}" sibTransId="{111EC1B7-0F53-411A-A5A8-D15CFB8EFB30}"/>
    <dgm:cxn modelId="{08468122-E02B-4CA5-9C45-3809DE4C921E}" srcId="{6E7FBC5D-D4FE-47D6-9B4F-EE4965592B33}" destId="{7AD158ED-6AEB-43A2-AB6F-E1D500D3E7E9}" srcOrd="2" destOrd="0" parTransId="{1A7F647C-118C-4FEF-8032-5C85253DA2D3}" sibTransId="{4F32E2E9-641B-422D-82E5-3C3D73416B49}"/>
    <dgm:cxn modelId="{7BF57C26-7121-4299-B3E8-589B0574B411}" srcId="{6E7FBC5D-D4FE-47D6-9B4F-EE4965592B33}" destId="{4A92976C-B70C-485C-AF81-F3211F3B55F9}" srcOrd="0" destOrd="0" parTransId="{B5FC2724-5CFE-443D-AF4F-BABED83F73A8}" sibTransId="{0A497ECF-FB36-4097-9719-5B51BD003496}"/>
    <dgm:cxn modelId="{F3A5EA32-21BD-4C95-AC80-DD26A2328E5D}" type="presOf" srcId="{6E7FBC5D-D4FE-47D6-9B4F-EE4965592B33}" destId="{BD7BE2BA-522B-40A9-9189-88BB66712137}" srcOrd="0" destOrd="0" presId="urn:microsoft.com/office/officeart/2005/8/layout/vList3"/>
    <dgm:cxn modelId="{49846670-0EDD-44FF-9D0F-1F4F49367D0B}" type="presOf" srcId="{4A92976C-B70C-485C-AF81-F3211F3B55F9}" destId="{66375F66-1A41-46FB-9663-CBE521BB9785}" srcOrd="0" destOrd="0" presId="urn:microsoft.com/office/officeart/2005/8/layout/vList3"/>
    <dgm:cxn modelId="{89CB32BB-F821-4F6C-AC4C-DA0DCB5F7AC6}" type="presOf" srcId="{2A46117F-313D-47CF-8C9D-B87D31463264}" destId="{28A65217-4320-44D9-8444-7D8C5B5FC091}" srcOrd="0" destOrd="0" presId="urn:microsoft.com/office/officeart/2005/8/layout/vList3"/>
    <dgm:cxn modelId="{120EE4B0-8C20-48F5-9AD9-F956B04D30CD}" type="presParOf" srcId="{BD7BE2BA-522B-40A9-9189-88BB66712137}" destId="{E1B1FC78-EB72-4A33-B31D-4AB2041E4262}" srcOrd="0" destOrd="0" presId="urn:microsoft.com/office/officeart/2005/8/layout/vList3"/>
    <dgm:cxn modelId="{F5EBEC81-823B-4258-A8A9-3196E6AFA5A6}" type="presParOf" srcId="{E1B1FC78-EB72-4A33-B31D-4AB2041E4262}" destId="{E9B50E07-6281-46FE-8315-6E179CCDE175}" srcOrd="0" destOrd="0" presId="urn:microsoft.com/office/officeart/2005/8/layout/vList3"/>
    <dgm:cxn modelId="{739269AB-D82E-4172-9902-0A29351703EB}" type="presParOf" srcId="{E1B1FC78-EB72-4A33-B31D-4AB2041E4262}" destId="{66375F66-1A41-46FB-9663-CBE521BB9785}" srcOrd="1" destOrd="0" presId="urn:microsoft.com/office/officeart/2005/8/layout/vList3"/>
    <dgm:cxn modelId="{07C9E552-6D48-405E-8D51-95FF1E473651}" type="presParOf" srcId="{BD7BE2BA-522B-40A9-9189-88BB66712137}" destId="{F5C1D620-0BC0-4BC6-893F-1C9F8D84137A}" srcOrd="1" destOrd="0" presId="urn:microsoft.com/office/officeart/2005/8/layout/vList3"/>
    <dgm:cxn modelId="{7695F11D-C15E-4E48-BC12-3BD868A65D66}" type="presParOf" srcId="{BD7BE2BA-522B-40A9-9189-88BB66712137}" destId="{F9ACE1E8-ADA4-4B71-897C-4668C8FA7378}" srcOrd="2" destOrd="0" presId="urn:microsoft.com/office/officeart/2005/8/layout/vList3"/>
    <dgm:cxn modelId="{52163CE2-3890-486C-91A2-0055F7B53949}" type="presParOf" srcId="{F9ACE1E8-ADA4-4B71-897C-4668C8FA7378}" destId="{32A0D243-2E8C-442F-8E6E-4F3E691D846B}" srcOrd="0" destOrd="0" presId="urn:microsoft.com/office/officeart/2005/8/layout/vList3"/>
    <dgm:cxn modelId="{009D7671-39DE-474B-91D2-4EEE2BF342BF}" type="presParOf" srcId="{F9ACE1E8-ADA4-4B71-897C-4668C8FA7378}" destId="{28A65217-4320-44D9-8444-7D8C5B5FC091}" srcOrd="1" destOrd="0" presId="urn:microsoft.com/office/officeart/2005/8/layout/vList3"/>
    <dgm:cxn modelId="{D1181E8E-7F7C-4A4C-BA49-C312CA33C2D8}" type="presParOf" srcId="{BD7BE2BA-522B-40A9-9189-88BB66712137}" destId="{F67ED919-36D1-4471-85BF-93E390D701B7}" srcOrd="3" destOrd="0" presId="urn:microsoft.com/office/officeart/2005/8/layout/vList3"/>
    <dgm:cxn modelId="{CE7A1EAA-7770-4533-9CB2-412FD5634A99}" type="presParOf" srcId="{BD7BE2BA-522B-40A9-9189-88BB66712137}" destId="{2A47BE83-A881-46A3-B300-54CD3CF756FE}" srcOrd="4" destOrd="0" presId="urn:microsoft.com/office/officeart/2005/8/layout/vList3"/>
    <dgm:cxn modelId="{CC9C36D9-78AE-4DAE-BBC4-F8A3C542DA0B}" type="presParOf" srcId="{2A47BE83-A881-46A3-B300-54CD3CF756FE}" destId="{0E1AA2E9-657C-4121-95DB-7F361150F86A}" srcOrd="0" destOrd="0" presId="urn:microsoft.com/office/officeart/2005/8/layout/vList3"/>
    <dgm:cxn modelId="{55A26F49-A064-49AD-B988-A38964181357}" type="presParOf" srcId="{2A47BE83-A881-46A3-B300-54CD3CF756FE}" destId="{8E8BC3ED-5186-4091-B801-0103377F4C5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95FAE9-B3D0-4E73-A4FD-BF345E21988E}" type="doc">
      <dgm:prSet loTypeId="urn:microsoft.com/office/officeart/2005/8/layout/chevron2" loCatId="list" qsTypeId="urn:microsoft.com/office/officeart/2005/8/quickstyle/3d1" qsCatId="3D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353E1B1F-B9F6-4BFF-961E-A89B770BC1DB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US" sz="1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500" b="1" dirty="0">
              <a:latin typeface="Times New Roman" panose="02020603050405020304" pitchFamily="18" charset="0"/>
              <a:cs typeface="Times New Roman" panose="02020603050405020304" pitchFamily="18" charset="0"/>
            </a:rPr>
            <a:t>Password Issues</a:t>
          </a:r>
          <a:endParaRPr lang="en-IN" sz="1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CD2CD6-89CD-45CF-AA11-5DA0FD5D7E3B}" type="parTrans" cxnId="{62F620F3-D007-4AF1-852B-E7DDC66E470B}">
      <dgm:prSet/>
      <dgm:spPr/>
      <dgm:t>
        <a:bodyPr/>
        <a:lstStyle/>
        <a:p>
          <a:endParaRPr lang="en-IN"/>
        </a:p>
      </dgm:t>
    </dgm:pt>
    <dgm:pt modelId="{EED317A0-8131-4C59-BE84-CC44999E1B62}" type="sibTrans" cxnId="{62F620F3-D007-4AF1-852B-E7DDC66E470B}">
      <dgm:prSet/>
      <dgm:spPr/>
      <dgm:t>
        <a:bodyPr/>
        <a:lstStyle/>
        <a:p>
          <a:endParaRPr lang="en-IN"/>
        </a:p>
      </dgm:t>
    </dgm:pt>
    <dgm:pt modelId="{185E6C1D-E1A6-47E3-9AF8-1EB484F047E0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Easily hackable, guessable, and prone to shoulder surfing.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83937D-8E28-4E5A-8DD7-477DD965B865}" type="parTrans" cxnId="{AEE58CE5-2A87-438B-AB79-CE247494C013}">
      <dgm:prSet/>
      <dgm:spPr/>
      <dgm:t>
        <a:bodyPr/>
        <a:lstStyle/>
        <a:p>
          <a:endParaRPr lang="en-IN"/>
        </a:p>
      </dgm:t>
    </dgm:pt>
    <dgm:pt modelId="{74C8E00E-8337-430C-A9BF-024CC421D966}" type="sibTrans" cxnId="{AEE58CE5-2A87-438B-AB79-CE247494C013}">
      <dgm:prSet/>
      <dgm:spPr/>
      <dgm:t>
        <a:bodyPr/>
        <a:lstStyle/>
        <a:p>
          <a:endParaRPr lang="en-IN"/>
        </a:p>
      </dgm:t>
    </dgm:pt>
    <dgm:pt modelId="{39DC9F80-5D59-4D7E-8EAC-620D2BCD6F01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IN" sz="1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IN" sz="1500" b="1" dirty="0">
              <a:latin typeface="Times New Roman" panose="02020603050405020304" pitchFamily="18" charset="0"/>
              <a:cs typeface="Times New Roman" panose="02020603050405020304" pitchFamily="18" charset="0"/>
            </a:rPr>
            <a:t>Finger        print </a:t>
          </a:r>
        </a:p>
      </dgm:t>
    </dgm:pt>
    <dgm:pt modelId="{41C32952-DDC7-4361-81AC-AD9749D1C96E}" type="parTrans" cxnId="{8A3D21AC-8C62-41D2-BFF3-232AB0916FE4}">
      <dgm:prSet/>
      <dgm:spPr/>
      <dgm:t>
        <a:bodyPr/>
        <a:lstStyle/>
        <a:p>
          <a:endParaRPr lang="en-IN"/>
        </a:p>
      </dgm:t>
    </dgm:pt>
    <dgm:pt modelId="{9F7C6DF9-7FCB-4C3B-9B5A-B9F7F627119B}" type="sibTrans" cxnId="{8A3D21AC-8C62-41D2-BFF3-232AB0916FE4}">
      <dgm:prSet/>
      <dgm:spPr/>
      <dgm:t>
        <a:bodyPr/>
        <a:lstStyle/>
        <a:p>
          <a:endParaRPr lang="en-IN"/>
        </a:p>
      </dgm:t>
    </dgm:pt>
    <dgm:pt modelId="{F8E3DEBE-AD3F-4495-9C96-8375421018C0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Fails with wet, dirty, or damaged fingers and requires physical touch.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C0B614-D16D-493A-8BC4-219F802C50DF}" type="parTrans" cxnId="{62AE2E0D-603C-4747-9833-CDBF00F08ED3}">
      <dgm:prSet/>
      <dgm:spPr/>
      <dgm:t>
        <a:bodyPr/>
        <a:lstStyle/>
        <a:p>
          <a:endParaRPr lang="en-IN"/>
        </a:p>
      </dgm:t>
    </dgm:pt>
    <dgm:pt modelId="{9AD3735C-1F3C-4B5F-B8EC-52A48662DF5A}" type="sibTrans" cxnId="{62AE2E0D-603C-4747-9833-CDBF00F08ED3}">
      <dgm:prSet/>
      <dgm:spPr/>
      <dgm:t>
        <a:bodyPr/>
        <a:lstStyle/>
        <a:p>
          <a:endParaRPr lang="en-IN"/>
        </a:p>
      </dgm:t>
    </dgm:pt>
    <dgm:pt modelId="{53727143-1CF1-404D-89EB-BD177FB051DD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IN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Face Recognition</a:t>
          </a:r>
        </a:p>
      </dgm:t>
    </dgm:pt>
    <dgm:pt modelId="{AE99FDED-19A1-4D8C-93DE-A758DADF4C33}" type="parTrans" cxnId="{53EEE088-E7A6-405B-A967-DD753B929905}">
      <dgm:prSet/>
      <dgm:spPr/>
      <dgm:t>
        <a:bodyPr/>
        <a:lstStyle/>
        <a:p>
          <a:endParaRPr lang="en-IN"/>
        </a:p>
      </dgm:t>
    </dgm:pt>
    <dgm:pt modelId="{835AB248-2E26-492A-BAC3-A716B0F26A6D}" type="sibTrans" cxnId="{53EEE088-E7A6-405B-A967-DD753B929905}">
      <dgm:prSet/>
      <dgm:spPr/>
      <dgm:t>
        <a:bodyPr/>
        <a:lstStyle/>
        <a:p>
          <a:endParaRPr lang="en-IN"/>
        </a:p>
      </dgm:t>
    </dgm:pt>
    <dgm:pt modelId="{E7C4E6D6-DE62-4C4B-BECB-C8A7A261FE6B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Affected by lighting, masks, angles, and poses privacy risks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5B5822-78A3-4EA2-A82C-112A2BDA5664}" type="parTrans" cxnId="{83E84AE1-5A74-44E9-BE7A-06A39D5724F7}">
      <dgm:prSet/>
      <dgm:spPr/>
      <dgm:t>
        <a:bodyPr/>
        <a:lstStyle/>
        <a:p>
          <a:endParaRPr lang="en-IN"/>
        </a:p>
      </dgm:t>
    </dgm:pt>
    <dgm:pt modelId="{114D413B-A806-443C-B6ED-A36655853C99}" type="sibTrans" cxnId="{83E84AE1-5A74-44E9-BE7A-06A39D5724F7}">
      <dgm:prSet/>
      <dgm:spPr/>
      <dgm:t>
        <a:bodyPr/>
        <a:lstStyle/>
        <a:p>
          <a:endParaRPr lang="en-IN"/>
        </a:p>
      </dgm:t>
    </dgm:pt>
    <dgm:pt modelId="{EEBD0DD4-2DEC-43EC-AF3D-7195EFDB5620}">
      <dgm:prSet custT="1"/>
      <dgm:spPr>
        <a:solidFill>
          <a:schemeClr val="accent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IN" sz="1500" b="1" dirty="0">
              <a:latin typeface="Times New Roman" panose="02020603050405020304" pitchFamily="18" charset="0"/>
              <a:cs typeface="Times New Roman" panose="02020603050405020304" pitchFamily="18" charset="0"/>
            </a:rPr>
            <a:t>Iris Detection </a:t>
          </a:r>
        </a:p>
      </dgm:t>
    </dgm:pt>
    <dgm:pt modelId="{E572776F-3A79-4A27-8C53-EC0BF24F568D}" type="parTrans" cxnId="{68AA5625-8E56-4A1B-BE3E-79C831885B8E}">
      <dgm:prSet/>
      <dgm:spPr/>
      <dgm:t>
        <a:bodyPr/>
        <a:lstStyle/>
        <a:p>
          <a:endParaRPr lang="en-IN"/>
        </a:p>
      </dgm:t>
    </dgm:pt>
    <dgm:pt modelId="{F323464E-F232-4596-8984-574EC5790308}" type="sibTrans" cxnId="{68AA5625-8E56-4A1B-BE3E-79C831885B8E}">
      <dgm:prSet/>
      <dgm:spPr/>
      <dgm:t>
        <a:bodyPr/>
        <a:lstStyle/>
        <a:p>
          <a:endParaRPr lang="en-IN"/>
        </a:p>
      </dgm:t>
    </dgm:pt>
    <dgm:pt modelId="{0B6F8A7A-7F10-45DF-9F8D-08EF0224ACA0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Needs the user to be very close, struggles with eyeglasses, reflections, and feels uncomfortable for many users.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E099A4-005B-4517-9FA3-B33B66D7BE7A}" type="parTrans" cxnId="{DB4E927C-E3D5-4277-918A-279772668926}">
      <dgm:prSet/>
      <dgm:spPr/>
      <dgm:t>
        <a:bodyPr/>
        <a:lstStyle/>
        <a:p>
          <a:endParaRPr lang="en-IN"/>
        </a:p>
      </dgm:t>
    </dgm:pt>
    <dgm:pt modelId="{8A435772-680E-4E73-8A57-C42AC3A41442}" type="sibTrans" cxnId="{DB4E927C-E3D5-4277-918A-279772668926}">
      <dgm:prSet/>
      <dgm:spPr/>
      <dgm:t>
        <a:bodyPr/>
        <a:lstStyle/>
        <a:p>
          <a:endParaRPr lang="en-IN"/>
        </a:p>
      </dgm:t>
    </dgm:pt>
    <dgm:pt modelId="{9209EFBF-55CE-440B-8A1C-1ED3160F8A53}" type="pres">
      <dgm:prSet presAssocID="{A795FAE9-B3D0-4E73-A4FD-BF345E21988E}" presName="linearFlow" presStyleCnt="0">
        <dgm:presLayoutVars>
          <dgm:dir/>
          <dgm:animLvl val="lvl"/>
          <dgm:resizeHandles val="exact"/>
        </dgm:presLayoutVars>
      </dgm:prSet>
      <dgm:spPr/>
    </dgm:pt>
    <dgm:pt modelId="{0B1FB97A-B064-446B-B23F-6C696D51871D}" type="pres">
      <dgm:prSet presAssocID="{353E1B1F-B9F6-4BFF-961E-A89B770BC1DB}" presName="composite" presStyleCnt="0"/>
      <dgm:spPr/>
    </dgm:pt>
    <dgm:pt modelId="{C887559A-D421-45C2-92A8-735807705F0F}" type="pres">
      <dgm:prSet presAssocID="{353E1B1F-B9F6-4BFF-961E-A89B770BC1DB}" presName="parentText" presStyleLbl="alignNode1" presStyleIdx="0" presStyleCnt="4" custLinFactNeighborY="0">
        <dgm:presLayoutVars>
          <dgm:chMax val="1"/>
          <dgm:bulletEnabled val="1"/>
        </dgm:presLayoutVars>
      </dgm:prSet>
      <dgm:spPr/>
    </dgm:pt>
    <dgm:pt modelId="{034B37A9-3F0B-41E9-AE3C-D639F4BD8157}" type="pres">
      <dgm:prSet presAssocID="{353E1B1F-B9F6-4BFF-961E-A89B770BC1DB}" presName="descendantText" presStyleLbl="alignAcc1" presStyleIdx="0" presStyleCnt="4">
        <dgm:presLayoutVars>
          <dgm:bulletEnabled val="1"/>
        </dgm:presLayoutVars>
      </dgm:prSet>
      <dgm:spPr/>
    </dgm:pt>
    <dgm:pt modelId="{3B795FCE-5C55-4074-9EE9-15A5EB291325}" type="pres">
      <dgm:prSet presAssocID="{EED317A0-8131-4C59-BE84-CC44999E1B62}" presName="sp" presStyleCnt="0"/>
      <dgm:spPr/>
    </dgm:pt>
    <dgm:pt modelId="{F2A8475B-79B7-468D-990C-3AC849A50561}" type="pres">
      <dgm:prSet presAssocID="{39DC9F80-5D59-4D7E-8EAC-620D2BCD6F01}" presName="composite" presStyleCnt="0"/>
      <dgm:spPr/>
    </dgm:pt>
    <dgm:pt modelId="{95480EDA-2329-4099-8EC8-8BFFD2238DF3}" type="pres">
      <dgm:prSet presAssocID="{39DC9F80-5D59-4D7E-8EAC-620D2BCD6F01}" presName="parentText" presStyleLbl="alignNode1" presStyleIdx="1" presStyleCnt="4" custLinFactNeighborY="0">
        <dgm:presLayoutVars>
          <dgm:chMax val="1"/>
          <dgm:bulletEnabled val="1"/>
        </dgm:presLayoutVars>
      </dgm:prSet>
      <dgm:spPr/>
    </dgm:pt>
    <dgm:pt modelId="{72AFA23B-22A8-42C9-AB5F-4EDBAA4F61F3}" type="pres">
      <dgm:prSet presAssocID="{39DC9F80-5D59-4D7E-8EAC-620D2BCD6F01}" presName="descendantText" presStyleLbl="alignAcc1" presStyleIdx="1" presStyleCnt="4">
        <dgm:presLayoutVars>
          <dgm:bulletEnabled val="1"/>
        </dgm:presLayoutVars>
      </dgm:prSet>
      <dgm:spPr/>
    </dgm:pt>
    <dgm:pt modelId="{51244E35-2D1C-4685-AA98-825C34874CAD}" type="pres">
      <dgm:prSet presAssocID="{9F7C6DF9-7FCB-4C3B-9B5A-B9F7F627119B}" presName="sp" presStyleCnt="0"/>
      <dgm:spPr/>
    </dgm:pt>
    <dgm:pt modelId="{77063765-0009-4F3D-8720-E998D9705546}" type="pres">
      <dgm:prSet presAssocID="{53727143-1CF1-404D-89EB-BD177FB051DD}" presName="composite" presStyleCnt="0"/>
      <dgm:spPr/>
    </dgm:pt>
    <dgm:pt modelId="{B9D16EF2-242B-45E4-A170-3757BE332081}" type="pres">
      <dgm:prSet presAssocID="{53727143-1CF1-404D-89EB-BD177FB051DD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26C43196-82B7-4B9A-B65C-C091DCC017F0}" type="pres">
      <dgm:prSet presAssocID="{53727143-1CF1-404D-89EB-BD177FB051DD}" presName="descendantText" presStyleLbl="alignAcc1" presStyleIdx="2" presStyleCnt="4" custLinFactNeighborY="0">
        <dgm:presLayoutVars>
          <dgm:bulletEnabled val="1"/>
        </dgm:presLayoutVars>
      </dgm:prSet>
      <dgm:spPr/>
    </dgm:pt>
    <dgm:pt modelId="{9AD31B05-FC92-43BD-9D06-0312F75C91E2}" type="pres">
      <dgm:prSet presAssocID="{835AB248-2E26-492A-BAC3-A716B0F26A6D}" presName="sp" presStyleCnt="0"/>
      <dgm:spPr/>
    </dgm:pt>
    <dgm:pt modelId="{339E64EE-6CBE-4E97-B518-B137175F8C37}" type="pres">
      <dgm:prSet presAssocID="{EEBD0DD4-2DEC-43EC-AF3D-7195EFDB5620}" presName="composite" presStyleCnt="0"/>
      <dgm:spPr/>
    </dgm:pt>
    <dgm:pt modelId="{EC39564E-13E9-4CDC-A4F9-9EF5666661E8}" type="pres">
      <dgm:prSet presAssocID="{EEBD0DD4-2DEC-43EC-AF3D-7195EFDB5620}" presName="parentText" presStyleLbl="alignNode1" presStyleIdx="3" presStyleCnt="4" custLinFactNeighborY="0">
        <dgm:presLayoutVars>
          <dgm:chMax val="1"/>
          <dgm:bulletEnabled val="1"/>
        </dgm:presLayoutVars>
      </dgm:prSet>
      <dgm:spPr/>
    </dgm:pt>
    <dgm:pt modelId="{BC434577-E868-4914-820A-132D0182B0B3}" type="pres">
      <dgm:prSet presAssocID="{EEBD0DD4-2DEC-43EC-AF3D-7195EFDB5620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62AE2E0D-603C-4747-9833-CDBF00F08ED3}" srcId="{39DC9F80-5D59-4D7E-8EAC-620D2BCD6F01}" destId="{F8E3DEBE-AD3F-4495-9C96-8375421018C0}" srcOrd="0" destOrd="0" parTransId="{40C0B614-D16D-493A-8BC4-219F802C50DF}" sibTransId="{9AD3735C-1F3C-4B5F-B8EC-52A48662DF5A}"/>
    <dgm:cxn modelId="{F3D83914-804D-417C-AB12-05122F7577B7}" type="presOf" srcId="{F8E3DEBE-AD3F-4495-9C96-8375421018C0}" destId="{72AFA23B-22A8-42C9-AB5F-4EDBAA4F61F3}" srcOrd="0" destOrd="0" presId="urn:microsoft.com/office/officeart/2005/8/layout/chevron2"/>
    <dgm:cxn modelId="{85BFD715-B3CF-4087-A097-4B6C1B4EF447}" type="presOf" srcId="{39DC9F80-5D59-4D7E-8EAC-620D2BCD6F01}" destId="{95480EDA-2329-4099-8EC8-8BFFD2238DF3}" srcOrd="0" destOrd="0" presId="urn:microsoft.com/office/officeart/2005/8/layout/chevron2"/>
    <dgm:cxn modelId="{BD1E681E-A177-4BEB-A391-18244946A550}" type="presOf" srcId="{A795FAE9-B3D0-4E73-A4FD-BF345E21988E}" destId="{9209EFBF-55CE-440B-8A1C-1ED3160F8A53}" srcOrd="0" destOrd="0" presId="urn:microsoft.com/office/officeart/2005/8/layout/chevron2"/>
    <dgm:cxn modelId="{68AA5625-8E56-4A1B-BE3E-79C831885B8E}" srcId="{A795FAE9-B3D0-4E73-A4FD-BF345E21988E}" destId="{EEBD0DD4-2DEC-43EC-AF3D-7195EFDB5620}" srcOrd="3" destOrd="0" parTransId="{E572776F-3A79-4A27-8C53-EC0BF24F568D}" sibTransId="{F323464E-F232-4596-8984-574EC5790308}"/>
    <dgm:cxn modelId="{D6F0B83D-48A1-4D21-8536-135DD01229DB}" type="presOf" srcId="{185E6C1D-E1A6-47E3-9AF8-1EB484F047E0}" destId="{034B37A9-3F0B-41E9-AE3C-D639F4BD8157}" srcOrd="0" destOrd="0" presId="urn:microsoft.com/office/officeart/2005/8/layout/chevron2"/>
    <dgm:cxn modelId="{DB4E927C-E3D5-4277-918A-279772668926}" srcId="{EEBD0DD4-2DEC-43EC-AF3D-7195EFDB5620}" destId="{0B6F8A7A-7F10-45DF-9F8D-08EF0224ACA0}" srcOrd="0" destOrd="0" parTransId="{11E099A4-005B-4517-9FA3-B33B66D7BE7A}" sibTransId="{8A435772-680E-4E73-8A57-C42AC3A41442}"/>
    <dgm:cxn modelId="{53EEE088-E7A6-405B-A967-DD753B929905}" srcId="{A795FAE9-B3D0-4E73-A4FD-BF345E21988E}" destId="{53727143-1CF1-404D-89EB-BD177FB051DD}" srcOrd="2" destOrd="0" parTransId="{AE99FDED-19A1-4D8C-93DE-A758DADF4C33}" sibTransId="{835AB248-2E26-492A-BAC3-A716B0F26A6D}"/>
    <dgm:cxn modelId="{8A3D21AC-8C62-41D2-BFF3-232AB0916FE4}" srcId="{A795FAE9-B3D0-4E73-A4FD-BF345E21988E}" destId="{39DC9F80-5D59-4D7E-8EAC-620D2BCD6F01}" srcOrd="1" destOrd="0" parTransId="{41C32952-DDC7-4361-81AC-AD9749D1C96E}" sibTransId="{9F7C6DF9-7FCB-4C3B-9B5A-B9F7F627119B}"/>
    <dgm:cxn modelId="{4D413ABF-FBE4-4E8A-BA8C-D1930E145951}" type="presOf" srcId="{353E1B1F-B9F6-4BFF-961E-A89B770BC1DB}" destId="{C887559A-D421-45C2-92A8-735807705F0F}" srcOrd="0" destOrd="0" presId="urn:microsoft.com/office/officeart/2005/8/layout/chevron2"/>
    <dgm:cxn modelId="{32AA54CA-BC89-4569-8CC6-4B99B7593407}" type="presOf" srcId="{0B6F8A7A-7F10-45DF-9F8D-08EF0224ACA0}" destId="{BC434577-E868-4914-820A-132D0182B0B3}" srcOrd="0" destOrd="0" presId="urn:microsoft.com/office/officeart/2005/8/layout/chevron2"/>
    <dgm:cxn modelId="{83E84AE1-5A74-44E9-BE7A-06A39D5724F7}" srcId="{53727143-1CF1-404D-89EB-BD177FB051DD}" destId="{E7C4E6D6-DE62-4C4B-BECB-C8A7A261FE6B}" srcOrd="0" destOrd="0" parTransId="{5D5B5822-78A3-4EA2-A82C-112A2BDA5664}" sibTransId="{114D413B-A806-443C-B6ED-A36655853C99}"/>
    <dgm:cxn modelId="{AEE58CE5-2A87-438B-AB79-CE247494C013}" srcId="{353E1B1F-B9F6-4BFF-961E-A89B770BC1DB}" destId="{185E6C1D-E1A6-47E3-9AF8-1EB484F047E0}" srcOrd="0" destOrd="0" parTransId="{9183937D-8E28-4E5A-8DD7-477DD965B865}" sibTransId="{74C8E00E-8337-430C-A9BF-024CC421D966}"/>
    <dgm:cxn modelId="{E2E86DEC-2604-4491-A24A-03952F6C0664}" type="presOf" srcId="{EEBD0DD4-2DEC-43EC-AF3D-7195EFDB5620}" destId="{EC39564E-13E9-4CDC-A4F9-9EF5666661E8}" srcOrd="0" destOrd="0" presId="urn:microsoft.com/office/officeart/2005/8/layout/chevron2"/>
    <dgm:cxn modelId="{62F620F3-D007-4AF1-852B-E7DDC66E470B}" srcId="{A795FAE9-B3D0-4E73-A4FD-BF345E21988E}" destId="{353E1B1F-B9F6-4BFF-961E-A89B770BC1DB}" srcOrd="0" destOrd="0" parTransId="{38CD2CD6-89CD-45CF-AA11-5DA0FD5D7E3B}" sibTransId="{EED317A0-8131-4C59-BE84-CC44999E1B62}"/>
    <dgm:cxn modelId="{AEC2A2FC-171C-4AC1-A50B-21CEBD76311A}" type="presOf" srcId="{53727143-1CF1-404D-89EB-BD177FB051DD}" destId="{B9D16EF2-242B-45E4-A170-3757BE332081}" srcOrd="0" destOrd="0" presId="urn:microsoft.com/office/officeart/2005/8/layout/chevron2"/>
    <dgm:cxn modelId="{7E0DB8FF-7F81-4DC2-B119-486F75A6A51B}" type="presOf" srcId="{E7C4E6D6-DE62-4C4B-BECB-C8A7A261FE6B}" destId="{26C43196-82B7-4B9A-B65C-C091DCC017F0}" srcOrd="0" destOrd="0" presId="urn:microsoft.com/office/officeart/2005/8/layout/chevron2"/>
    <dgm:cxn modelId="{4EE562D9-68C8-43C3-B7A9-4C0613D30282}" type="presParOf" srcId="{9209EFBF-55CE-440B-8A1C-1ED3160F8A53}" destId="{0B1FB97A-B064-446B-B23F-6C696D51871D}" srcOrd="0" destOrd="0" presId="urn:microsoft.com/office/officeart/2005/8/layout/chevron2"/>
    <dgm:cxn modelId="{92243433-B197-43B1-B1FA-08EF5953C154}" type="presParOf" srcId="{0B1FB97A-B064-446B-B23F-6C696D51871D}" destId="{C887559A-D421-45C2-92A8-735807705F0F}" srcOrd="0" destOrd="0" presId="urn:microsoft.com/office/officeart/2005/8/layout/chevron2"/>
    <dgm:cxn modelId="{A2B1B8BF-B7ED-48FB-89F8-537CA7CA335D}" type="presParOf" srcId="{0B1FB97A-B064-446B-B23F-6C696D51871D}" destId="{034B37A9-3F0B-41E9-AE3C-D639F4BD8157}" srcOrd="1" destOrd="0" presId="urn:microsoft.com/office/officeart/2005/8/layout/chevron2"/>
    <dgm:cxn modelId="{B5695530-8D63-45BC-9970-FFEF42651D7F}" type="presParOf" srcId="{9209EFBF-55CE-440B-8A1C-1ED3160F8A53}" destId="{3B795FCE-5C55-4074-9EE9-15A5EB291325}" srcOrd="1" destOrd="0" presId="urn:microsoft.com/office/officeart/2005/8/layout/chevron2"/>
    <dgm:cxn modelId="{3EB9C78F-781B-42C1-B658-A5734BFC23ED}" type="presParOf" srcId="{9209EFBF-55CE-440B-8A1C-1ED3160F8A53}" destId="{F2A8475B-79B7-468D-990C-3AC849A50561}" srcOrd="2" destOrd="0" presId="urn:microsoft.com/office/officeart/2005/8/layout/chevron2"/>
    <dgm:cxn modelId="{A7401BE1-A845-4E09-9489-7A1B9177F4AF}" type="presParOf" srcId="{F2A8475B-79B7-468D-990C-3AC849A50561}" destId="{95480EDA-2329-4099-8EC8-8BFFD2238DF3}" srcOrd="0" destOrd="0" presId="urn:microsoft.com/office/officeart/2005/8/layout/chevron2"/>
    <dgm:cxn modelId="{05140D22-FB26-4505-9360-0AD2CCDE6034}" type="presParOf" srcId="{F2A8475B-79B7-468D-990C-3AC849A50561}" destId="{72AFA23B-22A8-42C9-AB5F-4EDBAA4F61F3}" srcOrd="1" destOrd="0" presId="urn:microsoft.com/office/officeart/2005/8/layout/chevron2"/>
    <dgm:cxn modelId="{2296608C-4594-4542-8DCE-FAFF37235066}" type="presParOf" srcId="{9209EFBF-55CE-440B-8A1C-1ED3160F8A53}" destId="{51244E35-2D1C-4685-AA98-825C34874CAD}" srcOrd="3" destOrd="0" presId="urn:microsoft.com/office/officeart/2005/8/layout/chevron2"/>
    <dgm:cxn modelId="{DD553F26-3485-4654-8769-840DE5643E2F}" type="presParOf" srcId="{9209EFBF-55CE-440B-8A1C-1ED3160F8A53}" destId="{77063765-0009-4F3D-8720-E998D9705546}" srcOrd="4" destOrd="0" presId="urn:microsoft.com/office/officeart/2005/8/layout/chevron2"/>
    <dgm:cxn modelId="{AEB074DA-3812-403B-B365-AE6CEF076496}" type="presParOf" srcId="{77063765-0009-4F3D-8720-E998D9705546}" destId="{B9D16EF2-242B-45E4-A170-3757BE332081}" srcOrd="0" destOrd="0" presId="urn:microsoft.com/office/officeart/2005/8/layout/chevron2"/>
    <dgm:cxn modelId="{02398F53-4A1C-4E6F-8A96-DF2EADE4A18E}" type="presParOf" srcId="{77063765-0009-4F3D-8720-E998D9705546}" destId="{26C43196-82B7-4B9A-B65C-C091DCC017F0}" srcOrd="1" destOrd="0" presId="urn:microsoft.com/office/officeart/2005/8/layout/chevron2"/>
    <dgm:cxn modelId="{64F35B1F-BA83-491F-A7AE-6F9744FE1A0F}" type="presParOf" srcId="{9209EFBF-55CE-440B-8A1C-1ED3160F8A53}" destId="{9AD31B05-FC92-43BD-9D06-0312F75C91E2}" srcOrd="5" destOrd="0" presId="urn:microsoft.com/office/officeart/2005/8/layout/chevron2"/>
    <dgm:cxn modelId="{FC9FD51A-0168-4E23-A8B1-27D6F40D7FD0}" type="presParOf" srcId="{9209EFBF-55CE-440B-8A1C-1ED3160F8A53}" destId="{339E64EE-6CBE-4E97-B518-B137175F8C37}" srcOrd="6" destOrd="0" presId="urn:microsoft.com/office/officeart/2005/8/layout/chevron2"/>
    <dgm:cxn modelId="{FE203157-9DF8-4BF1-B60B-6D3840901432}" type="presParOf" srcId="{339E64EE-6CBE-4E97-B518-B137175F8C37}" destId="{EC39564E-13E9-4CDC-A4F9-9EF5666661E8}" srcOrd="0" destOrd="0" presId="urn:microsoft.com/office/officeart/2005/8/layout/chevron2"/>
    <dgm:cxn modelId="{1D3A28EE-9DF9-46B1-843D-27C04299458C}" type="presParOf" srcId="{339E64EE-6CBE-4E97-B518-B137175F8C37}" destId="{BC434577-E868-4914-820A-132D0182B0B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B811AA-C969-4ACA-AA4E-1FB7B1997C11}" type="doc">
      <dgm:prSet loTypeId="urn:microsoft.com/office/officeart/2005/8/layout/hProcess4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C60DA046-BD12-443D-84F7-539473543525}">
      <dgm:prSet phldrT="[Text]"/>
      <dgm:spPr/>
      <dgm:t>
        <a:bodyPr/>
        <a:lstStyle/>
        <a:p>
          <a:r>
            <a:rPr lang="en-IN" dirty="0"/>
            <a:t>Dynamic Hand Interaction</a:t>
          </a:r>
        </a:p>
      </dgm:t>
    </dgm:pt>
    <dgm:pt modelId="{85119A29-8DBD-4026-A743-323846310B52}" type="parTrans" cxnId="{8DEB604F-50A3-4AF4-8255-6D6648B50F91}">
      <dgm:prSet/>
      <dgm:spPr/>
      <dgm:t>
        <a:bodyPr/>
        <a:lstStyle/>
        <a:p>
          <a:endParaRPr lang="en-IN"/>
        </a:p>
      </dgm:t>
    </dgm:pt>
    <dgm:pt modelId="{7EE1267A-0F47-4A43-B49D-8CEB1142C8AD}" type="sibTrans" cxnId="{8DEB604F-50A3-4AF4-8255-6D6648B50F91}">
      <dgm:prSet/>
      <dgm:spPr/>
      <dgm:t>
        <a:bodyPr/>
        <a:lstStyle/>
        <a:p>
          <a:endParaRPr lang="en-IN"/>
        </a:p>
      </dgm:t>
    </dgm:pt>
    <dgm:pt modelId="{623A2760-8226-4796-91FA-07F3A5612AF7}">
      <dgm:prSet phldrT="[Text]" custT="1"/>
      <dgm:spPr/>
      <dgm:t>
        <a:bodyPr/>
        <a:lstStyle/>
        <a:p>
          <a:pPr algn="l"/>
          <a:r>
            <a:rPr lang="en-US" sz="2000" b="0" dirty="0">
              <a:latin typeface="Times New Roman" panose="02020603050405020304" pitchFamily="18" charset="0"/>
              <a:cs typeface="Times New Roman" panose="02020603050405020304" pitchFamily="18" charset="0"/>
            </a:rPr>
            <a:t>User performs a directional hand gesture.</a:t>
          </a:r>
          <a:endParaRPr lang="en-IN" sz="20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A6A922C-60F7-450F-9378-A920BCE6303F}" type="parTrans" cxnId="{90EAA1F0-FFC2-4335-8BB3-25E82B8D1907}">
      <dgm:prSet/>
      <dgm:spPr/>
      <dgm:t>
        <a:bodyPr/>
        <a:lstStyle/>
        <a:p>
          <a:endParaRPr lang="en-IN"/>
        </a:p>
      </dgm:t>
    </dgm:pt>
    <dgm:pt modelId="{A8CDD2C3-685A-4A25-BA76-9307CFA66A4D}" type="sibTrans" cxnId="{90EAA1F0-FFC2-4335-8BB3-25E82B8D1907}">
      <dgm:prSet/>
      <dgm:spPr/>
      <dgm:t>
        <a:bodyPr/>
        <a:lstStyle/>
        <a:p>
          <a:endParaRPr lang="en-IN"/>
        </a:p>
      </dgm:t>
    </dgm:pt>
    <dgm:pt modelId="{51D170CA-F895-47C1-AF78-6AE817C15227}">
      <dgm:prSet phldrT="[Text]"/>
      <dgm:spPr/>
      <dgm:t>
        <a:bodyPr/>
        <a:lstStyle/>
        <a:p>
          <a:r>
            <a:rPr lang="en-IN" dirty="0"/>
            <a:t>Infrared Emission </a:t>
          </a:r>
        </a:p>
      </dgm:t>
    </dgm:pt>
    <dgm:pt modelId="{DCFC77E8-F5DB-441E-B09D-C23D0206916C}" type="parTrans" cxnId="{6E64BF9A-6174-4D38-8410-1EE5472E73B9}">
      <dgm:prSet/>
      <dgm:spPr/>
      <dgm:t>
        <a:bodyPr/>
        <a:lstStyle/>
        <a:p>
          <a:endParaRPr lang="en-IN"/>
        </a:p>
      </dgm:t>
    </dgm:pt>
    <dgm:pt modelId="{4E63CCB6-2EF3-4D4A-BAE9-AE695E0529A1}" type="sibTrans" cxnId="{6E64BF9A-6174-4D38-8410-1EE5472E73B9}">
      <dgm:prSet/>
      <dgm:spPr/>
      <dgm:t>
        <a:bodyPr/>
        <a:lstStyle/>
        <a:p>
          <a:endParaRPr lang="en-IN"/>
        </a:p>
      </dgm:t>
    </dgm:pt>
    <dgm:pt modelId="{426E5053-3BFD-4885-9BEF-D54826D707DA}">
      <dgm:prSet phldrT="[Text]" custT="1"/>
      <dgm:spPr/>
      <dgm:t>
        <a:bodyPr/>
        <a:lstStyle/>
        <a:p>
          <a:r>
            <a:rPr lang="en-IN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APDS-9960 emits infrared light.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
Four photodiodes detect variation in IR reflection.</a:t>
          </a:r>
          <a:endParaRPr lang="en-IN" sz="19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94A918-8EBE-4448-8CA6-66AA30BB897D}" type="parTrans" cxnId="{6F7338A4-BDC0-404D-9700-AE40091A2218}">
      <dgm:prSet/>
      <dgm:spPr/>
      <dgm:t>
        <a:bodyPr/>
        <a:lstStyle/>
        <a:p>
          <a:endParaRPr lang="en-IN"/>
        </a:p>
      </dgm:t>
    </dgm:pt>
    <dgm:pt modelId="{3EB0952D-4F04-46D8-8FD3-548E0C6A0E34}" type="sibTrans" cxnId="{6F7338A4-BDC0-404D-9700-AE40091A2218}">
      <dgm:prSet/>
      <dgm:spPr/>
      <dgm:t>
        <a:bodyPr/>
        <a:lstStyle/>
        <a:p>
          <a:endParaRPr lang="en-IN"/>
        </a:p>
      </dgm:t>
    </dgm:pt>
    <dgm:pt modelId="{D2ED8A27-26F5-4146-B59C-E89CF2AD5118}">
      <dgm:prSet phldrT="[Text]"/>
      <dgm:spPr/>
      <dgm:t>
        <a:bodyPr/>
        <a:lstStyle/>
        <a:p>
          <a:r>
            <a:rPr lang="en-IN" dirty="0"/>
            <a:t>Gesture Interpretation</a:t>
          </a:r>
        </a:p>
      </dgm:t>
    </dgm:pt>
    <dgm:pt modelId="{BDCCC42B-A2B6-4A15-88FC-DC6F32D6F022}" type="parTrans" cxnId="{207CB143-6276-4B71-9134-23C29BF10567}">
      <dgm:prSet/>
      <dgm:spPr/>
      <dgm:t>
        <a:bodyPr/>
        <a:lstStyle/>
        <a:p>
          <a:endParaRPr lang="en-IN"/>
        </a:p>
      </dgm:t>
    </dgm:pt>
    <dgm:pt modelId="{0B593DA0-2EAC-45B6-97EB-D564F62A14FA}" type="sibTrans" cxnId="{207CB143-6276-4B71-9134-23C29BF10567}">
      <dgm:prSet/>
      <dgm:spPr/>
      <dgm:t>
        <a:bodyPr/>
        <a:lstStyle/>
        <a:p>
          <a:endParaRPr lang="en-IN"/>
        </a:p>
      </dgm:t>
    </dgm:pt>
    <dgm:pt modelId="{C0C0A15C-D302-49F1-8906-A16AE8B01DF1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Calculates gesture from the order and strength of reflected IR light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569DC2-3901-4746-841D-2B4D9275D8C8}" type="parTrans" cxnId="{FB16CF55-F569-4A88-BE8E-F179DD861264}">
      <dgm:prSet/>
      <dgm:spPr/>
      <dgm:t>
        <a:bodyPr/>
        <a:lstStyle/>
        <a:p>
          <a:endParaRPr lang="en-IN"/>
        </a:p>
      </dgm:t>
    </dgm:pt>
    <dgm:pt modelId="{F00D0D50-28D9-42C1-9DA3-D179FDE7B4E7}" type="sibTrans" cxnId="{FB16CF55-F569-4A88-BE8E-F179DD861264}">
      <dgm:prSet/>
      <dgm:spPr/>
      <dgm:t>
        <a:bodyPr/>
        <a:lstStyle/>
        <a:p>
          <a:endParaRPr lang="en-IN"/>
        </a:p>
      </dgm:t>
    </dgm:pt>
    <dgm:pt modelId="{35AB3AF0-CA8C-481E-B3E1-577214E4F717}">
      <dgm:prSet/>
      <dgm:spPr/>
      <dgm:t>
        <a:bodyPr/>
        <a:lstStyle/>
        <a:p>
          <a:r>
            <a:rPr lang="en-IN" dirty="0"/>
            <a:t>Seamless I2C Communication</a:t>
          </a:r>
        </a:p>
      </dgm:t>
    </dgm:pt>
    <dgm:pt modelId="{2230C4ED-DAB6-4385-966F-9E73F8603670}" type="parTrans" cxnId="{D4956341-7C1F-464D-A5B9-CAA2EA8EA3D1}">
      <dgm:prSet/>
      <dgm:spPr/>
      <dgm:t>
        <a:bodyPr/>
        <a:lstStyle/>
        <a:p>
          <a:endParaRPr lang="en-IN"/>
        </a:p>
      </dgm:t>
    </dgm:pt>
    <dgm:pt modelId="{73785D4E-825C-4F8A-98F8-443EDEA83C05}" type="sibTrans" cxnId="{D4956341-7C1F-464D-A5B9-CAA2EA8EA3D1}">
      <dgm:prSet/>
      <dgm:spPr/>
      <dgm:t>
        <a:bodyPr/>
        <a:lstStyle/>
        <a:p>
          <a:endParaRPr lang="en-IN"/>
        </a:p>
      </dgm:t>
    </dgm:pt>
    <dgm:pt modelId="{0B158DDB-7FD7-4242-9106-F4B584DBD05D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Gesture     Digital 
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Transfers data to Arduino Uno via I2C protocol using  SCL and SDA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 .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34EC35-1C3B-4F94-80C2-BCEFAF023B23}" type="parTrans" cxnId="{FCC99848-E8FC-4218-BF58-D7058D2FC000}">
      <dgm:prSet/>
      <dgm:spPr/>
      <dgm:t>
        <a:bodyPr/>
        <a:lstStyle/>
        <a:p>
          <a:endParaRPr lang="en-IN"/>
        </a:p>
      </dgm:t>
    </dgm:pt>
    <dgm:pt modelId="{CD941861-AEA1-46CC-A5D1-5D7D6E92BD4C}" type="sibTrans" cxnId="{FCC99848-E8FC-4218-BF58-D7058D2FC000}">
      <dgm:prSet/>
      <dgm:spPr/>
      <dgm:t>
        <a:bodyPr/>
        <a:lstStyle/>
        <a:p>
          <a:endParaRPr lang="en-IN"/>
        </a:p>
      </dgm:t>
    </dgm:pt>
    <dgm:pt modelId="{7F13E7FC-8297-4570-A2CE-2D026C1A81B1}">
      <dgm:prSet phldrT="[Text]" custT="1"/>
      <dgm:spPr/>
      <dgm:t>
        <a:bodyPr/>
        <a:lstStyle/>
        <a:p>
          <a:pPr algn="l"/>
          <a:r>
            <a:rPr lang="en-US" sz="2000" b="0" dirty="0">
              <a:latin typeface="Times New Roman" panose="02020603050405020304" pitchFamily="18" charset="0"/>
              <a:cs typeface="Times New Roman" panose="02020603050405020304" pitchFamily="18" charset="0"/>
            </a:rPr>
            <a:t>(Up, Down, Left, Right) </a:t>
          </a:r>
          <a:endParaRPr lang="en-IN" sz="20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A0C609-BBE5-4147-B7D4-C7267BBF9DC2}" type="parTrans" cxnId="{78C8CE73-0DB8-410E-8C44-8CBB8027D6CF}">
      <dgm:prSet/>
      <dgm:spPr/>
      <dgm:t>
        <a:bodyPr/>
        <a:lstStyle/>
        <a:p>
          <a:endParaRPr lang="en-IN"/>
        </a:p>
      </dgm:t>
    </dgm:pt>
    <dgm:pt modelId="{B0660F11-5582-4A48-A270-76F2272EBDCB}" type="sibTrans" cxnId="{78C8CE73-0DB8-410E-8C44-8CBB8027D6CF}">
      <dgm:prSet/>
      <dgm:spPr/>
      <dgm:t>
        <a:bodyPr/>
        <a:lstStyle/>
        <a:p>
          <a:endParaRPr lang="en-IN"/>
        </a:p>
      </dgm:t>
    </dgm:pt>
    <dgm:pt modelId="{880C6483-5071-4DDB-A1B9-2FA396102488}" type="pres">
      <dgm:prSet presAssocID="{FEB811AA-C969-4ACA-AA4E-1FB7B1997C11}" presName="Name0" presStyleCnt="0">
        <dgm:presLayoutVars>
          <dgm:dir/>
          <dgm:animLvl val="lvl"/>
          <dgm:resizeHandles val="exact"/>
        </dgm:presLayoutVars>
      </dgm:prSet>
      <dgm:spPr/>
    </dgm:pt>
    <dgm:pt modelId="{08BE7703-7A16-404C-A8AC-945EE94A02B2}" type="pres">
      <dgm:prSet presAssocID="{FEB811AA-C969-4ACA-AA4E-1FB7B1997C11}" presName="tSp" presStyleCnt="0"/>
      <dgm:spPr/>
    </dgm:pt>
    <dgm:pt modelId="{DE0EEDAB-BA3B-457E-A3E4-F809001A44D3}" type="pres">
      <dgm:prSet presAssocID="{FEB811AA-C969-4ACA-AA4E-1FB7B1997C11}" presName="bSp" presStyleCnt="0"/>
      <dgm:spPr/>
    </dgm:pt>
    <dgm:pt modelId="{BE27F529-95AD-4B33-B13E-8A0809DDB06E}" type="pres">
      <dgm:prSet presAssocID="{FEB811AA-C969-4ACA-AA4E-1FB7B1997C11}" presName="process" presStyleCnt="0"/>
      <dgm:spPr/>
    </dgm:pt>
    <dgm:pt modelId="{5B1A5BB1-6EA8-4371-8D98-B26BF57F6345}" type="pres">
      <dgm:prSet presAssocID="{C60DA046-BD12-443D-84F7-539473543525}" presName="composite1" presStyleCnt="0"/>
      <dgm:spPr/>
    </dgm:pt>
    <dgm:pt modelId="{EA975C94-970B-423F-8DFA-17CD414DB608}" type="pres">
      <dgm:prSet presAssocID="{C60DA046-BD12-443D-84F7-539473543525}" presName="dummyNode1" presStyleLbl="node1" presStyleIdx="0" presStyleCnt="4"/>
      <dgm:spPr/>
    </dgm:pt>
    <dgm:pt modelId="{FF1FBFD8-30DE-4593-9900-0EBEC114A1F6}" type="pres">
      <dgm:prSet presAssocID="{C60DA046-BD12-443D-84F7-539473543525}" presName="childNode1" presStyleLbl="bgAcc1" presStyleIdx="0" presStyleCnt="4" custScaleX="99485" custScaleY="109281">
        <dgm:presLayoutVars>
          <dgm:bulletEnabled val="1"/>
        </dgm:presLayoutVars>
      </dgm:prSet>
      <dgm:spPr/>
    </dgm:pt>
    <dgm:pt modelId="{83F94336-CA96-465D-B0F7-3C28AB4A43DB}" type="pres">
      <dgm:prSet presAssocID="{C60DA046-BD12-443D-84F7-539473543525}" presName="childNode1tx" presStyleLbl="bgAcc1" presStyleIdx="0" presStyleCnt="4">
        <dgm:presLayoutVars>
          <dgm:bulletEnabled val="1"/>
        </dgm:presLayoutVars>
      </dgm:prSet>
      <dgm:spPr/>
    </dgm:pt>
    <dgm:pt modelId="{7061E422-3BEF-4D17-B4E8-FAC4619AE614}" type="pres">
      <dgm:prSet presAssocID="{C60DA046-BD12-443D-84F7-539473543525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8717C998-15EB-4AB7-98C4-15B866F7F51C}" type="pres">
      <dgm:prSet presAssocID="{C60DA046-BD12-443D-84F7-539473543525}" presName="connSite1" presStyleCnt="0"/>
      <dgm:spPr/>
    </dgm:pt>
    <dgm:pt modelId="{A44235F7-CC0F-49F0-B470-352FB3C1AE09}" type="pres">
      <dgm:prSet presAssocID="{7EE1267A-0F47-4A43-B49D-8CEB1142C8AD}" presName="Name9" presStyleLbl="sibTrans2D1" presStyleIdx="0" presStyleCnt="3"/>
      <dgm:spPr/>
    </dgm:pt>
    <dgm:pt modelId="{82A5B4C8-7077-4762-90BB-82D65A4EDB17}" type="pres">
      <dgm:prSet presAssocID="{51D170CA-F895-47C1-AF78-6AE817C15227}" presName="composite2" presStyleCnt="0"/>
      <dgm:spPr/>
    </dgm:pt>
    <dgm:pt modelId="{1302CE9C-8D5B-48F6-BDF8-3CCA00CB3E70}" type="pres">
      <dgm:prSet presAssocID="{51D170CA-F895-47C1-AF78-6AE817C15227}" presName="dummyNode2" presStyleLbl="node1" presStyleIdx="0" presStyleCnt="4"/>
      <dgm:spPr/>
    </dgm:pt>
    <dgm:pt modelId="{46F84CBE-9EC1-4B04-8CC5-438A11526979}" type="pres">
      <dgm:prSet presAssocID="{51D170CA-F895-47C1-AF78-6AE817C15227}" presName="childNode2" presStyleLbl="bgAcc1" presStyleIdx="1" presStyleCnt="4">
        <dgm:presLayoutVars>
          <dgm:bulletEnabled val="1"/>
        </dgm:presLayoutVars>
      </dgm:prSet>
      <dgm:spPr/>
    </dgm:pt>
    <dgm:pt modelId="{206D4DFB-4837-439E-8E8C-F741C27BCA02}" type="pres">
      <dgm:prSet presAssocID="{51D170CA-F895-47C1-AF78-6AE817C15227}" presName="childNode2tx" presStyleLbl="bgAcc1" presStyleIdx="1" presStyleCnt="4">
        <dgm:presLayoutVars>
          <dgm:bulletEnabled val="1"/>
        </dgm:presLayoutVars>
      </dgm:prSet>
      <dgm:spPr/>
    </dgm:pt>
    <dgm:pt modelId="{0F74FC06-3BE3-4B31-9DEA-07C8917154EF}" type="pres">
      <dgm:prSet presAssocID="{51D170CA-F895-47C1-AF78-6AE817C15227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94B7522D-0BA6-4D64-A8C2-1D0E048008CE}" type="pres">
      <dgm:prSet presAssocID="{51D170CA-F895-47C1-AF78-6AE817C15227}" presName="connSite2" presStyleCnt="0"/>
      <dgm:spPr/>
    </dgm:pt>
    <dgm:pt modelId="{F7F00E57-E59C-4C4E-9DCD-C6B7034D2837}" type="pres">
      <dgm:prSet presAssocID="{4E63CCB6-2EF3-4D4A-BAE9-AE695E0529A1}" presName="Name18" presStyleLbl="sibTrans2D1" presStyleIdx="1" presStyleCnt="3"/>
      <dgm:spPr/>
    </dgm:pt>
    <dgm:pt modelId="{6E13EA35-9761-4AB6-B9DC-A33C8A95A326}" type="pres">
      <dgm:prSet presAssocID="{D2ED8A27-26F5-4146-B59C-E89CF2AD5118}" presName="composite1" presStyleCnt="0"/>
      <dgm:spPr/>
    </dgm:pt>
    <dgm:pt modelId="{C648B1E9-1828-4554-954A-E02E55EE6F34}" type="pres">
      <dgm:prSet presAssocID="{D2ED8A27-26F5-4146-B59C-E89CF2AD5118}" presName="dummyNode1" presStyleLbl="node1" presStyleIdx="1" presStyleCnt="4"/>
      <dgm:spPr/>
    </dgm:pt>
    <dgm:pt modelId="{C2E567A6-61B2-434F-B6E3-E89A793AD564}" type="pres">
      <dgm:prSet presAssocID="{D2ED8A27-26F5-4146-B59C-E89CF2AD5118}" presName="childNode1" presStyleLbl="bgAcc1" presStyleIdx="2" presStyleCnt="4">
        <dgm:presLayoutVars>
          <dgm:bulletEnabled val="1"/>
        </dgm:presLayoutVars>
      </dgm:prSet>
      <dgm:spPr/>
    </dgm:pt>
    <dgm:pt modelId="{80765B58-AB7B-4658-8B5F-964E21F1447C}" type="pres">
      <dgm:prSet presAssocID="{D2ED8A27-26F5-4146-B59C-E89CF2AD5118}" presName="childNode1tx" presStyleLbl="bgAcc1" presStyleIdx="2" presStyleCnt="4">
        <dgm:presLayoutVars>
          <dgm:bulletEnabled val="1"/>
        </dgm:presLayoutVars>
      </dgm:prSet>
      <dgm:spPr/>
    </dgm:pt>
    <dgm:pt modelId="{CF6A7972-A0C2-4E83-AFFE-59040354CEA2}" type="pres">
      <dgm:prSet presAssocID="{D2ED8A27-26F5-4146-B59C-E89CF2AD5118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DC44901F-5DDD-4632-88DA-2A42FD3C3E89}" type="pres">
      <dgm:prSet presAssocID="{D2ED8A27-26F5-4146-B59C-E89CF2AD5118}" presName="connSite1" presStyleCnt="0"/>
      <dgm:spPr/>
    </dgm:pt>
    <dgm:pt modelId="{B95DC420-4EB1-4443-B019-950E2DB69F4E}" type="pres">
      <dgm:prSet presAssocID="{0B593DA0-2EAC-45B6-97EB-D564F62A14FA}" presName="Name9" presStyleLbl="sibTrans2D1" presStyleIdx="2" presStyleCnt="3"/>
      <dgm:spPr/>
    </dgm:pt>
    <dgm:pt modelId="{3460A7C6-8507-4218-9BB0-40D11B2E1611}" type="pres">
      <dgm:prSet presAssocID="{35AB3AF0-CA8C-481E-B3E1-577214E4F717}" presName="composite2" presStyleCnt="0"/>
      <dgm:spPr/>
    </dgm:pt>
    <dgm:pt modelId="{42B2881F-A832-4466-9A9F-DD3B005CD9C2}" type="pres">
      <dgm:prSet presAssocID="{35AB3AF0-CA8C-481E-B3E1-577214E4F717}" presName="dummyNode2" presStyleLbl="node1" presStyleIdx="2" presStyleCnt="4"/>
      <dgm:spPr/>
    </dgm:pt>
    <dgm:pt modelId="{CC2EBB5E-4D49-4909-8590-24918FB011B6}" type="pres">
      <dgm:prSet presAssocID="{35AB3AF0-CA8C-481E-B3E1-577214E4F717}" presName="childNode2" presStyleLbl="bgAcc1" presStyleIdx="3" presStyleCnt="4">
        <dgm:presLayoutVars>
          <dgm:bulletEnabled val="1"/>
        </dgm:presLayoutVars>
      </dgm:prSet>
      <dgm:spPr/>
    </dgm:pt>
    <dgm:pt modelId="{22CD283C-61E5-4158-82A5-57B5A54649E3}" type="pres">
      <dgm:prSet presAssocID="{35AB3AF0-CA8C-481E-B3E1-577214E4F717}" presName="childNode2tx" presStyleLbl="bgAcc1" presStyleIdx="3" presStyleCnt="4">
        <dgm:presLayoutVars>
          <dgm:bulletEnabled val="1"/>
        </dgm:presLayoutVars>
      </dgm:prSet>
      <dgm:spPr/>
    </dgm:pt>
    <dgm:pt modelId="{DDD61ABA-48CB-46D7-BEC8-3D4D26DD5469}" type="pres">
      <dgm:prSet presAssocID="{35AB3AF0-CA8C-481E-B3E1-577214E4F717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D271BB24-9150-4021-AA38-40394B35547E}" type="pres">
      <dgm:prSet presAssocID="{35AB3AF0-CA8C-481E-B3E1-577214E4F717}" presName="connSite2" presStyleCnt="0"/>
      <dgm:spPr/>
    </dgm:pt>
  </dgm:ptLst>
  <dgm:cxnLst>
    <dgm:cxn modelId="{199DA700-C97C-4673-83EF-AEE97DCDFF26}" type="presOf" srcId="{35AB3AF0-CA8C-481E-B3E1-577214E4F717}" destId="{DDD61ABA-48CB-46D7-BEC8-3D4D26DD5469}" srcOrd="0" destOrd="0" presId="urn:microsoft.com/office/officeart/2005/8/layout/hProcess4"/>
    <dgm:cxn modelId="{CDDA3314-4E2F-42E8-9354-3BB0295997A2}" type="presOf" srcId="{426E5053-3BFD-4885-9BEF-D54826D707DA}" destId="{206D4DFB-4837-439E-8E8C-F741C27BCA02}" srcOrd="1" destOrd="0" presId="urn:microsoft.com/office/officeart/2005/8/layout/hProcess4"/>
    <dgm:cxn modelId="{FEDBB72B-6A77-4371-9B49-03B89C243A03}" type="presOf" srcId="{0B158DDB-7FD7-4242-9106-F4B584DBD05D}" destId="{CC2EBB5E-4D49-4909-8590-24918FB011B6}" srcOrd="0" destOrd="0" presId="urn:microsoft.com/office/officeart/2005/8/layout/hProcess4"/>
    <dgm:cxn modelId="{5C2FC72D-6162-43D3-9E95-E9FA0E5E047B}" type="presOf" srcId="{7F13E7FC-8297-4570-A2CE-2D026C1A81B1}" destId="{FF1FBFD8-30DE-4593-9900-0EBEC114A1F6}" srcOrd="0" destOrd="1" presId="urn:microsoft.com/office/officeart/2005/8/layout/hProcess4"/>
    <dgm:cxn modelId="{3AE3A35F-3E3A-45BB-80ED-9AB92C5666FB}" type="presOf" srcId="{623A2760-8226-4796-91FA-07F3A5612AF7}" destId="{FF1FBFD8-30DE-4593-9900-0EBEC114A1F6}" srcOrd="0" destOrd="0" presId="urn:microsoft.com/office/officeart/2005/8/layout/hProcess4"/>
    <dgm:cxn modelId="{D4956341-7C1F-464D-A5B9-CAA2EA8EA3D1}" srcId="{FEB811AA-C969-4ACA-AA4E-1FB7B1997C11}" destId="{35AB3AF0-CA8C-481E-B3E1-577214E4F717}" srcOrd="3" destOrd="0" parTransId="{2230C4ED-DAB6-4385-966F-9E73F8603670}" sibTransId="{73785D4E-825C-4F8A-98F8-443EDEA83C05}"/>
    <dgm:cxn modelId="{207CB143-6276-4B71-9134-23C29BF10567}" srcId="{FEB811AA-C969-4ACA-AA4E-1FB7B1997C11}" destId="{D2ED8A27-26F5-4146-B59C-E89CF2AD5118}" srcOrd="2" destOrd="0" parTransId="{BDCCC42B-A2B6-4A15-88FC-DC6F32D6F022}" sibTransId="{0B593DA0-2EAC-45B6-97EB-D564F62A14FA}"/>
    <dgm:cxn modelId="{2D1DE763-8B0B-4EA0-8A4E-46B95E14C6E5}" type="presOf" srcId="{0B158DDB-7FD7-4242-9106-F4B584DBD05D}" destId="{22CD283C-61E5-4158-82A5-57B5A54649E3}" srcOrd="1" destOrd="0" presId="urn:microsoft.com/office/officeart/2005/8/layout/hProcess4"/>
    <dgm:cxn modelId="{FCC99848-E8FC-4218-BF58-D7058D2FC000}" srcId="{35AB3AF0-CA8C-481E-B3E1-577214E4F717}" destId="{0B158DDB-7FD7-4242-9106-F4B584DBD05D}" srcOrd="0" destOrd="0" parTransId="{F334EC35-1C3B-4F94-80C2-BCEFAF023B23}" sibTransId="{CD941861-AEA1-46CC-A5D1-5D7D6E92BD4C}"/>
    <dgm:cxn modelId="{9AF31A4B-E619-494A-B418-C5029B56E269}" type="presOf" srcId="{C0C0A15C-D302-49F1-8906-A16AE8B01DF1}" destId="{C2E567A6-61B2-434F-B6E3-E89A793AD564}" srcOrd="0" destOrd="0" presId="urn:microsoft.com/office/officeart/2005/8/layout/hProcess4"/>
    <dgm:cxn modelId="{8DEB604F-50A3-4AF4-8255-6D6648B50F91}" srcId="{FEB811AA-C969-4ACA-AA4E-1FB7B1997C11}" destId="{C60DA046-BD12-443D-84F7-539473543525}" srcOrd="0" destOrd="0" parTransId="{85119A29-8DBD-4026-A743-323846310B52}" sibTransId="{7EE1267A-0F47-4A43-B49D-8CEB1142C8AD}"/>
    <dgm:cxn modelId="{C290F66F-2BDA-4F06-BB1C-5CCD7F719BF5}" type="presOf" srcId="{0B593DA0-2EAC-45B6-97EB-D564F62A14FA}" destId="{B95DC420-4EB1-4443-B019-950E2DB69F4E}" srcOrd="0" destOrd="0" presId="urn:microsoft.com/office/officeart/2005/8/layout/hProcess4"/>
    <dgm:cxn modelId="{D1004850-A88B-4B70-8CEF-88B43D0476AB}" type="presOf" srcId="{C0C0A15C-D302-49F1-8906-A16AE8B01DF1}" destId="{80765B58-AB7B-4658-8B5F-964E21F1447C}" srcOrd="1" destOrd="0" presId="urn:microsoft.com/office/officeart/2005/8/layout/hProcess4"/>
    <dgm:cxn modelId="{78C8CE73-0DB8-410E-8C44-8CBB8027D6CF}" srcId="{C60DA046-BD12-443D-84F7-539473543525}" destId="{7F13E7FC-8297-4570-A2CE-2D026C1A81B1}" srcOrd="1" destOrd="0" parTransId="{64A0C609-BBE5-4147-B7D4-C7267BBF9DC2}" sibTransId="{B0660F11-5582-4A48-A270-76F2272EBDCB}"/>
    <dgm:cxn modelId="{FB16CF55-F569-4A88-BE8E-F179DD861264}" srcId="{D2ED8A27-26F5-4146-B59C-E89CF2AD5118}" destId="{C0C0A15C-D302-49F1-8906-A16AE8B01DF1}" srcOrd="0" destOrd="0" parTransId="{E3569DC2-3901-4746-841D-2B4D9275D8C8}" sibTransId="{F00D0D50-28D9-42C1-9DA3-D179FDE7B4E7}"/>
    <dgm:cxn modelId="{A43D6756-4C96-49B2-92AC-41D894392B2F}" type="presOf" srcId="{7F13E7FC-8297-4570-A2CE-2D026C1A81B1}" destId="{83F94336-CA96-465D-B0F7-3C28AB4A43DB}" srcOrd="1" destOrd="1" presId="urn:microsoft.com/office/officeart/2005/8/layout/hProcess4"/>
    <dgm:cxn modelId="{E0E6137F-62EA-4256-83EC-B931B9272F31}" type="presOf" srcId="{C60DA046-BD12-443D-84F7-539473543525}" destId="{7061E422-3BEF-4D17-B4E8-FAC4619AE614}" srcOrd="0" destOrd="0" presId="urn:microsoft.com/office/officeart/2005/8/layout/hProcess4"/>
    <dgm:cxn modelId="{7A6FB98B-636B-4FFB-9B2B-BD2B43A42451}" type="presOf" srcId="{FEB811AA-C969-4ACA-AA4E-1FB7B1997C11}" destId="{880C6483-5071-4DDB-A1B9-2FA396102488}" srcOrd="0" destOrd="0" presId="urn:microsoft.com/office/officeart/2005/8/layout/hProcess4"/>
    <dgm:cxn modelId="{6E64BF9A-6174-4D38-8410-1EE5472E73B9}" srcId="{FEB811AA-C969-4ACA-AA4E-1FB7B1997C11}" destId="{51D170CA-F895-47C1-AF78-6AE817C15227}" srcOrd="1" destOrd="0" parTransId="{DCFC77E8-F5DB-441E-B09D-C23D0206916C}" sibTransId="{4E63CCB6-2EF3-4D4A-BAE9-AE695E0529A1}"/>
    <dgm:cxn modelId="{6F7338A4-BDC0-404D-9700-AE40091A2218}" srcId="{51D170CA-F895-47C1-AF78-6AE817C15227}" destId="{426E5053-3BFD-4885-9BEF-D54826D707DA}" srcOrd="0" destOrd="0" parTransId="{9C94A918-8EBE-4448-8CA6-66AA30BB897D}" sibTransId="{3EB0952D-4F04-46D8-8FD3-548E0C6A0E34}"/>
    <dgm:cxn modelId="{1DB1E1A7-31AF-4DC4-9AFF-DD77774AE33E}" type="presOf" srcId="{4E63CCB6-2EF3-4D4A-BAE9-AE695E0529A1}" destId="{F7F00E57-E59C-4C4E-9DCD-C6B7034D2837}" srcOrd="0" destOrd="0" presId="urn:microsoft.com/office/officeart/2005/8/layout/hProcess4"/>
    <dgm:cxn modelId="{3C67F3BC-B2B8-4D5D-8967-C3D28A1EA415}" type="presOf" srcId="{D2ED8A27-26F5-4146-B59C-E89CF2AD5118}" destId="{CF6A7972-A0C2-4E83-AFFE-59040354CEA2}" srcOrd="0" destOrd="0" presId="urn:microsoft.com/office/officeart/2005/8/layout/hProcess4"/>
    <dgm:cxn modelId="{A6213AC2-6A7D-49C6-861D-5EE6FF3DF40A}" type="presOf" srcId="{426E5053-3BFD-4885-9BEF-D54826D707DA}" destId="{46F84CBE-9EC1-4B04-8CC5-438A11526979}" srcOrd="0" destOrd="0" presId="urn:microsoft.com/office/officeart/2005/8/layout/hProcess4"/>
    <dgm:cxn modelId="{7BE088C9-010F-41E6-A4B1-74A76ED26A23}" type="presOf" srcId="{7EE1267A-0F47-4A43-B49D-8CEB1142C8AD}" destId="{A44235F7-CC0F-49F0-B470-352FB3C1AE09}" srcOrd="0" destOrd="0" presId="urn:microsoft.com/office/officeart/2005/8/layout/hProcess4"/>
    <dgm:cxn modelId="{9BAFDECE-9C32-48F0-9D70-457EFDA0F8F7}" type="presOf" srcId="{623A2760-8226-4796-91FA-07F3A5612AF7}" destId="{83F94336-CA96-465D-B0F7-3C28AB4A43DB}" srcOrd="1" destOrd="0" presId="urn:microsoft.com/office/officeart/2005/8/layout/hProcess4"/>
    <dgm:cxn modelId="{90EAA1F0-FFC2-4335-8BB3-25E82B8D1907}" srcId="{C60DA046-BD12-443D-84F7-539473543525}" destId="{623A2760-8226-4796-91FA-07F3A5612AF7}" srcOrd="0" destOrd="0" parTransId="{7A6A922C-60F7-450F-9378-A920BCE6303F}" sibTransId="{A8CDD2C3-685A-4A25-BA76-9307CFA66A4D}"/>
    <dgm:cxn modelId="{F75863FA-6669-4D24-827B-CCF8882F4BF7}" type="presOf" srcId="{51D170CA-F895-47C1-AF78-6AE817C15227}" destId="{0F74FC06-3BE3-4B31-9DEA-07C8917154EF}" srcOrd="0" destOrd="0" presId="urn:microsoft.com/office/officeart/2005/8/layout/hProcess4"/>
    <dgm:cxn modelId="{857BE893-D9AA-45EC-9788-EBF700ABF219}" type="presParOf" srcId="{880C6483-5071-4DDB-A1B9-2FA396102488}" destId="{08BE7703-7A16-404C-A8AC-945EE94A02B2}" srcOrd="0" destOrd="0" presId="urn:microsoft.com/office/officeart/2005/8/layout/hProcess4"/>
    <dgm:cxn modelId="{7D0618D8-BB11-41E4-82AD-66BF403E1DB5}" type="presParOf" srcId="{880C6483-5071-4DDB-A1B9-2FA396102488}" destId="{DE0EEDAB-BA3B-457E-A3E4-F809001A44D3}" srcOrd="1" destOrd="0" presId="urn:microsoft.com/office/officeart/2005/8/layout/hProcess4"/>
    <dgm:cxn modelId="{EFF277C4-6E2D-4934-9C61-8EF6A2C84506}" type="presParOf" srcId="{880C6483-5071-4DDB-A1B9-2FA396102488}" destId="{BE27F529-95AD-4B33-B13E-8A0809DDB06E}" srcOrd="2" destOrd="0" presId="urn:microsoft.com/office/officeart/2005/8/layout/hProcess4"/>
    <dgm:cxn modelId="{A3E5620F-DB37-4CF0-BA8B-CDE8C176B611}" type="presParOf" srcId="{BE27F529-95AD-4B33-B13E-8A0809DDB06E}" destId="{5B1A5BB1-6EA8-4371-8D98-B26BF57F6345}" srcOrd="0" destOrd="0" presId="urn:microsoft.com/office/officeart/2005/8/layout/hProcess4"/>
    <dgm:cxn modelId="{5D5C0F44-25C5-459C-A17E-97214FC26CA3}" type="presParOf" srcId="{5B1A5BB1-6EA8-4371-8D98-B26BF57F6345}" destId="{EA975C94-970B-423F-8DFA-17CD414DB608}" srcOrd="0" destOrd="0" presId="urn:microsoft.com/office/officeart/2005/8/layout/hProcess4"/>
    <dgm:cxn modelId="{58A3B96E-6852-406D-8AEB-A31E8CF1AC0F}" type="presParOf" srcId="{5B1A5BB1-6EA8-4371-8D98-B26BF57F6345}" destId="{FF1FBFD8-30DE-4593-9900-0EBEC114A1F6}" srcOrd="1" destOrd="0" presId="urn:microsoft.com/office/officeart/2005/8/layout/hProcess4"/>
    <dgm:cxn modelId="{2D9D01BB-9D5C-4169-8BB8-41976F257616}" type="presParOf" srcId="{5B1A5BB1-6EA8-4371-8D98-B26BF57F6345}" destId="{83F94336-CA96-465D-B0F7-3C28AB4A43DB}" srcOrd="2" destOrd="0" presId="urn:microsoft.com/office/officeart/2005/8/layout/hProcess4"/>
    <dgm:cxn modelId="{AC6DFDEC-6483-4C3E-A602-0194B6DEDA35}" type="presParOf" srcId="{5B1A5BB1-6EA8-4371-8D98-B26BF57F6345}" destId="{7061E422-3BEF-4D17-B4E8-FAC4619AE614}" srcOrd="3" destOrd="0" presId="urn:microsoft.com/office/officeart/2005/8/layout/hProcess4"/>
    <dgm:cxn modelId="{530F4D20-B0D8-4A43-AA2F-64586EA35CCD}" type="presParOf" srcId="{5B1A5BB1-6EA8-4371-8D98-B26BF57F6345}" destId="{8717C998-15EB-4AB7-98C4-15B866F7F51C}" srcOrd="4" destOrd="0" presId="urn:microsoft.com/office/officeart/2005/8/layout/hProcess4"/>
    <dgm:cxn modelId="{B3D50A0C-4AD9-4C4D-B592-9459E33C92CA}" type="presParOf" srcId="{BE27F529-95AD-4B33-B13E-8A0809DDB06E}" destId="{A44235F7-CC0F-49F0-B470-352FB3C1AE09}" srcOrd="1" destOrd="0" presId="urn:microsoft.com/office/officeart/2005/8/layout/hProcess4"/>
    <dgm:cxn modelId="{D6F7104C-2326-4B8F-9757-882F852A5BBE}" type="presParOf" srcId="{BE27F529-95AD-4B33-B13E-8A0809DDB06E}" destId="{82A5B4C8-7077-4762-90BB-82D65A4EDB17}" srcOrd="2" destOrd="0" presId="urn:microsoft.com/office/officeart/2005/8/layout/hProcess4"/>
    <dgm:cxn modelId="{53364447-BD66-482A-B0CE-9E556CCB762A}" type="presParOf" srcId="{82A5B4C8-7077-4762-90BB-82D65A4EDB17}" destId="{1302CE9C-8D5B-48F6-BDF8-3CCA00CB3E70}" srcOrd="0" destOrd="0" presId="urn:microsoft.com/office/officeart/2005/8/layout/hProcess4"/>
    <dgm:cxn modelId="{23A59686-97CD-44A6-81DF-4F91969F9C9E}" type="presParOf" srcId="{82A5B4C8-7077-4762-90BB-82D65A4EDB17}" destId="{46F84CBE-9EC1-4B04-8CC5-438A11526979}" srcOrd="1" destOrd="0" presId="urn:microsoft.com/office/officeart/2005/8/layout/hProcess4"/>
    <dgm:cxn modelId="{678356D6-FAEE-4211-A004-00CFA14EFAEB}" type="presParOf" srcId="{82A5B4C8-7077-4762-90BB-82D65A4EDB17}" destId="{206D4DFB-4837-439E-8E8C-F741C27BCA02}" srcOrd="2" destOrd="0" presId="urn:microsoft.com/office/officeart/2005/8/layout/hProcess4"/>
    <dgm:cxn modelId="{54624B12-5476-4F56-992B-08FF81315A71}" type="presParOf" srcId="{82A5B4C8-7077-4762-90BB-82D65A4EDB17}" destId="{0F74FC06-3BE3-4B31-9DEA-07C8917154EF}" srcOrd="3" destOrd="0" presId="urn:microsoft.com/office/officeart/2005/8/layout/hProcess4"/>
    <dgm:cxn modelId="{26026643-70D0-45D2-B761-217D01B6421C}" type="presParOf" srcId="{82A5B4C8-7077-4762-90BB-82D65A4EDB17}" destId="{94B7522D-0BA6-4D64-A8C2-1D0E048008CE}" srcOrd="4" destOrd="0" presId="urn:microsoft.com/office/officeart/2005/8/layout/hProcess4"/>
    <dgm:cxn modelId="{B01C9ED7-430B-4F3C-B5A5-40D49F59FA89}" type="presParOf" srcId="{BE27F529-95AD-4B33-B13E-8A0809DDB06E}" destId="{F7F00E57-E59C-4C4E-9DCD-C6B7034D2837}" srcOrd="3" destOrd="0" presId="urn:microsoft.com/office/officeart/2005/8/layout/hProcess4"/>
    <dgm:cxn modelId="{93D7F3EB-FB49-4538-8016-0A61C48F8834}" type="presParOf" srcId="{BE27F529-95AD-4B33-B13E-8A0809DDB06E}" destId="{6E13EA35-9761-4AB6-B9DC-A33C8A95A326}" srcOrd="4" destOrd="0" presId="urn:microsoft.com/office/officeart/2005/8/layout/hProcess4"/>
    <dgm:cxn modelId="{27CF381C-C073-4152-BE29-44016E52993E}" type="presParOf" srcId="{6E13EA35-9761-4AB6-B9DC-A33C8A95A326}" destId="{C648B1E9-1828-4554-954A-E02E55EE6F34}" srcOrd="0" destOrd="0" presId="urn:microsoft.com/office/officeart/2005/8/layout/hProcess4"/>
    <dgm:cxn modelId="{DAB8B4C5-D713-4C33-AD04-09339DC0DB21}" type="presParOf" srcId="{6E13EA35-9761-4AB6-B9DC-A33C8A95A326}" destId="{C2E567A6-61B2-434F-B6E3-E89A793AD564}" srcOrd="1" destOrd="0" presId="urn:microsoft.com/office/officeart/2005/8/layout/hProcess4"/>
    <dgm:cxn modelId="{422A17FD-50BF-494B-B900-DBBEF5BEE202}" type="presParOf" srcId="{6E13EA35-9761-4AB6-B9DC-A33C8A95A326}" destId="{80765B58-AB7B-4658-8B5F-964E21F1447C}" srcOrd="2" destOrd="0" presId="urn:microsoft.com/office/officeart/2005/8/layout/hProcess4"/>
    <dgm:cxn modelId="{9FE120E6-2056-4798-881B-5EC6D4E7B96E}" type="presParOf" srcId="{6E13EA35-9761-4AB6-B9DC-A33C8A95A326}" destId="{CF6A7972-A0C2-4E83-AFFE-59040354CEA2}" srcOrd="3" destOrd="0" presId="urn:microsoft.com/office/officeart/2005/8/layout/hProcess4"/>
    <dgm:cxn modelId="{730FAA07-7682-4E09-BCD7-A5BEC8CE9403}" type="presParOf" srcId="{6E13EA35-9761-4AB6-B9DC-A33C8A95A326}" destId="{DC44901F-5DDD-4632-88DA-2A42FD3C3E89}" srcOrd="4" destOrd="0" presId="urn:microsoft.com/office/officeart/2005/8/layout/hProcess4"/>
    <dgm:cxn modelId="{B0160BC1-7170-4738-BF0B-79B138485203}" type="presParOf" srcId="{BE27F529-95AD-4B33-B13E-8A0809DDB06E}" destId="{B95DC420-4EB1-4443-B019-950E2DB69F4E}" srcOrd="5" destOrd="0" presId="urn:microsoft.com/office/officeart/2005/8/layout/hProcess4"/>
    <dgm:cxn modelId="{AF965A3D-588A-4A96-BDF9-FC8201ED1E19}" type="presParOf" srcId="{BE27F529-95AD-4B33-B13E-8A0809DDB06E}" destId="{3460A7C6-8507-4218-9BB0-40D11B2E1611}" srcOrd="6" destOrd="0" presId="urn:microsoft.com/office/officeart/2005/8/layout/hProcess4"/>
    <dgm:cxn modelId="{728118A8-211D-434C-9BA7-3D18160482BB}" type="presParOf" srcId="{3460A7C6-8507-4218-9BB0-40D11B2E1611}" destId="{42B2881F-A832-4466-9A9F-DD3B005CD9C2}" srcOrd="0" destOrd="0" presId="urn:microsoft.com/office/officeart/2005/8/layout/hProcess4"/>
    <dgm:cxn modelId="{079223A7-385B-4F41-AA07-86A9D4116ECE}" type="presParOf" srcId="{3460A7C6-8507-4218-9BB0-40D11B2E1611}" destId="{CC2EBB5E-4D49-4909-8590-24918FB011B6}" srcOrd="1" destOrd="0" presId="urn:microsoft.com/office/officeart/2005/8/layout/hProcess4"/>
    <dgm:cxn modelId="{153662EC-B430-40A2-BDAF-5DE08384830D}" type="presParOf" srcId="{3460A7C6-8507-4218-9BB0-40D11B2E1611}" destId="{22CD283C-61E5-4158-82A5-57B5A54649E3}" srcOrd="2" destOrd="0" presId="urn:microsoft.com/office/officeart/2005/8/layout/hProcess4"/>
    <dgm:cxn modelId="{56E1B829-9912-49A6-A441-DE746F98FADD}" type="presParOf" srcId="{3460A7C6-8507-4218-9BB0-40D11B2E1611}" destId="{DDD61ABA-48CB-46D7-BEC8-3D4D26DD5469}" srcOrd="3" destOrd="0" presId="urn:microsoft.com/office/officeart/2005/8/layout/hProcess4"/>
    <dgm:cxn modelId="{9ABDC554-49B4-430E-AD19-61D82672E3AA}" type="presParOf" srcId="{3460A7C6-8507-4218-9BB0-40D11B2E1611}" destId="{D271BB24-9150-4021-AA38-40394B35547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5FB7B1-A813-413B-A544-E75232DA834F}" type="doc">
      <dgm:prSet loTypeId="urn:microsoft.com/office/officeart/2005/8/layout/hList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C5C8A843-F689-43ED-9D81-36858D7E3CA5}">
      <dgm:prSet phldrT="[Text]" custT="1"/>
      <dgm:spPr/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
</a:t>
          </a:r>
        </a:p>
      </dgm:t>
    </dgm:pt>
    <dgm:pt modelId="{7075F61D-3EFC-493A-9093-BF808505C7DF}" type="parTrans" cxnId="{47C9478E-B79D-4410-8817-42B683F4B0FF}">
      <dgm:prSet/>
      <dgm:spPr/>
      <dgm:t>
        <a:bodyPr/>
        <a:lstStyle/>
        <a:p>
          <a:endParaRPr lang="en-IN"/>
        </a:p>
      </dgm:t>
    </dgm:pt>
    <dgm:pt modelId="{1523C3A1-7D4A-4B63-8B3F-C7D8734E3781}" type="sibTrans" cxnId="{47C9478E-B79D-4410-8817-42B683F4B0FF}">
      <dgm:prSet/>
      <dgm:spPr/>
      <dgm:t>
        <a:bodyPr/>
        <a:lstStyle/>
        <a:p>
          <a:endParaRPr lang="en-IN"/>
        </a:p>
      </dgm:t>
    </dgm:pt>
    <dgm:pt modelId="{0E0C6D17-B5A9-4979-BAE1-8E4C66CA423A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Arduino IDE +SparkFun APDS9960 library are used to read and capture the gesture sequence 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1A9C13-8532-4B9C-9C03-5CCCF4F16E2E}" type="parTrans" cxnId="{E885695D-8D74-40DC-808E-87366346E494}">
      <dgm:prSet/>
      <dgm:spPr/>
      <dgm:t>
        <a:bodyPr/>
        <a:lstStyle/>
        <a:p>
          <a:endParaRPr lang="en-IN"/>
        </a:p>
      </dgm:t>
    </dgm:pt>
    <dgm:pt modelId="{385CBF30-49E8-45F2-BB94-A9B8653881CF}" type="sibTrans" cxnId="{E885695D-8D74-40DC-808E-87366346E494}">
      <dgm:prSet/>
      <dgm:spPr/>
      <dgm:t>
        <a:bodyPr/>
        <a:lstStyle/>
        <a:p>
          <a:endParaRPr lang="en-IN"/>
        </a:p>
      </dgm:t>
    </dgm:pt>
    <dgm:pt modelId="{A958F21D-2022-44BF-AB2C-7672D16EA397}">
      <dgm:prSet phldrT="[Text]"/>
      <dgm:spPr/>
      <dgm:t>
        <a:bodyPr/>
        <a:lstStyle/>
        <a:p>
          <a:endParaRPr lang="en-IN" dirty="0"/>
        </a:p>
      </dgm:t>
    </dgm:pt>
    <dgm:pt modelId="{61538D5F-FF5C-42C9-A383-208941826757}" type="parTrans" cxnId="{A7E65851-684E-493B-9ADA-D78CE23A106A}">
      <dgm:prSet/>
      <dgm:spPr/>
      <dgm:t>
        <a:bodyPr/>
        <a:lstStyle/>
        <a:p>
          <a:endParaRPr lang="en-IN"/>
        </a:p>
      </dgm:t>
    </dgm:pt>
    <dgm:pt modelId="{BEC3C6B9-64B1-4AE1-BFF8-5254E3DABED8}" type="sibTrans" cxnId="{A7E65851-684E-493B-9ADA-D78CE23A106A}">
      <dgm:prSet/>
      <dgm:spPr/>
      <dgm:t>
        <a:bodyPr/>
        <a:lstStyle/>
        <a:p>
          <a:endParaRPr lang="en-IN"/>
        </a:p>
      </dgm:t>
    </dgm:pt>
    <dgm:pt modelId="{31D59107-4037-4300-91E5-4362307E88CD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Arduino Uno (programmed using Arduino IDE) compares the received gesture with the predefined pattern stored in the code.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4FC341-1917-43C9-81A1-ED3FD6322ECF}" type="parTrans" cxnId="{33DDE382-0F55-4BA9-947A-2919C7F8F795}">
      <dgm:prSet/>
      <dgm:spPr/>
      <dgm:t>
        <a:bodyPr/>
        <a:lstStyle/>
        <a:p>
          <a:endParaRPr lang="en-IN"/>
        </a:p>
      </dgm:t>
    </dgm:pt>
    <dgm:pt modelId="{2664AE07-6705-430C-81C4-70056A1AA4FB}" type="sibTrans" cxnId="{33DDE382-0F55-4BA9-947A-2919C7F8F795}">
      <dgm:prSet/>
      <dgm:spPr/>
      <dgm:t>
        <a:bodyPr/>
        <a:lstStyle/>
        <a:p>
          <a:endParaRPr lang="en-IN"/>
        </a:p>
      </dgm:t>
    </dgm:pt>
    <dgm:pt modelId="{F17F4468-B7DD-4A7D-8899-577D349E3961}">
      <dgm:prSet phldrT="[Text]"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Dynamic Access Authorization</a:t>
          </a:r>
          <a:endParaRPr lang="en-IN" dirty="0"/>
        </a:p>
      </dgm:t>
    </dgm:pt>
    <dgm:pt modelId="{8589535B-C764-43BA-A6AD-33EA71B5C54E}" type="parTrans" cxnId="{F2387049-5E8E-45BC-A690-488CF049C6D9}">
      <dgm:prSet/>
      <dgm:spPr/>
      <dgm:t>
        <a:bodyPr/>
        <a:lstStyle/>
        <a:p>
          <a:endParaRPr lang="en-IN"/>
        </a:p>
      </dgm:t>
    </dgm:pt>
    <dgm:pt modelId="{2745F501-38C5-41B1-A4E9-4158BE0267E9}" type="sibTrans" cxnId="{F2387049-5E8E-45BC-A690-488CF049C6D9}">
      <dgm:prSet/>
      <dgm:spPr/>
      <dgm:t>
        <a:bodyPr/>
        <a:lstStyle/>
        <a:p>
          <a:endParaRPr lang="en-IN"/>
        </a:p>
      </dgm:t>
    </dgm:pt>
    <dgm:pt modelId="{B85E1D8B-68DA-4B28-8DFF-3346398BD51E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Arduino Uno sends Access Granted → Green LED ON. (File Unlock)
 Sends Access Denied → Red LED ON.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D19811-257B-4AD2-B337-17274733F451}" type="parTrans" cxnId="{526B4CF4-550D-48A6-B590-3C19C3854444}">
      <dgm:prSet/>
      <dgm:spPr/>
      <dgm:t>
        <a:bodyPr/>
        <a:lstStyle/>
        <a:p>
          <a:endParaRPr lang="en-IN"/>
        </a:p>
      </dgm:t>
    </dgm:pt>
    <dgm:pt modelId="{3E9CCD12-83A7-4328-A2E2-00A0A66BABB2}" type="sibTrans" cxnId="{526B4CF4-550D-48A6-B590-3C19C3854444}">
      <dgm:prSet/>
      <dgm:spPr/>
      <dgm:t>
        <a:bodyPr/>
        <a:lstStyle/>
        <a:p>
          <a:endParaRPr lang="en-IN"/>
        </a:p>
      </dgm:t>
    </dgm:pt>
    <dgm:pt modelId="{EEE8DB15-F38D-4D64-A28A-1E320821BC2D}" type="pres">
      <dgm:prSet presAssocID="{9B5FB7B1-A813-413B-A544-E75232DA834F}" presName="Name0" presStyleCnt="0">
        <dgm:presLayoutVars>
          <dgm:dir/>
          <dgm:animLvl val="lvl"/>
          <dgm:resizeHandles val="exact"/>
        </dgm:presLayoutVars>
      </dgm:prSet>
      <dgm:spPr/>
    </dgm:pt>
    <dgm:pt modelId="{46749311-5ABF-49B9-B464-A42AE5888327}" type="pres">
      <dgm:prSet presAssocID="{C5C8A843-F689-43ED-9D81-36858D7E3CA5}" presName="composite" presStyleCnt="0"/>
      <dgm:spPr/>
    </dgm:pt>
    <dgm:pt modelId="{B902CD08-8C80-4AA1-8C00-62DD2EBFBA49}" type="pres">
      <dgm:prSet presAssocID="{C5C8A843-F689-43ED-9D81-36858D7E3CA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940FF1C-6A27-4A1B-A305-51A5EBC71CFB}" type="pres">
      <dgm:prSet presAssocID="{C5C8A843-F689-43ED-9D81-36858D7E3CA5}" presName="desTx" presStyleLbl="alignAccFollowNode1" presStyleIdx="0" presStyleCnt="3">
        <dgm:presLayoutVars>
          <dgm:bulletEnabled val="1"/>
        </dgm:presLayoutVars>
      </dgm:prSet>
      <dgm:spPr/>
    </dgm:pt>
    <dgm:pt modelId="{C77E7E32-FBD5-402C-82FA-15F40CA57F41}" type="pres">
      <dgm:prSet presAssocID="{1523C3A1-7D4A-4B63-8B3F-C7D8734E3781}" presName="space" presStyleCnt="0"/>
      <dgm:spPr/>
    </dgm:pt>
    <dgm:pt modelId="{7BB186C9-E736-4D72-80D6-093B8288CE29}" type="pres">
      <dgm:prSet presAssocID="{A958F21D-2022-44BF-AB2C-7672D16EA397}" presName="composite" presStyleCnt="0"/>
      <dgm:spPr/>
    </dgm:pt>
    <dgm:pt modelId="{DF40EAE2-51A0-4E1E-8B48-B1B79C977116}" type="pres">
      <dgm:prSet presAssocID="{A958F21D-2022-44BF-AB2C-7672D16EA39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109EED0-6A73-4F7F-80E3-1559999283EA}" type="pres">
      <dgm:prSet presAssocID="{A958F21D-2022-44BF-AB2C-7672D16EA397}" presName="desTx" presStyleLbl="alignAccFollowNode1" presStyleIdx="1" presStyleCnt="3">
        <dgm:presLayoutVars>
          <dgm:bulletEnabled val="1"/>
        </dgm:presLayoutVars>
      </dgm:prSet>
      <dgm:spPr/>
    </dgm:pt>
    <dgm:pt modelId="{4E06FA1B-1480-4CEC-A047-9E1EA9606D33}" type="pres">
      <dgm:prSet presAssocID="{BEC3C6B9-64B1-4AE1-BFF8-5254E3DABED8}" presName="space" presStyleCnt="0"/>
      <dgm:spPr/>
    </dgm:pt>
    <dgm:pt modelId="{CD90F383-D60B-4205-9B10-79BA47E44AFD}" type="pres">
      <dgm:prSet presAssocID="{F17F4468-B7DD-4A7D-8899-577D349E3961}" presName="composite" presStyleCnt="0"/>
      <dgm:spPr/>
    </dgm:pt>
    <dgm:pt modelId="{A08CCBA3-E000-4C28-AA63-FDA7D49F371B}" type="pres">
      <dgm:prSet presAssocID="{F17F4468-B7DD-4A7D-8899-577D349E396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0C49F5C-CFC4-4EFA-BF65-417BC59F2713}" type="pres">
      <dgm:prSet presAssocID="{F17F4468-B7DD-4A7D-8899-577D349E396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F6B6C07-721A-47FB-BC66-D232B4DB07BF}" type="presOf" srcId="{0E0C6D17-B5A9-4979-BAE1-8E4C66CA423A}" destId="{1940FF1C-6A27-4A1B-A305-51A5EBC71CFB}" srcOrd="0" destOrd="0" presId="urn:microsoft.com/office/officeart/2005/8/layout/hList1"/>
    <dgm:cxn modelId="{76BD2827-071C-4FDE-9717-9FB3906E252A}" type="presOf" srcId="{A958F21D-2022-44BF-AB2C-7672D16EA397}" destId="{DF40EAE2-51A0-4E1E-8B48-B1B79C977116}" srcOrd="0" destOrd="0" presId="urn:microsoft.com/office/officeart/2005/8/layout/hList1"/>
    <dgm:cxn modelId="{E885695D-8D74-40DC-808E-87366346E494}" srcId="{C5C8A843-F689-43ED-9D81-36858D7E3CA5}" destId="{0E0C6D17-B5A9-4979-BAE1-8E4C66CA423A}" srcOrd="0" destOrd="0" parTransId="{E01A9C13-8532-4B9C-9C03-5CCCF4F16E2E}" sibTransId="{385CBF30-49E8-45F2-BB94-A9B8653881CF}"/>
    <dgm:cxn modelId="{F2387049-5E8E-45BC-A690-488CF049C6D9}" srcId="{9B5FB7B1-A813-413B-A544-E75232DA834F}" destId="{F17F4468-B7DD-4A7D-8899-577D349E3961}" srcOrd="2" destOrd="0" parTransId="{8589535B-C764-43BA-A6AD-33EA71B5C54E}" sibTransId="{2745F501-38C5-41B1-A4E9-4158BE0267E9}"/>
    <dgm:cxn modelId="{A7E65851-684E-493B-9ADA-D78CE23A106A}" srcId="{9B5FB7B1-A813-413B-A544-E75232DA834F}" destId="{A958F21D-2022-44BF-AB2C-7672D16EA397}" srcOrd="1" destOrd="0" parTransId="{61538D5F-FF5C-42C9-A383-208941826757}" sibTransId="{BEC3C6B9-64B1-4AE1-BFF8-5254E3DABED8}"/>
    <dgm:cxn modelId="{16EA327D-3AC9-4101-9F2A-CDD273C401D1}" type="presOf" srcId="{B85E1D8B-68DA-4B28-8DFF-3346398BD51E}" destId="{A0C49F5C-CFC4-4EFA-BF65-417BC59F2713}" srcOrd="0" destOrd="0" presId="urn:microsoft.com/office/officeart/2005/8/layout/hList1"/>
    <dgm:cxn modelId="{0E58437F-8E6C-44FA-90CE-B26917622476}" type="presOf" srcId="{C5C8A843-F689-43ED-9D81-36858D7E3CA5}" destId="{B902CD08-8C80-4AA1-8C00-62DD2EBFBA49}" srcOrd="0" destOrd="0" presId="urn:microsoft.com/office/officeart/2005/8/layout/hList1"/>
    <dgm:cxn modelId="{33DDE382-0F55-4BA9-947A-2919C7F8F795}" srcId="{A958F21D-2022-44BF-AB2C-7672D16EA397}" destId="{31D59107-4037-4300-91E5-4362307E88CD}" srcOrd="0" destOrd="0" parTransId="{144FC341-1917-43C9-81A1-ED3FD6322ECF}" sibTransId="{2664AE07-6705-430C-81C4-70056A1AA4FB}"/>
    <dgm:cxn modelId="{47C9478E-B79D-4410-8817-42B683F4B0FF}" srcId="{9B5FB7B1-A813-413B-A544-E75232DA834F}" destId="{C5C8A843-F689-43ED-9D81-36858D7E3CA5}" srcOrd="0" destOrd="0" parTransId="{7075F61D-3EFC-493A-9093-BF808505C7DF}" sibTransId="{1523C3A1-7D4A-4B63-8B3F-C7D8734E3781}"/>
    <dgm:cxn modelId="{58F891A9-B89D-4619-9BCF-927DB0B81170}" type="presOf" srcId="{9B5FB7B1-A813-413B-A544-E75232DA834F}" destId="{EEE8DB15-F38D-4D64-A28A-1E320821BC2D}" srcOrd="0" destOrd="0" presId="urn:microsoft.com/office/officeart/2005/8/layout/hList1"/>
    <dgm:cxn modelId="{1CBC0DCB-3E35-4BA0-843E-CEEBFDC6222F}" type="presOf" srcId="{F17F4468-B7DD-4A7D-8899-577D349E3961}" destId="{A08CCBA3-E000-4C28-AA63-FDA7D49F371B}" srcOrd="0" destOrd="0" presId="urn:microsoft.com/office/officeart/2005/8/layout/hList1"/>
    <dgm:cxn modelId="{00A5F5D9-D2F0-4E94-90D0-F72F13DF15E8}" type="presOf" srcId="{31D59107-4037-4300-91E5-4362307E88CD}" destId="{8109EED0-6A73-4F7F-80E3-1559999283EA}" srcOrd="0" destOrd="0" presId="urn:microsoft.com/office/officeart/2005/8/layout/hList1"/>
    <dgm:cxn modelId="{526B4CF4-550D-48A6-B590-3C19C3854444}" srcId="{F17F4468-B7DD-4A7D-8899-577D349E3961}" destId="{B85E1D8B-68DA-4B28-8DFF-3346398BD51E}" srcOrd="0" destOrd="0" parTransId="{C2D19811-257B-4AD2-B337-17274733F451}" sibTransId="{3E9CCD12-83A7-4328-A2E2-00A0A66BABB2}"/>
    <dgm:cxn modelId="{DDDCAA7A-46B4-4E5B-BB18-45EF25C6C066}" type="presParOf" srcId="{EEE8DB15-F38D-4D64-A28A-1E320821BC2D}" destId="{46749311-5ABF-49B9-B464-A42AE5888327}" srcOrd="0" destOrd="0" presId="urn:microsoft.com/office/officeart/2005/8/layout/hList1"/>
    <dgm:cxn modelId="{2B159F9D-6C38-4F05-A8AE-B876D7FF65AB}" type="presParOf" srcId="{46749311-5ABF-49B9-B464-A42AE5888327}" destId="{B902CD08-8C80-4AA1-8C00-62DD2EBFBA49}" srcOrd="0" destOrd="0" presId="urn:microsoft.com/office/officeart/2005/8/layout/hList1"/>
    <dgm:cxn modelId="{575A1BA8-4E67-48A3-9E97-9FCD868275A6}" type="presParOf" srcId="{46749311-5ABF-49B9-B464-A42AE5888327}" destId="{1940FF1C-6A27-4A1B-A305-51A5EBC71CFB}" srcOrd="1" destOrd="0" presId="urn:microsoft.com/office/officeart/2005/8/layout/hList1"/>
    <dgm:cxn modelId="{1C81FD11-7BF1-4272-9D12-932AD65907CE}" type="presParOf" srcId="{EEE8DB15-F38D-4D64-A28A-1E320821BC2D}" destId="{C77E7E32-FBD5-402C-82FA-15F40CA57F41}" srcOrd="1" destOrd="0" presId="urn:microsoft.com/office/officeart/2005/8/layout/hList1"/>
    <dgm:cxn modelId="{2590C4BF-FF74-4E6B-A4A7-F5830E1BD98F}" type="presParOf" srcId="{EEE8DB15-F38D-4D64-A28A-1E320821BC2D}" destId="{7BB186C9-E736-4D72-80D6-093B8288CE29}" srcOrd="2" destOrd="0" presId="urn:microsoft.com/office/officeart/2005/8/layout/hList1"/>
    <dgm:cxn modelId="{F7F109E4-B83F-446E-A1FC-500F5802D26B}" type="presParOf" srcId="{7BB186C9-E736-4D72-80D6-093B8288CE29}" destId="{DF40EAE2-51A0-4E1E-8B48-B1B79C977116}" srcOrd="0" destOrd="0" presId="urn:microsoft.com/office/officeart/2005/8/layout/hList1"/>
    <dgm:cxn modelId="{C006187E-A778-4F2D-B8FF-0B528F75182E}" type="presParOf" srcId="{7BB186C9-E736-4D72-80D6-093B8288CE29}" destId="{8109EED0-6A73-4F7F-80E3-1559999283EA}" srcOrd="1" destOrd="0" presId="urn:microsoft.com/office/officeart/2005/8/layout/hList1"/>
    <dgm:cxn modelId="{C92B5DB5-EF97-4990-804F-7408B64A43DD}" type="presParOf" srcId="{EEE8DB15-F38D-4D64-A28A-1E320821BC2D}" destId="{4E06FA1B-1480-4CEC-A047-9E1EA9606D33}" srcOrd="3" destOrd="0" presId="urn:microsoft.com/office/officeart/2005/8/layout/hList1"/>
    <dgm:cxn modelId="{F9368A40-2223-462C-8B4E-C9B73493CF17}" type="presParOf" srcId="{EEE8DB15-F38D-4D64-A28A-1E320821BC2D}" destId="{CD90F383-D60B-4205-9B10-79BA47E44AFD}" srcOrd="4" destOrd="0" presId="urn:microsoft.com/office/officeart/2005/8/layout/hList1"/>
    <dgm:cxn modelId="{BB133243-3EDA-4921-B377-B6D9B6D0D11B}" type="presParOf" srcId="{CD90F383-D60B-4205-9B10-79BA47E44AFD}" destId="{A08CCBA3-E000-4C28-AA63-FDA7D49F371B}" srcOrd="0" destOrd="0" presId="urn:microsoft.com/office/officeart/2005/8/layout/hList1"/>
    <dgm:cxn modelId="{847FE39D-0467-4156-98A6-D7F2F50D60E1}" type="presParOf" srcId="{CD90F383-D60B-4205-9B10-79BA47E44AFD}" destId="{A0C49F5C-CFC4-4EFA-BF65-417BC59F271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9E8D71-82D9-419E-8151-C5CB6E9E99C1}" type="doc">
      <dgm:prSet loTypeId="urn:microsoft.com/office/officeart/2005/8/layout/vProcess5" loCatId="process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C3772EB2-0F75-40CD-891F-89E86FAEFC0D}">
      <dgm:prSet phldrT="[Text]"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1. Authentication Result Transmission</a:t>
          </a:r>
        </a:p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
</a:t>
          </a:r>
        </a:p>
      </dgm:t>
    </dgm:pt>
    <dgm:pt modelId="{61D5B02F-43B4-401C-8ECA-053BA7CDDC68}" type="parTrans" cxnId="{21D4FE21-62E9-469F-801F-E59631E87505}">
      <dgm:prSet/>
      <dgm:spPr/>
      <dgm:t>
        <a:bodyPr/>
        <a:lstStyle/>
        <a:p>
          <a:endParaRPr lang="en-IN"/>
        </a:p>
      </dgm:t>
    </dgm:pt>
    <dgm:pt modelId="{D5516375-F6F2-48F0-AAB6-877D6FBFEBCC}" type="sibTrans" cxnId="{21D4FE21-62E9-469F-801F-E59631E87505}">
      <dgm:prSet/>
      <dgm:spPr/>
      <dgm:t>
        <a:bodyPr/>
        <a:lstStyle/>
        <a:p>
          <a:endParaRPr lang="en-IN"/>
        </a:p>
      </dgm:t>
    </dgm:pt>
    <dgm:pt modelId="{190DA0AB-31A4-4671-9E95-B8F175BC46C3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2. Lock Mode Activation (After 3 Wrong Attempts)</a:t>
          </a:r>
        </a:p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
</a:t>
          </a:r>
          <a:endParaRPr lang="en-IN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EAD74A-76A7-45E8-83DB-352DA3F0DD49}" type="parTrans" cxnId="{72644A63-F241-42A8-B5FB-073F4FB377CB}">
      <dgm:prSet/>
      <dgm:spPr/>
      <dgm:t>
        <a:bodyPr/>
        <a:lstStyle/>
        <a:p>
          <a:endParaRPr lang="en-IN"/>
        </a:p>
      </dgm:t>
    </dgm:pt>
    <dgm:pt modelId="{99C512A5-4357-45B0-B804-58CCF4D1E78E}" type="sibTrans" cxnId="{72644A63-F241-42A8-B5FB-073F4FB377CB}">
      <dgm:prSet/>
      <dgm:spPr/>
      <dgm:t>
        <a:bodyPr/>
        <a:lstStyle/>
        <a:p>
          <a:endParaRPr lang="en-IN"/>
        </a:p>
      </dgm:t>
    </dgm:pt>
    <dgm:pt modelId="{94C60E04-9C64-4C4A-99BF-837A5701BC46}">
      <dgm:prSet phldrT="[Text]" custT="1"/>
      <dgm:spPr/>
      <dgm:t>
        <a:bodyPr/>
        <a:lstStyle/>
        <a:p>
          <a:r>
            <a:rPr lang="en-IN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3.</a:t>
          </a:r>
        </a:p>
        <a:p>
          <a:r>
            <a:rPr lang="en-IN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3.  SMS Alert Notification</a:t>
          </a:r>
        </a:p>
        <a:p>
          <a:endParaRPr lang="en-IN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IN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
</a:t>
          </a:r>
        </a:p>
      </dgm:t>
    </dgm:pt>
    <dgm:pt modelId="{2166539A-D6BE-41A6-B862-CC183DFA6069}" type="parTrans" cxnId="{2531D766-9326-4441-B6AA-EBDCA36EBB92}">
      <dgm:prSet/>
      <dgm:spPr/>
      <dgm:t>
        <a:bodyPr/>
        <a:lstStyle/>
        <a:p>
          <a:endParaRPr lang="en-IN"/>
        </a:p>
      </dgm:t>
    </dgm:pt>
    <dgm:pt modelId="{4AC7C2E6-C094-4B66-B47E-A1C7E57A3C3F}" type="sibTrans" cxnId="{2531D766-9326-4441-B6AA-EBDCA36EBB92}">
      <dgm:prSet/>
      <dgm:spPr/>
      <dgm:t>
        <a:bodyPr/>
        <a:lstStyle/>
        <a:p>
          <a:endParaRPr lang="en-IN"/>
        </a:p>
      </dgm:t>
    </dgm:pt>
    <dgm:pt modelId="{F5A052B2-0816-4E6B-A67A-F2C4C5F6E2EF}" type="pres">
      <dgm:prSet presAssocID="{359E8D71-82D9-419E-8151-C5CB6E9E99C1}" presName="outerComposite" presStyleCnt="0">
        <dgm:presLayoutVars>
          <dgm:chMax val="5"/>
          <dgm:dir/>
          <dgm:resizeHandles val="exact"/>
        </dgm:presLayoutVars>
      </dgm:prSet>
      <dgm:spPr/>
    </dgm:pt>
    <dgm:pt modelId="{DD202E45-3099-44BE-A492-1CBB4E37F762}" type="pres">
      <dgm:prSet presAssocID="{359E8D71-82D9-419E-8151-C5CB6E9E99C1}" presName="dummyMaxCanvas" presStyleCnt="0">
        <dgm:presLayoutVars/>
      </dgm:prSet>
      <dgm:spPr/>
    </dgm:pt>
    <dgm:pt modelId="{9315D484-77B4-4DFA-9121-B98EE63EA3BB}" type="pres">
      <dgm:prSet presAssocID="{359E8D71-82D9-419E-8151-C5CB6E9E99C1}" presName="ThreeNodes_1" presStyleLbl="node1" presStyleIdx="0" presStyleCnt="3" custLinFactNeighborX="-15">
        <dgm:presLayoutVars>
          <dgm:bulletEnabled val="1"/>
        </dgm:presLayoutVars>
      </dgm:prSet>
      <dgm:spPr/>
    </dgm:pt>
    <dgm:pt modelId="{474B72AB-3E2B-43B6-B6B9-945BB74D6484}" type="pres">
      <dgm:prSet presAssocID="{359E8D71-82D9-419E-8151-C5CB6E9E99C1}" presName="ThreeNodes_2" presStyleLbl="node1" presStyleIdx="1" presStyleCnt="3">
        <dgm:presLayoutVars>
          <dgm:bulletEnabled val="1"/>
        </dgm:presLayoutVars>
      </dgm:prSet>
      <dgm:spPr/>
    </dgm:pt>
    <dgm:pt modelId="{D46C2C08-A4CD-4B9C-BCD4-0E874E1FA3AA}" type="pres">
      <dgm:prSet presAssocID="{359E8D71-82D9-419E-8151-C5CB6E9E99C1}" presName="ThreeNodes_3" presStyleLbl="node1" presStyleIdx="2" presStyleCnt="3">
        <dgm:presLayoutVars>
          <dgm:bulletEnabled val="1"/>
        </dgm:presLayoutVars>
      </dgm:prSet>
      <dgm:spPr/>
    </dgm:pt>
    <dgm:pt modelId="{1D17C487-F2B1-4DC8-886B-F72304D4A979}" type="pres">
      <dgm:prSet presAssocID="{359E8D71-82D9-419E-8151-C5CB6E9E99C1}" presName="ThreeConn_1-2" presStyleLbl="fgAccFollowNode1" presStyleIdx="0" presStyleCnt="2">
        <dgm:presLayoutVars>
          <dgm:bulletEnabled val="1"/>
        </dgm:presLayoutVars>
      </dgm:prSet>
      <dgm:spPr/>
    </dgm:pt>
    <dgm:pt modelId="{FB7635BB-A3FA-4B8D-80D2-DDBB6921353A}" type="pres">
      <dgm:prSet presAssocID="{359E8D71-82D9-419E-8151-C5CB6E9E99C1}" presName="ThreeConn_2-3" presStyleLbl="fgAccFollowNode1" presStyleIdx="1" presStyleCnt="2">
        <dgm:presLayoutVars>
          <dgm:bulletEnabled val="1"/>
        </dgm:presLayoutVars>
      </dgm:prSet>
      <dgm:spPr/>
    </dgm:pt>
    <dgm:pt modelId="{D117C5A1-F9C7-41A1-A9EA-8AAAC92C632E}" type="pres">
      <dgm:prSet presAssocID="{359E8D71-82D9-419E-8151-C5CB6E9E99C1}" presName="ThreeNodes_1_text" presStyleLbl="node1" presStyleIdx="2" presStyleCnt="3">
        <dgm:presLayoutVars>
          <dgm:bulletEnabled val="1"/>
        </dgm:presLayoutVars>
      </dgm:prSet>
      <dgm:spPr/>
    </dgm:pt>
    <dgm:pt modelId="{146502DA-EB3F-4AC1-A937-7E71412E9F8E}" type="pres">
      <dgm:prSet presAssocID="{359E8D71-82D9-419E-8151-C5CB6E9E99C1}" presName="ThreeNodes_2_text" presStyleLbl="node1" presStyleIdx="2" presStyleCnt="3">
        <dgm:presLayoutVars>
          <dgm:bulletEnabled val="1"/>
        </dgm:presLayoutVars>
      </dgm:prSet>
      <dgm:spPr/>
    </dgm:pt>
    <dgm:pt modelId="{3442827E-CD9D-44DD-B69C-114ACCBD5886}" type="pres">
      <dgm:prSet presAssocID="{359E8D71-82D9-419E-8151-C5CB6E9E99C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1D4FE21-62E9-469F-801F-E59631E87505}" srcId="{359E8D71-82D9-419E-8151-C5CB6E9E99C1}" destId="{C3772EB2-0F75-40CD-891F-89E86FAEFC0D}" srcOrd="0" destOrd="0" parTransId="{61D5B02F-43B4-401C-8ECA-053BA7CDDC68}" sibTransId="{D5516375-F6F2-48F0-AAB6-877D6FBFEBCC}"/>
    <dgm:cxn modelId="{A3973A5B-A82F-46D0-A7C9-5E9ABBBDB233}" type="presOf" srcId="{D5516375-F6F2-48F0-AAB6-877D6FBFEBCC}" destId="{1D17C487-F2B1-4DC8-886B-F72304D4A979}" srcOrd="0" destOrd="0" presId="urn:microsoft.com/office/officeart/2005/8/layout/vProcess5"/>
    <dgm:cxn modelId="{72644A63-F241-42A8-B5FB-073F4FB377CB}" srcId="{359E8D71-82D9-419E-8151-C5CB6E9E99C1}" destId="{190DA0AB-31A4-4671-9E95-B8F175BC46C3}" srcOrd="1" destOrd="0" parTransId="{5EEAD74A-76A7-45E8-83DB-352DA3F0DD49}" sibTransId="{99C512A5-4357-45B0-B804-58CCF4D1E78E}"/>
    <dgm:cxn modelId="{239A2565-EE72-40A8-A19F-CCDCC0DD0496}" type="presOf" srcId="{190DA0AB-31A4-4671-9E95-B8F175BC46C3}" destId="{146502DA-EB3F-4AC1-A937-7E71412E9F8E}" srcOrd="1" destOrd="0" presId="urn:microsoft.com/office/officeart/2005/8/layout/vProcess5"/>
    <dgm:cxn modelId="{2531D766-9326-4441-B6AA-EBDCA36EBB92}" srcId="{359E8D71-82D9-419E-8151-C5CB6E9E99C1}" destId="{94C60E04-9C64-4C4A-99BF-837A5701BC46}" srcOrd="2" destOrd="0" parTransId="{2166539A-D6BE-41A6-B862-CC183DFA6069}" sibTransId="{4AC7C2E6-C094-4B66-B47E-A1C7E57A3C3F}"/>
    <dgm:cxn modelId="{A20A5651-BF45-4CC9-95DD-FB07C6502120}" type="presOf" srcId="{190DA0AB-31A4-4671-9E95-B8F175BC46C3}" destId="{474B72AB-3E2B-43B6-B6B9-945BB74D6484}" srcOrd="0" destOrd="0" presId="urn:microsoft.com/office/officeart/2005/8/layout/vProcess5"/>
    <dgm:cxn modelId="{B95FCD7B-F240-4FD2-AC3D-76CCB641294E}" type="presOf" srcId="{99C512A5-4357-45B0-B804-58CCF4D1E78E}" destId="{FB7635BB-A3FA-4B8D-80D2-DDBB6921353A}" srcOrd="0" destOrd="0" presId="urn:microsoft.com/office/officeart/2005/8/layout/vProcess5"/>
    <dgm:cxn modelId="{827024AB-5E33-483B-8536-1461B4714146}" type="presOf" srcId="{359E8D71-82D9-419E-8151-C5CB6E9E99C1}" destId="{F5A052B2-0816-4E6B-A67A-F2C4C5F6E2EF}" srcOrd="0" destOrd="0" presId="urn:microsoft.com/office/officeart/2005/8/layout/vProcess5"/>
    <dgm:cxn modelId="{F02A68B6-D7F0-4DC6-B57F-91F998109ADD}" type="presOf" srcId="{C3772EB2-0F75-40CD-891F-89E86FAEFC0D}" destId="{D117C5A1-F9C7-41A1-A9EA-8AAAC92C632E}" srcOrd="1" destOrd="0" presId="urn:microsoft.com/office/officeart/2005/8/layout/vProcess5"/>
    <dgm:cxn modelId="{905A40CC-0840-46FB-B831-4BD1AE30FF50}" type="presOf" srcId="{94C60E04-9C64-4C4A-99BF-837A5701BC46}" destId="{D46C2C08-A4CD-4B9C-BCD4-0E874E1FA3AA}" srcOrd="0" destOrd="0" presId="urn:microsoft.com/office/officeart/2005/8/layout/vProcess5"/>
    <dgm:cxn modelId="{5444ACD6-CE56-4339-BC68-21481883709A}" type="presOf" srcId="{94C60E04-9C64-4C4A-99BF-837A5701BC46}" destId="{3442827E-CD9D-44DD-B69C-114ACCBD5886}" srcOrd="1" destOrd="0" presId="urn:microsoft.com/office/officeart/2005/8/layout/vProcess5"/>
    <dgm:cxn modelId="{FEF607E5-F9DA-4CB5-8EF6-63EE2D6FEB3E}" type="presOf" srcId="{C3772EB2-0F75-40CD-891F-89E86FAEFC0D}" destId="{9315D484-77B4-4DFA-9121-B98EE63EA3BB}" srcOrd="0" destOrd="0" presId="urn:microsoft.com/office/officeart/2005/8/layout/vProcess5"/>
    <dgm:cxn modelId="{AFAEC3D5-CA8A-4201-8BAF-4990917CE1AC}" type="presParOf" srcId="{F5A052B2-0816-4E6B-A67A-F2C4C5F6E2EF}" destId="{DD202E45-3099-44BE-A492-1CBB4E37F762}" srcOrd="0" destOrd="0" presId="urn:microsoft.com/office/officeart/2005/8/layout/vProcess5"/>
    <dgm:cxn modelId="{459C0873-FACA-4FE2-8E46-12B8264D9445}" type="presParOf" srcId="{F5A052B2-0816-4E6B-A67A-F2C4C5F6E2EF}" destId="{9315D484-77B4-4DFA-9121-B98EE63EA3BB}" srcOrd="1" destOrd="0" presId="urn:microsoft.com/office/officeart/2005/8/layout/vProcess5"/>
    <dgm:cxn modelId="{3A295FBA-5829-4EF2-9D3E-3078A31492A1}" type="presParOf" srcId="{F5A052B2-0816-4E6B-A67A-F2C4C5F6E2EF}" destId="{474B72AB-3E2B-43B6-B6B9-945BB74D6484}" srcOrd="2" destOrd="0" presId="urn:microsoft.com/office/officeart/2005/8/layout/vProcess5"/>
    <dgm:cxn modelId="{C3CFB34C-1AB5-4CFC-AB6F-2CD876D7AB3D}" type="presParOf" srcId="{F5A052B2-0816-4E6B-A67A-F2C4C5F6E2EF}" destId="{D46C2C08-A4CD-4B9C-BCD4-0E874E1FA3AA}" srcOrd="3" destOrd="0" presId="urn:microsoft.com/office/officeart/2005/8/layout/vProcess5"/>
    <dgm:cxn modelId="{FDF64B4C-F88E-4301-A768-AE32A8BD905A}" type="presParOf" srcId="{F5A052B2-0816-4E6B-A67A-F2C4C5F6E2EF}" destId="{1D17C487-F2B1-4DC8-886B-F72304D4A979}" srcOrd="4" destOrd="0" presId="urn:microsoft.com/office/officeart/2005/8/layout/vProcess5"/>
    <dgm:cxn modelId="{18E87FD9-832E-431A-862D-59A4FBB184B2}" type="presParOf" srcId="{F5A052B2-0816-4E6B-A67A-F2C4C5F6E2EF}" destId="{FB7635BB-A3FA-4B8D-80D2-DDBB6921353A}" srcOrd="5" destOrd="0" presId="urn:microsoft.com/office/officeart/2005/8/layout/vProcess5"/>
    <dgm:cxn modelId="{3B540E6C-CD80-4AC1-9CCB-7DB14105CEDF}" type="presParOf" srcId="{F5A052B2-0816-4E6B-A67A-F2C4C5F6E2EF}" destId="{D117C5A1-F9C7-41A1-A9EA-8AAAC92C632E}" srcOrd="6" destOrd="0" presId="urn:microsoft.com/office/officeart/2005/8/layout/vProcess5"/>
    <dgm:cxn modelId="{1E86C424-5A3E-4079-8133-83411469C30F}" type="presParOf" srcId="{F5A052B2-0816-4E6B-A67A-F2C4C5F6E2EF}" destId="{146502DA-EB3F-4AC1-A937-7E71412E9F8E}" srcOrd="7" destOrd="0" presId="urn:microsoft.com/office/officeart/2005/8/layout/vProcess5"/>
    <dgm:cxn modelId="{FE951F73-EFCF-4BFA-9F08-D6DFAF75945C}" type="presParOf" srcId="{F5A052B2-0816-4E6B-A67A-F2C4C5F6E2EF}" destId="{3442827E-CD9D-44DD-B69C-114ACCBD588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375F66-1A41-46FB-9663-CBE521BB9785}">
      <dsp:nvSpPr>
        <dsp:cNvPr id="0" name=""/>
        <dsp:cNvSpPr/>
      </dsp:nvSpPr>
      <dsp:spPr>
        <a:xfrm rot="10800000">
          <a:off x="2366535" y="583"/>
          <a:ext cx="7900629" cy="1506109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64153" tIns="95250" rIns="17780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Gesture Recognition : 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Technology where a sensor detects human body movements and converts them into input commands to control devices.</a:t>
          </a:r>
          <a:endParaRPr lang="en-IN" sz="2500" kern="1200" dirty="0"/>
        </a:p>
      </dsp:txBody>
      <dsp:txXfrm rot="10800000">
        <a:off x="2743062" y="583"/>
        <a:ext cx="7524102" cy="1506109"/>
      </dsp:txXfrm>
    </dsp:sp>
    <dsp:sp modelId="{E9B50E07-6281-46FE-8315-6E179CCDE175}">
      <dsp:nvSpPr>
        <dsp:cNvPr id="0" name=""/>
        <dsp:cNvSpPr/>
      </dsp:nvSpPr>
      <dsp:spPr>
        <a:xfrm>
          <a:off x="1613480" y="583"/>
          <a:ext cx="1506109" cy="150610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36000" r="-136000"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8A65217-4320-44D9-8444-7D8C5B5FC091}">
      <dsp:nvSpPr>
        <dsp:cNvPr id="0" name=""/>
        <dsp:cNvSpPr/>
      </dsp:nvSpPr>
      <dsp:spPr>
        <a:xfrm rot="10800000">
          <a:off x="2366535" y="1956278"/>
          <a:ext cx="7900629" cy="1506109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64153" tIns="95250" rIns="17780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 is a security system that allows users to unlock access using hand gestures instead of passwords or PINs.</a:t>
          </a:r>
          <a:endParaRPr lang="en-IN" sz="2500" kern="1200" dirty="0"/>
        </a:p>
      </dsp:txBody>
      <dsp:txXfrm rot="10800000">
        <a:off x="2743062" y="1956278"/>
        <a:ext cx="7524102" cy="1506109"/>
      </dsp:txXfrm>
    </dsp:sp>
    <dsp:sp modelId="{32A0D243-2E8C-442F-8E6E-4F3E691D846B}">
      <dsp:nvSpPr>
        <dsp:cNvPr id="0" name=""/>
        <dsp:cNvSpPr/>
      </dsp:nvSpPr>
      <dsp:spPr>
        <a:xfrm>
          <a:off x="1613480" y="1956278"/>
          <a:ext cx="1506109" cy="150610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2000" r="-12000"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E8BC3ED-5186-4091-B801-0103377F4C5F}">
      <dsp:nvSpPr>
        <dsp:cNvPr id="0" name=""/>
        <dsp:cNvSpPr/>
      </dsp:nvSpPr>
      <dsp:spPr>
        <a:xfrm rot="10800000">
          <a:off x="2366535" y="3911973"/>
          <a:ext cx="7900629" cy="1506109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64153" tIns="95250" rIns="17780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system works by detecting invisible directional gestures using a gesture sensor connected to an Arduino Uno microcontroller.</a:t>
          </a:r>
          <a:endParaRPr lang="en-IN" sz="2500" kern="1200" dirty="0"/>
        </a:p>
      </dsp:txBody>
      <dsp:txXfrm rot="10800000">
        <a:off x="2743062" y="3911973"/>
        <a:ext cx="7524102" cy="1506109"/>
      </dsp:txXfrm>
    </dsp:sp>
    <dsp:sp modelId="{0E1AA2E9-657C-4121-95DB-7F361150F86A}">
      <dsp:nvSpPr>
        <dsp:cNvPr id="0" name=""/>
        <dsp:cNvSpPr/>
      </dsp:nvSpPr>
      <dsp:spPr>
        <a:xfrm>
          <a:off x="1613480" y="3911973"/>
          <a:ext cx="1506109" cy="1506109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7000" r="-7000"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87559A-D421-45C2-92A8-735807705F0F}">
      <dsp:nvSpPr>
        <dsp:cNvPr id="0" name=""/>
        <dsp:cNvSpPr/>
      </dsp:nvSpPr>
      <dsp:spPr>
        <a:xfrm rot="5400000">
          <a:off x="-203756" y="209137"/>
          <a:ext cx="1358377" cy="950864"/>
        </a:xfrm>
        <a:prstGeom prst="chevron">
          <a:avLst/>
        </a:prstGeom>
        <a:solidFill>
          <a:schemeClr val="accent1">
            <a:lumMod val="50000"/>
          </a:schemeClr>
        </a:solidFill>
        <a:ln w="12700" cap="rnd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Password Issues</a:t>
          </a:r>
          <a:endParaRPr lang="en-IN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480812"/>
        <a:ext cx="950864" cy="407513"/>
      </dsp:txXfrm>
    </dsp:sp>
    <dsp:sp modelId="{034B37A9-3F0B-41E9-AE3C-D639F4BD8157}">
      <dsp:nvSpPr>
        <dsp:cNvPr id="0" name=""/>
        <dsp:cNvSpPr/>
      </dsp:nvSpPr>
      <dsp:spPr>
        <a:xfrm rot="5400000">
          <a:off x="4494698" y="-3538453"/>
          <a:ext cx="883409" cy="7971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tx1"/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Easily hackable, guessable, and prone to shoulder surfing.</a:t>
          </a:r>
          <a:endParaRPr lang="en-I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950864" y="48505"/>
        <a:ext cx="7927954" cy="797161"/>
      </dsp:txXfrm>
    </dsp:sp>
    <dsp:sp modelId="{95480EDA-2329-4099-8EC8-8BFFD2238DF3}">
      <dsp:nvSpPr>
        <dsp:cNvPr id="0" name=""/>
        <dsp:cNvSpPr/>
      </dsp:nvSpPr>
      <dsp:spPr>
        <a:xfrm rot="5400000">
          <a:off x="-203756" y="1422227"/>
          <a:ext cx="1358377" cy="950864"/>
        </a:xfrm>
        <a:prstGeom prst="chevron">
          <a:avLst/>
        </a:prstGeom>
        <a:solidFill>
          <a:schemeClr val="accent1">
            <a:lumMod val="50000"/>
          </a:schemeClr>
        </a:solidFill>
        <a:ln w="12700" cap="rnd" cmpd="sng" algn="ctr">
          <a:solidFill>
            <a:schemeClr val="accent1">
              <a:shade val="50000"/>
              <a:hueOff val="122340"/>
              <a:satOff val="16152"/>
              <a:lumOff val="1890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Finger        print </a:t>
          </a:r>
        </a:p>
      </dsp:txBody>
      <dsp:txXfrm rot="-5400000">
        <a:off x="1" y="1693902"/>
        <a:ext cx="950864" cy="407513"/>
      </dsp:txXfrm>
    </dsp:sp>
    <dsp:sp modelId="{72AFA23B-22A8-42C9-AB5F-4EDBAA4F61F3}">
      <dsp:nvSpPr>
        <dsp:cNvPr id="0" name=""/>
        <dsp:cNvSpPr/>
      </dsp:nvSpPr>
      <dsp:spPr>
        <a:xfrm rot="5400000">
          <a:off x="4494930" y="-2325595"/>
          <a:ext cx="882945" cy="7971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tx1"/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Fails with wet, dirty, or damaged fingers and requires physical touch.</a:t>
          </a:r>
          <a:endParaRPr lang="en-I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950864" y="1261573"/>
        <a:ext cx="7927976" cy="796741"/>
      </dsp:txXfrm>
    </dsp:sp>
    <dsp:sp modelId="{B9D16EF2-242B-45E4-A170-3757BE332081}">
      <dsp:nvSpPr>
        <dsp:cNvPr id="0" name=""/>
        <dsp:cNvSpPr/>
      </dsp:nvSpPr>
      <dsp:spPr>
        <a:xfrm rot="5400000">
          <a:off x="-203756" y="2635318"/>
          <a:ext cx="1358377" cy="950864"/>
        </a:xfrm>
        <a:prstGeom prst="chevron">
          <a:avLst/>
        </a:prstGeom>
        <a:solidFill>
          <a:schemeClr val="accent1">
            <a:lumMod val="50000"/>
          </a:schemeClr>
        </a:solidFill>
        <a:ln w="12700" cap="rnd" cmpd="sng" algn="ctr">
          <a:solidFill>
            <a:schemeClr val="accent1">
              <a:shade val="50000"/>
              <a:hueOff val="244679"/>
              <a:satOff val="32304"/>
              <a:lumOff val="3781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Face Recognition</a:t>
          </a:r>
        </a:p>
      </dsp:txBody>
      <dsp:txXfrm rot="-5400000">
        <a:off x="1" y="2906993"/>
        <a:ext cx="950864" cy="407513"/>
      </dsp:txXfrm>
    </dsp:sp>
    <dsp:sp modelId="{26C43196-82B7-4B9A-B65C-C091DCC017F0}">
      <dsp:nvSpPr>
        <dsp:cNvPr id="0" name=""/>
        <dsp:cNvSpPr/>
      </dsp:nvSpPr>
      <dsp:spPr>
        <a:xfrm rot="5400000">
          <a:off x="4494930" y="-1112504"/>
          <a:ext cx="882945" cy="7971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tx1"/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Affected by lighting, masks, angles, and poses privacy risks</a:t>
          </a:r>
          <a:endParaRPr lang="en-I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950864" y="2474664"/>
        <a:ext cx="7927976" cy="796741"/>
      </dsp:txXfrm>
    </dsp:sp>
    <dsp:sp modelId="{EC39564E-13E9-4CDC-A4F9-9EF5666661E8}">
      <dsp:nvSpPr>
        <dsp:cNvPr id="0" name=""/>
        <dsp:cNvSpPr/>
      </dsp:nvSpPr>
      <dsp:spPr>
        <a:xfrm rot="5400000">
          <a:off x="-203756" y="3848409"/>
          <a:ext cx="1358377" cy="950864"/>
        </a:xfrm>
        <a:prstGeom prst="chevron">
          <a:avLst/>
        </a:prstGeom>
        <a:solidFill>
          <a:schemeClr val="accent1">
            <a:lumMod val="50000"/>
          </a:schemeClr>
        </a:solidFill>
        <a:ln w="12700" cap="rnd" cmpd="sng" algn="ctr">
          <a:solidFill>
            <a:schemeClr val="tx1"/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Iris Detection </a:t>
          </a:r>
        </a:p>
      </dsp:txBody>
      <dsp:txXfrm rot="-5400000">
        <a:off x="1" y="4120084"/>
        <a:ext cx="950864" cy="407513"/>
      </dsp:txXfrm>
    </dsp:sp>
    <dsp:sp modelId="{BC434577-E868-4914-820A-132D0182B0B3}">
      <dsp:nvSpPr>
        <dsp:cNvPr id="0" name=""/>
        <dsp:cNvSpPr/>
      </dsp:nvSpPr>
      <dsp:spPr>
        <a:xfrm rot="5400000">
          <a:off x="4494930" y="100586"/>
          <a:ext cx="882945" cy="7971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tx1"/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Needs the user to be very close, struggles with eyeglasses, reflections, and feels uncomfortable for many users.</a:t>
          </a:r>
          <a:endParaRPr lang="en-I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950864" y="3687754"/>
        <a:ext cx="7927976" cy="7967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FBFD8-30DE-4593-9900-0EBEC114A1F6}">
      <dsp:nvSpPr>
        <dsp:cNvPr id="0" name=""/>
        <dsp:cNvSpPr/>
      </dsp:nvSpPr>
      <dsp:spPr>
        <a:xfrm>
          <a:off x="11078" y="1487116"/>
          <a:ext cx="2380379" cy="21566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User performs a directional hand gesture.</a:t>
          </a:r>
          <a:endParaRPr lang="en-IN" sz="20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(Up, Down, Left, Right) </a:t>
          </a:r>
          <a:endParaRPr lang="en-IN" sz="20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708" y="1536746"/>
        <a:ext cx="2281119" cy="1595240"/>
      </dsp:txXfrm>
    </dsp:sp>
    <dsp:sp modelId="{A44235F7-CC0F-49F0-B470-352FB3C1AE09}">
      <dsp:nvSpPr>
        <dsp:cNvPr id="0" name=""/>
        <dsp:cNvSpPr/>
      </dsp:nvSpPr>
      <dsp:spPr>
        <a:xfrm>
          <a:off x="1325986" y="1964416"/>
          <a:ext cx="2762759" cy="2762759"/>
        </a:xfrm>
        <a:prstGeom prst="leftCircularArrow">
          <a:avLst>
            <a:gd name="adj1" fmla="val 3600"/>
            <a:gd name="adj2" fmla="val 447776"/>
            <a:gd name="adj3" fmla="val 2222271"/>
            <a:gd name="adj4" fmla="val 9023474"/>
            <a:gd name="adj5" fmla="val 42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61E422-3BEF-4D17-B4E8-FAC4619AE614}">
      <dsp:nvSpPr>
        <dsp:cNvPr id="0" name=""/>
        <dsp:cNvSpPr/>
      </dsp:nvSpPr>
      <dsp:spPr>
        <a:xfrm>
          <a:off x="536628" y="3129285"/>
          <a:ext cx="2126845" cy="8457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Dynamic Hand Interaction</a:t>
          </a:r>
        </a:p>
      </dsp:txBody>
      <dsp:txXfrm>
        <a:off x="561400" y="3154057"/>
        <a:ext cx="2077301" cy="796232"/>
      </dsp:txXfrm>
    </dsp:sp>
    <dsp:sp modelId="{46F84CBE-9EC1-4B04-8CC5-438A11526979}">
      <dsp:nvSpPr>
        <dsp:cNvPr id="0" name=""/>
        <dsp:cNvSpPr/>
      </dsp:nvSpPr>
      <dsp:spPr>
        <a:xfrm>
          <a:off x="3137119" y="1578041"/>
          <a:ext cx="2392701" cy="19734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APDS-9960 emits infrared light.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
Four photodiodes detect variation in IR reflection.</a:t>
          </a:r>
          <a:endParaRPr lang="en-IN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82534" y="2046344"/>
        <a:ext cx="2301871" cy="1459760"/>
      </dsp:txXfrm>
    </dsp:sp>
    <dsp:sp modelId="{F7F00E57-E59C-4C4E-9DCD-C6B7034D2837}">
      <dsp:nvSpPr>
        <dsp:cNvPr id="0" name=""/>
        <dsp:cNvSpPr/>
      </dsp:nvSpPr>
      <dsp:spPr>
        <a:xfrm>
          <a:off x="4438435" y="325334"/>
          <a:ext cx="3068493" cy="3068493"/>
        </a:xfrm>
        <a:prstGeom prst="circularArrow">
          <a:avLst>
            <a:gd name="adj1" fmla="val 3242"/>
            <a:gd name="adj2" fmla="val 399734"/>
            <a:gd name="adj3" fmla="val 19424756"/>
            <a:gd name="adj4" fmla="val 12575511"/>
            <a:gd name="adj5" fmla="val 3782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74FC06-3BE3-4B31-9DEA-07C8917154EF}">
      <dsp:nvSpPr>
        <dsp:cNvPr id="0" name=""/>
        <dsp:cNvSpPr/>
      </dsp:nvSpPr>
      <dsp:spPr>
        <a:xfrm>
          <a:off x="3668831" y="1155153"/>
          <a:ext cx="2126845" cy="8457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Infrared Emission </a:t>
          </a:r>
        </a:p>
      </dsp:txBody>
      <dsp:txXfrm>
        <a:off x="3693603" y="1179925"/>
        <a:ext cx="2077301" cy="796232"/>
      </dsp:txXfrm>
    </dsp:sp>
    <dsp:sp modelId="{C2E567A6-61B2-434F-B6E3-E89A793AD564}">
      <dsp:nvSpPr>
        <dsp:cNvPr id="0" name=""/>
        <dsp:cNvSpPr/>
      </dsp:nvSpPr>
      <dsp:spPr>
        <a:xfrm>
          <a:off x="6269322" y="1578041"/>
          <a:ext cx="2392701" cy="19734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Calculates gesture from the order and strength of reflected IR light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14737" y="1623456"/>
        <a:ext cx="2301871" cy="1459760"/>
      </dsp:txXfrm>
    </dsp:sp>
    <dsp:sp modelId="{B95DC420-4EB1-4443-B019-950E2DB69F4E}">
      <dsp:nvSpPr>
        <dsp:cNvPr id="0" name=""/>
        <dsp:cNvSpPr/>
      </dsp:nvSpPr>
      <dsp:spPr>
        <a:xfrm>
          <a:off x="7590577" y="1964088"/>
          <a:ext cx="2762759" cy="2762759"/>
        </a:xfrm>
        <a:prstGeom prst="leftCircularArrow">
          <a:avLst>
            <a:gd name="adj1" fmla="val 3600"/>
            <a:gd name="adj2" fmla="val 447776"/>
            <a:gd name="adj3" fmla="val 2223287"/>
            <a:gd name="adj4" fmla="val 9024489"/>
            <a:gd name="adj5" fmla="val 42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A7972-A0C2-4E83-AFFE-59040354CEA2}">
      <dsp:nvSpPr>
        <dsp:cNvPr id="0" name=""/>
        <dsp:cNvSpPr/>
      </dsp:nvSpPr>
      <dsp:spPr>
        <a:xfrm>
          <a:off x="6801034" y="3128631"/>
          <a:ext cx="2126845" cy="8457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Gesture Interpretation</a:t>
          </a:r>
        </a:p>
      </dsp:txBody>
      <dsp:txXfrm>
        <a:off x="6825806" y="3153403"/>
        <a:ext cx="2077301" cy="796232"/>
      </dsp:txXfrm>
    </dsp:sp>
    <dsp:sp modelId="{CC2EBB5E-4D49-4909-8590-24918FB011B6}">
      <dsp:nvSpPr>
        <dsp:cNvPr id="0" name=""/>
        <dsp:cNvSpPr/>
      </dsp:nvSpPr>
      <dsp:spPr>
        <a:xfrm>
          <a:off x="9401525" y="1578041"/>
          <a:ext cx="2392701" cy="19734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Gesture     Digital 
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Transfers data to Arduino Uno via I2C protocol using  SCL and SDA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 .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446940" y="2046344"/>
        <a:ext cx="2301871" cy="1459760"/>
      </dsp:txXfrm>
    </dsp:sp>
    <dsp:sp modelId="{DDD61ABA-48CB-46D7-BEC8-3D4D26DD5469}">
      <dsp:nvSpPr>
        <dsp:cNvPr id="0" name=""/>
        <dsp:cNvSpPr/>
      </dsp:nvSpPr>
      <dsp:spPr>
        <a:xfrm>
          <a:off x="9933237" y="1155153"/>
          <a:ext cx="2126845" cy="8457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Seamless I2C Communication</a:t>
          </a:r>
        </a:p>
      </dsp:txBody>
      <dsp:txXfrm>
        <a:off x="9958009" y="1179925"/>
        <a:ext cx="2077301" cy="7962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2CD08-8C80-4AA1-8C00-62DD2EBFBA49}">
      <dsp:nvSpPr>
        <dsp:cNvPr id="0" name=""/>
        <dsp:cNvSpPr/>
      </dsp:nvSpPr>
      <dsp:spPr>
        <a:xfrm>
          <a:off x="2540" y="1802975"/>
          <a:ext cx="2476500" cy="83095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
</a:t>
          </a:r>
        </a:p>
      </dsp:txBody>
      <dsp:txXfrm>
        <a:off x="2540" y="1802975"/>
        <a:ext cx="2476500" cy="830958"/>
      </dsp:txXfrm>
    </dsp:sp>
    <dsp:sp modelId="{1940FF1C-6A27-4A1B-A305-51A5EBC71CFB}">
      <dsp:nvSpPr>
        <dsp:cNvPr id="0" name=""/>
        <dsp:cNvSpPr/>
      </dsp:nvSpPr>
      <dsp:spPr>
        <a:xfrm>
          <a:off x="2540" y="2633934"/>
          <a:ext cx="2476500" cy="242109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Arduino IDE +SparkFun APDS9960 library are used to read and capture the gesture sequence 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40" y="2633934"/>
        <a:ext cx="2476500" cy="2421090"/>
      </dsp:txXfrm>
    </dsp:sp>
    <dsp:sp modelId="{DF40EAE2-51A0-4E1E-8B48-B1B79C977116}">
      <dsp:nvSpPr>
        <dsp:cNvPr id="0" name=""/>
        <dsp:cNvSpPr/>
      </dsp:nvSpPr>
      <dsp:spPr>
        <a:xfrm>
          <a:off x="2825750" y="1802975"/>
          <a:ext cx="2476500" cy="83095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/>
        </a:p>
      </dsp:txBody>
      <dsp:txXfrm>
        <a:off x="2825750" y="1802975"/>
        <a:ext cx="2476500" cy="830958"/>
      </dsp:txXfrm>
    </dsp:sp>
    <dsp:sp modelId="{8109EED0-6A73-4F7F-80E3-1559999283EA}">
      <dsp:nvSpPr>
        <dsp:cNvPr id="0" name=""/>
        <dsp:cNvSpPr/>
      </dsp:nvSpPr>
      <dsp:spPr>
        <a:xfrm>
          <a:off x="2825750" y="2633934"/>
          <a:ext cx="2476500" cy="242109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Arduino Uno (programmed using Arduino IDE) compares the received gesture with the predefined pattern stored in the code.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25750" y="2633934"/>
        <a:ext cx="2476500" cy="2421090"/>
      </dsp:txXfrm>
    </dsp:sp>
    <dsp:sp modelId="{A08CCBA3-E000-4C28-AA63-FDA7D49F371B}">
      <dsp:nvSpPr>
        <dsp:cNvPr id="0" name=""/>
        <dsp:cNvSpPr/>
      </dsp:nvSpPr>
      <dsp:spPr>
        <a:xfrm>
          <a:off x="5648960" y="1802975"/>
          <a:ext cx="2476500" cy="83095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Dynamic Access Authorization</a:t>
          </a:r>
          <a:endParaRPr lang="en-IN" sz="2400" kern="1200" dirty="0"/>
        </a:p>
      </dsp:txBody>
      <dsp:txXfrm>
        <a:off x="5648960" y="1802975"/>
        <a:ext cx="2476500" cy="830958"/>
      </dsp:txXfrm>
    </dsp:sp>
    <dsp:sp modelId="{A0C49F5C-CFC4-4EFA-BF65-417BC59F2713}">
      <dsp:nvSpPr>
        <dsp:cNvPr id="0" name=""/>
        <dsp:cNvSpPr/>
      </dsp:nvSpPr>
      <dsp:spPr>
        <a:xfrm>
          <a:off x="5648960" y="2633934"/>
          <a:ext cx="2476500" cy="242109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Arduino Uno sends Access Granted → Green LED ON. (File Unlock)
 Sends Access Denied → Red LED ON.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48960" y="2633934"/>
        <a:ext cx="2476500" cy="24210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5D484-77B4-4DFA-9121-B98EE63EA3BB}">
      <dsp:nvSpPr>
        <dsp:cNvPr id="0" name=""/>
        <dsp:cNvSpPr/>
      </dsp:nvSpPr>
      <dsp:spPr>
        <a:xfrm>
          <a:off x="0" y="0"/>
          <a:ext cx="8509619" cy="15638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Authentication Result Transmission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
</a:t>
          </a:r>
        </a:p>
      </dsp:txBody>
      <dsp:txXfrm>
        <a:off x="45803" y="45803"/>
        <a:ext cx="6822120" cy="1472228"/>
      </dsp:txXfrm>
    </dsp:sp>
    <dsp:sp modelId="{474B72AB-3E2B-43B6-B6B9-945BB74D6484}">
      <dsp:nvSpPr>
        <dsp:cNvPr id="0" name=""/>
        <dsp:cNvSpPr/>
      </dsp:nvSpPr>
      <dsp:spPr>
        <a:xfrm>
          <a:off x="750848" y="1824473"/>
          <a:ext cx="8509619" cy="15638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 Lock Mode Activation (After 3 Wrong Attempts)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
</a:t>
          </a:r>
          <a:endParaRPr lang="en-IN" sz="23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96651" y="1870276"/>
        <a:ext cx="6650672" cy="1472228"/>
      </dsp:txXfrm>
    </dsp:sp>
    <dsp:sp modelId="{D46C2C08-A4CD-4B9C-BCD4-0E874E1FA3AA}">
      <dsp:nvSpPr>
        <dsp:cNvPr id="0" name=""/>
        <dsp:cNvSpPr/>
      </dsp:nvSpPr>
      <dsp:spPr>
        <a:xfrm>
          <a:off x="1501697" y="3648947"/>
          <a:ext cx="8509619" cy="15638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3.  SMS Alert Notification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
</a:t>
          </a:r>
        </a:p>
      </dsp:txBody>
      <dsp:txXfrm>
        <a:off x="1547500" y="3694750"/>
        <a:ext cx="6650672" cy="1472228"/>
      </dsp:txXfrm>
    </dsp:sp>
    <dsp:sp modelId="{1D17C487-F2B1-4DC8-886B-F72304D4A979}">
      <dsp:nvSpPr>
        <dsp:cNvPr id="0" name=""/>
        <dsp:cNvSpPr/>
      </dsp:nvSpPr>
      <dsp:spPr>
        <a:xfrm>
          <a:off x="7493126" y="1185907"/>
          <a:ext cx="1016492" cy="101649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>
        <a:off x="7721837" y="1185907"/>
        <a:ext cx="559070" cy="764910"/>
      </dsp:txXfrm>
    </dsp:sp>
    <dsp:sp modelId="{FB7635BB-A3FA-4B8D-80D2-DDBB6921353A}">
      <dsp:nvSpPr>
        <dsp:cNvPr id="0" name=""/>
        <dsp:cNvSpPr/>
      </dsp:nvSpPr>
      <dsp:spPr>
        <a:xfrm>
          <a:off x="8243975" y="2999956"/>
          <a:ext cx="1016492" cy="101649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>
        <a:off x="8472686" y="2999956"/>
        <a:ext cx="559070" cy="764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60D3C-6426-4A8E-B2D7-FE5EABA42C34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3429F-5BC8-4C47-B716-24632BE00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133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A7EE-3F36-4FC1-B621-2CF74BCDC5B9}" type="datetimeFigureOut">
              <a:rPr lang="en-IN" smtClean="0"/>
              <a:t>16-10-2025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6826-978E-458C-9676-E983A5A69B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800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A7EE-3F36-4FC1-B621-2CF74BCDC5B9}" type="datetimeFigureOut">
              <a:rPr lang="en-IN" smtClean="0"/>
              <a:t>16-10-2025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6826-978E-458C-9676-E983A5A69B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611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A7EE-3F36-4FC1-B621-2CF74BCDC5B9}" type="datetimeFigureOut">
              <a:rPr lang="en-IN" smtClean="0"/>
              <a:t>16-10-2025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6826-978E-458C-9676-E983A5A69BD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7915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A7EE-3F36-4FC1-B621-2CF74BCDC5B9}" type="datetimeFigureOut">
              <a:rPr lang="en-IN" smtClean="0"/>
              <a:t>16-10-2025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6826-978E-458C-9676-E983A5A69B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792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A7EE-3F36-4FC1-B621-2CF74BCDC5B9}" type="datetimeFigureOut">
              <a:rPr lang="en-IN" smtClean="0"/>
              <a:t>16-10-2025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6826-978E-458C-9676-E983A5A69BD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0085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A7EE-3F36-4FC1-B621-2CF74BCDC5B9}" type="datetimeFigureOut">
              <a:rPr lang="en-IN" smtClean="0"/>
              <a:t>16-10-2025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6826-978E-458C-9676-E983A5A69B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5050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A7EE-3F36-4FC1-B621-2CF74BCDC5B9}" type="datetimeFigureOut">
              <a:rPr lang="en-IN" smtClean="0"/>
              <a:t>16-10-2025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6826-978E-458C-9676-E983A5A69B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1132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A7EE-3F36-4FC1-B621-2CF74BCDC5B9}" type="datetimeFigureOut">
              <a:rPr lang="en-IN" smtClean="0"/>
              <a:t>16-10-2025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6826-978E-458C-9676-E983A5A69B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498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A7EE-3F36-4FC1-B621-2CF74BCDC5B9}" type="datetimeFigureOut">
              <a:rPr lang="en-IN" smtClean="0"/>
              <a:t>16-10-2025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6826-978E-458C-9676-E983A5A69B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872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A7EE-3F36-4FC1-B621-2CF74BCDC5B9}" type="datetimeFigureOut">
              <a:rPr lang="en-IN" smtClean="0"/>
              <a:t>16-10-2025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6826-978E-458C-9676-E983A5A69B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21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A7EE-3F36-4FC1-B621-2CF74BCDC5B9}" type="datetimeFigureOut">
              <a:rPr lang="en-IN" smtClean="0"/>
              <a:t>16-10-2025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6826-978E-458C-9676-E983A5A69B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2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A7EE-3F36-4FC1-B621-2CF74BCDC5B9}" type="datetimeFigureOut">
              <a:rPr lang="en-IN" smtClean="0"/>
              <a:t>16-10-2025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6826-978E-458C-9676-E983A5A69B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666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A7EE-3F36-4FC1-B621-2CF74BCDC5B9}" type="datetimeFigureOut">
              <a:rPr lang="en-IN" smtClean="0"/>
              <a:t>16-10-2025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6826-978E-458C-9676-E983A5A69B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206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A7EE-3F36-4FC1-B621-2CF74BCDC5B9}" type="datetimeFigureOut">
              <a:rPr lang="en-IN" smtClean="0"/>
              <a:t>16-10-2025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6826-978E-458C-9676-E983A5A69B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85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A7EE-3F36-4FC1-B621-2CF74BCDC5B9}" type="datetimeFigureOut">
              <a:rPr lang="en-IN" smtClean="0"/>
              <a:t>16-10-2025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6826-978E-458C-9676-E983A5A69B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642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6826-978E-458C-9676-E983A5A69BD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A7EE-3F36-4FC1-B621-2CF74BCDC5B9}" type="datetimeFigureOut">
              <a:rPr lang="en-IN" smtClean="0"/>
              <a:t>16-10-2025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516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8A7EE-3F36-4FC1-B621-2CF74BCDC5B9}" type="datetimeFigureOut">
              <a:rPr lang="en-IN" smtClean="0"/>
              <a:t>16-10-2025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5436826-978E-458C-9676-E983A5A69B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491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F18BBA-88C9-4437-9673-31D65560A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397A78-13CD-4088-8BC1-C6FEEB319BA3}"/>
              </a:ext>
            </a:extLst>
          </p:cNvPr>
          <p:cNvSpPr/>
          <p:nvPr/>
        </p:nvSpPr>
        <p:spPr>
          <a:xfrm>
            <a:off x="4934619" y="1497011"/>
            <a:ext cx="7351649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AI-Based Invisible Gesture Unlock System for Secure File Access</a:t>
            </a:r>
            <a:endParaRPr lang="en-IN" sz="4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658420-98B5-4724-86AF-764544B979EC}"/>
              </a:ext>
            </a:extLst>
          </p:cNvPr>
          <p:cNvSpPr txBox="1"/>
          <p:nvPr/>
        </p:nvSpPr>
        <p:spPr>
          <a:xfrm flipH="1">
            <a:off x="6736020" y="4677940"/>
            <a:ext cx="4641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Kodavati Jahnavi Sai Satya- 192372312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ADDC0D2-1637-4B61-B389-23509356B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32" y="1655272"/>
            <a:ext cx="4933950" cy="42576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3.png" descr="C:\Users\ADMIN\AppData\Local\Microsoft\Windows\INetCache\Content.MSO\C29DB0A6.tmp">
            <a:extLst>
              <a:ext uri="{FF2B5EF4-FFF2-40B4-BE49-F238E27FC236}">
                <a16:creationId xmlns:a16="http://schemas.microsoft.com/office/drawing/2014/main" id="{E26B1218-909F-48EF-BB50-0AB1B14C3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19" y="95463"/>
            <a:ext cx="10037762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6913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668209-F316-43B5-9C4F-BAA39F8D5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D9FB1DB-D046-4087-93F7-C517F16AF7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9153777"/>
              </p:ext>
            </p:extLst>
          </p:nvPr>
        </p:nvGraphicFramePr>
        <p:xfrm>
          <a:off x="1090341" y="1126274"/>
          <a:ext cx="10011317" cy="5212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8942748-3A10-4B95-B29F-322716EC3C64}"/>
              </a:ext>
            </a:extLst>
          </p:cNvPr>
          <p:cNvSpPr/>
          <p:nvPr/>
        </p:nvSpPr>
        <p:spPr>
          <a:xfrm>
            <a:off x="2205463" y="3456878"/>
            <a:ext cx="71504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 activates Lock Mode for 2 minutes.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During Lock Mode, Arduino Uno disables gesture input temporarily and sends Lock Status to the PC.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68B3B6-6EF9-4D6E-8AD9-F6BF7F674874}"/>
              </a:ext>
            </a:extLst>
          </p:cNvPr>
          <p:cNvSpPr/>
          <p:nvPr/>
        </p:nvSpPr>
        <p:spPr>
          <a:xfrm>
            <a:off x="3047998" y="5217660"/>
            <a:ext cx="80536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Lock Mode is triggered, Arduino Uno connects to Wi-Fi.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Sends an SMS alert to the user’s phone notifying “Unauthorized Attempt Detected”.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88A9AC-89FD-4F03-8200-133D551E4FCB}"/>
              </a:ext>
            </a:extLst>
          </p:cNvPr>
          <p:cNvSpPr/>
          <p:nvPr/>
        </p:nvSpPr>
        <p:spPr>
          <a:xfrm>
            <a:off x="3642741" y="170722"/>
            <a:ext cx="6148030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5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Lock Mode Activation : </a:t>
            </a:r>
            <a:endParaRPr lang="en-US" sz="4500" b="1" cap="none" spc="0" dirty="0">
              <a:ln w="0"/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6FBF0D-3942-40E5-AA70-E5C11878868C}"/>
              </a:ext>
            </a:extLst>
          </p:cNvPr>
          <p:cNvSpPr/>
          <p:nvPr/>
        </p:nvSpPr>
        <p:spPr>
          <a:xfrm>
            <a:off x="1302458" y="1630075"/>
            <a:ext cx="788373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 sends Access Granted or Denied signals to the PC through Serial Communication (USB).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script  reads and captures data from Arduino Uno for further action.</a:t>
            </a:r>
          </a:p>
        </p:txBody>
      </p:sp>
    </p:spTree>
    <p:extLst>
      <p:ext uri="{BB962C8B-B14F-4D97-AF65-F5344CB8AC3E}">
        <p14:creationId xmlns:p14="http://schemas.microsoft.com/office/powerpoint/2010/main" val="1841393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EB26B4-5D8C-48B9-A757-69AF6528B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1C9D634-2D70-4B45-87F5-98B9606FBF07}"/>
              </a:ext>
            </a:extLst>
          </p:cNvPr>
          <p:cNvSpPr/>
          <p:nvPr/>
        </p:nvSpPr>
        <p:spPr>
          <a:xfrm>
            <a:off x="3604621" y="2413337"/>
            <a:ext cx="467839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Demo</a:t>
            </a:r>
          </a:p>
        </p:txBody>
      </p:sp>
    </p:spTree>
    <p:extLst>
      <p:ext uri="{BB962C8B-B14F-4D97-AF65-F5344CB8AC3E}">
        <p14:creationId xmlns:p14="http://schemas.microsoft.com/office/powerpoint/2010/main" val="2178526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DE9F37-3E15-4C66-8911-258E222B9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D1C57B-3ED0-4BC5-8C1D-E6EABD9A5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72" y="857590"/>
            <a:ext cx="10859678" cy="58179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0D21F5-B214-4CE0-A3EB-D3C564B908CD}"/>
              </a:ext>
            </a:extLst>
          </p:cNvPr>
          <p:cNvSpPr/>
          <p:nvPr/>
        </p:nvSpPr>
        <p:spPr>
          <a:xfrm>
            <a:off x="4673197" y="-65740"/>
            <a:ext cx="37128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Simulation: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078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BDA623-5EE1-4EFD-BB22-8B7DECAD9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7C6EA5-A366-447B-A16A-55CA84916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92" y="584462"/>
            <a:ext cx="4996778" cy="52035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6A4B52-B441-4220-AA8A-87AFB7529D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764" y="578060"/>
            <a:ext cx="4996778" cy="52453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9A171F-E774-4D4A-9F4B-A5E9F9A8BB13}"/>
              </a:ext>
            </a:extLst>
          </p:cNvPr>
          <p:cNvSpPr txBox="1"/>
          <p:nvPr/>
        </p:nvSpPr>
        <p:spPr>
          <a:xfrm>
            <a:off x="1970202" y="5901178"/>
            <a:ext cx="201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Denied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45B289-FB19-424F-80E6-EB1E2AC19749}"/>
              </a:ext>
            </a:extLst>
          </p:cNvPr>
          <p:cNvSpPr/>
          <p:nvPr/>
        </p:nvSpPr>
        <p:spPr>
          <a:xfrm>
            <a:off x="7111726" y="5849665"/>
            <a:ext cx="1770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Access Granted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765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E95FC6-EECD-4BD9-B816-A40CCB598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8324"/>
            <a:ext cx="12192000" cy="695632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EFC93F8-5832-4ECD-BC53-78BAB933902C}"/>
              </a:ext>
            </a:extLst>
          </p:cNvPr>
          <p:cNvSpPr/>
          <p:nvPr/>
        </p:nvSpPr>
        <p:spPr>
          <a:xfrm>
            <a:off x="4187623" y="374213"/>
            <a:ext cx="312777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800" b="1" cap="none" spc="0" dirty="0">
              <a:ln w="0"/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09E60E-B0D1-4CA5-8267-688B08F78BA2}"/>
              </a:ext>
            </a:extLst>
          </p:cNvPr>
          <p:cNvSpPr txBox="1"/>
          <p:nvPr/>
        </p:nvSpPr>
        <p:spPr>
          <a:xfrm>
            <a:off x="1167161" y="1438507"/>
            <a:ext cx="10207084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 with APDS-9960 sensor efficiently detects gestures and makes instant access decisions with reliable output.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includes automatic lock mode and SMS alerts after multiple wrong attempts, ensuring proactive security.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complete end-to-end file protection system, from gesture detection to file unlocking or locking on the PC, with clear LED and digital feedback.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replaces passwords with invisible gesture-based authentication, enhancing privacy and security.</a:t>
            </a:r>
          </a:p>
          <a:p>
            <a:pPr algn="just"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006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254935-E296-43D2-94BE-4CD25BBFC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E127E3-B22E-48BD-B00D-7DB789C97FA2}"/>
              </a:ext>
            </a:extLst>
          </p:cNvPr>
          <p:cNvSpPr/>
          <p:nvPr/>
        </p:nvSpPr>
        <p:spPr>
          <a:xfrm>
            <a:off x="3998158" y="230972"/>
            <a:ext cx="367934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3CFE7C-93C8-430B-A644-552963F4F2EF}"/>
              </a:ext>
            </a:extLst>
          </p:cNvPr>
          <p:cNvSpPr/>
          <p:nvPr/>
        </p:nvSpPr>
        <p:spPr>
          <a:xfrm>
            <a:off x="1522008" y="1459174"/>
            <a:ext cx="9718421" cy="373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Smart Devices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extended to unlock smart locks, doors, safes, and IoT-based home automation systems.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Gesture Learning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machine learning models to recognize custom gestures, improving accuracy and personalization.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Access Logs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 access history, alerts, and attempts on the cloud, allowing remote monitoring and management.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Integration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dedicated mobile app to manage gestures, receive alerts, change patterns, and monitor security status in real-time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892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723766-4A50-48F7-88B2-94A3F2722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29464A-57FD-4A5B-86A1-8FA79414F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7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4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57E101-AF1B-4D49-9F98-35A4CAFCF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1C4B82-D7C4-428D-A0DA-DECC38F830F7}"/>
              </a:ext>
            </a:extLst>
          </p:cNvPr>
          <p:cNvSpPr/>
          <p:nvPr/>
        </p:nvSpPr>
        <p:spPr>
          <a:xfrm>
            <a:off x="4562846" y="46944"/>
            <a:ext cx="352705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C6AB18A-6CC9-40F8-B9BB-C875CF6DD1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9949066"/>
              </p:ext>
            </p:extLst>
          </p:nvPr>
        </p:nvGraphicFramePr>
        <p:xfrm>
          <a:off x="-298245" y="1158637"/>
          <a:ext cx="1188064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42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43BBBB-FA25-4C3F-B979-54364BFF4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72AFBD9-EA3A-4251-8AB9-6DB208743769}"/>
              </a:ext>
            </a:extLst>
          </p:cNvPr>
          <p:cNvSpPr/>
          <p:nvPr/>
        </p:nvSpPr>
        <p:spPr>
          <a:xfrm>
            <a:off x="3677450" y="224135"/>
            <a:ext cx="52518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22ECA29-76BA-43AD-892A-86538B47A6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7305575"/>
              </p:ext>
            </p:extLst>
          </p:nvPr>
        </p:nvGraphicFramePr>
        <p:xfrm>
          <a:off x="1966016" y="1279267"/>
          <a:ext cx="8921943" cy="5008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528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244A4A-A3AC-4F20-8176-829A5D01F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5279C67-F5F9-4C99-9E1E-DB12A4597EDD}"/>
              </a:ext>
            </a:extLst>
          </p:cNvPr>
          <p:cNvSpPr/>
          <p:nvPr/>
        </p:nvSpPr>
        <p:spPr>
          <a:xfrm>
            <a:off x="3693151" y="318403"/>
            <a:ext cx="3652795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3297D9-2A8C-4927-9C5E-47CD138FDE3A}"/>
              </a:ext>
            </a:extLst>
          </p:cNvPr>
          <p:cNvSpPr/>
          <p:nvPr/>
        </p:nvSpPr>
        <p:spPr>
          <a:xfrm>
            <a:off x="335965" y="3003906"/>
            <a:ext cx="2177592" cy="13751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542588D-5B62-4ADC-8D58-BD787E2DBD9E}"/>
              </a:ext>
            </a:extLst>
          </p:cNvPr>
          <p:cNvSpPr/>
          <p:nvPr/>
        </p:nvSpPr>
        <p:spPr>
          <a:xfrm>
            <a:off x="3640079" y="2113058"/>
            <a:ext cx="2078065" cy="329938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D904DA7-B5D6-461B-B9C6-156D3213DE6C}"/>
              </a:ext>
            </a:extLst>
          </p:cNvPr>
          <p:cNvSpPr/>
          <p:nvPr/>
        </p:nvSpPr>
        <p:spPr>
          <a:xfrm>
            <a:off x="6729298" y="4573871"/>
            <a:ext cx="1923068" cy="11972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C24AE13-4287-440C-A66B-A9F69C9E55F8}"/>
              </a:ext>
            </a:extLst>
          </p:cNvPr>
          <p:cNvSpPr/>
          <p:nvPr/>
        </p:nvSpPr>
        <p:spPr>
          <a:xfrm>
            <a:off x="6657252" y="1697638"/>
            <a:ext cx="1923068" cy="11972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D2F7C1-4182-4F24-8584-4B386810C210}"/>
              </a:ext>
            </a:extLst>
          </p:cNvPr>
          <p:cNvSpPr/>
          <p:nvPr/>
        </p:nvSpPr>
        <p:spPr>
          <a:xfrm>
            <a:off x="9346052" y="2995357"/>
            <a:ext cx="2221781" cy="11972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1FE24B-1234-4543-B57C-696BD2B92DD7}"/>
              </a:ext>
            </a:extLst>
          </p:cNvPr>
          <p:cNvSpPr txBox="1"/>
          <p:nvPr/>
        </p:nvSpPr>
        <p:spPr>
          <a:xfrm>
            <a:off x="506948" y="3281654"/>
            <a:ext cx="190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Gesture Sensor 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APDS - 9960</a:t>
            </a: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612936-C3F0-4552-B3B5-A4F10ABF1634}"/>
              </a:ext>
            </a:extLst>
          </p:cNvPr>
          <p:cNvSpPr txBox="1"/>
          <p:nvPr/>
        </p:nvSpPr>
        <p:spPr>
          <a:xfrm>
            <a:off x="3809215" y="2207469"/>
            <a:ext cx="190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 Microcontroller</a:t>
            </a: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3E4A27E-F8D5-45B0-B0F0-F8B09350DE61}"/>
              </a:ext>
            </a:extLst>
          </p:cNvPr>
          <p:cNvSpPr/>
          <p:nvPr/>
        </p:nvSpPr>
        <p:spPr>
          <a:xfrm>
            <a:off x="3717577" y="3057975"/>
            <a:ext cx="1923068" cy="8500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Gesture Processing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8E18D9-B786-4D47-B63D-D5A884CBEE50}"/>
              </a:ext>
            </a:extLst>
          </p:cNvPr>
          <p:cNvSpPr txBox="1"/>
          <p:nvPr/>
        </p:nvSpPr>
        <p:spPr>
          <a:xfrm>
            <a:off x="6796106" y="1911488"/>
            <a:ext cx="190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 Output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(Green / Red)</a:t>
            </a: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B88EF9-1E08-452D-ADF2-1EB733436BA7}"/>
              </a:ext>
            </a:extLst>
          </p:cNvPr>
          <p:cNvSpPr txBox="1"/>
          <p:nvPr/>
        </p:nvSpPr>
        <p:spPr>
          <a:xfrm>
            <a:off x="6796106" y="4818530"/>
            <a:ext cx="190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Module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(SMS Alert)</a:t>
            </a: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4453D0-C3E3-4ECD-BC37-E9645B4BDA27}"/>
              </a:ext>
            </a:extLst>
          </p:cNvPr>
          <p:cNvSpPr txBox="1"/>
          <p:nvPr/>
        </p:nvSpPr>
        <p:spPr>
          <a:xfrm>
            <a:off x="9211720" y="3034963"/>
            <a:ext cx="24904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Access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Control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(Unlock / Lock Files)</a:t>
            </a: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Arrow: Bent 48">
            <a:extLst>
              <a:ext uri="{FF2B5EF4-FFF2-40B4-BE49-F238E27FC236}">
                <a16:creationId xmlns:a16="http://schemas.microsoft.com/office/drawing/2014/main" id="{DEFC35D1-1411-4C10-89F0-D70473B196CF}"/>
              </a:ext>
            </a:extLst>
          </p:cNvPr>
          <p:cNvSpPr/>
          <p:nvPr/>
        </p:nvSpPr>
        <p:spPr>
          <a:xfrm rot="5400000">
            <a:off x="9182747" y="1470560"/>
            <a:ext cx="939635" cy="1908928"/>
          </a:xfrm>
          <a:prstGeom prst="ben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0" name="Arrow: Bent 49">
            <a:extLst>
              <a:ext uri="{FF2B5EF4-FFF2-40B4-BE49-F238E27FC236}">
                <a16:creationId xmlns:a16="http://schemas.microsoft.com/office/drawing/2014/main" id="{7E460961-F4C8-4E23-B2B3-E7CF1402E41F}"/>
              </a:ext>
            </a:extLst>
          </p:cNvPr>
          <p:cNvSpPr/>
          <p:nvPr/>
        </p:nvSpPr>
        <p:spPr>
          <a:xfrm rot="5400000" flipH="1">
            <a:off x="9176325" y="3824381"/>
            <a:ext cx="986060" cy="1875347"/>
          </a:xfrm>
          <a:prstGeom prst="ben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4B10EF57-C54C-43CE-A8B8-975B7DB1A993}"/>
              </a:ext>
            </a:extLst>
          </p:cNvPr>
          <p:cNvSpPr/>
          <p:nvPr/>
        </p:nvSpPr>
        <p:spPr>
          <a:xfrm rot="18871023">
            <a:off x="5652441" y="3063036"/>
            <a:ext cx="1170495" cy="324007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A55DE89D-5D30-4041-978A-3B374D1D8C6D}"/>
              </a:ext>
            </a:extLst>
          </p:cNvPr>
          <p:cNvSpPr/>
          <p:nvPr/>
        </p:nvSpPr>
        <p:spPr>
          <a:xfrm rot="2659695">
            <a:off x="5650979" y="4042146"/>
            <a:ext cx="1236745" cy="33557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CC1B3EBE-7549-42B7-B8E4-034BF12F684B}"/>
              </a:ext>
            </a:extLst>
          </p:cNvPr>
          <p:cNvSpPr/>
          <p:nvPr/>
        </p:nvSpPr>
        <p:spPr>
          <a:xfrm>
            <a:off x="2582627" y="3505200"/>
            <a:ext cx="1002050" cy="339492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AE82C7B-A201-494D-BB12-D83020D43C6B}"/>
              </a:ext>
            </a:extLst>
          </p:cNvPr>
          <p:cNvSpPr/>
          <p:nvPr/>
        </p:nvSpPr>
        <p:spPr>
          <a:xfrm>
            <a:off x="3717577" y="4050918"/>
            <a:ext cx="1923068" cy="8500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07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C15805-0732-49C2-A89C-D9987D0F3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54" y="9427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633B54-C4F8-4961-9547-7251DDC296BB}"/>
              </a:ext>
            </a:extLst>
          </p:cNvPr>
          <p:cNvSpPr/>
          <p:nvPr/>
        </p:nvSpPr>
        <p:spPr>
          <a:xfrm>
            <a:off x="-961195" y="3385801"/>
            <a:ext cx="91812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Gesture Recognition</a:t>
            </a:r>
            <a:endParaRPr lang="en-IN" sz="5400" b="1" cap="none" spc="0" dirty="0">
              <a:ln w="0"/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C2B476-C696-465E-A48F-CBED0732D96D}"/>
              </a:ext>
            </a:extLst>
          </p:cNvPr>
          <p:cNvSpPr/>
          <p:nvPr/>
        </p:nvSpPr>
        <p:spPr>
          <a:xfrm>
            <a:off x="2583440" y="2006192"/>
            <a:ext cx="3204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 1:</a:t>
            </a:r>
          </a:p>
        </p:txBody>
      </p:sp>
      <p:pic>
        <p:nvPicPr>
          <p:cNvPr id="2050" name="Picture 2" descr="Interfacing the gesture sensor with Arduino">
            <a:extLst>
              <a:ext uri="{FF2B5EF4-FFF2-40B4-BE49-F238E27FC236}">
                <a16:creationId xmlns:a16="http://schemas.microsoft.com/office/drawing/2014/main" id="{E0D75F79-286C-4742-8159-543C589BE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763" y="1910313"/>
            <a:ext cx="4895383" cy="403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3.png" descr="C:\Users\ADMIN\AppData\Local\Microsoft\Windows\INetCache\Content.MSO\C29DB0A6.tmp">
            <a:extLst>
              <a:ext uri="{FF2B5EF4-FFF2-40B4-BE49-F238E27FC236}">
                <a16:creationId xmlns:a16="http://schemas.microsoft.com/office/drawing/2014/main" id="{0C47B849-AC18-467C-B33A-062621CC5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63" y="169863"/>
            <a:ext cx="10037762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081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C65DC7-85C3-426E-807C-962EE7B78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9F9AA5F-8B65-46FA-B852-5C3AE32D27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4144734"/>
              </p:ext>
            </p:extLst>
          </p:nvPr>
        </p:nvGraphicFramePr>
        <p:xfrm>
          <a:off x="127000" y="1610506"/>
          <a:ext cx="12065000" cy="5129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F517D7-73B6-454C-B185-A543284D1A16}"/>
              </a:ext>
            </a:extLst>
          </p:cNvPr>
          <p:cNvCxnSpPr>
            <a:cxnSpLocks/>
          </p:cNvCxnSpPr>
          <p:nvPr/>
        </p:nvCxnSpPr>
        <p:spPr>
          <a:xfrm>
            <a:off x="10767426" y="3928726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97305B5-9954-4FE3-9A32-D8DC5E7C39B9}"/>
              </a:ext>
            </a:extLst>
          </p:cNvPr>
          <p:cNvSpPr/>
          <p:nvPr/>
        </p:nvSpPr>
        <p:spPr>
          <a:xfrm>
            <a:off x="4696025" y="260793"/>
            <a:ext cx="34288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APDS9960 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CBA1B6-0955-48E1-8B3F-A7397C97460E}"/>
              </a:ext>
            </a:extLst>
          </p:cNvPr>
          <p:cNvSpPr/>
          <p:nvPr/>
        </p:nvSpPr>
        <p:spPr>
          <a:xfrm>
            <a:off x="2329408" y="1138630"/>
            <a:ext cx="84961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compact optical sensor with IR-based gesture recognition, proximity, color, and light sensing, using a four-photodiode array and I2C communication.</a:t>
            </a:r>
          </a:p>
        </p:txBody>
      </p:sp>
    </p:spTree>
    <p:extLst>
      <p:ext uri="{BB962C8B-B14F-4D97-AF65-F5344CB8AC3E}">
        <p14:creationId xmlns:p14="http://schemas.microsoft.com/office/powerpoint/2010/main" val="3928157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BEA6F3-F5C5-4444-8C52-8595D1129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C3F4200-B88E-46DC-93DB-E5715896B14D}"/>
              </a:ext>
            </a:extLst>
          </p:cNvPr>
          <p:cNvSpPr/>
          <p:nvPr/>
        </p:nvSpPr>
        <p:spPr>
          <a:xfrm>
            <a:off x="2638779" y="1895703"/>
            <a:ext cx="3204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 2: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517264-6125-407E-80C6-8E943DDD3631}"/>
              </a:ext>
            </a:extLst>
          </p:cNvPr>
          <p:cNvSpPr/>
          <p:nvPr/>
        </p:nvSpPr>
        <p:spPr>
          <a:xfrm>
            <a:off x="624863" y="2947502"/>
            <a:ext cx="723255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and Security </a:t>
            </a:r>
            <a:endParaRPr lang="en-IN" sz="5400" b="1" cap="none" spc="0" dirty="0">
              <a:ln w="0"/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3.png" descr="C:\Users\ADMIN\AppData\Local\Microsoft\Windows\INetCache\Content.MSO\C29DB0A6.tmp">
            <a:extLst>
              <a:ext uri="{FF2B5EF4-FFF2-40B4-BE49-F238E27FC236}">
                <a16:creationId xmlns:a16="http://schemas.microsoft.com/office/drawing/2014/main" id="{A3BC5038-DDF9-4C5B-BE74-7ACDBF3F6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63" y="169863"/>
            <a:ext cx="10037762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Buy Arduino Uno SMD R3 online – TOMSON ...">
            <a:extLst>
              <a:ext uri="{FF2B5EF4-FFF2-40B4-BE49-F238E27FC236}">
                <a16:creationId xmlns:a16="http://schemas.microsoft.com/office/drawing/2014/main" id="{3EBC7DA4-1560-4915-97F6-20E195AC7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29" y="1074657"/>
            <a:ext cx="4725971" cy="460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136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3DC1A9-0625-42EA-A6B9-61BE2C25C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E40D33D-5357-40B3-B915-BD578219B92C}"/>
              </a:ext>
            </a:extLst>
          </p:cNvPr>
          <p:cNvSpPr/>
          <p:nvPr/>
        </p:nvSpPr>
        <p:spPr>
          <a:xfrm>
            <a:off x="3333000" y="156402"/>
            <a:ext cx="417133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Arduino Uno : </a:t>
            </a:r>
            <a:endParaRPr lang="en-US" sz="4800" b="1" cap="none" spc="0" dirty="0">
              <a:ln w="0"/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98E3C1-7824-4538-8AFB-7B05892BBF90}"/>
              </a:ext>
            </a:extLst>
          </p:cNvPr>
          <p:cNvSpPr/>
          <p:nvPr/>
        </p:nvSpPr>
        <p:spPr>
          <a:xfrm>
            <a:off x="2246351" y="1143801"/>
            <a:ext cx="91278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 supports  I2C for real-time processing ( Serial Communication) , wireless communication, and IoT applications.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83F85F3-CC7E-481A-9A6A-274974AD52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7784700"/>
              </p:ext>
            </p:extLst>
          </p:nvPr>
        </p:nvGraphicFramePr>
        <p:xfrm>
          <a:off x="1817649" y="571900"/>
          <a:ext cx="8128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A650DFA-97EA-4122-B05B-800A2EAE1161}"/>
              </a:ext>
            </a:extLst>
          </p:cNvPr>
          <p:cNvSpPr/>
          <p:nvPr/>
        </p:nvSpPr>
        <p:spPr>
          <a:xfrm>
            <a:off x="2246351" y="2428726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Gesture Data</a:t>
            </a:r>
          </a:p>
          <a:p>
            <a:pPr lvl="0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Reception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6CD3D5-6A91-44CE-9257-D73371A0BF98}"/>
              </a:ext>
            </a:extLst>
          </p:cNvPr>
          <p:cNvSpPr/>
          <p:nvPr/>
        </p:nvSpPr>
        <p:spPr>
          <a:xfrm>
            <a:off x="5084301" y="2428726"/>
            <a:ext cx="15946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 Verification</a:t>
            </a:r>
          </a:p>
        </p:txBody>
      </p:sp>
    </p:spTree>
    <p:extLst>
      <p:ext uri="{BB962C8B-B14F-4D97-AF65-F5344CB8AC3E}">
        <p14:creationId xmlns:p14="http://schemas.microsoft.com/office/powerpoint/2010/main" val="3923623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A3C0B4-895D-493B-9D1E-451C1232D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EFCC42-A864-4006-8AAA-AF36C4BC6DF7}"/>
              </a:ext>
            </a:extLst>
          </p:cNvPr>
          <p:cNvSpPr/>
          <p:nvPr/>
        </p:nvSpPr>
        <p:spPr>
          <a:xfrm>
            <a:off x="2232916" y="1998199"/>
            <a:ext cx="3204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 3: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B2E911-6440-4672-9F05-633499FF802D}"/>
              </a:ext>
            </a:extLst>
          </p:cNvPr>
          <p:cNvSpPr/>
          <p:nvPr/>
        </p:nvSpPr>
        <p:spPr>
          <a:xfrm>
            <a:off x="457442" y="3318531"/>
            <a:ext cx="675567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 Access Management</a:t>
            </a:r>
            <a:endParaRPr lang="en-IN" sz="5400" b="1" cap="none" spc="0" dirty="0">
              <a:ln w="0"/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6" name="Picture 6" descr="Access Control Images – Browse 518,061 ...">
            <a:extLst>
              <a:ext uri="{FF2B5EF4-FFF2-40B4-BE49-F238E27FC236}">
                <a16:creationId xmlns:a16="http://schemas.microsoft.com/office/drawing/2014/main" id="{3A1BD81C-3312-40D0-9A9A-B8C26CBA4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945" y="1928013"/>
            <a:ext cx="4320523" cy="36129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3.png" descr="C:\Users\ADMIN\AppData\Local\Microsoft\Windows\INetCache\Content.MSO\C29DB0A6.tmp">
            <a:extLst>
              <a:ext uri="{FF2B5EF4-FFF2-40B4-BE49-F238E27FC236}">
                <a16:creationId xmlns:a16="http://schemas.microsoft.com/office/drawing/2014/main" id="{C7D7881E-1055-402F-BFB4-1000447E3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63" y="169863"/>
            <a:ext cx="10037762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440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3921</TotalTime>
  <Words>688</Words>
  <Application>Microsoft Office PowerPoint</Application>
  <PresentationFormat>Widescreen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73</cp:revision>
  <dcterms:created xsi:type="dcterms:W3CDTF">2025-03-22T13:28:34Z</dcterms:created>
  <dcterms:modified xsi:type="dcterms:W3CDTF">2025-10-16T05:44:17Z</dcterms:modified>
</cp:coreProperties>
</file>