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7" r:id="rId2"/>
    <p:sldId id="26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8" r:id="rId11"/>
    <p:sldId id="269" r:id="rId12"/>
    <p:sldId id="270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022B3-D40E-448E-A09D-F3ECCC1538C7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249F0-A3BA-4320-9A86-C0EB00A8EB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249F0-A3BA-4320-9A86-C0EB00A8EB1C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F452-DBE5-4544-A50E-624D3F5885E1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88DB-8AA3-4E12-ABB8-5364B5CC34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F452-DBE5-4544-A50E-624D3F5885E1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88DB-8AA3-4E12-ABB8-5364B5CC34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F452-DBE5-4544-A50E-624D3F5885E1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88DB-8AA3-4E12-ABB8-5364B5CC34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F452-DBE5-4544-A50E-624D3F5885E1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88DB-8AA3-4E12-ABB8-5364B5CC34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F452-DBE5-4544-A50E-624D3F5885E1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88DB-8AA3-4E12-ABB8-5364B5CC34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F452-DBE5-4544-A50E-624D3F5885E1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88DB-8AA3-4E12-ABB8-5364B5CC34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F452-DBE5-4544-A50E-624D3F5885E1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88DB-8AA3-4E12-ABB8-5364B5CC34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F452-DBE5-4544-A50E-624D3F5885E1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88DB-8AA3-4E12-ABB8-5364B5CC34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F452-DBE5-4544-A50E-624D3F5885E1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88DB-8AA3-4E12-ABB8-5364B5CC34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F452-DBE5-4544-A50E-624D3F5885E1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88DB-8AA3-4E12-ABB8-5364B5CC34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F452-DBE5-4544-A50E-624D3F5885E1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1588DB-8AA3-4E12-ABB8-5364B5CC34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9FF452-DBE5-4544-A50E-624D3F5885E1}" type="datetimeFigureOut">
              <a:rPr lang="en-US" smtClean="0"/>
              <a:pPr/>
              <a:t>4/3/2018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1588DB-8AA3-4E12-ABB8-5364B5CC348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u="sng" dirty="0" smtClean="0">
                <a:latin typeface="Algerian" pitchFamily="82" charset="0"/>
              </a:rPr>
              <a:t>JAVA Project</a:t>
            </a:r>
            <a:endParaRPr lang="en-IN" sz="7200" u="sng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4414" y="2214554"/>
            <a:ext cx="65722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 smtClean="0"/>
              <a:t>Project</a:t>
            </a:r>
            <a:r>
              <a:rPr lang="en-IN" sz="4400" dirty="0" smtClean="0"/>
              <a:t> : Alumuni DataBase</a:t>
            </a:r>
          </a:p>
          <a:p>
            <a:endParaRPr lang="en-IN" sz="4000" dirty="0"/>
          </a:p>
          <a:p>
            <a:r>
              <a:rPr lang="en-IN" sz="4000" dirty="0" smtClean="0"/>
              <a:t>         </a:t>
            </a:r>
            <a:r>
              <a:rPr lang="en-IN" sz="2800" dirty="0" smtClean="0"/>
              <a:t>By :  K . Tripura  (16XJ1A0509)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               M. Jahnavi  (16XJ1A0521)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71051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928794" y="214291"/>
            <a:ext cx="492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Initial Discussions Frame</a:t>
            </a:r>
          </a:p>
          <a:p>
            <a:endParaRPr lang="en-IN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8884291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28662" y="500042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Case when an anonymous user posts queries</a:t>
            </a:r>
            <a:endParaRPr lang="en-IN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850112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14414" y="571480"/>
            <a:ext cx="65008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/>
              <a:t>Case when a Student logs in to post queries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357298"/>
            <a:ext cx="785818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500042"/>
            <a:ext cx="4929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u="sng" dirty="0" smtClean="0"/>
              <a:t>Data Flow Diagram </a:t>
            </a:r>
          </a:p>
        </p:txBody>
      </p:sp>
      <p:sp>
        <p:nvSpPr>
          <p:cNvPr id="3" name="Rectangle 2"/>
          <p:cNvSpPr/>
          <p:nvPr/>
        </p:nvSpPr>
        <p:spPr>
          <a:xfrm>
            <a:off x="785786" y="1428736"/>
            <a:ext cx="192882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MainFrame</a:t>
            </a:r>
          </a:p>
          <a:p>
            <a:pPr algn="ctr"/>
            <a:r>
              <a:rPr lang="en-IN" dirty="0" smtClean="0"/>
              <a:t>(MEC forum)</a:t>
            </a:r>
            <a:endParaRPr lang="en-IN" dirty="0"/>
          </a:p>
        </p:txBody>
      </p:sp>
      <p:cxnSp>
        <p:nvCxnSpPr>
          <p:cNvPr id="7" name="Shape 6"/>
          <p:cNvCxnSpPr/>
          <p:nvPr/>
        </p:nvCxnSpPr>
        <p:spPr>
          <a:xfrm rot="16200000" flipH="1">
            <a:off x="2196687" y="1518033"/>
            <a:ext cx="500066" cy="14644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4678" y="2143116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UserLogin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>
            <a:off x="4929190" y="2464587"/>
            <a:ext cx="171451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5572132" y="2500306"/>
            <a:ext cx="1071570" cy="7858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43702" y="2143116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6643702" y="2928934"/>
            <a:ext cx="157163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Forgot Password</a:t>
            </a:r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1285852" y="2928934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14480" y="3429000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1286646" y="3785396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1286646" y="464265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286646" y="5499908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714480" y="4214818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714480" y="5143512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714480" y="5929330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214678" y="3143248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About Us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3214678" y="4071942"/>
            <a:ext cx="17859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News and Updates</a:t>
            </a:r>
            <a:endParaRPr lang="en-IN" dirty="0"/>
          </a:p>
        </p:txBody>
      </p:sp>
      <p:sp>
        <p:nvSpPr>
          <p:cNvPr id="56" name="Rectangle 55"/>
          <p:cNvSpPr/>
          <p:nvPr/>
        </p:nvSpPr>
        <p:spPr>
          <a:xfrm>
            <a:off x="3214678" y="5786454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 Us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3286116" y="4929198"/>
            <a:ext cx="17859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Discussions</a:t>
            </a:r>
            <a:endParaRPr lang="en-IN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072066" y="5286388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286512" y="4929198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Post your queries </a:t>
            </a:r>
            <a:endParaRPr lang="en-IN" dirty="0"/>
          </a:p>
        </p:txBody>
      </p:sp>
      <p:cxnSp>
        <p:nvCxnSpPr>
          <p:cNvPr id="44" name="Straight Connector 43"/>
          <p:cNvCxnSpPr/>
          <p:nvPr/>
        </p:nvCxnSpPr>
        <p:spPr>
          <a:xfrm rot="10800000">
            <a:off x="2643174" y="264318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2643174" y="364331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>
            <a:off x="2714612" y="450057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2714612" y="542926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>
            <a:off x="2714612" y="621508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V="1">
            <a:off x="607191" y="4107661"/>
            <a:ext cx="41434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85984" y="3429000"/>
            <a:ext cx="461665" cy="64294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b="1" dirty="0" smtClean="0"/>
              <a:t>back</a:t>
            </a:r>
            <a:endParaRPr lang="en-IN" b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143636" y="400050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715140" y="3857628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Logout</a:t>
            </a:r>
            <a:endParaRPr lang="en-IN" dirty="0"/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5786446" y="3643314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Problem statements</a:t>
            </a:r>
            <a:endParaRPr lang="en-IN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1643050"/>
            <a:ext cx="685804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IN" sz="2400" i="1" u="sng" dirty="0" smtClean="0"/>
          </a:p>
          <a:p>
            <a:pPr>
              <a:buFont typeface="Wingdings" pitchFamily="2" charset="2"/>
              <a:buChar char="Ø"/>
            </a:pPr>
            <a:r>
              <a:rPr lang="en-IN" sz="2400" i="1" u="sng" dirty="0" smtClean="0"/>
              <a:t>Topic:  </a:t>
            </a:r>
            <a:r>
              <a:rPr lang="en-IN" sz="2400" dirty="0" smtClean="0"/>
              <a:t>creation of a GUI interface for Alumini  Database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i="1" u="sng" dirty="0" smtClean="0"/>
              <a:t>Problems Faced:  </a:t>
            </a:r>
            <a:r>
              <a:rPr lang="en-IN" sz="2400" dirty="0" smtClean="0"/>
              <a:t>the query posted is dissapeared when the frame is  minimised  and then maximized .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u="sng" dirty="0" smtClean="0"/>
              <a:t>Do’s :</a:t>
            </a:r>
          </a:p>
          <a:p>
            <a:r>
              <a:rPr lang="en-IN" sz="2400" dirty="0" smtClean="0"/>
              <a:t>  Login ,recovery for password, logout ,posting    related queries in the Disscussion Forum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u="sng" dirty="0" smtClean="0"/>
              <a:t>Dont’s:</a:t>
            </a:r>
          </a:p>
          <a:p>
            <a:r>
              <a:rPr lang="en-IN" sz="2400" dirty="0" smtClean="0"/>
              <a:t>    Sign up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28680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4546" y="0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MainFrame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28794" y="357166"/>
            <a:ext cx="485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UserLogin Frame</a:t>
            </a:r>
            <a:endParaRPr lang="en-IN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57256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3929066"/>
            <a:ext cx="2305762" cy="236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792961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928934"/>
            <a:ext cx="200977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861739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929066"/>
            <a:ext cx="2724150" cy="2147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21537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929066"/>
            <a:ext cx="2724150" cy="250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21537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143932" cy="53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607</TotalTime>
  <Words>122</Words>
  <Application>Microsoft Office PowerPoint</Application>
  <PresentationFormat>On-screen Show (4:3)</PresentationFormat>
  <Paragraphs>36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JAVA Project</vt:lpstr>
      <vt:lpstr>Problem statements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</dc:title>
  <dc:creator>Microsoft</dc:creator>
  <cp:lastModifiedBy>Microsoft</cp:lastModifiedBy>
  <cp:revision>5</cp:revision>
  <dcterms:created xsi:type="dcterms:W3CDTF">2018-03-30T10:57:36Z</dcterms:created>
  <dcterms:modified xsi:type="dcterms:W3CDTF">2018-04-02T21:09:32Z</dcterms:modified>
</cp:coreProperties>
</file>