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3.1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3.2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4.5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4.7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5.15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2:18:21.5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5703-AD20-5C7E-5C92-3F6826787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491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3600" i="1" u="sng" dirty="0"/>
              <a:t>NAVUNDRU JAHNAVI</a:t>
            </a:r>
            <a:endParaRPr lang="en-IN" sz="3600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63C36-3D25-09CC-27F8-6A8C11BFC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4957" y="3509963"/>
            <a:ext cx="8791575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KEYLOGGER AND SECURITY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7875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C92664-5738-1977-8EEA-96E02614289E}"/>
              </a:ext>
            </a:extLst>
          </p:cNvPr>
          <p:cNvSpPr txBox="1"/>
          <p:nvPr/>
        </p:nvSpPr>
        <p:spPr>
          <a:xfrm>
            <a:off x="1219200" y="225287"/>
            <a:ext cx="781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D7204-02FA-CC70-D801-1A0688980D69}"/>
              </a:ext>
            </a:extLst>
          </p:cNvPr>
          <p:cNvSpPr txBox="1"/>
          <p:nvPr/>
        </p:nvSpPr>
        <p:spPr>
          <a:xfrm>
            <a:off x="1497496" y="874643"/>
            <a:ext cx="91572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/>
              <a:t>The  results we get in this keylogger is:</a:t>
            </a:r>
            <a:r>
              <a:rPr lang="en-US" sz="1800" dirty="0"/>
              <a:t> </a:t>
            </a:r>
            <a:r>
              <a:rPr lang="en-US" sz="1800" b="0" dirty="0"/>
              <a:t>we can find the data that user use.</a:t>
            </a:r>
            <a:br>
              <a:rPr lang="en-US" sz="1800" b="0" dirty="0"/>
            </a:br>
            <a:r>
              <a:rPr lang="en-US" sz="1800" b="0" dirty="0"/>
              <a:t>Keylogger records keystrokes:</a:t>
            </a:r>
            <a:br>
              <a:rPr lang="en-US" sz="1800" b="0" dirty="0"/>
            </a:br>
            <a:r>
              <a:rPr lang="en-US" sz="1800" b="0" dirty="0"/>
              <a:t>Legitimate use: Monitor employee productivity.</a:t>
            </a:r>
            <a:br>
              <a:rPr lang="en-US" sz="1800" b="0" dirty="0"/>
            </a:br>
            <a:r>
              <a:rPr lang="en-US" sz="1800" b="0" dirty="0"/>
              <a:t>Illegal uses: Steal passwords, usernames, and other personal /corporate data.</a:t>
            </a:r>
            <a:br>
              <a:rPr lang="en-US" sz="1800" b="0" dirty="0"/>
            </a:br>
            <a:r>
              <a:rPr lang="en-US" sz="1800" b="0" dirty="0"/>
              <a:t>There are ways to protect yourself:</a:t>
            </a:r>
          </a:p>
          <a:p>
            <a:r>
              <a:rPr lang="en-US" sz="1800" dirty="0"/>
              <a:t>	1. </a:t>
            </a:r>
            <a:r>
              <a:rPr lang="en-US" sz="1800" b="0" dirty="0"/>
              <a:t>Be aware of what’s installed on your computer.</a:t>
            </a:r>
            <a:br>
              <a:rPr lang="en-US" sz="1800" b="0" dirty="0"/>
            </a:br>
            <a:r>
              <a:rPr lang="en-US" sz="1800" b="0" dirty="0"/>
              <a:t>       2. Use caution when surfing the internet.</a:t>
            </a:r>
            <a:br>
              <a:rPr lang="en-US" sz="1800" b="0" dirty="0"/>
            </a:br>
            <a:r>
              <a:rPr lang="en-US" sz="1800" b="0" dirty="0"/>
              <a:t>       3. Keep your computer’s security software updated.</a:t>
            </a:r>
            <a:br>
              <a:rPr lang="en-US" sz="1800" b="0" dirty="0"/>
            </a:br>
            <a:endParaRPr lang="en-US" sz="1800" b="0" dirty="0"/>
          </a:p>
          <a:p>
            <a:r>
              <a:rPr lang="en-US" sz="1800" dirty="0"/>
              <a:t>Example of keylogger’s output:</a:t>
            </a:r>
            <a:r>
              <a:rPr lang="en-US" sz="1800" b="0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2457A-798B-E475-BF53-7F311AE0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3863409"/>
            <a:ext cx="7382290" cy="186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12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468185-430B-F1AA-FFE1-CDEF0CD54111}"/>
              </a:ext>
            </a:extLst>
          </p:cNvPr>
          <p:cNvSpPr txBox="1"/>
          <p:nvPr/>
        </p:nvSpPr>
        <p:spPr>
          <a:xfrm>
            <a:off x="3035300" y="3244334"/>
            <a:ext cx="6104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KEY-LOGGER AND SECURITY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E3BE8-EE20-5635-DDBD-E29F6D2D343F}"/>
              </a:ext>
            </a:extLst>
          </p:cNvPr>
          <p:cNvSpPr txBox="1"/>
          <p:nvPr/>
        </p:nvSpPr>
        <p:spPr>
          <a:xfrm>
            <a:off x="2082800" y="1253067"/>
            <a:ext cx="8631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E7891A-2BA4-A784-418C-0A130CBFDF00}"/>
              </a:ext>
            </a:extLst>
          </p:cNvPr>
          <p:cNvGrpSpPr/>
          <p:nvPr/>
        </p:nvGrpSpPr>
        <p:grpSpPr>
          <a:xfrm>
            <a:off x="1980947" y="1930147"/>
            <a:ext cx="360" cy="360"/>
            <a:chOff x="1980947" y="1930147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AF806D5-0CC9-1CD8-A762-6012A508CEFD}"/>
                    </a:ext>
                  </a:extLst>
                </p14:cNvPr>
                <p14:cNvContentPartPr/>
                <p14:nvPr/>
              </p14:nvContentPartPr>
              <p14:xfrm>
                <a:off x="1980947" y="1930147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AF806D5-0CC9-1CD8-A762-6012A508CE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63307" y="182214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BEA2EFB-E395-B77C-736C-611A80D0C82E}"/>
                    </a:ext>
                  </a:extLst>
                </p14:cNvPr>
                <p14:cNvContentPartPr/>
                <p14:nvPr/>
              </p14:nvContentPartPr>
              <p14:xfrm>
                <a:off x="1980947" y="1930147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EA2EFB-E395-B77C-736C-611A80D0C8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63307" y="182214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032FCA-AFD0-C465-9452-BE57C5A12901}"/>
              </a:ext>
            </a:extLst>
          </p:cNvPr>
          <p:cNvGrpSpPr/>
          <p:nvPr/>
        </p:nvGrpSpPr>
        <p:grpSpPr>
          <a:xfrm>
            <a:off x="1354547" y="405547"/>
            <a:ext cx="360" cy="360"/>
            <a:chOff x="1354547" y="405547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1C6631-2422-7C6A-9CD6-A3CB05995265}"/>
                    </a:ext>
                  </a:extLst>
                </p14:cNvPr>
                <p14:cNvContentPartPr/>
                <p14:nvPr/>
              </p14:nvContentPartPr>
              <p14:xfrm>
                <a:off x="1354547" y="405547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1C6631-2422-7C6A-9CD6-A3CB059952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6547" y="29790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2D9030-7061-7E66-A78E-8AF0ACFF8E54}"/>
                    </a:ext>
                  </a:extLst>
                </p14:cNvPr>
                <p14:cNvContentPartPr/>
                <p14:nvPr/>
              </p14:nvContentPartPr>
              <p14:xfrm>
                <a:off x="1354547" y="405547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2D9030-7061-7E66-A78E-8AF0ACFF8E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6547" y="29790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E3A240-BDFF-5FA0-502A-D4E596901F45}"/>
                    </a:ext>
                  </a:extLst>
                </p14:cNvPr>
                <p14:cNvContentPartPr/>
                <p14:nvPr/>
              </p14:nvContentPartPr>
              <p14:xfrm>
                <a:off x="1354547" y="405547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E3A240-BDFF-5FA0-502A-D4E596901F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6547" y="29790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580556-28D9-5B1E-48C9-910D02624A7C}"/>
              </a:ext>
            </a:extLst>
          </p:cNvPr>
          <p:cNvSpPr txBox="1"/>
          <p:nvPr/>
        </p:nvSpPr>
        <p:spPr>
          <a:xfrm>
            <a:off x="1541653" y="1608666"/>
            <a:ext cx="75984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main agenda of the keylogger is that are primarily used </a:t>
            </a:r>
          </a:p>
          <a:p>
            <a:r>
              <a:rPr lang="en-US" sz="2000" dirty="0"/>
              <a:t>by attackers to capture sensitive information without the victims knowledge.</a:t>
            </a:r>
          </a:p>
          <a:p>
            <a:r>
              <a:rPr lang="en-US" sz="2000" dirty="0"/>
              <a:t>Some of the key points of the agenda for a keylogger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A7EAD-A205-B222-15B1-784CAF19702E}"/>
              </a:ext>
            </a:extLst>
          </p:cNvPr>
          <p:cNvSpPr txBox="1"/>
          <p:nvPr/>
        </p:nvSpPr>
        <p:spPr>
          <a:xfrm>
            <a:off x="1541652" y="405547"/>
            <a:ext cx="7598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BAF5E-F32F-CAFF-6813-50575DC1982B}"/>
              </a:ext>
            </a:extLst>
          </p:cNvPr>
          <p:cNvSpPr txBox="1"/>
          <p:nvPr/>
        </p:nvSpPr>
        <p:spPr>
          <a:xfrm>
            <a:off x="1541652" y="3187232"/>
            <a:ext cx="75984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Personal communication: </a:t>
            </a:r>
            <a:r>
              <a:rPr lang="en-US" sz="1800" dirty="0"/>
              <a:t>capture text from instant messaging</a:t>
            </a:r>
          </a:p>
          <a:p>
            <a:r>
              <a:rPr lang="en-US" sz="1800" dirty="0"/>
              <a:t> applications and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r>
              <a:rPr lang="en-US" sz="1800" b="1" dirty="0"/>
              <a:t>     Behavior Tracking: </a:t>
            </a:r>
            <a:r>
              <a:rPr lang="en-US" sz="1800" dirty="0"/>
              <a:t>monitor application usage and document</a:t>
            </a:r>
          </a:p>
          <a:p>
            <a:r>
              <a:rPr lang="en-US" sz="1800" dirty="0"/>
              <a:t>        interaction.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87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233EFB-9209-7D0F-014D-3876D2A7E933}"/>
              </a:ext>
            </a:extLst>
          </p:cNvPr>
          <p:cNvSpPr txBox="1"/>
          <p:nvPr/>
        </p:nvSpPr>
        <p:spPr>
          <a:xfrm>
            <a:off x="1354666" y="558800"/>
            <a:ext cx="79036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A69EC-D637-CDBB-FDFA-429C3689AD87}"/>
              </a:ext>
            </a:extLst>
          </p:cNvPr>
          <p:cNvSpPr txBox="1"/>
          <p:nvPr/>
        </p:nvSpPr>
        <p:spPr>
          <a:xfrm>
            <a:off x="1354666" y="1303868"/>
            <a:ext cx="7785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pc="10" dirty="0"/>
              <a:t>Key loggers present a significant security threat by capturing  sensitive user information,</a:t>
            </a:r>
            <a:br>
              <a:rPr lang="en-US" sz="1800" b="0" spc="10" dirty="0"/>
            </a:br>
            <a:r>
              <a:rPr lang="en-US" sz="1800" b="0" spc="10" dirty="0"/>
              <a:t>leading to unauthorized access and data breaches.</a:t>
            </a:r>
            <a:br>
              <a:rPr lang="en-US" sz="1800" b="0" spc="10" dirty="0"/>
            </a:br>
            <a:r>
              <a:rPr lang="en-US" sz="1800" b="0" spc="10" dirty="0"/>
              <a:t>This problem necessitates the development of sophisticated security measures, user</a:t>
            </a:r>
            <a:br>
              <a:rPr lang="en-US" sz="1800" b="0" spc="10" dirty="0"/>
            </a:br>
            <a:r>
              <a:rPr lang="en-US" sz="1800" b="0" spc="10" dirty="0"/>
              <a:t>education ,and robust organizational policies to mitigate the risks associated with </a:t>
            </a:r>
            <a:br>
              <a:rPr lang="en-US" sz="1800" b="0" spc="10" dirty="0"/>
            </a:br>
            <a:r>
              <a:rPr lang="en-US" sz="1800" b="0" spc="10" dirty="0"/>
              <a:t>keyloggers.</a:t>
            </a:r>
            <a:br>
              <a:rPr lang="en-US" sz="1800" b="0" spc="10" dirty="0"/>
            </a:br>
            <a:r>
              <a:rPr lang="en-US" sz="1800" b="0" spc="10" dirty="0"/>
              <a:t>The problem in the content of keyloggers and security typically revolves around </a:t>
            </a:r>
            <a:br>
              <a:rPr lang="en-US" sz="1800" b="0" spc="10" dirty="0"/>
            </a:br>
            <a:r>
              <a:rPr lang="en-US" sz="1800" b="0" spc="10" dirty="0"/>
              <a:t>the following key points: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46CBE-612B-6180-561C-FDEBBCD54BD2}"/>
              </a:ext>
            </a:extLst>
          </p:cNvPr>
          <p:cNvSpPr txBox="1"/>
          <p:nvPr/>
        </p:nvSpPr>
        <p:spPr>
          <a:xfrm>
            <a:off x="1354666" y="3772485"/>
            <a:ext cx="7785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Unauthorized Access and Data Theft.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User Privacy Violation.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Detection and Prevention.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Impact on Organizations.</a:t>
            </a:r>
            <a:endParaRPr lang="en-US" sz="180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Legal and Ethic Issues.</a:t>
            </a:r>
            <a:endParaRPr lang="en-US" sz="180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Countermeasures and Security Practices.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813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B2FC70-189E-990B-6021-069CC71A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2641599"/>
            <a:ext cx="2523066" cy="2116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BFFCF-207C-0DE9-2E47-5BED62B248EE}"/>
              </a:ext>
            </a:extLst>
          </p:cNvPr>
          <p:cNvSpPr txBox="1"/>
          <p:nvPr/>
        </p:nvSpPr>
        <p:spPr>
          <a:xfrm>
            <a:off x="1134533" y="406400"/>
            <a:ext cx="8005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26BD6-941E-EA17-4E10-5D116CAA86E8}"/>
              </a:ext>
            </a:extLst>
          </p:cNvPr>
          <p:cNvSpPr txBox="1"/>
          <p:nvPr/>
        </p:nvSpPr>
        <p:spPr>
          <a:xfrm>
            <a:off x="1439334" y="1050947"/>
            <a:ext cx="6104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pc="-20" dirty="0"/>
              <a:t>The Overview of the project is:</a:t>
            </a:r>
            <a:r>
              <a:rPr lang="en-US" sz="1800" spc="-20" dirty="0"/>
              <a:t> </a:t>
            </a:r>
            <a:r>
              <a:rPr lang="en-US" sz="1800" b="0" spc="-20" dirty="0"/>
              <a:t>In this project we had a code to execute and use the keylogger </a:t>
            </a:r>
            <a:br>
              <a:rPr lang="en-US" sz="1800" b="0" spc="-20" dirty="0"/>
            </a:br>
            <a:r>
              <a:rPr lang="en-US" sz="1800" b="0" spc="-20" dirty="0"/>
              <a:t>and can know the user information everything what they are typing. So, by executing the code the out put will be: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6175A-F809-D483-3EEE-CC839D3DD42F}"/>
              </a:ext>
            </a:extLst>
          </p:cNvPr>
          <p:cNvSpPr txBox="1"/>
          <p:nvPr/>
        </p:nvSpPr>
        <p:spPr>
          <a:xfrm rot="10800000" flipV="1">
            <a:off x="1676400" y="5212872"/>
            <a:ext cx="6684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pc="-20" dirty="0"/>
              <a:t>by clicking start option the process will begin </a:t>
            </a:r>
            <a:br>
              <a:rPr lang="en-US" sz="1800" b="0" spc="-20" dirty="0"/>
            </a:br>
            <a:r>
              <a:rPr lang="en-US" sz="1800" b="0" spc="-20" dirty="0"/>
              <a:t>and the information will be start capturing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802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824510-EB5B-1CF6-1D43-A24764B06C1B}"/>
              </a:ext>
            </a:extLst>
          </p:cNvPr>
          <p:cNvSpPr txBox="1"/>
          <p:nvPr/>
        </p:nvSpPr>
        <p:spPr>
          <a:xfrm>
            <a:off x="1676400" y="1305342"/>
            <a:ext cx="74633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5" dirty="0"/>
              <a:t>Individual Users:</a:t>
            </a:r>
            <a:r>
              <a:rPr lang="en-IN" sz="1800" spc="5" dirty="0"/>
              <a:t> 	</a:t>
            </a:r>
            <a:r>
              <a:rPr lang="en-IN" sz="1800" b="0" spc="5" dirty="0"/>
              <a:t>Interested in personal privacy and protection of their sensitive </a:t>
            </a:r>
            <a:br>
              <a:rPr lang="en-IN" sz="1800" b="0" spc="5" dirty="0"/>
            </a:br>
            <a:r>
              <a:rPr lang="en-IN" sz="1800" b="0" spc="5" dirty="0"/>
              <a:t> information.</a:t>
            </a:r>
            <a:br>
              <a:rPr lang="en-IN" sz="1800" b="0" spc="5" dirty="0"/>
            </a:br>
            <a:r>
              <a:rPr lang="en-IN" sz="1800" b="1" spc="5" dirty="0"/>
              <a:t>Business and Financial Institutions: </a:t>
            </a:r>
            <a:r>
              <a:rPr lang="en-IN" sz="1800" spc="5" dirty="0"/>
              <a:t>Focused</a:t>
            </a:r>
            <a:r>
              <a:rPr lang="en-IN" sz="1800" b="0" spc="5" dirty="0"/>
              <a:t> on protecting client data, maintaining </a:t>
            </a:r>
            <a:br>
              <a:rPr lang="en-IN" sz="1800" b="0" spc="5" dirty="0"/>
            </a:br>
            <a:r>
              <a:rPr lang="en-IN" sz="1800" b="0" spc="5" dirty="0"/>
              <a:t> trust, and ensuring compliance.</a:t>
            </a:r>
            <a:br>
              <a:rPr lang="en-IN" sz="1800" b="0" spc="5" dirty="0"/>
            </a:br>
            <a:r>
              <a:rPr lang="en-IN" sz="1800" b="1" spc="5" dirty="0"/>
              <a:t>IT and Security Professionals: </a:t>
            </a:r>
            <a:r>
              <a:rPr lang="en-IN" sz="1800" spc="5" dirty="0"/>
              <a:t>Tasked</a:t>
            </a:r>
            <a:r>
              <a:rPr lang="en-IN" sz="1800" b="0" spc="5" dirty="0"/>
              <a:t> with implementing, managing, and improving                              </a:t>
            </a:r>
            <a:br>
              <a:rPr lang="en-IN" sz="1800" b="0" spc="5" dirty="0"/>
            </a:br>
            <a:r>
              <a:rPr lang="en-IN" sz="1800" spc="5" dirty="0"/>
              <a:t> </a:t>
            </a:r>
            <a:r>
              <a:rPr lang="en-IN" sz="1800" b="0" spc="5" dirty="0"/>
              <a:t>security measures to safeguard against keyloggers.</a:t>
            </a:r>
            <a:br>
              <a:rPr lang="en-IN" sz="1800" b="0" spc="5" dirty="0"/>
            </a:br>
            <a:r>
              <a:rPr lang="en-IN" sz="1800" b="1" spc="5" dirty="0"/>
              <a:t>Government and regulatory Bodies:</a:t>
            </a:r>
            <a:r>
              <a:rPr lang="en-IN" sz="1800" spc="5" dirty="0"/>
              <a:t> Ensure</a:t>
            </a:r>
            <a:r>
              <a:rPr lang="en-IN" sz="1800" b="0" spc="5" dirty="0"/>
              <a:t> laws and regulations are followed to </a:t>
            </a:r>
            <a:br>
              <a:rPr lang="en-IN" sz="1800" b="0" spc="5" dirty="0"/>
            </a:br>
            <a:r>
              <a:rPr lang="en-IN" sz="1800" b="0" spc="5" dirty="0"/>
              <a:t> protect the public and organizational data from</a:t>
            </a:r>
            <a:r>
              <a:rPr lang="en-IN" sz="1800" spc="5" dirty="0"/>
              <a:t> </a:t>
            </a:r>
            <a:r>
              <a:rPr lang="en-IN" sz="1800" b="0" spc="5" dirty="0"/>
              <a:t>cyber threat.</a:t>
            </a:r>
            <a:br>
              <a:rPr lang="en-IN" sz="1800" b="0" spc="5" dirty="0"/>
            </a:br>
            <a:r>
              <a:rPr lang="en-IN" sz="1800" b="1" spc="5" dirty="0"/>
              <a:t>Developers and Technology providers: </a:t>
            </a:r>
            <a:r>
              <a:rPr lang="en-IN" sz="1800" spc="5" dirty="0"/>
              <a:t>Innovate</a:t>
            </a:r>
            <a:r>
              <a:rPr lang="en-IN" sz="1800" b="0" spc="5" dirty="0"/>
              <a:t> and provide solutions to detect</a:t>
            </a:r>
            <a:br>
              <a:rPr lang="en-IN" sz="1800" b="0" spc="5" dirty="0"/>
            </a:br>
            <a:r>
              <a:rPr lang="en-IN" sz="1800" b="0" spc="5" dirty="0"/>
              <a:t>and mitigate keylogging threats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2B433-CACE-2950-B468-C894989B265D}"/>
              </a:ext>
            </a:extLst>
          </p:cNvPr>
          <p:cNvSpPr txBox="1"/>
          <p:nvPr/>
        </p:nvSpPr>
        <p:spPr>
          <a:xfrm>
            <a:off x="1270000" y="237067"/>
            <a:ext cx="7869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5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D7F3B-CE4E-D1E1-5A84-2B42ECC64A4D}"/>
              </a:ext>
            </a:extLst>
          </p:cNvPr>
          <p:cNvSpPr txBox="1"/>
          <p:nvPr/>
        </p:nvSpPr>
        <p:spPr>
          <a:xfrm>
            <a:off x="1337733" y="355600"/>
            <a:ext cx="78020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VALIABLE PROPORTION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D7E27-D864-0F9B-96C2-4BDBE20A727C}"/>
              </a:ext>
            </a:extLst>
          </p:cNvPr>
          <p:cNvSpPr txBox="1"/>
          <p:nvPr/>
        </p:nvSpPr>
        <p:spPr>
          <a:xfrm rot="10800000" flipV="1">
            <a:off x="1473199" y="2170332"/>
            <a:ext cx="766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dirty="0"/>
              <a:t>For developing and implementing security solutions against </a:t>
            </a:r>
            <a:br>
              <a:rPr lang="en-IN" sz="1800" b="0" dirty="0"/>
            </a:br>
            <a:r>
              <a:rPr lang="en-IN" sz="1800" b="0" dirty="0"/>
              <a:t>key loggers, the value proposition includes: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10A7A-242A-06D6-FB37-7F5CAB9A4D26}"/>
              </a:ext>
            </a:extLst>
          </p:cNvPr>
          <p:cNvSpPr txBox="1"/>
          <p:nvPr/>
        </p:nvSpPr>
        <p:spPr>
          <a:xfrm>
            <a:off x="1998133" y="3064933"/>
            <a:ext cx="75480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Enhanced Security: </a:t>
            </a:r>
            <a:r>
              <a:rPr lang="en-IN" sz="1800" b="0" dirty="0"/>
              <a:t>Providing robust protection against keyloggers</a:t>
            </a:r>
            <a:r>
              <a:rPr lang="en-IN" sz="1800" dirty="0"/>
              <a:t> </a:t>
            </a:r>
            <a:r>
              <a:rPr lang="en-IN" sz="1800" b="0" dirty="0"/>
              <a:t>ensures the sensitive information and maintains user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Compliance:</a:t>
            </a:r>
            <a:r>
              <a:rPr lang="en-IN" sz="1800" dirty="0"/>
              <a:t> </a:t>
            </a:r>
            <a:r>
              <a:rPr lang="en-IN" sz="1800" b="0" dirty="0"/>
              <a:t>Helping organizations comply with data protection regulations and avoid legal penalties.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Operational Integrity:</a:t>
            </a:r>
            <a:r>
              <a:rPr lang="en-IN" sz="1800" dirty="0"/>
              <a:t> </a:t>
            </a:r>
            <a:r>
              <a:rPr lang="en-IN" sz="1800" b="0" dirty="0"/>
              <a:t>Preventing data breach's and cyber attacks that could disrupt operations and result in significant financial losses.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9730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F7D54D-A101-7A62-AC32-F765E9C7B39F}"/>
              </a:ext>
            </a:extLst>
          </p:cNvPr>
          <p:cNvSpPr txBox="1"/>
          <p:nvPr/>
        </p:nvSpPr>
        <p:spPr>
          <a:xfrm>
            <a:off x="1456267" y="389468"/>
            <a:ext cx="768349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54ED0-FB10-972E-0070-3AB405F9D127}"/>
              </a:ext>
            </a:extLst>
          </p:cNvPr>
          <p:cNvSpPr txBox="1"/>
          <p:nvPr/>
        </p:nvSpPr>
        <p:spPr>
          <a:xfrm>
            <a:off x="1862667" y="1337733"/>
            <a:ext cx="7277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pc="20" dirty="0"/>
              <a:t>In this solution I clearly observed that if we try we can easily get the data of the user without their permission. It has advanced detection algorithms, comprehensive protection measures with centric features.</a:t>
            </a:r>
            <a:br>
              <a:rPr lang="en-IN" sz="1800" spc="20" dirty="0"/>
            </a:b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A5CF2-F6CF-7427-0E34-FA7FED197B48}"/>
              </a:ext>
            </a:extLst>
          </p:cNvPr>
          <p:cNvSpPr txBox="1"/>
          <p:nvPr/>
        </p:nvSpPr>
        <p:spPr>
          <a:xfrm>
            <a:off x="2167467" y="2252133"/>
            <a:ext cx="69722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20" dirty="0"/>
              <a:t>Some of the elements that contribute to a compiling keylogger solution is:</a:t>
            </a:r>
            <a:br>
              <a:rPr lang="en-IN" sz="1800" spc="20" dirty="0"/>
            </a:br>
            <a:r>
              <a:rPr lang="en-IN" sz="1800" spc="20" dirty="0"/>
              <a:t> 1. </a:t>
            </a:r>
            <a:r>
              <a:rPr lang="en-IN" sz="1800" b="0" spc="20" dirty="0"/>
              <a:t>Advanced Detection Algorithms.</a:t>
            </a:r>
            <a:br>
              <a:rPr lang="en-IN" sz="1800" b="0" spc="20" dirty="0"/>
            </a:br>
            <a:r>
              <a:rPr lang="en-IN" sz="1800" b="0" spc="20" dirty="0"/>
              <a:t> 2. Comprehensive Protection. </a:t>
            </a:r>
            <a:br>
              <a:rPr lang="en-IN" sz="1800" b="0" spc="20" dirty="0"/>
            </a:br>
            <a:r>
              <a:rPr lang="en-IN" sz="1800" b="0" spc="20" dirty="0"/>
              <a:t> 3. User-Friendly Interface.</a:t>
            </a:r>
            <a:br>
              <a:rPr lang="en-IN" sz="1800" b="0" spc="20" dirty="0"/>
            </a:br>
            <a:r>
              <a:rPr lang="en-IN" sz="1800" b="0" spc="20" dirty="0"/>
              <a:t> 4. Stealth Mode Operation.     </a:t>
            </a:r>
            <a:br>
              <a:rPr lang="en-IN" sz="1800" b="0" spc="20" dirty="0"/>
            </a:br>
            <a:r>
              <a:rPr lang="en-IN" sz="1800" b="0" spc="20" dirty="0"/>
              <a:t> 5. Cross-Platform Compatibility.</a:t>
            </a:r>
            <a:br>
              <a:rPr lang="en-IN" sz="1800" b="0" spc="20" dirty="0"/>
            </a:br>
            <a:r>
              <a:rPr lang="en-IN" sz="1800" b="0" spc="20" dirty="0"/>
              <a:t> 6. Educational Resources and Support.</a:t>
            </a:r>
            <a:br>
              <a:rPr lang="en-IN" sz="1800" spc="2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3793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C8D220-C538-3A2C-79C6-0A01EC4C70D6}"/>
              </a:ext>
            </a:extLst>
          </p:cNvPr>
          <p:cNvSpPr txBox="1"/>
          <p:nvPr/>
        </p:nvSpPr>
        <p:spPr>
          <a:xfrm>
            <a:off x="1286933" y="427015"/>
            <a:ext cx="7852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AF8D7-519B-66F1-0AB1-A2BA4EDB9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3" y="1151468"/>
            <a:ext cx="2793999" cy="1913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58714-92A7-F8B1-11B0-8BC1CA928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74" y="1151468"/>
            <a:ext cx="1944056" cy="1913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6A9AF-6D3A-6E02-E532-BCAE77447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65" y="1609047"/>
            <a:ext cx="4177136" cy="1001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C2C998-DE51-0455-D1B6-A2B317D99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652" y="4359954"/>
            <a:ext cx="7438816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82618C-4D32-434B-4932-7E0A71E57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33" y="4216399"/>
            <a:ext cx="2319867" cy="24553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AA3B00-C2C0-9AA1-1CC4-4170E947E7FC}"/>
                  </a:ext>
                </a:extLst>
              </p14:cNvPr>
              <p14:cNvContentPartPr/>
              <p14:nvPr/>
            </p14:nvContentPartPr>
            <p14:xfrm>
              <a:off x="3945107" y="277686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AA3B00-C2C0-9AA1-1CC4-4170E947E7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6467" y="2722867"/>
                <a:ext cx="18000" cy="10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CE7599-8BF3-8665-1073-37611C39528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80932" y="2108201"/>
            <a:ext cx="8661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ECDDDE-B963-E256-1C58-113276C2751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874931" y="2108200"/>
            <a:ext cx="615734" cy="1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636B057F-B476-BF59-14BF-CB0D7600BB32}"/>
              </a:ext>
            </a:extLst>
          </p:cNvPr>
          <p:cNvSpPr/>
          <p:nvPr/>
        </p:nvSpPr>
        <p:spPr>
          <a:xfrm flipH="1">
            <a:off x="8931961" y="2610678"/>
            <a:ext cx="53012" cy="174927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60EB44FB-35C9-6079-A712-75D3EC26CA55}"/>
              </a:ext>
            </a:extLst>
          </p:cNvPr>
          <p:cNvSpPr/>
          <p:nvPr/>
        </p:nvSpPr>
        <p:spPr>
          <a:xfrm>
            <a:off x="4080932" y="5221357"/>
            <a:ext cx="45719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EB1CB03B-96D6-34FD-92F1-2F39612E4230}"/>
              </a:ext>
            </a:extLst>
          </p:cNvPr>
          <p:cNvSpPr/>
          <p:nvPr/>
        </p:nvSpPr>
        <p:spPr>
          <a:xfrm>
            <a:off x="2831923" y="4979372"/>
            <a:ext cx="1294727" cy="10946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022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613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Wingdings</vt:lpstr>
      <vt:lpstr>Circuit</vt:lpstr>
      <vt:lpstr>NAVUNDRU JAHNAVI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NAVUNDRU JAHNAVI</dc:title>
  <dc:creator>Dell</dc:creator>
  <cp:lastModifiedBy>Dell</cp:lastModifiedBy>
  <cp:revision>2</cp:revision>
  <dcterms:created xsi:type="dcterms:W3CDTF">2024-06-20T11:47:44Z</dcterms:created>
  <dcterms:modified xsi:type="dcterms:W3CDTF">2024-06-20T12:43:15Z</dcterms:modified>
</cp:coreProperties>
</file>