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gZc0HUKY9NbM2HLNahAu80Mq+k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customschemas.google.com/relationships/presentationmetadata" Target="metadata"/><Relationship Id="rId27" Type="http://schemas.openxmlformats.org/officeDocument/2006/relationships/font" Target="fonts/Roboto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b10a69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eb10a69f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8947868" cy="1938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Calibri"/>
              <a:buNone/>
            </a:pPr>
            <a:r>
              <a:rPr lang="en-IN" sz="6900"/>
              <a:t>CLEARING FEED </a:t>
            </a:r>
            <a:br>
              <a:rPr lang="en-IN" sz="6900"/>
            </a:br>
            <a:r>
              <a:rPr lang="en-IN" sz="6900"/>
              <a:t>GENERATION</a:t>
            </a:r>
            <a:endParaRPr sz="62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429000"/>
            <a:ext cx="879679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u="sng"/>
              <a:t>TEAM NO. </a:t>
            </a:r>
            <a:r>
              <a:rPr lang="en-IN"/>
              <a:t>- 18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130951" y="4134678"/>
            <a:ext cx="32442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5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</a:t>
            </a:r>
            <a:r>
              <a:rPr b="0" i="0" lang="en-I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Janhavi Pandey</a:t>
            </a:r>
            <a:endParaRPr sz="2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Shruti Surve</a:t>
            </a:r>
            <a:endParaRPr sz="2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901719" y="4134675"/>
            <a:ext cx="484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</a:t>
            </a: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Vaishnavi Iyer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5000"/>
              <a:t>FUTURE SCOPE</a:t>
            </a:r>
            <a:endParaRPr b="1" sz="5000"/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Accepting multiple file formats.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Storing user transaction history.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Accepting large file size.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Send notification email to stakeholders after feed generation.</a:t>
            </a:r>
            <a:endParaRPr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Char char="•"/>
            </a:pPr>
            <a:r>
              <a:rPr lang="en-IN">
                <a:highlight>
                  <a:srgbClr val="FFFFFF"/>
                </a:highlight>
              </a:rPr>
              <a:t>Creating Authentication mechanism for file upload</a:t>
            </a:r>
            <a:endParaRPr>
              <a:highlight>
                <a:srgbClr val="FFFFFF"/>
              </a:highlight>
            </a:endParaRPr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Char char="•"/>
            </a:pPr>
            <a:r>
              <a:rPr lang="en-IN">
                <a:highlight>
                  <a:srgbClr val="FFFFFF"/>
                </a:highlight>
              </a:rPr>
              <a:t>Add report download feature after feed generation</a:t>
            </a:r>
            <a:endParaRPr>
              <a:highlight>
                <a:srgbClr val="FFFFFF"/>
              </a:highlight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IN">
                <a:highlight>
                  <a:srgbClr val="FFFFFF"/>
                </a:highlight>
              </a:rPr>
              <a:t>Apply cryptographic algorithm for data transfer over the network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/>
        </p:nvSpPr>
        <p:spPr>
          <a:xfrm>
            <a:off x="3967702" y="2824743"/>
            <a:ext cx="528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b10a69f4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5000"/>
              <a:t>OUTLINE</a:t>
            </a:r>
            <a:endParaRPr b="1" sz="5000"/>
          </a:p>
        </p:txBody>
      </p:sp>
      <p:grpSp>
        <p:nvGrpSpPr>
          <p:cNvPr id="93" name="Google Shape;93;geb10a69f4c_0_0"/>
          <p:cNvGrpSpPr/>
          <p:nvPr/>
        </p:nvGrpSpPr>
        <p:grpSpPr>
          <a:xfrm>
            <a:off x="2123973" y="4644330"/>
            <a:ext cx="7943768" cy="1195494"/>
            <a:chOff x="1593000" y="2322568"/>
            <a:chExt cx="5957975" cy="643500"/>
          </a:xfrm>
        </p:grpSpPr>
        <p:sp>
          <p:nvSpPr>
            <p:cNvPr id="94" name="Google Shape;94;geb10a69f4c_0_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eb10a69f4c_0_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eb10a69f4c_0_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geb10a69f4c_0_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WHY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geb10a69f4c_0_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geb10a69f4c_0_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0" name="Google Shape;100;geb10a69f4c_0_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500"/>
                <a:buFont typeface="Roboto"/>
                <a:buChar char="●"/>
              </a:pP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ASSUMPTIONS &amp; DEMONSTRATIONS</a:t>
              </a: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500"/>
                <a:buFont typeface="Roboto"/>
                <a:buChar char="●"/>
              </a:pP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FUTURE SCOPE</a:t>
              </a:r>
              <a:endParaRPr sz="15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geb10a69f4c_0_0"/>
          <p:cNvGrpSpPr/>
          <p:nvPr/>
        </p:nvGrpSpPr>
        <p:grpSpPr>
          <a:xfrm>
            <a:off x="2123973" y="3397460"/>
            <a:ext cx="7943768" cy="1246910"/>
            <a:chOff x="1593000" y="2322568"/>
            <a:chExt cx="5957975" cy="643500"/>
          </a:xfrm>
        </p:grpSpPr>
        <p:sp>
          <p:nvSpPr>
            <p:cNvPr id="102" name="Google Shape;102;geb10a69f4c_0_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eb10a69f4c_0_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eb10a69f4c_0_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geb10a69f4c_0_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HOW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geb10a69f4c_0_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geb10a69f4c_0_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8" name="Google Shape;108;geb10a69f4c_0_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500"/>
                <a:buFont typeface="Roboto"/>
                <a:buChar char="●"/>
              </a:pP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TECHNOLOGIES USED</a:t>
              </a: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5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500"/>
                <a:buFont typeface="Roboto"/>
                <a:buChar char="●"/>
              </a:pP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FLOW DIAGRAM</a:t>
              </a:r>
              <a:endParaRPr sz="15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500"/>
                <a:buFont typeface="Roboto"/>
                <a:buChar char="●"/>
              </a:pP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FUNCTIONALITIES</a:t>
              </a: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 ACHIEVED TILL DATE</a:t>
              </a:r>
              <a:endParaRPr sz="15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geb10a69f4c_0_0"/>
          <p:cNvGrpSpPr/>
          <p:nvPr/>
        </p:nvGrpSpPr>
        <p:grpSpPr>
          <a:xfrm>
            <a:off x="2123973" y="1997421"/>
            <a:ext cx="7943768" cy="1400063"/>
            <a:chOff x="1593000" y="2322568"/>
            <a:chExt cx="5957975" cy="643500"/>
          </a:xfrm>
        </p:grpSpPr>
        <p:sp>
          <p:nvSpPr>
            <p:cNvPr id="110" name="Google Shape;110;geb10a69f4c_0_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eb10a69f4c_0_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eb10a69f4c_0_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eb10a69f4c_0_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eb10a69f4c_0_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5" name="Google Shape;115;geb10a69f4c_0_0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500"/>
                <a:buFont typeface="Roboto"/>
                <a:buChar char="●"/>
              </a:pP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ABOUT THE PROBLEM STATEMENT</a:t>
              </a:r>
              <a:endParaRPr sz="15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000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D3D3D"/>
                </a:buClr>
                <a:buSzPts val="1500"/>
                <a:buFont typeface="Roboto"/>
                <a:buChar char="●"/>
              </a:pPr>
              <a:r>
                <a:rPr lang="en-IN" sz="1500">
                  <a:solidFill>
                    <a:srgbClr val="3D3D3D"/>
                  </a:solidFill>
                  <a:latin typeface="Roboto"/>
                  <a:ea typeface="Roboto"/>
                  <a:cs typeface="Roboto"/>
                  <a:sym typeface="Roboto"/>
                </a:rPr>
                <a:t>CLEARING FEED SYSTEM</a:t>
              </a:r>
              <a:endParaRPr sz="15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geb10a69f4c_0_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WHAT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5000"/>
              <a:t>PROBLEM STATEMENT</a:t>
            </a:r>
            <a:endParaRPr b="1" sz="5000"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sz="3600">
                <a:latin typeface="Calibri"/>
                <a:ea typeface="Calibri"/>
                <a:cs typeface="Calibri"/>
                <a:sym typeface="Calibri"/>
              </a:rPr>
              <a:t>Generate the feed file towards clearing system in a specific format based on the input transactions to the system.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5000"/>
              <a:t>CLEARING FEED SYSTEM</a:t>
            </a:r>
            <a:endParaRPr b="1" sz="5000"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838200" y="1510026"/>
            <a:ext cx="10515600" cy="4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700"/>
              <a:t>A clearing feed system acts as an </a:t>
            </a:r>
            <a:r>
              <a:rPr lang="en-IN" sz="2700">
                <a:solidFill>
                  <a:srgbClr val="0000FF"/>
                </a:solidFill>
              </a:rPr>
              <a:t>intermediary</a:t>
            </a:r>
            <a:r>
              <a:rPr lang="en-IN" sz="2700"/>
              <a:t> that oversees transaction between payer and payee from bank-A to bank-B and generates a </a:t>
            </a:r>
            <a:r>
              <a:rPr lang="en-IN" sz="2700">
                <a:solidFill>
                  <a:srgbClr val="0000FF"/>
                </a:solidFill>
              </a:rPr>
              <a:t>feed file</a:t>
            </a:r>
            <a:r>
              <a:rPr lang="en-IN" sz="2700"/>
              <a:t> indicating whether or not the transaction is valid.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2700"/>
              <a:t>Some of the key benefits</a:t>
            </a:r>
            <a:r>
              <a:rPr b="1" lang="en-IN" sz="2700"/>
              <a:t> </a:t>
            </a:r>
            <a:r>
              <a:rPr lang="en-IN" sz="2700"/>
              <a:t>of the system include the </a:t>
            </a:r>
            <a:r>
              <a:rPr lang="en-IN" sz="2700">
                <a:solidFill>
                  <a:srgbClr val="0000FF"/>
                </a:solidFill>
              </a:rPr>
              <a:t>increase in the efficiency.</a:t>
            </a:r>
            <a:endParaRPr sz="27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29" name="Google Shape;12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5550" y="3334625"/>
            <a:ext cx="5158500" cy="33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5000"/>
              <a:t>TECHNOLOGIES</a:t>
            </a:r>
            <a:endParaRPr b="1" sz="5000"/>
          </a:p>
        </p:txBody>
      </p:sp>
      <p:pic>
        <p:nvPicPr>
          <p:cNvPr descr="Spring Boot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1162336" y="2978452"/>
            <a:ext cx="2789464" cy="250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335820" y="2003729"/>
            <a:ext cx="23297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endParaRPr/>
          </a:p>
        </p:txBody>
      </p:sp>
      <p:pic>
        <p:nvPicPr>
          <p:cNvPr descr="HTML - Wikipedia"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7965" y="2794761"/>
            <a:ext cx="1936266" cy="1936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SS - Wikipedia"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6192" y="2794761"/>
            <a:ext cx="1372418" cy="19362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 logo and symbol, meaning, history, PNG" id="139" name="Google Shape;13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8667" y="4848217"/>
            <a:ext cx="2789464" cy="174341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/>
        </p:nvSpPr>
        <p:spPr>
          <a:xfrm>
            <a:off x="7278114" y="1951336"/>
            <a:ext cx="30161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 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838200" y="78651"/>
            <a:ext cx="10515600" cy="10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5000"/>
              <a:t>FLOW DIAGRAM</a:t>
            </a:r>
            <a:endParaRPr b="1" sz="5000"/>
          </a:p>
        </p:txBody>
      </p:sp>
      <p:pic>
        <p:nvPicPr>
          <p:cNvPr id="146" name="Google Shape;1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75" y="1013325"/>
            <a:ext cx="9934125" cy="56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4900"/>
              <a:t>FUNCTIONALITIES DEVELOPED TILL DATE</a:t>
            </a:r>
            <a:endParaRPr b="1" sz="4900"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838200" y="2091999"/>
            <a:ext cx="105156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Selecting file from local folder.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Validating file properties.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Validating every transaction.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Indicating transaction status to user.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 sz="5000"/>
              <a:t>ASSUMPTIONS</a:t>
            </a:r>
            <a:endParaRPr b="1" sz="5000"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User is already logged in.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User uploading .csv file only.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User is uploading file less than 2 MB.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/>
        </p:nvSpPr>
        <p:spPr>
          <a:xfrm>
            <a:off x="3355450" y="2829077"/>
            <a:ext cx="5239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DEMONSTRATION</a:t>
            </a:r>
            <a:endParaRPr b="1"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2021-08-22T15:33:28Z</dcterms:created>
  <dc:creator>Shruti Surve</dc:creator>
</cp:coreProperties>
</file>