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5EB6B-87A7-5A43-A43C-76EDE72B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B0A8F7-0555-4E98-51FF-E60FADDD1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E4E38-7B47-67B3-17FD-2D145141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2565C-7DE3-72FD-E118-60CA8DA0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E54E4-E7D4-09F3-BB25-B210524D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785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D7C1F-8321-73AE-2F5E-CCB9A127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2C6F51-E3FC-7C5A-6442-D11AA46B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13FDA-CE1F-F428-2215-977611CA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BCBBD-7B14-B25D-1A97-5AE96E11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B0333-1686-B49C-FA88-66207C20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5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8A83B8-FFD2-A29B-61FE-17E38539E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78E4AC-A6D6-F130-9CA8-190793D7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2F920-DF67-B3AC-DB8B-DC74D9E2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50A08-CC2A-1E12-D4C6-31510ED0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2BA7E-34CB-E68E-6926-D5926E50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C438E-6494-207A-4FCC-54B4FB43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CA02A-B18D-E39C-EB8F-EDB364FA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8FF84C-0852-91A0-1927-151D434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D6BCB-5461-7D38-279F-1C0E0301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D9BE5-10DE-F97E-9F94-FF9C905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20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5AE3E-1183-3824-6E4A-40B6FD69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E4B618-7205-B0F5-A080-D5309AB9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06B5C-D892-4D01-B06F-2A8013D0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58976-1EEA-E2E4-C6FD-9E999994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BAD08B-5BE4-DF3C-B2E6-27B8D8A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76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8E304-C793-E562-6794-857BA2AD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A5477-35E1-388E-AA57-64B0070E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F48D8A-C70A-A7B0-5592-9C56819C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04687-39AC-1760-7C93-24680DD9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CA768-AB52-E3B2-2731-B0C66C7A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06AF82-DC61-88E4-DA35-07AFCAF6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82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139CE-0FD3-BBB7-B00F-209FEEFB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88CC4C-98DD-D290-BDB7-21D45B13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264922-4570-87BE-9ABC-FA138CD4E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DC3954-9F24-ADBB-F868-843EF30A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3F173E-FA71-6AD0-2F23-DA7D5F87E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32D99A-CE91-5FC9-E6AE-AC708F77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A27144-0DCB-BA4F-DAFB-730DCB74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460F50-03A3-908F-05B2-93E4A12E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28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6D7BA-1329-6AA4-AD2E-D70F0EE3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264A6E-2363-ABA6-916A-4127DFB7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83159-C463-1621-247F-16D9061D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D631FF-AFCE-5ECE-534E-713A062A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2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3FA74D-1F3E-8852-4B3F-DC6E700C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3F3F03-0033-0E9B-13B3-02CB63B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FA28C0-A037-3074-895F-0B67AE21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5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72240-A53A-94BB-38B4-5FC9AA6C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07A5C-28D8-76CC-AB9C-FE888E83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C29791-43ED-179F-E674-C9C31633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848919-64F3-7CA7-3F5A-BF5CD722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45A5DB-DB5D-F852-8F5D-AD9CAD85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9BAD5C-F2AA-EF67-2308-506235A8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57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6E97C-9F11-5F0C-E826-A7A9E687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5B6F87-E823-383D-6AFB-60AC1C238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7EFE06-4DFF-547B-A39B-AFD47EA93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F21062-A56A-1176-A3CD-BB85C198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BD3BD1-E62E-7C9A-ABBC-FBDE5CD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5F5F1-7BAF-D42B-9382-0DAD3D33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5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1B0EDD-88E8-6EA9-DBB5-FB3E7D88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93331F-FA13-FDF5-0F0F-F965BC28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FB9C6-9D02-51E5-7C51-7A66D28B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73BE-C195-405D-9009-74F44E29106D}" type="datetimeFigureOut">
              <a:rPr lang="de-AT" smtClean="0"/>
              <a:t>17.02.2024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2F9D9-07C4-C05E-D87D-130EE27D9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0965-1C0D-87F0-D483-D25E34F0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AB27-77B7-4035-96C3-3906C9AA3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85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ircuit design Tinkercad Arduino Uno - Aufgabe 1 | Tinkercad">
            <a:extLst>
              <a:ext uri="{FF2B5EF4-FFF2-40B4-BE49-F238E27FC236}">
                <a16:creationId xmlns:a16="http://schemas.microsoft.com/office/drawing/2014/main" id="{B9AF79B0-D91B-78FD-24E3-EDF11F28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11" y="831049"/>
            <a:ext cx="5147856" cy="32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B6AA6F-107E-38B1-48A1-3C09B9EE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02" y="4350566"/>
            <a:ext cx="1981372" cy="80779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E71DEF7-B0B2-AF75-1441-25ECEE544FCC}"/>
              </a:ext>
            </a:extLst>
          </p:cNvPr>
          <p:cNvCxnSpPr/>
          <p:nvPr/>
        </p:nvCxnSpPr>
        <p:spPr>
          <a:xfrm>
            <a:off x="4182117" y="4956556"/>
            <a:ext cx="176369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26518F4-AA50-EBCB-3376-16B717A4A0CD}"/>
              </a:ext>
            </a:extLst>
          </p:cNvPr>
          <p:cNvCxnSpPr>
            <a:cxnSpLocks/>
          </p:cNvCxnSpPr>
          <p:nvPr/>
        </p:nvCxnSpPr>
        <p:spPr>
          <a:xfrm flipV="1">
            <a:off x="5945815" y="818583"/>
            <a:ext cx="0" cy="413797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6980C31-22D9-EAAC-C994-60DF311E14D0}"/>
              </a:ext>
            </a:extLst>
          </p:cNvPr>
          <p:cNvCxnSpPr>
            <a:cxnSpLocks/>
          </p:cNvCxnSpPr>
          <p:nvPr/>
        </p:nvCxnSpPr>
        <p:spPr>
          <a:xfrm>
            <a:off x="4622800" y="818583"/>
            <a:ext cx="132301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37BBC5-037D-150E-DE5B-6F578E0BF0AD}"/>
              </a:ext>
            </a:extLst>
          </p:cNvPr>
          <p:cNvCxnSpPr>
            <a:cxnSpLocks/>
          </p:cNvCxnSpPr>
          <p:nvPr/>
        </p:nvCxnSpPr>
        <p:spPr>
          <a:xfrm flipH="1">
            <a:off x="4200874" y="818583"/>
            <a:ext cx="43040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6155760-9681-29C9-31FA-ACCF1DF088EA}"/>
              </a:ext>
            </a:extLst>
          </p:cNvPr>
          <p:cNvCxnSpPr>
            <a:cxnSpLocks/>
          </p:cNvCxnSpPr>
          <p:nvPr/>
        </p:nvCxnSpPr>
        <p:spPr>
          <a:xfrm>
            <a:off x="4391086" y="672533"/>
            <a:ext cx="170491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2361B24-C0B2-6D5B-F24A-109442BA6E1F}"/>
              </a:ext>
            </a:extLst>
          </p:cNvPr>
          <p:cNvCxnSpPr>
            <a:cxnSpLocks/>
          </p:cNvCxnSpPr>
          <p:nvPr/>
        </p:nvCxnSpPr>
        <p:spPr>
          <a:xfrm>
            <a:off x="4391086" y="672533"/>
            <a:ext cx="0" cy="78796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96C161-2083-396B-5F07-F640C1AAE800}"/>
              </a:ext>
            </a:extLst>
          </p:cNvPr>
          <p:cNvCxnSpPr>
            <a:cxnSpLocks/>
          </p:cNvCxnSpPr>
          <p:nvPr/>
        </p:nvCxnSpPr>
        <p:spPr>
          <a:xfrm flipV="1">
            <a:off x="6096000" y="672533"/>
            <a:ext cx="0" cy="413797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FCD7123-C0A2-D6BE-21EB-C94A2A3DD632}"/>
              </a:ext>
            </a:extLst>
          </p:cNvPr>
          <p:cNvCxnSpPr>
            <a:cxnSpLocks/>
          </p:cNvCxnSpPr>
          <p:nvPr/>
        </p:nvCxnSpPr>
        <p:spPr>
          <a:xfrm>
            <a:off x="4182117" y="4810506"/>
            <a:ext cx="1913883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23FC0DF-D8DD-08FF-1245-86B8A7DAA13C}"/>
              </a:ext>
            </a:extLst>
          </p:cNvPr>
          <p:cNvCxnSpPr>
            <a:cxnSpLocks/>
          </p:cNvCxnSpPr>
          <p:nvPr/>
        </p:nvCxnSpPr>
        <p:spPr>
          <a:xfrm>
            <a:off x="4182117" y="4689856"/>
            <a:ext cx="16344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381A70D-97B6-834D-C591-6E2850CDF167}"/>
              </a:ext>
            </a:extLst>
          </p:cNvPr>
          <p:cNvCxnSpPr>
            <a:cxnSpLocks/>
          </p:cNvCxnSpPr>
          <p:nvPr/>
        </p:nvCxnSpPr>
        <p:spPr>
          <a:xfrm>
            <a:off x="4182117" y="4575556"/>
            <a:ext cx="21297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DA2CE79-116A-74FD-894D-6B6CFD28CA4A}"/>
              </a:ext>
            </a:extLst>
          </p:cNvPr>
          <p:cNvCxnSpPr>
            <a:cxnSpLocks/>
          </p:cNvCxnSpPr>
          <p:nvPr/>
        </p:nvCxnSpPr>
        <p:spPr>
          <a:xfrm flipV="1">
            <a:off x="6311900" y="4047571"/>
            <a:ext cx="0" cy="5279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6A3B575-3CA9-99C3-E4E2-6D0D3E356F79}"/>
              </a:ext>
            </a:extLst>
          </p:cNvPr>
          <p:cNvCxnSpPr>
            <a:cxnSpLocks/>
          </p:cNvCxnSpPr>
          <p:nvPr/>
        </p:nvCxnSpPr>
        <p:spPr>
          <a:xfrm>
            <a:off x="3549650" y="4047571"/>
            <a:ext cx="27495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CC88FA0-B44D-8677-583B-C4595637B912}"/>
              </a:ext>
            </a:extLst>
          </p:cNvPr>
          <p:cNvCxnSpPr>
            <a:cxnSpLocks/>
          </p:cNvCxnSpPr>
          <p:nvPr/>
        </p:nvCxnSpPr>
        <p:spPr>
          <a:xfrm flipV="1">
            <a:off x="3549650" y="3429000"/>
            <a:ext cx="0" cy="6185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AFB70FE-3314-DD6D-0C84-08648942DCEC}"/>
              </a:ext>
            </a:extLst>
          </p:cNvPr>
          <p:cNvCxnSpPr>
            <a:cxnSpLocks/>
          </p:cNvCxnSpPr>
          <p:nvPr/>
        </p:nvCxnSpPr>
        <p:spPr>
          <a:xfrm flipV="1">
            <a:off x="5816600" y="3895171"/>
            <a:ext cx="0" cy="7946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6A624F0-FBD3-6D56-077C-D031E4809B6D}"/>
              </a:ext>
            </a:extLst>
          </p:cNvPr>
          <p:cNvCxnSpPr>
            <a:cxnSpLocks/>
          </p:cNvCxnSpPr>
          <p:nvPr/>
        </p:nvCxnSpPr>
        <p:spPr>
          <a:xfrm flipH="1">
            <a:off x="3683000" y="3895171"/>
            <a:ext cx="2133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B25E19A-D6BA-CFDD-82A5-03089925A876}"/>
              </a:ext>
            </a:extLst>
          </p:cNvPr>
          <p:cNvCxnSpPr>
            <a:cxnSpLocks/>
          </p:cNvCxnSpPr>
          <p:nvPr/>
        </p:nvCxnSpPr>
        <p:spPr>
          <a:xfrm flipH="1">
            <a:off x="3676650" y="3429000"/>
            <a:ext cx="6350" cy="4661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40E556CB-748B-EC81-40B0-5CBA87C808D5}"/>
              </a:ext>
            </a:extLst>
          </p:cNvPr>
          <p:cNvCxnSpPr>
            <a:cxnSpLocks/>
          </p:cNvCxnSpPr>
          <p:nvPr/>
        </p:nvCxnSpPr>
        <p:spPr>
          <a:xfrm>
            <a:off x="4014484" y="5083556"/>
            <a:ext cx="1676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C39A245-77C9-E26C-B11B-2334246BC9DC}"/>
              </a:ext>
            </a:extLst>
          </p:cNvPr>
          <p:cNvCxnSpPr>
            <a:cxnSpLocks/>
          </p:cNvCxnSpPr>
          <p:nvPr/>
        </p:nvCxnSpPr>
        <p:spPr>
          <a:xfrm>
            <a:off x="4014484" y="4416806"/>
            <a:ext cx="1676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1486951E-D027-708C-6724-EA768249BE1B}"/>
              </a:ext>
            </a:extLst>
          </p:cNvPr>
          <p:cNvSpPr txBox="1"/>
          <p:nvPr/>
        </p:nvSpPr>
        <p:spPr>
          <a:xfrm>
            <a:off x="3829758" y="4141492"/>
            <a:ext cx="539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State</a:t>
            </a:r>
            <a:endParaRPr lang="de-AT" sz="12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D215989-2A1D-7EE7-9F11-7BE694C92866}"/>
              </a:ext>
            </a:extLst>
          </p:cNvPr>
          <p:cNvSpPr txBox="1"/>
          <p:nvPr/>
        </p:nvSpPr>
        <p:spPr>
          <a:xfrm>
            <a:off x="3912248" y="5120756"/>
            <a:ext cx="539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EN</a:t>
            </a:r>
            <a:endParaRPr lang="de-AT" sz="12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174E04E-D7F4-155E-A21E-DF91D6FBBF92}"/>
              </a:ext>
            </a:extLst>
          </p:cNvPr>
          <p:cNvCxnSpPr>
            <a:cxnSpLocks/>
          </p:cNvCxnSpPr>
          <p:nvPr/>
        </p:nvCxnSpPr>
        <p:spPr>
          <a:xfrm flipV="1">
            <a:off x="4200874" y="818583"/>
            <a:ext cx="0" cy="64191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Kosanov Aleksandar</dc:creator>
  <cp:lastModifiedBy>Kosanov Aleksandar</cp:lastModifiedBy>
  <cp:revision>2</cp:revision>
  <dcterms:created xsi:type="dcterms:W3CDTF">2024-01-30T08:10:56Z</dcterms:created>
  <dcterms:modified xsi:type="dcterms:W3CDTF">2024-02-17T20:40:21Z</dcterms:modified>
</cp:coreProperties>
</file>