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92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1D213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D21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AD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0" y="6677025"/>
            <a:ext cx="12182475" cy="19050"/>
          </a:xfrm>
          <a:custGeom>
            <a:avLst/>
            <a:gdLst/>
            <a:ahLst/>
            <a:cxnLst/>
            <a:rect l="l" t="t" r="r" b="b"/>
            <a:pathLst>
              <a:path w="12182475" h="19050">
                <a:moveTo>
                  <a:pt x="12182475" y="0"/>
                </a:moveTo>
                <a:lnTo>
                  <a:pt x="0" y="0"/>
                </a:lnTo>
                <a:lnTo>
                  <a:pt x="0" y="19050"/>
                </a:lnTo>
                <a:lnTo>
                  <a:pt x="12182475" y="19050"/>
                </a:lnTo>
                <a:lnTo>
                  <a:pt x="12182475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190500" y="0"/>
            <a:ext cx="11801475" cy="6858000"/>
          </a:xfrm>
          <a:custGeom>
            <a:avLst/>
            <a:gdLst/>
            <a:ahLst/>
            <a:cxnLst/>
            <a:rect l="l" t="t" r="r" b="b"/>
            <a:pathLst>
              <a:path w="11801475" h="6858000">
                <a:moveTo>
                  <a:pt x="11801475" y="0"/>
                </a:moveTo>
                <a:lnTo>
                  <a:pt x="11801475" y="6857998"/>
                </a:lnTo>
              </a:path>
              <a:path w="11801475"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1190625" y="0"/>
            <a:ext cx="1000125" cy="6858000"/>
          </a:xfrm>
          <a:custGeom>
            <a:avLst/>
            <a:gdLst/>
            <a:ahLst/>
            <a:cxnLst/>
            <a:rect l="l" t="t" r="r" b="b"/>
            <a:pathLst>
              <a:path w="1000125" h="6858000">
                <a:moveTo>
                  <a:pt x="0" y="0"/>
                </a:moveTo>
                <a:lnTo>
                  <a:pt x="0" y="6857998"/>
                </a:lnTo>
              </a:path>
              <a:path w="1000125" h="6858000">
                <a:moveTo>
                  <a:pt x="1000125" y="0"/>
                </a:moveTo>
                <a:lnTo>
                  <a:pt x="1000125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3181350" y="0"/>
            <a:ext cx="3000375" cy="6858000"/>
          </a:xfrm>
          <a:custGeom>
            <a:avLst/>
            <a:gdLst/>
            <a:ahLst/>
            <a:cxnLst/>
            <a:rect l="l" t="t" r="r" b="b"/>
            <a:pathLst>
              <a:path w="3000375" h="6858000">
                <a:moveTo>
                  <a:pt x="0" y="0"/>
                </a:moveTo>
                <a:lnTo>
                  <a:pt x="0" y="6857998"/>
                </a:lnTo>
              </a:path>
              <a:path w="3000375" h="6858000">
                <a:moveTo>
                  <a:pt x="1000125" y="0"/>
                </a:moveTo>
                <a:lnTo>
                  <a:pt x="1000125" y="6857998"/>
                </a:lnTo>
              </a:path>
              <a:path w="3000375" h="6858000">
                <a:moveTo>
                  <a:pt x="2000250" y="0"/>
                </a:moveTo>
                <a:lnTo>
                  <a:pt x="2000250" y="6857998"/>
                </a:lnTo>
              </a:path>
              <a:path w="3000375" h="6858000">
                <a:moveTo>
                  <a:pt x="3000375" y="0"/>
                </a:moveTo>
                <a:lnTo>
                  <a:pt x="3000375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718185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81819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91821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182225" y="0"/>
            <a:ext cx="2000250" cy="6858000"/>
          </a:xfrm>
          <a:custGeom>
            <a:avLst/>
            <a:gdLst/>
            <a:ahLst/>
            <a:cxnLst/>
            <a:rect l="l" t="t" r="r" b="b"/>
            <a:pathLst>
              <a:path w="2000250" h="6858000">
                <a:moveTo>
                  <a:pt x="0" y="0"/>
                </a:moveTo>
                <a:lnTo>
                  <a:pt x="0" y="6857998"/>
                </a:lnTo>
              </a:path>
              <a:path w="2000250" h="6858000">
                <a:moveTo>
                  <a:pt x="1000125" y="0"/>
                </a:moveTo>
                <a:lnTo>
                  <a:pt x="1000125" y="6857998"/>
                </a:lnTo>
              </a:path>
              <a:path w="2000250" h="6858000">
                <a:moveTo>
                  <a:pt x="2000250" y="0"/>
                </a:moveTo>
                <a:lnTo>
                  <a:pt x="200025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161924"/>
            <a:ext cx="12192000" cy="6696075"/>
          </a:xfrm>
          <a:custGeom>
            <a:avLst/>
            <a:gdLst/>
            <a:ahLst/>
            <a:cxnLst/>
            <a:rect l="l" t="t" r="r" b="b"/>
            <a:pathLst>
              <a:path w="12192000" h="6696075">
                <a:moveTo>
                  <a:pt x="12182475" y="6686563"/>
                </a:moveTo>
                <a:lnTo>
                  <a:pt x="0" y="6686563"/>
                </a:lnTo>
                <a:lnTo>
                  <a:pt x="0" y="6696075"/>
                </a:lnTo>
                <a:lnTo>
                  <a:pt x="12182475" y="6696075"/>
                </a:lnTo>
                <a:lnTo>
                  <a:pt x="12182475" y="6686563"/>
                </a:lnTo>
                <a:close/>
              </a:path>
              <a:path w="12192000" h="6696075">
                <a:moveTo>
                  <a:pt x="12182475" y="5572125"/>
                </a:moveTo>
                <a:lnTo>
                  <a:pt x="0" y="5572125"/>
                </a:lnTo>
                <a:lnTo>
                  <a:pt x="0" y="5591175"/>
                </a:lnTo>
                <a:lnTo>
                  <a:pt x="12182475" y="5591175"/>
                </a:lnTo>
                <a:lnTo>
                  <a:pt x="12182475" y="5572125"/>
                </a:lnTo>
                <a:close/>
              </a:path>
              <a:path w="12192000" h="6696075">
                <a:moveTo>
                  <a:pt x="12182475" y="5019675"/>
                </a:moveTo>
                <a:lnTo>
                  <a:pt x="0" y="5019675"/>
                </a:lnTo>
                <a:lnTo>
                  <a:pt x="0" y="5038725"/>
                </a:lnTo>
                <a:lnTo>
                  <a:pt x="12182475" y="5038725"/>
                </a:lnTo>
                <a:lnTo>
                  <a:pt x="12182475" y="5019675"/>
                </a:lnTo>
                <a:close/>
              </a:path>
              <a:path w="12192000" h="6696075">
                <a:moveTo>
                  <a:pt x="12182475" y="4457700"/>
                </a:moveTo>
                <a:lnTo>
                  <a:pt x="0" y="4457700"/>
                </a:lnTo>
                <a:lnTo>
                  <a:pt x="0" y="4476750"/>
                </a:lnTo>
                <a:lnTo>
                  <a:pt x="12182475" y="4476750"/>
                </a:lnTo>
                <a:lnTo>
                  <a:pt x="12182475" y="4457700"/>
                </a:lnTo>
                <a:close/>
              </a:path>
              <a:path w="12192000" h="6696075">
                <a:moveTo>
                  <a:pt x="12182475" y="3905250"/>
                </a:moveTo>
                <a:lnTo>
                  <a:pt x="0" y="3905250"/>
                </a:lnTo>
                <a:lnTo>
                  <a:pt x="0" y="3924300"/>
                </a:lnTo>
                <a:lnTo>
                  <a:pt x="12182475" y="3924300"/>
                </a:lnTo>
                <a:lnTo>
                  <a:pt x="12182475" y="3905250"/>
                </a:lnTo>
                <a:close/>
              </a:path>
              <a:path w="12192000" h="6696075">
                <a:moveTo>
                  <a:pt x="12182475" y="3343275"/>
                </a:moveTo>
                <a:lnTo>
                  <a:pt x="0" y="3343275"/>
                </a:lnTo>
                <a:lnTo>
                  <a:pt x="0" y="3362325"/>
                </a:lnTo>
                <a:lnTo>
                  <a:pt x="12182475" y="3362325"/>
                </a:lnTo>
                <a:lnTo>
                  <a:pt x="12182475" y="3343275"/>
                </a:lnTo>
                <a:close/>
              </a:path>
              <a:path w="12192000" h="6696075">
                <a:moveTo>
                  <a:pt x="12182475" y="2790825"/>
                </a:moveTo>
                <a:lnTo>
                  <a:pt x="0" y="2790825"/>
                </a:lnTo>
                <a:lnTo>
                  <a:pt x="0" y="2809875"/>
                </a:lnTo>
                <a:lnTo>
                  <a:pt x="12182475" y="2809875"/>
                </a:lnTo>
                <a:lnTo>
                  <a:pt x="12182475" y="2790825"/>
                </a:lnTo>
                <a:close/>
              </a:path>
              <a:path w="12192000" h="6696075">
                <a:moveTo>
                  <a:pt x="12182475" y="2228850"/>
                </a:moveTo>
                <a:lnTo>
                  <a:pt x="0" y="2228850"/>
                </a:lnTo>
                <a:lnTo>
                  <a:pt x="0" y="2247900"/>
                </a:lnTo>
                <a:lnTo>
                  <a:pt x="12182475" y="2247900"/>
                </a:lnTo>
                <a:lnTo>
                  <a:pt x="12182475" y="2228850"/>
                </a:lnTo>
                <a:close/>
              </a:path>
              <a:path w="12192000" h="6696075">
                <a:moveTo>
                  <a:pt x="12182475" y="1676400"/>
                </a:moveTo>
                <a:lnTo>
                  <a:pt x="0" y="1676400"/>
                </a:lnTo>
                <a:lnTo>
                  <a:pt x="0" y="1695450"/>
                </a:lnTo>
                <a:lnTo>
                  <a:pt x="12182475" y="1695450"/>
                </a:lnTo>
                <a:lnTo>
                  <a:pt x="12182475" y="1676400"/>
                </a:lnTo>
                <a:close/>
              </a:path>
              <a:path w="12192000" h="6696075">
                <a:moveTo>
                  <a:pt x="12182475" y="1114425"/>
                </a:moveTo>
                <a:lnTo>
                  <a:pt x="0" y="1114425"/>
                </a:lnTo>
                <a:lnTo>
                  <a:pt x="0" y="1133475"/>
                </a:lnTo>
                <a:lnTo>
                  <a:pt x="12182475" y="1133475"/>
                </a:lnTo>
                <a:lnTo>
                  <a:pt x="12182475" y="1114425"/>
                </a:lnTo>
                <a:close/>
              </a:path>
              <a:path w="12192000" h="6696075">
                <a:moveTo>
                  <a:pt x="12182475" y="561975"/>
                </a:moveTo>
                <a:lnTo>
                  <a:pt x="0" y="561975"/>
                </a:lnTo>
                <a:lnTo>
                  <a:pt x="0" y="581025"/>
                </a:lnTo>
                <a:lnTo>
                  <a:pt x="12182475" y="581025"/>
                </a:lnTo>
                <a:lnTo>
                  <a:pt x="12182475" y="561975"/>
                </a:lnTo>
                <a:close/>
              </a:path>
              <a:path w="12192000" h="6696075">
                <a:moveTo>
                  <a:pt x="12182475" y="0"/>
                </a:moveTo>
                <a:lnTo>
                  <a:pt x="0" y="0"/>
                </a:lnTo>
                <a:lnTo>
                  <a:pt x="0" y="19050"/>
                </a:lnTo>
                <a:lnTo>
                  <a:pt x="12182475" y="19050"/>
                </a:lnTo>
                <a:lnTo>
                  <a:pt x="12182475" y="0"/>
                </a:lnTo>
                <a:close/>
              </a:path>
              <a:path w="12192000" h="6696075">
                <a:moveTo>
                  <a:pt x="12192000" y="6076950"/>
                </a:moveTo>
                <a:lnTo>
                  <a:pt x="9525" y="6076950"/>
                </a:lnTo>
                <a:lnTo>
                  <a:pt x="9525" y="6096000"/>
                </a:lnTo>
                <a:lnTo>
                  <a:pt x="12192000" y="6096000"/>
                </a:lnTo>
                <a:lnTo>
                  <a:pt x="12192000" y="607695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g object 26"/>
          <p:cNvSpPr/>
          <p:nvPr/>
        </p:nvSpPr>
        <p:spPr>
          <a:xfrm>
            <a:off x="0" y="5010150"/>
            <a:ext cx="2790825" cy="1847850"/>
          </a:xfrm>
          <a:custGeom>
            <a:avLst/>
            <a:gdLst/>
            <a:ahLst/>
            <a:cxnLst/>
            <a:rect l="l" t="t" r="r" b="b"/>
            <a:pathLst>
              <a:path w="2790825" h="1847850">
                <a:moveTo>
                  <a:pt x="2790825" y="1847850"/>
                </a:moveTo>
                <a:lnTo>
                  <a:pt x="2772029" y="1774456"/>
                </a:lnTo>
                <a:lnTo>
                  <a:pt x="2757297" y="1728609"/>
                </a:lnTo>
                <a:lnTo>
                  <a:pt x="2741803" y="1683156"/>
                </a:lnTo>
                <a:lnTo>
                  <a:pt x="2725420" y="1638096"/>
                </a:lnTo>
                <a:lnTo>
                  <a:pt x="2708148" y="1593430"/>
                </a:lnTo>
                <a:lnTo>
                  <a:pt x="2690114" y="1549196"/>
                </a:lnTo>
                <a:lnTo>
                  <a:pt x="2671318" y="1505369"/>
                </a:lnTo>
                <a:lnTo>
                  <a:pt x="2651633" y="1461985"/>
                </a:lnTo>
                <a:lnTo>
                  <a:pt x="2631313" y="1419034"/>
                </a:lnTo>
                <a:lnTo>
                  <a:pt x="2610104" y="1376540"/>
                </a:lnTo>
                <a:lnTo>
                  <a:pt x="2588133" y="1334503"/>
                </a:lnTo>
                <a:lnTo>
                  <a:pt x="2565400" y="1292936"/>
                </a:lnTo>
                <a:lnTo>
                  <a:pt x="2541905" y="1251851"/>
                </a:lnTo>
                <a:lnTo>
                  <a:pt x="2517648" y="1211249"/>
                </a:lnTo>
                <a:lnTo>
                  <a:pt x="2492756" y="1171143"/>
                </a:lnTo>
                <a:lnTo>
                  <a:pt x="2467102" y="1131544"/>
                </a:lnTo>
                <a:lnTo>
                  <a:pt x="2440686" y="1092454"/>
                </a:lnTo>
                <a:lnTo>
                  <a:pt x="2413635" y="1053896"/>
                </a:lnTo>
                <a:lnTo>
                  <a:pt x="2385822" y="1015873"/>
                </a:lnTo>
                <a:lnTo>
                  <a:pt x="2357374" y="978395"/>
                </a:lnTo>
                <a:lnTo>
                  <a:pt x="2328291" y="941463"/>
                </a:lnTo>
                <a:lnTo>
                  <a:pt x="2298446" y="905103"/>
                </a:lnTo>
                <a:lnTo>
                  <a:pt x="2267966" y="869302"/>
                </a:lnTo>
                <a:lnTo>
                  <a:pt x="2236851" y="834097"/>
                </a:lnTo>
                <a:lnTo>
                  <a:pt x="2205101" y="799465"/>
                </a:lnTo>
                <a:lnTo>
                  <a:pt x="2172716" y="765441"/>
                </a:lnTo>
                <a:lnTo>
                  <a:pt x="2139696" y="732028"/>
                </a:lnTo>
                <a:lnTo>
                  <a:pt x="2106041" y="699223"/>
                </a:lnTo>
                <a:lnTo>
                  <a:pt x="2071878" y="667054"/>
                </a:lnTo>
                <a:lnTo>
                  <a:pt x="2037080" y="635508"/>
                </a:lnTo>
                <a:lnTo>
                  <a:pt x="2001647" y="604621"/>
                </a:lnTo>
                <a:lnTo>
                  <a:pt x="1965706" y="574421"/>
                </a:lnTo>
                <a:lnTo>
                  <a:pt x="1929130" y="544830"/>
                </a:lnTo>
                <a:lnTo>
                  <a:pt x="1892046" y="515874"/>
                </a:lnTo>
                <a:lnTo>
                  <a:pt x="1854327" y="487680"/>
                </a:lnTo>
                <a:lnTo>
                  <a:pt x="1816227" y="460121"/>
                </a:lnTo>
                <a:lnTo>
                  <a:pt x="1777492" y="433324"/>
                </a:lnTo>
                <a:lnTo>
                  <a:pt x="1738249" y="407162"/>
                </a:lnTo>
                <a:lnTo>
                  <a:pt x="1698498" y="381762"/>
                </a:lnTo>
                <a:lnTo>
                  <a:pt x="1658239" y="357124"/>
                </a:lnTo>
                <a:lnTo>
                  <a:pt x="1617599" y="333248"/>
                </a:lnTo>
                <a:lnTo>
                  <a:pt x="1576324" y="310007"/>
                </a:lnTo>
                <a:lnTo>
                  <a:pt x="1534668" y="287655"/>
                </a:lnTo>
                <a:lnTo>
                  <a:pt x="1492504" y="265938"/>
                </a:lnTo>
                <a:lnTo>
                  <a:pt x="1449959" y="245110"/>
                </a:lnTo>
                <a:lnTo>
                  <a:pt x="1406906" y="224917"/>
                </a:lnTo>
                <a:lnTo>
                  <a:pt x="1363345" y="205613"/>
                </a:lnTo>
                <a:lnTo>
                  <a:pt x="1319530" y="187210"/>
                </a:lnTo>
                <a:lnTo>
                  <a:pt x="1275207" y="169418"/>
                </a:lnTo>
                <a:lnTo>
                  <a:pt x="1230401" y="152654"/>
                </a:lnTo>
                <a:lnTo>
                  <a:pt x="1185265" y="136525"/>
                </a:lnTo>
                <a:lnTo>
                  <a:pt x="1139748" y="121412"/>
                </a:lnTo>
                <a:lnTo>
                  <a:pt x="1093838" y="107061"/>
                </a:lnTo>
                <a:lnTo>
                  <a:pt x="1047559" y="93472"/>
                </a:lnTo>
                <a:lnTo>
                  <a:pt x="1000925" y="80899"/>
                </a:lnTo>
                <a:lnTo>
                  <a:pt x="953922" y="69215"/>
                </a:lnTo>
                <a:lnTo>
                  <a:pt x="906589" y="58293"/>
                </a:lnTo>
                <a:lnTo>
                  <a:pt x="858913" y="48387"/>
                </a:lnTo>
                <a:lnTo>
                  <a:pt x="810920" y="39243"/>
                </a:lnTo>
                <a:lnTo>
                  <a:pt x="762609" y="31115"/>
                </a:lnTo>
                <a:lnTo>
                  <a:pt x="713994" y="23876"/>
                </a:lnTo>
                <a:lnTo>
                  <a:pt x="665073" y="17653"/>
                </a:lnTo>
                <a:lnTo>
                  <a:pt x="615873" y="12319"/>
                </a:lnTo>
                <a:lnTo>
                  <a:pt x="566394" y="7874"/>
                </a:lnTo>
                <a:lnTo>
                  <a:pt x="516636" y="4445"/>
                </a:lnTo>
                <a:lnTo>
                  <a:pt x="466636" y="2032"/>
                </a:lnTo>
                <a:lnTo>
                  <a:pt x="416369" y="508"/>
                </a:lnTo>
                <a:lnTo>
                  <a:pt x="365861" y="0"/>
                </a:lnTo>
                <a:lnTo>
                  <a:pt x="313817" y="508"/>
                </a:lnTo>
                <a:lnTo>
                  <a:pt x="262013" y="2159"/>
                </a:lnTo>
                <a:lnTo>
                  <a:pt x="210489" y="4699"/>
                </a:lnTo>
                <a:lnTo>
                  <a:pt x="159232" y="8382"/>
                </a:lnTo>
                <a:lnTo>
                  <a:pt x="108267" y="13081"/>
                </a:lnTo>
                <a:lnTo>
                  <a:pt x="0" y="29718"/>
                </a:lnTo>
                <a:lnTo>
                  <a:pt x="0" y="811974"/>
                </a:lnTo>
                <a:lnTo>
                  <a:pt x="13500" y="808494"/>
                </a:lnTo>
                <a:lnTo>
                  <a:pt x="62522" y="799172"/>
                </a:lnTo>
                <a:lnTo>
                  <a:pt x="112014" y="791222"/>
                </a:lnTo>
                <a:lnTo>
                  <a:pt x="161963" y="784682"/>
                </a:lnTo>
                <a:lnTo>
                  <a:pt x="212344" y="779551"/>
                </a:lnTo>
                <a:lnTo>
                  <a:pt x="263131" y="775855"/>
                </a:lnTo>
                <a:lnTo>
                  <a:pt x="314312" y="773633"/>
                </a:lnTo>
                <a:lnTo>
                  <a:pt x="365861" y="772883"/>
                </a:lnTo>
                <a:lnTo>
                  <a:pt x="416217" y="773595"/>
                </a:lnTo>
                <a:lnTo>
                  <a:pt x="466217" y="775716"/>
                </a:lnTo>
                <a:lnTo>
                  <a:pt x="515848" y="779246"/>
                </a:lnTo>
                <a:lnTo>
                  <a:pt x="565086" y="784136"/>
                </a:lnTo>
                <a:lnTo>
                  <a:pt x="613918" y="790384"/>
                </a:lnTo>
                <a:lnTo>
                  <a:pt x="662317" y="797979"/>
                </a:lnTo>
                <a:lnTo>
                  <a:pt x="710272" y="806881"/>
                </a:lnTo>
                <a:lnTo>
                  <a:pt x="757758" y="817079"/>
                </a:lnTo>
                <a:lnTo>
                  <a:pt x="804760" y="828560"/>
                </a:lnTo>
                <a:lnTo>
                  <a:pt x="851242" y="841298"/>
                </a:lnTo>
                <a:lnTo>
                  <a:pt x="897216" y="855281"/>
                </a:lnTo>
                <a:lnTo>
                  <a:pt x="942644" y="870483"/>
                </a:lnTo>
                <a:lnTo>
                  <a:pt x="987501" y="886891"/>
                </a:lnTo>
                <a:lnTo>
                  <a:pt x="1031786" y="904481"/>
                </a:lnTo>
                <a:lnTo>
                  <a:pt x="1075461" y="923239"/>
                </a:lnTo>
                <a:lnTo>
                  <a:pt x="1118527" y="943140"/>
                </a:lnTo>
                <a:lnTo>
                  <a:pt x="1160945" y="964158"/>
                </a:lnTo>
                <a:lnTo>
                  <a:pt x="1202702" y="986294"/>
                </a:lnTo>
                <a:lnTo>
                  <a:pt x="1243787" y="1009510"/>
                </a:lnTo>
                <a:lnTo>
                  <a:pt x="1284224" y="1033805"/>
                </a:lnTo>
                <a:lnTo>
                  <a:pt x="1323848" y="1059141"/>
                </a:lnTo>
                <a:lnTo>
                  <a:pt x="1362837" y="1085507"/>
                </a:lnTo>
                <a:lnTo>
                  <a:pt x="1400937" y="1112875"/>
                </a:lnTo>
                <a:lnTo>
                  <a:pt x="1438402" y="1141247"/>
                </a:lnTo>
                <a:lnTo>
                  <a:pt x="1474978" y="1170597"/>
                </a:lnTo>
                <a:lnTo>
                  <a:pt x="1510792" y="1200886"/>
                </a:lnTo>
                <a:lnTo>
                  <a:pt x="1545717" y="1232115"/>
                </a:lnTo>
                <a:lnTo>
                  <a:pt x="1579880" y="1264259"/>
                </a:lnTo>
                <a:lnTo>
                  <a:pt x="1613154" y="1297305"/>
                </a:lnTo>
                <a:lnTo>
                  <a:pt x="1645539" y="1331226"/>
                </a:lnTo>
                <a:lnTo>
                  <a:pt x="1677035" y="1365999"/>
                </a:lnTo>
                <a:lnTo>
                  <a:pt x="1707515" y="1401622"/>
                </a:lnTo>
                <a:lnTo>
                  <a:pt x="1737106" y="1438059"/>
                </a:lnTo>
                <a:lnTo>
                  <a:pt x="1765808" y="1475282"/>
                </a:lnTo>
                <a:lnTo>
                  <a:pt x="1793367" y="1513306"/>
                </a:lnTo>
                <a:lnTo>
                  <a:pt x="1820037" y="1552079"/>
                </a:lnTo>
                <a:lnTo>
                  <a:pt x="1845691" y="1591602"/>
                </a:lnTo>
                <a:lnTo>
                  <a:pt x="1870202" y="1631848"/>
                </a:lnTo>
                <a:lnTo>
                  <a:pt x="1893824" y="1672805"/>
                </a:lnTo>
                <a:lnTo>
                  <a:pt x="1916176" y="1714436"/>
                </a:lnTo>
                <a:lnTo>
                  <a:pt x="1937512" y="1756740"/>
                </a:lnTo>
                <a:lnTo>
                  <a:pt x="1957832" y="1799691"/>
                </a:lnTo>
                <a:lnTo>
                  <a:pt x="1976882" y="1843265"/>
                </a:lnTo>
                <a:lnTo>
                  <a:pt x="1978533" y="1847850"/>
                </a:lnTo>
                <a:lnTo>
                  <a:pt x="2790825" y="1847850"/>
                </a:lnTo>
                <a:close/>
              </a:path>
            </a:pathLst>
          </a:custGeom>
          <a:solidFill>
            <a:srgbClr val="2C8494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g object 27"/>
          <p:cNvSpPr/>
          <p:nvPr/>
        </p:nvSpPr>
        <p:spPr>
          <a:xfrm>
            <a:off x="7981950" y="0"/>
            <a:ext cx="4210050" cy="1647825"/>
          </a:xfrm>
          <a:custGeom>
            <a:avLst/>
            <a:gdLst/>
            <a:ahLst/>
            <a:cxnLst/>
            <a:rect l="l" t="t" r="r" b="b"/>
            <a:pathLst>
              <a:path w="4210050" h="1647825">
                <a:moveTo>
                  <a:pt x="4210050" y="0"/>
                </a:moveTo>
                <a:lnTo>
                  <a:pt x="3878706" y="0"/>
                </a:lnTo>
                <a:lnTo>
                  <a:pt x="3812540" y="108584"/>
                </a:lnTo>
                <a:lnTo>
                  <a:pt x="3785107" y="147954"/>
                </a:lnTo>
                <a:lnTo>
                  <a:pt x="3756532" y="186563"/>
                </a:lnTo>
                <a:lnTo>
                  <a:pt x="3727069" y="224408"/>
                </a:lnTo>
                <a:lnTo>
                  <a:pt x="3696461" y="261366"/>
                </a:lnTo>
                <a:lnTo>
                  <a:pt x="3664966" y="297433"/>
                </a:lnTo>
                <a:lnTo>
                  <a:pt x="3632454" y="332613"/>
                </a:lnTo>
                <a:lnTo>
                  <a:pt x="3599053" y="366902"/>
                </a:lnTo>
                <a:lnTo>
                  <a:pt x="3564635" y="400303"/>
                </a:lnTo>
                <a:lnTo>
                  <a:pt x="3529456" y="432688"/>
                </a:lnTo>
                <a:lnTo>
                  <a:pt x="3493261" y="464185"/>
                </a:lnTo>
                <a:lnTo>
                  <a:pt x="3456304" y="494664"/>
                </a:lnTo>
                <a:lnTo>
                  <a:pt x="3418458" y="524128"/>
                </a:lnTo>
                <a:lnTo>
                  <a:pt x="3379724" y="552576"/>
                </a:lnTo>
                <a:lnTo>
                  <a:pt x="3340227" y="580009"/>
                </a:lnTo>
                <a:lnTo>
                  <a:pt x="3299968" y="606425"/>
                </a:lnTo>
                <a:lnTo>
                  <a:pt x="3258947" y="631698"/>
                </a:lnTo>
                <a:lnTo>
                  <a:pt x="3217291" y="655827"/>
                </a:lnTo>
                <a:lnTo>
                  <a:pt x="3174746" y="678814"/>
                </a:lnTo>
                <a:lnTo>
                  <a:pt x="3131566" y="700659"/>
                </a:lnTo>
                <a:lnTo>
                  <a:pt x="3087751" y="721360"/>
                </a:lnTo>
                <a:lnTo>
                  <a:pt x="3043301" y="740917"/>
                </a:lnTo>
                <a:lnTo>
                  <a:pt x="2998089" y="759205"/>
                </a:lnTo>
                <a:lnTo>
                  <a:pt x="2952369" y="776351"/>
                </a:lnTo>
                <a:lnTo>
                  <a:pt x="2906014" y="792226"/>
                </a:lnTo>
                <a:lnTo>
                  <a:pt x="2859151" y="806703"/>
                </a:lnTo>
                <a:lnTo>
                  <a:pt x="2811653" y="820038"/>
                </a:lnTo>
                <a:lnTo>
                  <a:pt x="2763647" y="831976"/>
                </a:lnTo>
                <a:lnTo>
                  <a:pt x="2715132" y="842645"/>
                </a:lnTo>
                <a:lnTo>
                  <a:pt x="2666110" y="851915"/>
                </a:lnTo>
                <a:lnTo>
                  <a:pt x="2616580" y="859789"/>
                </a:lnTo>
                <a:lnTo>
                  <a:pt x="2566670" y="866394"/>
                </a:lnTo>
                <a:lnTo>
                  <a:pt x="2516251" y="871474"/>
                </a:lnTo>
                <a:lnTo>
                  <a:pt x="2465451" y="875157"/>
                </a:lnTo>
                <a:lnTo>
                  <a:pt x="2414270" y="877315"/>
                </a:lnTo>
                <a:lnTo>
                  <a:pt x="2362707" y="878077"/>
                </a:lnTo>
                <a:lnTo>
                  <a:pt x="2311146" y="877315"/>
                </a:lnTo>
                <a:lnTo>
                  <a:pt x="2259965" y="875157"/>
                </a:lnTo>
                <a:lnTo>
                  <a:pt x="2209165" y="871474"/>
                </a:lnTo>
                <a:lnTo>
                  <a:pt x="2158746" y="866394"/>
                </a:lnTo>
                <a:lnTo>
                  <a:pt x="2108834" y="859789"/>
                </a:lnTo>
                <a:lnTo>
                  <a:pt x="2059304" y="851915"/>
                </a:lnTo>
                <a:lnTo>
                  <a:pt x="2010282" y="842645"/>
                </a:lnTo>
                <a:lnTo>
                  <a:pt x="1961769" y="831976"/>
                </a:lnTo>
                <a:lnTo>
                  <a:pt x="1913763" y="820038"/>
                </a:lnTo>
                <a:lnTo>
                  <a:pt x="1866265" y="806703"/>
                </a:lnTo>
                <a:lnTo>
                  <a:pt x="1819275" y="792226"/>
                </a:lnTo>
                <a:lnTo>
                  <a:pt x="1772920" y="776351"/>
                </a:lnTo>
                <a:lnTo>
                  <a:pt x="1727200" y="759205"/>
                </a:lnTo>
                <a:lnTo>
                  <a:pt x="1681988" y="740917"/>
                </a:lnTo>
                <a:lnTo>
                  <a:pt x="1637538" y="721360"/>
                </a:lnTo>
                <a:lnTo>
                  <a:pt x="1593723" y="700659"/>
                </a:lnTo>
                <a:lnTo>
                  <a:pt x="1550543" y="678814"/>
                </a:lnTo>
                <a:lnTo>
                  <a:pt x="1507998" y="655827"/>
                </a:lnTo>
                <a:lnTo>
                  <a:pt x="1466342" y="631698"/>
                </a:lnTo>
                <a:lnTo>
                  <a:pt x="1425321" y="606425"/>
                </a:lnTo>
                <a:lnTo>
                  <a:pt x="1385061" y="580009"/>
                </a:lnTo>
                <a:lnTo>
                  <a:pt x="1345565" y="552576"/>
                </a:lnTo>
                <a:lnTo>
                  <a:pt x="1306829" y="524128"/>
                </a:lnTo>
                <a:lnTo>
                  <a:pt x="1268983" y="494664"/>
                </a:lnTo>
                <a:lnTo>
                  <a:pt x="1232027" y="464185"/>
                </a:lnTo>
                <a:lnTo>
                  <a:pt x="1195831" y="432688"/>
                </a:lnTo>
                <a:lnTo>
                  <a:pt x="1160652" y="400303"/>
                </a:lnTo>
                <a:lnTo>
                  <a:pt x="1126235" y="366902"/>
                </a:lnTo>
                <a:lnTo>
                  <a:pt x="1092834" y="332613"/>
                </a:lnTo>
                <a:lnTo>
                  <a:pt x="1060323" y="297433"/>
                </a:lnTo>
                <a:lnTo>
                  <a:pt x="1028826" y="261366"/>
                </a:lnTo>
                <a:lnTo>
                  <a:pt x="998220" y="224408"/>
                </a:lnTo>
                <a:lnTo>
                  <a:pt x="968755" y="186563"/>
                </a:lnTo>
                <a:lnTo>
                  <a:pt x="940180" y="147954"/>
                </a:lnTo>
                <a:lnTo>
                  <a:pt x="912749" y="108584"/>
                </a:lnTo>
                <a:lnTo>
                  <a:pt x="846581" y="0"/>
                </a:lnTo>
                <a:lnTo>
                  <a:pt x="0" y="0"/>
                </a:lnTo>
                <a:lnTo>
                  <a:pt x="41021" y="111759"/>
                </a:lnTo>
                <a:lnTo>
                  <a:pt x="60198" y="155955"/>
                </a:lnTo>
                <a:lnTo>
                  <a:pt x="80264" y="199644"/>
                </a:lnTo>
                <a:lnTo>
                  <a:pt x="101092" y="242950"/>
                </a:lnTo>
                <a:lnTo>
                  <a:pt x="122808" y="285750"/>
                </a:lnTo>
                <a:lnTo>
                  <a:pt x="145160" y="328168"/>
                </a:lnTo>
                <a:lnTo>
                  <a:pt x="168401" y="369950"/>
                </a:lnTo>
                <a:lnTo>
                  <a:pt x="192404" y="411352"/>
                </a:lnTo>
                <a:lnTo>
                  <a:pt x="217170" y="452247"/>
                </a:lnTo>
                <a:lnTo>
                  <a:pt x="242697" y="492505"/>
                </a:lnTo>
                <a:lnTo>
                  <a:pt x="268858" y="532384"/>
                </a:lnTo>
                <a:lnTo>
                  <a:pt x="295909" y="571753"/>
                </a:lnTo>
                <a:lnTo>
                  <a:pt x="323596" y="610488"/>
                </a:lnTo>
                <a:lnTo>
                  <a:pt x="351917" y="648715"/>
                </a:lnTo>
                <a:lnTo>
                  <a:pt x="381000" y="686308"/>
                </a:lnTo>
                <a:lnTo>
                  <a:pt x="410845" y="723391"/>
                </a:lnTo>
                <a:lnTo>
                  <a:pt x="441325" y="759967"/>
                </a:lnTo>
                <a:lnTo>
                  <a:pt x="472440" y="795909"/>
                </a:lnTo>
                <a:lnTo>
                  <a:pt x="504317" y="831214"/>
                </a:lnTo>
                <a:lnTo>
                  <a:pt x="536701" y="865886"/>
                </a:lnTo>
                <a:lnTo>
                  <a:pt x="569849" y="899922"/>
                </a:lnTo>
                <a:lnTo>
                  <a:pt x="603630" y="933450"/>
                </a:lnTo>
                <a:lnTo>
                  <a:pt x="637921" y="966342"/>
                </a:lnTo>
                <a:lnTo>
                  <a:pt x="672973" y="998474"/>
                </a:lnTo>
                <a:lnTo>
                  <a:pt x="708532" y="1029970"/>
                </a:lnTo>
                <a:lnTo>
                  <a:pt x="744727" y="1060830"/>
                </a:lnTo>
                <a:lnTo>
                  <a:pt x="781430" y="1091057"/>
                </a:lnTo>
                <a:lnTo>
                  <a:pt x="818769" y="1120521"/>
                </a:lnTo>
                <a:lnTo>
                  <a:pt x="856742" y="1149350"/>
                </a:lnTo>
                <a:lnTo>
                  <a:pt x="895223" y="1177544"/>
                </a:lnTo>
                <a:lnTo>
                  <a:pt x="934211" y="1204849"/>
                </a:lnTo>
                <a:lnTo>
                  <a:pt x="973708" y="1231519"/>
                </a:lnTo>
                <a:lnTo>
                  <a:pt x="1013841" y="1257553"/>
                </a:lnTo>
                <a:lnTo>
                  <a:pt x="1054480" y="1282700"/>
                </a:lnTo>
                <a:lnTo>
                  <a:pt x="1095628" y="1307084"/>
                </a:lnTo>
                <a:lnTo>
                  <a:pt x="1137157" y="1330833"/>
                </a:lnTo>
                <a:lnTo>
                  <a:pt x="1179322" y="1353692"/>
                </a:lnTo>
                <a:lnTo>
                  <a:pt x="1221867" y="1375917"/>
                </a:lnTo>
                <a:lnTo>
                  <a:pt x="1264920" y="1397253"/>
                </a:lnTo>
                <a:lnTo>
                  <a:pt x="1308480" y="1417701"/>
                </a:lnTo>
                <a:lnTo>
                  <a:pt x="1352423" y="1437513"/>
                </a:lnTo>
                <a:lnTo>
                  <a:pt x="1396746" y="1456436"/>
                </a:lnTo>
                <a:lnTo>
                  <a:pt x="1441577" y="1474470"/>
                </a:lnTo>
                <a:lnTo>
                  <a:pt x="1486916" y="1491741"/>
                </a:lnTo>
                <a:lnTo>
                  <a:pt x="1532508" y="1508125"/>
                </a:lnTo>
                <a:lnTo>
                  <a:pt x="1578609" y="1523619"/>
                </a:lnTo>
                <a:lnTo>
                  <a:pt x="1625092" y="1538351"/>
                </a:lnTo>
                <a:lnTo>
                  <a:pt x="1671954" y="1552194"/>
                </a:lnTo>
                <a:lnTo>
                  <a:pt x="1719199" y="1565021"/>
                </a:lnTo>
                <a:lnTo>
                  <a:pt x="1766697" y="1577086"/>
                </a:lnTo>
                <a:lnTo>
                  <a:pt x="1814702" y="1588135"/>
                </a:lnTo>
                <a:lnTo>
                  <a:pt x="1862963" y="1598422"/>
                </a:lnTo>
                <a:lnTo>
                  <a:pt x="1911603" y="1607692"/>
                </a:lnTo>
                <a:lnTo>
                  <a:pt x="1960499" y="1615948"/>
                </a:lnTo>
                <a:lnTo>
                  <a:pt x="2009775" y="1623314"/>
                </a:lnTo>
                <a:lnTo>
                  <a:pt x="2059431" y="1629790"/>
                </a:lnTo>
                <a:lnTo>
                  <a:pt x="2109216" y="1635252"/>
                </a:lnTo>
                <a:lnTo>
                  <a:pt x="2159380" y="1639697"/>
                </a:lnTo>
                <a:lnTo>
                  <a:pt x="2209800" y="1643252"/>
                </a:lnTo>
                <a:lnTo>
                  <a:pt x="2260600" y="1645792"/>
                </a:lnTo>
                <a:lnTo>
                  <a:pt x="2311527" y="1647316"/>
                </a:lnTo>
                <a:lnTo>
                  <a:pt x="2362707" y="1647825"/>
                </a:lnTo>
                <a:lnTo>
                  <a:pt x="2414778" y="1647316"/>
                </a:lnTo>
                <a:lnTo>
                  <a:pt x="2466594" y="1645665"/>
                </a:lnTo>
                <a:lnTo>
                  <a:pt x="2518029" y="1643126"/>
                </a:lnTo>
                <a:lnTo>
                  <a:pt x="2569336" y="1639442"/>
                </a:lnTo>
                <a:lnTo>
                  <a:pt x="2620264" y="1634871"/>
                </a:lnTo>
                <a:lnTo>
                  <a:pt x="2670936" y="1629155"/>
                </a:lnTo>
                <a:lnTo>
                  <a:pt x="2721355" y="1622552"/>
                </a:lnTo>
                <a:lnTo>
                  <a:pt x="2771394" y="1614932"/>
                </a:lnTo>
                <a:lnTo>
                  <a:pt x="2821051" y="1606296"/>
                </a:lnTo>
                <a:lnTo>
                  <a:pt x="2870454" y="1596771"/>
                </a:lnTo>
                <a:lnTo>
                  <a:pt x="2919476" y="1586229"/>
                </a:lnTo>
                <a:lnTo>
                  <a:pt x="2968117" y="1574673"/>
                </a:lnTo>
                <a:lnTo>
                  <a:pt x="3016504" y="1562353"/>
                </a:lnTo>
                <a:lnTo>
                  <a:pt x="3064382" y="1549019"/>
                </a:lnTo>
                <a:lnTo>
                  <a:pt x="3111880" y="1534795"/>
                </a:lnTo>
                <a:lnTo>
                  <a:pt x="3158998" y="1519554"/>
                </a:lnTo>
                <a:lnTo>
                  <a:pt x="3205733" y="1503552"/>
                </a:lnTo>
                <a:lnTo>
                  <a:pt x="3252089" y="1486662"/>
                </a:lnTo>
                <a:lnTo>
                  <a:pt x="3297935" y="1468882"/>
                </a:lnTo>
                <a:lnTo>
                  <a:pt x="3343402" y="1450213"/>
                </a:lnTo>
                <a:lnTo>
                  <a:pt x="3388359" y="1430654"/>
                </a:lnTo>
                <a:lnTo>
                  <a:pt x="3432936" y="1410335"/>
                </a:lnTo>
                <a:lnTo>
                  <a:pt x="3477005" y="1389126"/>
                </a:lnTo>
                <a:lnTo>
                  <a:pt x="3520567" y="1367027"/>
                </a:lnTo>
                <a:lnTo>
                  <a:pt x="3563620" y="1344295"/>
                </a:lnTo>
                <a:lnTo>
                  <a:pt x="3606292" y="1320673"/>
                </a:lnTo>
                <a:lnTo>
                  <a:pt x="3648329" y="1296162"/>
                </a:lnTo>
                <a:lnTo>
                  <a:pt x="3689857" y="1271015"/>
                </a:lnTo>
                <a:lnTo>
                  <a:pt x="3731005" y="1244980"/>
                </a:lnTo>
                <a:lnTo>
                  <a:pt x="3771392" y="1218311"/>
                </a:lnTo>
                <a:lnTo>
                  <a:pt x="3811397" y="1190752"/>
                </a:lnTo>
                <a:lnTo>
                  <a:pt x="3850767" y="1162558"/>
                </a:lnTo>
                <a:lnTo>
                  <a:pt x="3889629" y="1133602"/>
                </a:lnTo>
                <a:lnTo>
                  <a:pt x="3927855" y="1103884"/>
                </a:lnTo>
                <a:lnTo>
                  <a:pt x="3965448" y="1073530"/>
                </a:lnTo>
                <a:lnTo>
                  <a:pt x="4002404" y="1042415"/>
                </a:lnTo>
                <a:lnTo>
                  <a:pt x="4038854" y="1010665"/>
                </a:lnTo>
                <a:lnTo>
                  <a:pt x="4074668" y="978153"/>
                </a:lnTo>
                <a:lnTo>
                  <a:pt x="4109847" y="945007"/>
                </a:lnTo>
                <a:lnTo>
                  <a:pt x="4144391" y="911225"/>
                </a:lnTo>
                <a:lnTo>
                  <a:pt x="4210050" y="839088"/>
                </a:lnTo>
                <a:lnTo>
                  <a:pt x="4210050" y="0"/>
                </a:lnTo>
                <a:close/>
              </a:path>
            </a:pathLst>
          </a:custGeom>
          <a:solidFill>
            <a:srgbClr val="88CFDD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g object 2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1E8E0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g object 29"/>
          <p:cNvSpPr/>
          <p:nvPr/>
        </p:nvSpPr>
        <p:spPr>
          <a:xfrm>
            <a:off x="304800" y="0"/>
            <a:ext cx="800100" cy="400050"/>
          </a:xfrm>
          <a:custGeom>
            <a:avLst/>
            <a:gdLst/>
            <a:ahLst/>
            <a:cxnLst/>
            <a:rect l="l" t="t" r="r" b="b"/>
            <a:pathLst>
              <a:path w="800100" h="400050">
                <a:moveTo>
                  <a:pt x="799871" y="0"/>
                </a:moveTo>
                <a:lnTo>
                  <a:pt x="0" y="0"/>
                </a:lnTo>
                <a:lnTo>
                  <a:pt x="399935" y="400050"/>
                </a:lnTo>
                <a:lnTo>
                  <a:pt x="7998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g object 30"/>
          <p:cNvSpPr/>
          <p:nvPr/>
        </p:nvSpPr>
        <p:spPr>
          <a:xfrm>
            <a:off x="10182225" y="4914900"/>
            <a:ext cx="2009775" cy="1943100"/>
          </a:xfrm>
          <a:custGeom>
            <a:avLst/>
            <a:gdLst/>
            <a:ahLst/>
            <a:cxnLst/>
            <a:rect l="l" t="t" r="r" b="b"/>
            <a:pathLst>
              <a:path w="2009775" h="1943100">
                <a:moveTo>
                  <a:pt x="2009775" y="0"/>
                </a:moveTo>
                <a:lnTo>
                  <a:pt x="1908936" y="15367"/>
                </a:lnTo>
                <a:lnTo>
                  <a:pt x="1860550" y="25781"/>
                </a:lnTo>
                <a:lnTo>
                  <a:pt x="1812417" y="37211"/>
                </a:lnTo>
                <a:lnTo>
                  <a:pt x="1764665" y="49530"/>
                </a:lnTo>
                <a:lnTo>
                  <a:pt x="1717294" y="62737"/>
                </a:lnTo>
                <a:lnTo>
                  <a:pt x="1670430" y="76835"/>
                </a:lnTo>
                <a:lnTo>
                  <a:pt x="1623822" y="91948"/>
                </a:lnTo>
                <a:lnTo>
                  <a:pt x="1577721" y="107950"/>
                </a:lnTo>
                <a:lnTo>
                  <a:pt x="1532001" y="124713"/>
                </a:lnTo>
                <a:lnTo>
                  <a:pt x="1486789" y="142494"/>
                </a:lnTo>
                <a:lnTo>
                  <a:pt x="1441957" y="161162"/>
                </a:lnTo>
                <a:lnTo>
                  <a:pt x="1397507" y="180594"/>
                </a:lnTo>
                <a:lnTo>
                  <a:pt x="1353566" y="200913"/>
                </a:lnTo>
                <a:lnTo>
                  <a:pt x="1310131" y="221995"/>
                </a:lnTo>
                <a:lnTo>
                  <a:pt x="1267205" y="243967"/>
                </a:lnTo>
                <a:lnTo>
                  <a:pt x="1224788" y="266826"/>
                </a:lnTo>
                <a:lnTo>
                  <a:pt x="1182751" y="290322"/>
                </a:lnTo>
                <a:lnTo>
                  <a:pt x="1141349" y="314706"/>
                </a:lnTo>
                <a:lnTo>
                  <a:pt x="1100454" y="339852"/>
                </a:lnTo>
                <a:lnTo>
                  <a:pt x="1060069" y="365887"/>
                </a:lnTo>
                <a:lnTo>
                  <a:pt x="1020191" y="392556"/>
                </a:lnTo>
                <a:lnTo>
                  <a:pt x="980948" y="419988"/>
                </a:lnTo>
                <a:lnTo>
                  <a:pt x="942213" y="448183"/>
                </a:lnTo>
                <a:lnTo>
                  <a:pt x="904113" y="477138"/>
                </a:lnTo>
                <a:lnTo>
                  <a:pt x="866521" y="506856"/>
                </a:lnTo>
                <a:lnTo>
                  <a:pt x="829564" y="537210"/>
                </a:lnTo>
                <a:lnTo>
                  <a:pt x="793242" y="568197"/>
                </a:lnTo>
                <a:lnTo>
                  <a:pt x="757554" y="599947"/>
                </a:lnTo>
                <a:lnTo>
                  <a:pt x="722502" y="632460"/>
                </a:lnTo>
                <a:lnTo>
                  <a:pt x="687958" y="665607"/>
                </a:lnTo>
                <a:lnTo>
                  <a:pt x="654176" y="699325"/>
                </a:lnTo>
                <a:lnTo>
                  <a:pt x="621029" y="733755"/>
                </a:lnTo>
                <a:lnTo>
                  <a:pt x="588645" y="768819"/>
                </a:lnTo>
                <a:lnTo>
                  <a:pt x="556768" y="804506"/>
                </a:lnTo>
                <a:lnTo>
                  <a:pt x="525779" y="840828"/>
                </a:lnTo>
                <a:lnTo>
                  <a:pt x="495300" y="877747"/>
                </a:lnTo>
                <a:lnTo>
                  <a:pt x="465708" y="915263"/>
                </a:lnTo>
                <a:lnTo>
                  <a:pt x="436752" y="953363"/>
                </a:lnTo>
                <a:lnTo>
                  <a:pt x="408431" y="992047"/>
                </a:lnTo>
                <a:lnTo>
                  <a:pt x="381000" y="1031303"/>
                </a:lnTo>
                <a:lnTo>
                  <a:pt x="354329" y="1071105"/>
                </a:lnTo>
                <a:lnTo>
                  <a:pt x="328295" y="1111465"/>
                </a:lnTo>
                <a:lnTo>
                  <a:pt x="303149" y="1152359"/>
                </a:lnTo>
                <a:lnTo>
                  <a:pt x="278765" y="1193774"/>
                </a:lnTo>
                <a:lnTo>
                  <a:pt x="255143" y="1235697"/>
                </a:lnTo>
                <a:lnTo>
                  <a:pt x="232282" y="1278140"/>
                </a:lnTo>
                <a:lnTo>
                  <a:pt x="210311" y="1321066"/>
                </a:lnTo>
                <a:lnTo>
                  <a:pt x="189229" y="1364488"/>
                </a:lnTo>
                <a:lnTo>
                  <a:pt x="168909" y="1408379"/>
                </a:lnTo>
                <a:lnTo>
                  <a:pt x="149351" y="1452727"/>
                </a:lnTo>
                <a:lnTo>
                  <a:pt x="130809" y="1497533"/>
                </a:lnTo>
                <a:lnTo>
                  <a:pt x="113029" y="1542783"/>
                </a:lnTo>
                <a:lnTo>
                  <a:pt x="96139" y="1588465"/>
                </a:lnTo>
                <a:lnTo>
                  <a:pt x="80136" y="1634566"/>
                </a:lnTo>
                <a:lnTo>
                  <a:pt x="65150" y="1681086"/>
                </a:lnTo>
                <a:lnTo>
                  <a:pt x="50926" y="1728000"/>
                </a:lnTo>
                <a:lnTo>
                  <a:pt x="37719" y="1775320"/>
                </a:lnTo>
                <a:lnTo>
                  <a:pt x="25400" y="1823003"/>
                </a:lnTo>
                <a:lnTo>
                  <a:pt x="13970" y="1871064"/>
                </a:lnTo>
                <a:lnTo>
                  <a:pt x="3555" y="1919484"/>
                </a:lnTo>
                <a:lnTo>
                  <a:pt x="0" y="1943100"/>
                </a:lnTo>
                <a:lnTo>
                  <a:pt x="842009" y="1943100"/>
                </a:lnTo>
                <a:lnTo>
                  <a:pt x="845820" y="1928280"/>
                </a:lnTo>
                <a:lnTo>
                  <a:pt x="861441" y="1880783"/>
                </a:lnTo>
                <a:lnTo>
                  <a:pt x="878458" y="1833943"/>
                </a:lnTo>
                <a:lnTo>
                  <a:pt x="896747" y="1787779"/>
                </a:lnTo>
                <a:lnTo>
                  <a:pt x="916558" y="1742325"/>
                </a:lnTo>
                <a:lnTo>
                  <a:pt x="937641" y="1697596"/>
                </a:lnTo>
                <a:lnTo>
                  <a:pt x="959993" y="1653628"/>
                </a:lnTo>
                <a:lnTo>
                  <a:pt x="983615" y="1610436"/>
                </a:lnTo>
                <a:lnTo>
                  <a:pt x="1008506" y="1568043"/>
                </a:lnTo>
                <a:lnTo>
                  <a:pt x="1034669" y="1526489"/>
                </a:lnTo>
                <a:lnTo>
                  <a:pt x="1061974" y="1485785"/>
                </a:lnTo>
                <a:lnTo>
                  <a:pt x="1090549" y="1445958"/>
                </a:lnTo>
                <a:lnTo>
                  <a:pt x="1120140" y="1407033"/>
                </a:lnTo>
                <a:lnTo>
                  <a:pt x="1151001" y="1369047"/>
                </a:lnTo>
                <a:lnTo>
                  <a:pt x="1182877" y="1332014"/>
                </a:lnTo>
                <a:lnTo>
                  <a:pt x="1215898" y="1295958"/>
                </a:lnTo>
                <a:lnTo>
                  <a:pt x="1249933" y="1260894"/>
                </a:lnTo>
                <a:lnTo>
                  <a:pt x="1284985" y="1226870"/>
                </a:lnTo>
                <a:lnTo>
                  <a:pt x="1321053" y="1193914"/>
                </a:lnTo>
                <a:lnTo>
                  <a:pt x="1358138" y="1162024"/>
                </a:lnTo>
                <a:lnTo>
                  <a:pt x="1396110" y="1131239"/>
                </a:lnTo>
                <a:lnTo>
                  <a:pt x="1435100" y="1101585"/>
                </a:lnTo>
                <a:lnTo>
                  <a:pt x="1474977" y="1073073"/>
                </a:lnTo>
                <a:lnTo>
                  <a:pt x="1515745" y="1045756"/>
                </a:lnTo>
                <a:lnTo>
                  <a:pt x="1557274" y="1019644"/>
                </a:lnTo>
                <a:lnTo>
                  <a:pt x="1599692" y="994752"/>
                </a:lnTo>
                <a:lnTo>
                  <a:pt x="1642872" y="971118"/>
                </a:lnTo>
                <a:lnTo>
                  <a:pt x="1686941" y="948766"/>
                </a:lnTo>
                <a:lnTo>
                  <a:pt x="1731645" y="927709"/>
                </a:lnTo>
                <a:lnTo>
                  <a:pt x="1777110" y="907999"/>
                </a:lnTo>
                <a:lnTo>
                  <a:pt x="1823339" y="889622"/>
                </a:lnTo>
                <a:lnTo>
                  <a:pt x="1870202" y="872642"/>
                </a:lnTo>
                <a:lnTo>
                  <a:pt x="1917700" y="857059"/>
                </a:lnTo>
                <a:lnTo>
                  <a:pt x="2009775" y="833412"/>
                </a:lnTo>
                <a:lnTo>
                  <a:pt x="2009775" y="0"/>
                </a:lnTo>
                <a:close/>
              </a:path>
            </a:pathLst>
          </a:custGeom>
          <a:solidFill>
            <a:srgbClr val="EFD9F6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g object 31"/>
          <p:cNvSpPr/>
          <p:nvPr/>
        </p:nvSpPr>
        <p:spPr>
          <a:xfrm>
            <a:off x="0" y="668655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g object 32"/>
          <p:cNvSpPr/>
          <p:nvPr/>
        </p:nvSpPr>
        <p:spPr>
          <a:xfrm>
            <a:off x="95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g object 33"/>
          <p:cNvSpPr/>
          <p:nvPr/>
        </p:nvSpPr>
        <p:spPr>
          <a:xfrm>
            <a:off x="120015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g object 34"/>
          <p:cNvSpPr/>
          <p:nvPr/>
        </p:nvSpPr>
        <p:spPr>
          <a:xfrm>
            <a:off x="2000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g object 35"/>
          <p:cNvSpPr/>
          <p:nvPr/>
        </p:nvSpPr>
        <p:spPr>
          <a:xfrm>
            <a:off x="120015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g object 36"/>
          <p:cNvSpPr/>
          <p:nvPr/>
        </p:nvSpPr>
        <p:spPr>
          <a:xfrm>
            <a:off x="22002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g object 37"/>
          <p:cNvSpPr/>
          <p:nvPr/>
        </p:nvSpPr>
        <p:spPr>
          <a:xfrm>
            <a:off x="3200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g object 38"/>
          <p:cNvSpPr/>
          <p:nvPr/>
        </p:nvSpPr>
        <p:spPr>
          <a:xfrm>
            <a:off x="42005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g object 39"/>
          <p:cNvSpPr/>
          <p:nvPr/>
        </p:nvSpPr>
        <p:spPr>
          <a:xfrm>
            <a:off x="520065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g object 40"/>
          <p:cNvSpPr/>
          <p:nvPr/>
        </p:nvSpPr>
        <p:spPr>
          <a:xfrm>
            <a:off x="619125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g object 41"/>
          <p:cNvSpPr/>
          <p:nvPr/>
        </p:nvSpPr>
        <p:spPr>
          <a:xfrm>
            <a:off x="71913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g object 42"/>
          <p:cNvSpPr/>
          <p:nvPr/>
        </p:nvSpPr>
        <p:spPr>
          <a:xfrm>
            <a:off x="81915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g object 43"/>
          <p:cNvSpPr/>
          <p:nvPr/>
        </p:nvSpPr>
        <p:spPr>
          <a:xfrm>
            <a:off x="91916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g object 44"/>
          <p:cNvSpPr/>
          <p:nvPr/>
        </p:nvSpPr>
        <p:spPr>
          <a:xfrm>
            <a:off x="1019175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g object 45"/>
          <p:cNvSpPr/>
          <p:nvPr/>
        </p:nvSpPr>
        <p:spPr>
          <a:xfrm>
            <a:off x="111918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g object 46"/>
          <p:cNvSpPr/>
          <p:nvPr/>
        </p:nvSpPr>
        <p:spPr>
          <a:xfrm>
            <a:off x="12192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g object 47"/>
          <p:cNvSpPr/>
          <p:nvPr/>
        </p:nvSpPr>
        <p:spPr>
          <a:xfrm>
            <a:off x="9525" y="161924"/>
            <a:ext cx="12182475" cy="6696075"/>
          </a:xfrm>
          <a:custGeom>
            <a:avLst/>
            <a:gdLst/>
            <a:ahLst/>
            <a:cxnLst/>
            <a:rect l="l" t="t" r="r" b="b"/>
            <a:pathLst>
              <a:path w="12182475" h="6696075">
                <a:moveTo>
                  <a:pt x="12182475" y="6686563"/>
                </a:moveTo>
                <a:lnTo>
                  <a:pt x="0" y="6686563"/>
                </a:lnTo>
                <a:lnTo>
                  <a:pt x="0" y="6696075"/>
                </a:lnTo>
                <a:lnTo>
                  <a:pt x="12182475" y="6696075"/>
                </a:lnTo>
                <a:lnTo>
                  <a:pt x="12182475" y="6686563"/>
                </a:lnTo>
                <a:close/>
              </a:path>
              <a:path w="12182475" h="6696075">
                <a:moveTo>
                  <a:pt x="12182475" y="6076950"/>
                </a:moveTo>
                <a:lnTo>
                  <a:pt x="9525" y="6076950"/>
                </a:lnTo>
                <a:lnTo>
                  <a:pt x="9525" y="6096000"/>
                </a:lnTo>
                <a:lnTo>
                  <a:pt x="12182475" y="6096000"/>
                </a:lnTo>
                <a:lnTo>
                  <a:pt x="12182475" y="6076950"/>
                </a:lnTo>
                <a:close/>
              </a:path>
              <a:path w="12182475" h="6696075">
                <a:moveTo>
                  <a:pt x="12182475" y="5572125"/>
                </a:moveTo>
                <a:lnTo>
                  <a:pt x="0" y="5572125"/>
                </a:lnTo>
                <a:lnTo>
                  <a:pt x="0" y="5591175"/>
                </a:lnTo>
                <a:lnTo>
                  <a:pt x="12182475" y="5591175"/>
                </a:lnTo>
                <a:lnTo>
                  <a:pt x="12182475" y="5572125"/>
                </a:lnTo>
                <a:close/>
              </a:path>
              <a:path w="12182475" h="6696075">
                <a:moveTo>
                  <a:pt x="12182475" y="5019675"/>
                </a:moveTo>
                <a:lnTo>
                  <a:pt x="0" y="5019675"/>
                </a:lnTo>
                <a:lnTo>
                  <a:pt x="0" y="5038725"/>
                </a:lnTo>
                <a:lnTo>
                  <a:pt x="12182475" y="5038725"/>
                </a:lnTo>
                <a:lnTo>
                  <a:pt x="12182475" y="5019675"/>
                </a:lnTo>
                <a:close/>
              </a:path>
              <a:path w="12182475" h="6696075">
                <a:moveTo>
                  <a:pt x="12182475" y="4457700"/>
                </a:moveTo>
                <a:lnTo>
                  <a:pt x="0" y="4457700"/>
                </a:lnTo>
                <a:lnTo>
                  <a:pt x="0" y="4476750"/>
                </a:lnTo>
                <a:lnTo>
                  <a:pt x="12182475" y="4476750"/>
                </a:lnTo>
                <a:lnTo>
                  <a:pt x="12182475" y="4457700"/>
                </a:lnTo>
                <a:close/>
              </a:path>
              <a:path w="12182475" h="6696075">
                <a:moveTo>
                  <a:pt x="12182475" y="3905250"/>
                </a:moveTo>
                <a:lnTo>
                  <a:pt x="0" y="3905250"/>
                </a:lnTo>
                <a:lnTo>
                  <a:pt x="0" y="3924300"/>
                </a:lnTo>
                <a:lnTo>
                  <a:pt x="12182475" y="3924300"/>
                </a:lnTo>
                <a:lnTo>
                  <a:pt x="12182475" y="3905250"/>
                </a:lnTo>
                <a:close/>
              </a:path>
              <a:path w="12182475" h="6696075">
                <a:moveTo>
                  <a:pt x="12182475" y="3343275"/>
                </a:moveTo>
                <a:lnTo>
                  <a:pt x="0" y="3343275"/>
                </a:lnTo>
                <a:lnTo>
                  <a:pt x="0" y="3362325"/>
                </a:lnTo>
                <a:lnTo>
                  <a:pt x="12182475" y="3362325"/>
                </a:lnTo>
                <a:lnTo>
                  <a:pt x="12182475" y="3343275"/>
                </a:lnTo>
                <a:close/>
              </a:path>
              <a:path w="12182475" h="6696075">
                <a:moveTo>
                  <a:pt x="12182475" y="2790825"/>
                </a:moveTo>
                <a:lnTo>
                  <a:pt x="0" y="2790825"/>
                </a:lnTo>
                <a:lnTo>
                  <a:pt x="0" y="2809875"/>
                </a:lnTo>
                <a:lnTo>
                  <a:pt x="12182475" y="2809875"/>
                </a:lnTo>
                <a:lnTo>
                  <a:pt x="12182475" y="2790825"/>
                </a:lnTo>
                <a:close/>
              </a:path>
              <a:path w="12182475" h="6696075">
                <a:moveTo>
                  <a:pt x="12182475" y="2228850"/>
                </a:moveTo>
                <a:lnTo>
                  <a:pt x="0" y="2228850"/>
                </a:lnTo>
                <a:lnTo>
                  <a:pt x="0" y="2247900"/>
                </a:lnTo>
                <a:lnTo>
                  <a:pt x="12182475" y="2247900"/>
                </a:lnTo>
                <a:lnTo>
                  <a:pt x="12182475" y="2228850"/>
                </a:lnTo>
                <a:close/>
              </a:path>
              <a:path w="12182475" h="6696075">
                <a:moveTo>
                  <a:pt x="12182475" y="1676400"/>
                </a:moveTo>
                <a:lnTo>
                  <a:pt x="0" y="1676400"/>
                </a:lnTo>
                <a:lnTo>
                  <a:pt x="0" y="1695450"/>
                </a:lnTo>
                <a:lnTo>
                  <a:pt x="12182475" y="1695450"/>
                </a:lnTo>
                <a:lnTo>
                  <a:pt x="12182475" y="1676400"/>
                </a:lnTo>
                <a:close/>
              </a:path>
              <a:path w="12182475" h="6696075">
                <a:moveTo>
                  <a:pt x="12182475" y="1114425"/>
                </a:moveTo>
                <a:lnTo>
                  <a:pt x="0" y="1114425"/>
                </a:lnTo>
                <a:lnTo>
                  <a:pt x="0" y="1133475"/>
                </a:lnTo>
                <a:lnTo>
                  <a:pt x="12182475" y="1133475"/>
                </a:lnTo>
                <a:lnTo>
                  <a:pt x="12182475" y="1114425"/>
                </a:lnTo>
                <a:close/>
              </a:path>
              <a:path w="12182475" h="6696075">
                <a:moveTo>
                  <a:pt x="12182475" y="561975"/>
                </a:moveTo>
                <a:lnTo>
                  <a:pt x="0" y="561975"/>
                </a:lnTo>
                <a:lnTo>
                  <a:pt x="0" y="581025"/>
                </a:lnTo>
                <a:lnTo>
                  <a:pt x="12182475" y="581025"/>
                </a:lnTo>
                <a:lnTo>
                  <a:pt x="12182475" y="561975"/>
                </a:lnTo>
                <a:close/>
              </a:path>
              <a:path w="12182475" h="6696075">
                <a:moveTo>
                  <a:pt x="12182475" y="0"/>
                </a:moveTo>
                <a:lnTo>
                  <a:pt x="0" y="0"/>
                </a:lnTo>
                <a:lnTo>
                  <a:pt x="0" y="19050"/>
                </a:lnTo>
                <a:lnTo>
                  <a:pt x="12182475" y="19050"/>
                </a:lnTo>
                <a:lnTo>
                  <a:pt x="12182475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1D213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1D213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AD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0" y="6677025"/>
            <a:ext cx="12182475" cy="19050"/>
          </a:xfrm>
          <a:custGeom>
            <a:avLst/>
            <a:gdLst/>
            <a:ahLst/>
            <a:cxnLst/>
            <a:rect l="l" t="t" r="r" b="b"/>
            <a:pathLst>
              <a:path w="12182475" h="19050">
                <a:moveTo>
                  <a:pt x="12182475" y="0"/>
                </a:moveTo>
                <a:lnTo>
                  <a:pt x="0" y="0"/>
                </a:lnTo>
                <a:lnTo>
                  <a:pt x="0" y="19050"/>
                </a:lnTo>
                <a:lnTo>
                  <a:pt x="12182475" y="19050"/>
                </a:lnTo>
                <a:lnTo>
                  <a:pt x="12182475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190500" y="0"/>
            <a:ext cx="11801475" cy="6858000"/>
          </a:xfrm>
          <a:custGeom>
            <a:avLst/>
            <a:gdLst/>
            <a:ahLst/>
            <a:cxnLst/>
            <a:rect l="l" t="t" r="r" b="b"/>
            <a:pathLst>
              <a:path w="11801475" h="6858000">
                <a:moveTo>
                  <a:pt x="11801475" y="0"/>
                </a:moveTo>
                <a:lnTo>
                  <a:pt x="11801475" y="6857998"/>
                </a:lnTo>
              </a:path>
              <a:path w="11801475"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1190625" y="0"/>
            <a:ext cx="1000125" cy="6858000"/>
          </a:xfrm>
          <a:custGeom>
            <a:avLst/>
            <a:gdLst/>
            <a:ahLst/>
            <a:cxnLst/>
            <a:rect l="l" t="t" r="r" b="b"/>
            <a:pathLst>
              <a:path w="1000125" h="6858000">
                <a:moveTo>
                  <a:pt x="0" y="0"/>
                </a:moveTo>
                <a:lnTo>
                  <a:pt x="0" y="6857998"/>
                </a:lnTo>
              </a:path>
              <a:path w="1000125" h="6858000">
                <a:moveTo>
                  <a:pt x="1000125" y="0"/>
                </a:moveTo>
                <a:lnTo>
                  <a:pt x="1000125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3181350" y="0"/>
            <a:ext cx="3000375" cy="6858000"/>
          </a:xfrm>
          <a:custGeom>
            <a:avLst/>
            <a:gdLst/>
            <a:ahLst/>
            <a:cxnLst/>
            <a:rect l="l" t="t" r="r" b="b"/>
            <a:pathLst>
              <a:path w="3000375" h="6858000">
                <a:moveTo>
                  <a:pt x="0" y="0"/>
                </a:moveTo>
                <a:lnTo>
                  <a:pt x="0" y="6857998"/>
                </a:lnTo>
              </a:path>
              <a:path w="3000375" h="6858000">
                <a:moveTo>
                  <a:pt x="1000125" y="0"/>
                </a:moveTo>
                <a:lnTo>
                  <a:pt x="1000125" y="6857998"/>
                </a:lnTo>
              </a:path>
              <a:path w="3000375" h="6858000">
                <a:moveTo>
                  <a:pt x="2000250" y="0"/>
                </a:moveTo>
                <a:lnTo>
                  <a:pt x="2000250" y="6857998"/>
                </a:lnTo>
              </a:path>
              <a:path w="3000375" h="6858000">
                <a:moveTo>
                  <a:pt x="3000375" y="0"/>
                </a:moveTo>
                <a:lnTo>
                  <a:pt x="3000375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718185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81819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91821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182225" y="0"/>
            <a:ext cx="2000250" cy="6858000"/>
          </a:xfrm>
          <a:custGeom>
            <a:avLst/>
            <a:gdLst/>
            <a:ahLst/>
            <a:cxnLst/>
            <a:rect l="l" t="t" r="r" b="b"/>
            <a:pathLst>
              <a:path w="2000250" h="6858000">
                <a:moveTo>
                  <a:pt x="0" y="0"/>
                </a:moveTo>
                <a:lnTo>
                  <a:pt x="0" y="6857998"/>
                </a:lnTo>
              </a:path>
              <a:path w="2000250" h="6858000">
                <a:moveTo>
                  <a:pt x="1000125" y="0"/>
                </a:moveTo>
                <a:lnTo>
                  <a:pt x="1000125" y="6857998"/>
                </a:lnTo>
              </a:path>
              <a:path w="2000250" h="6858000">
                <a:moveTo>
                  <a:pt x="2000250" y="0"/>
                </a:moveTo>
                <a:lnTo>
                  <a:pt x="200025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161924"/>
            <a:ext cx="12192000" cy="6696075"/>
          </a:xfrm>
          <a:custGeom>
            <a:avLst/>
            <a:gdLst/>
            <a:ahLst/>
            <a:cxnLst/>
            <a:rect l="l" t="t" r="r" b="b"/>
            <a:pathLst>
              <a:path w="12192000" h="6696075">
                <a:moveTo>
                  <a:pt x="12182475" y="6686563"/>
                </a:moveTo>
                <a:lnTo>
                  <a:pt x="0" y="6686563"/>
                </a:lnTo>
                <a:lnTo>
                  <a:pt x="0" y="6696075"/>
                </a:lnTo>
                <a:lnTo>
                  <a:pt x="12182475" y="6696075"/>
                </a:lnTo>
                <a:lnTo>
                  <a:pt x="12182475" y="6686563"/>
                </a:lnTo>
                <a:close/>
              </a:path>
              <a:path w="12192000" h="6696075">
                <a:moveTo>
                  <a:pt x="12182475" y="5572125"/>
                </a:moveTo>
                <a:lnTo>
                  <a:pt x="0" y="5572125"/>
                </a:lnTo>
                <a:lnTo>
                  <a:pt x="0" y="5591175"/>
                </a:lnTo>
                <a:lnTo>
                  <a:pt x="12182475" y="5591175"/>
                </a:lnTo>
                <a:lnTo>
                  <a:pt x="12182475" y="5572125"/>
                </a:lnTo>
                <a:close/>
              </a:path>
              <a:path w="12192000" h="6696075">
                <a:moveTo>
                  <a:pt x="12182475" y="5019675"/>
                </a:moveTo>
                <a:lnTo>
                  <a:pt x="0" y="5019675"/>
                </a:lnTo>
                <a:lnTo>
                  <a:pt x="0" y="5038725"/>
                </a:lnTo>
                <a:lnTo>
                  <a:pt x="12182475" y="5038725"/>
                </a:lnTo>
                <a:lnTo>
                  <a:pt x="12182475" y="5019675"/>
                </a:lnTo>
                <a:close/>
              </a:path>
              <a:path w="12192000" h="6696075">
                <a:moveTo>
                  <a:pt x="12182475" y="4457700"/>
                </a:moveTo>
                <a:lnTo>
                  <a:pt x="0" y="4457700"/>
                </a:lnTo>
                <a:lnTo>
                  <a:pt x="0" y="4476750"/>
                </a:lnTo>
                <a:lnTo>
                  <a:pt x="12182475" y="4476750"/>
                </a:lnTo>
                <a:lnTo>
                  <a:pt x="12182475" y="4457700"/>
                </a:lnTo>
                <a:close/>
              </a:path>
              <a:path w="12192000" h="6696075">
                <a:moveTo>
                  <a:pt x="12182475" y="3905250"/>
                </a:moveTo>
                <a:lnTo>
                  <a:pt x="0" y="3905250"/>
                </a:lnTo>
                <a:lnTo>
                  <a:pt x="0" y="3924300"/>
                </a:lnTo>
                <a:lnTo>
                  <a:pt x="12182475" y="3924300"/>
                </a:lnTo>
                <a:lnTo>
                  <a:pt x="12182475" y="3905250"/>
                </a:lnTo>
                <a:close/>
              </a:path>
              <a:path w="12192000" h="6696075">
                <a:moveTo>
                  <a:pt x="12182475" y="3343275"/>
                </a:moveTo>
                <a:lnTo>
                  <a:pt x="0" y="3343275"/>
                </a:lnTo>
                <a:lnTo>
                  <a:pt x="0" y="3362325"/>
                </a:lnTo>
                <a:lnTo>
                  <a:pt x="12182475" y="3362325"/>
                </a:lnTo>
                <a:lnTo>
                  <a:pt x="12182475" y="3343275"/>
                </a:lnTo>
                <a:close/>
              </a:path>
              <a:path w="12192000" h="6696075">
                <a:moveTo>
                  <a:pt x="12182475" y="2790825"/>
                </a:moveTo>
                <a:lnTo>
                  <a:pt x="0" y="2790825"/>
                </a:lnTo>
                <a:lnTo>
                  <a:pt x="0" y="2809875"/>
                </a:lnTo>
                <a:lnTo>
                  <a:pt x="12182475" y="2809875"/>
                </a:lnTo>
                <a:lnTo>
                  <a:pt x="12182475" y="2790825"/>
                </a:lnTo>
                <a:close/>
              </a:path>
              <a:path w="12192000" h="6696075">
                <a:moveTo>
                  <a:pt x="12182475" y="2228850"/>
                </a:moveTo>
                <a:lnTo>
                  <a:pt x="0" y="2228850"/>
                </a:lnTo>
                <a:lnTo>
                  <a:pt x="0" y="2247900"/>
                </a:lnTo>
                <a:lnTo>
                  <a:pt x="12182475" y="2247900"/>
                </a:lnTo>
                <a:lnTo>
                  <a:pt x="12182475" y="2228850"/>
                </a:lnTo>
                <a:close/>
              </a:path>
              <a:path w="12192000" h="6696075">
                <a:moveTo>
                  <a:pt x="12182475" y="1676400"/>
                </a:moveTo>
                <a:lnTo>
                  <a:pt x="0" y="1676400"/>
                </a:lnTo>
                <a:lnTo>
                  <a:pt x="0" y="1695450"/>
                </a:lnTo>
                <a:lnTo>
                  <a:pt x="12182475" y="1695450"/>
                </a:lnTo>
                <a:lnTo>
                  <a:pt x="12182475" y="1676400"/>
                </a:lnTo>
                <a:close/>
              </a:path>
              <a:path w="12192000" h="6696075">
                <a:moveTo>
                  <a:pt x="12182475" y="1114425"/>
                </a:moveTo>
                <a:lnTo>
                  <a:pt x="0" y="1114425"/>
                </a:lnTo>
                <a:lnTo>
                  <a:pt x="0" y="1133475"/>
                </a:lnTo>
                <a:lnTo>
                  <a:pt x="12182475" y="1133475"/>
                </a:lnTo>
                <a:lnTo>
                  <a:pt x="12182475" y="1114425"/>
                </a:lnTo>
                <a:close/>
              </a:path>
              <a:path w="12192000" h="6696075">
                <a:moveTo>
                  <a:pt x="12182475" y="561975"/>
                </a:moveTo>
                <a:lnTo>
                  <a:pt x="0" y="561975"/>
                </a:lnTo>
                <a:lnTo>
                  <a:pt x="0" y="581025"/>
                </a:lnTo>
                <a:lnTo>
                  <a:pt x="12182475" y="581025"/>
                </a:lnTo>
                <a:lnTo>
                  <a:pt x="12182475" y="561975"/>
                </a:lnTo>
                <a:close/>
              </a:path>
              <a:path w="12192000" h="6696075">
                <a:moveTo>
                  <a:pt x="12182475" y="0"/>
                </a:moveTo>
                <a:lnTo>
                  <a:pt x="0" y="0"/>
                </a:lnTo>
                <a:lnTo>
                  <a:pt x="0" y="19050"/>
                </a:lnTo>
                <a:lnTo>
                  <a:pt x="12182475" y="19050"/>
                </a:lnTo>
                <a:lnTo>
                  <a:pt x="12182475" y="0"/>
                </a:lnTo>
                <a:close/>
              </a:path>
              <a:path w="12192000" h="6696075">
                <a:moveTo>
                  <a:pt x="12192000" y="6076950"/>
                </a:moveTo>
                <a:lnTo>
                  <a:pt x="9525" y="6076950"/>
                </a:lnTo>
                <a:lnTo>
                  <a:pt x="9525" y="6096000"/>
                </a:lnTo>
                <a:lnTo>
                  <a:pt x="12192000" y="6096000"/>
                </a:lnTo>
                <a:lnTo>
                  <a:pt x="12192000" y="607695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g object 26"/>
          <p:cNvSpPr/>
          <p:nvPr/>
        </p:nvSpPr>
        <p:spPr>
          <a:xfrm>
            <a:off x="0" y="5010150"/>
            <a:ext cx="2790825" cy="1847850"/>
          </a:xfrm>
          <a:custGeom>
            <a:avLst/>
            <a:gdLst/>
            <a:ahLst/>
            <a:cxnLst/>
            <a:rect l="l" t="t" r="r" b="b"/>
            <a:pathLst>
              <a:path w="2790825" h="1847850">
                <a:moveTo>
                  <a:pt x="2790825" y="1847850"/>
                </a:moveTo>
                <a:lnTo>
                  <a:pt x="2772029" y="1774456"/>
                </a:lnTo>
                <a:lnTo>
                  <a:pt x="2757297" y="1728609"/>
                </a:lnTo>
                <a:lnTo>
                  <a:pt x="2741803" y="1683156"/>
                </a:lnTo>
                <a:lnTo>
                  <a:pt x="2725420" y="1638096"/>
                </a:lnTo>
                <a:lnTo>
                  <a:pt x="2708148" y="1593430"/>
                </a:lnTo>
                <a:lnTo>
                  <a:pt x="2690114" y="1549196"/>
                </a:lnTo>
                <a:lnTo>
                  <a:pt x="2671318" y="1505369"/>
                </a:lnTo>
                <a:lnTo>
                  <a:pt x="2651633" y="1461985"/>
                </a:lnTo>
                <a:lnTo>
                  <a:pt x="2631313" y="1419034"/>
                </a:lnTo>
                <a:lnTo>
                  <a:pt x="2610104" y="1376540"/>
                </a:lnTo>
                <a:lnTo>
                  <a:pt x="2588133" y="1334503"/>
                </a:lnTo>
                <a:lnTo>
                  <a:pt x="2565400" y="1292936"/>
                </a:lnTo>
                <a:lnTo>
                  <a:pt x="2541905" y="1251851"/>
                </a:lnTo>
                <a:lnTo>
                  <a:pt x="2517648" y="1211249"/>
                </a:lnTo>
                <a:lnTo>
                  <a:pt x="2492756" y="1171143"/>
                </a:lnTo>
                <a:lnTo>
                  <a:pt x="2467102" y="1131544"/>
                </a:lnTo>
                <a:lnTo>
                  <a:pt x="2440686" y="1092454"/>
                </a:lnTo>
                <a:lnTo>
                  <a:pt x="2413635" y="1053896"/>
                </a:lnTo>
                <a:lnTo>
                  <a:pt x="2385822" y="1015873"/>
                </a:lnTo>
                <a:lnTo>
                  <a:pt x="2357374" y="978395"/>
                </a:lnTo>
                <a:lnTo>
                  <a:pt x="2328291" y="941463"/>
                </a:lnTo>
                <a:lnTo>
                  <a:pt x="2298446" y="905103"/>
                </a:lnTo>
                <a:lnTo>
                  <a:pt x="2267966" y="869302"/>
                </a:lnTo>
                <a:lnTo>
                  <a:pt x="2236851" y="834097"/>
                </a:lnTo>
                <a:lnTo>
                  <a:pt x="2205101" y="799465"/>
                </a:lnTo>
                <a:lnTo>
                  <a:pt x="2172716" y="765441"/>
                </a:lnTo>
                <a:lnTo>
                  <a:pt x="2139696" y="732028"/>
                </a:lnTo>
                <a:lnTo>
                  <a:pt x="2106041" y="699223"/>
                </a:lnTo>
                <a:lnTo>
                  <a:pt x="2071878" y="667054"/>
                </a:lnTo>
                <a:lnTo>
                  <a:pt x="2037080" y="635508"/>
                </a:lnTo>
                <a:lnTo>
                  <a:pt x="2001647" y="604621"/>
                </a:lnTo>
                <a:lnTo>
                  <a:pt x="1965706" y="574421"/>
                </a:lnTo>
                <a:lnTo>
                  <a:pt x="1929130" y="544830"/>
                </a:lnTo>
                <a:lnTo>
                  <a:pt x="1892046" y="515874"/>
                </a:lnTo>
                <a:lnTo>
                  <a:pt x="1854327" y="487680"/>
                </a:lnTo>
                <a:lnTo>
                  <a:pt x="1816227" y="460121"/>
                </a:lnTo>
                <a:lnTo>
                  <a:pt x="1777492" y="433324"/>
                </a:lnTo>
                <a:lnTo>
                  <a:pt x="1738249" y="407162"/>
                </a:lnTo>
                <a:lnTo>
                  <a:pt x="1698498" y="381762"/>
                </a:lnTo>
                <a:lnTo>
                  <a:pt x="1658239" y="357124"/>
                </a:lnTo>
                <a:lnTo>
                  <a:pt x="1617599" y="333248"/>
                </a:lnTo>
                <a:lnTo>
                  <a:pt x="1576324" y="310007"/>
                </a:lnTo>
                <a:lnTo>
                  <a:pt x="1534668" y="287655"/>
                </a:lnTo>
                <a:lnTo>
                  <a:pt x="1492504" y="265938"/>
                </a:lnTo>
                <a:lnTo>
                  <a:pt x="1449959" y="245110"/>
                </a:lnTo>
                <a:lnTo>
                  <a:pt x="1406906" y="224917"/>
                </a:lnTo>
                <a:lnTo>
                  <a:pt x="1363345" y="205613"/>
                </a:lnTo>
                <a:lnTo>
                  <a:pt x="1319530" y="187210"/>
                </a:lnTo>
                <a:lnTo>
                  <a:pt x="1275207" y="169418"/>
                </a:lnTo>
                <a:lnTo>
                  <a:pt x="1230401" y="152654"/>
                </a:lnTo>
                <a:lnTo>
                  <a:pt x="1185265" y="136525"/>
                </a:lnTo>
                <a:lnTo>
                  <a:pt x="1139748" y="121412"/>
                </a:lnTo>
                <a:lnTo>
                  <a:pt x="1093838" y="107061"/>
                </a:lnTo>
                <a:lnTo>
                  <a:pt x="1047559" y="93472"/>
                </a:lnTo>
                <a:lnTo>
                  <a:pt x="1000925" y="80899"/>
                </a:lnTo>
                <a:lnTo>
                  <a:pt x="953922" y="69215"/>
                </a:lnTo>
                <a:lnTo>
                  <a:pt x="906589" y="58293"/>
                </a:lnTo>
                <a:lnTo>
                  <a:pt x="858913" y="48387"/>
                </a:lnTo>
                <a:lnTo>
                  <a:pt x="810920" y="39243"/>
                </a:lnTo>
                <a:lnTo>
                  <a:pt x="762609" y="31115"/>
                </a:lnTo>
                <a:lnTo>
                  <a:pt x="713994" y="23876"/>
                </a:lnTo>
                <a:lnTo>
                  <a:pt x="665073" y="17653"/>
                </a:lnTo>
                <a:lnTo>
                  <a:pt x="615873" y="12319"/>
                </a:lnTo>
                <a:lnTo>
                  <a:pt x="566394" y="7874"/>
                </a:lnTo>
                <a:lnTo>
                  <a:pt x="516636" y="4445"/>
                </a:lnTo>
                <a:lnTo>
                  <a:pt x="466636" y="2032"/>
                </a:lnTo>
                <a:lnTo>
                  <a:pt x="416369" y="508"/>
                </a:lnTo>
                <a:lnTo>
                  <a:pt x="365861" y="0"/>
                </a:lnTo>
                <a:lnTo>
                  <a:pt x="313817" y="508"/>
                </a:lnTo>
                <a:lnTo>
                  <a:pt x="262013" y="2159"/>
                </a:lnTo>
                <a:lnTo>
                  <a:pt x="210489" y="4699"/>
                </a:lnTo>
                <a:lnTo>
                  <a:pt x="159232" y="8382"/>
                </a:lnTo>
                <a:lnTo>
                  <a:pt x="108267" y="13081"/>
                </a:lnTo>
                <a:lnTo>
                  <a:pt x="0" y="29718"/>
                </a:lnTo>
                <a:lnTo>
                  <a:pt x="0" y="811974"/>
                </a:lnTo>
                <a:lnTo>
                  <a:pt x="13500" y="808494"/>
                </a:lnTo>
                <a:lnTo>
                  <a:pt x="62522" y="799172"/>
                </a:lnTo>
                <a:lnTo>
                  <a:pt x="112014" y="791222"/>
                </a:lnTo>
                <a:lnTo>
                  <a:pt x="161963" y="784682"/>
                </a:lnTo>
                <a:lnTo>
                  <a:pt x="212344" y="779551"/>
                </a:lnTo>
                <a:lnTo>
                  <a:pt x="263131" y="775855"/>
                </a:lnTo>
                <a:lnTo>
                  <a:pt x="314312" y="773633"/>
                </a:lnTo>
                <a:lnTo>
                  <a:pt x="365861" y="772883"/>
                </a:lnTo>
                <a:lnTo>
                  <a:pt x="416217" y="773595"/>
                </a:lnTo>
                <a:lnTo>
                  <a:pt x="466217" y="775716"/>
                </a:lnTo>
                <a:lnTo>
                  <a:pt x="515848" y="779246"/>
                </a:lnTo>
                <a:lnTo>
                  <a:pt x="565086" y="784136"/>
                </a:lnTo>
                <a:lnTo>
                  <a:pt x="613918" y="790384"/>
                </a:lnTo>
                <a:lnTo>
                  <a:pt x="662317" y="797979"/>
                </a:lnTo>
                <a:lnTo>
                  <a:pt x="710272" y="806881"/>
                </a:lnTo>
                <a:lnTo>
                  <a:pt x="757758" y="817079"/>
                </a:lnTo>
                <a:lnTo>
                  <a:pt x="804760" y="828560"/>
                </a:lnTo>
                <a:lnTo>
                  <a:pt x="851242" y="841298"/>
                </a:lnTo>
                <a:lnTo>
                  <a:pt x="897216" y="855281"/>
                </a:lnTo>
                <a:lnTo>
                  <a:pt x="942644" y="870483"/>
                </a:lnTo>
                <a:lnTo>
                  <a:pt x="987501" y="886891"/>
                </a:lnTo>
                <a:lnTo>
                  <a:pt x="1031786" y="904481"/>
                </a:lnTo>
                <a:lnTo>
                  <a:pt x="1075461" y="923239"/>
                </a:lnTo>
                <a:lnTo>
                  <a:pt x="1118527" y="943140"/>
                </a:lnTo>
                <a:lnTo>
                  <a:pt x="1160945" y="964158"/>
                </a:lnTo>
                <a:lnTo>
                  <a:pt x="1202702" y="986294"/>
                </a:lnTo>
                <a:lnTo>
                  <a:pt x="1243787" y="1009510"/>
                </a:lnTo>
                <a:lnTo>
                  <a:pt x="1284224" y="1033805"/>
                </a:lnTo>
                <a:lnTo>
                  <a:pt x="1323848" y="1059141"/>
                </a:lnTo>
                <a:lnTo>
                  <a:pt x="1362837" y="1085507"/>
                </a:lnTo>
                <a:lnTo>
                  <a:pt x="1400937" y="1112875"/>
                </a:lnTo>
                <a:lnTo>
                  <a:pt x="1438402" y="1141247"/>
                </a:lnTo>
                <a:lnTo>
                  <a:pt x="1474978" y="1170597"/>
                </a:lnTo>
                <a:lnTo>
                  <a:pt x="1510792" y="1200886"/>
                </a:lnTo>
                <a:lnTo>
                  <a:pt x="1545717" y="1232115"/>
                </a:lnTo>
                <a:lnTo>
                  <a:pt x="1579880" y="1264259"/>
                </a:lnTo>
                <a:lnTo>
                  <a:pt x="1613154" y="1297305"/>
                </a:lnTo>
                <a:lnTo>
                  <a:pt x="1645539" y="1331226"/>
                </a:lnTo>
                <a:lnTo>
                  <a:pt x="1677035" y="1365999"/>
                </a:lnTo>
                <a:lnTo>
                  <a:pt x="1707515" y="1401622"/>
                </a:lnTo>
                <a:lnTo>
                  <a:pt x="1737106" y="1438059"/>
                </a:lnTo>
                <a:lnTo>
                  <a:pt x="1765808" y="1475282"/>
                </a:lnTo>
                <a:lnTo>
                  <a:pt x="1793367" y="1513306"/>
                </a:lnTo>
                <a:lnTo>
                  <a:pt x="1820037" y="1552079"/>
                </a:lnTo>
                <a:lnTo>
                  <a:pt x="1845691" y="1591602"/>
                </a:lnTo>
                <a:lnTo>
                  <a:pt x="1870202" y="1631848"/>
                </a:lnTo>
                <a:lnTo>
                  <a:pt x="1893824" y="1672805"/>
                </a:lnTo>
                <a:lnTo>
                  <a:pt x="1916176" y="1714436"/>
                </a:lnTo>
                <a:lnTo>
                  <a:pt x="1937512" y="1756740"/>
                </a:lnTo>
                <a:lnTo>
                  <a:pt x="1957832" y="1799691"/>
                </a:lnTo>
                <a:lnTo>
                  <a:pt x="1976882" y="1843265"/>
                </a:lnTo>
                <a:lnTo>
                  <a:pt x="1978533" y="1847850"/>
                </a:lnTo>
                <a:lnTo>
                  <a:pt x="2790825" y="1847850"/>
                </a:lnTo>
                <a:close/>
              </a:path>
            </a:pathLst>
          </a:custGeom>
          <a:solidFill>
            <a:srgbClr val="2C8494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g object 27"/>
          <p:cNvSpPr/>
          <p:nvPr/>
        </p:nvSpPr>
        <p:spPr>
          <a:xfrm>
            <a:off x="7981950" y="0"/>
            <a:ext cx="4210050" cy="1647825"/>
          </a:xfrm>
          <a:custGeom>
            <a:avLst/>
            <a:gdLst/>
            <a:ahLst/>
            <a:cxnLst/>
            <a:rect l="l" t="t" r="r" b="b"/>
            <a:pathLst>
              <a:path w="4210050" h="1647825">
                <a:moveTo>
                  <a:pt x="4210050" y="0"/>
                </a:moveTo>
                <a:lnTo>
                  <a:pt x="3878706" y="0"/>
                </a:lnTo>
                <a:lnTo>
                  <a:pt x="3812540" y="108584"/>
                </a:lnTo>
                <a:lnTo>
                  <a:pt x="3785107" y="147954"/>
                </a:lnTo>
                <a:lnTo>
                  <a:pt x="3756532" y="186563"/>
                </a:lnTo>
                <a:lnTo>
                  <a:pt x="3727069" y="224408"/>
                </a:lnTo>
                <a:lnTo>
                  <a:pt x="3696461" y="261366"/>
                </a:lnTo>
                <a:lnTo>
                  <a:pt x="3664966" y="297433"/>
                </a:lnTo>
                <a:lnTo>
                  <a:pt x="3632454" y="332613"/>
                </a:lnTo>
                <a:lnTo>
                  <a:pt x="3599053" y="366902"/>
                </a:lnTo>
                <a:lnTo>
                  <a:pt x="3564635" y="400303"/>
                </a:lnTo>
                <a:lnTo>
                  <a:pt x="3529456" y="432688"/>
                </a:lnTo>
                <a:lnTo>
                  <a:pt x="3493261" y="464185"/>
                </a:lnTo>
                <a:lnTo>
                  <a:pt x="3456304" y="494664"/>
                </a:lnTo>
                <a:lnTo>
                  <a:pt x="3418458" y="524128"/>
                </a:lnTo>
                <a:lnTo>
                  <a:pt x="3379724" y="552576"/>
                </a:lnTo>
                <a:lnTo>
                  <a:pt x="3340227" y="580009"/>
                </a:lnTo>
                <a:lnTo>
                  <a:pt x="3299968" y="606425"/>
                </a:lnTo>
                <a:lnTo>
                  <a:pt x="3258947" y="631698"/>
                </a:lnTo>
                <a:lnTo>
                  <a:pt x="3217291" y="655827"/>
                </a:lnTo>
                <a:lnTo>
                  <a:pt x="3174746" y="678814"/>
                </a:lnTo>
                <a:lnTo>
                  <a:pt x="3131566" y="700659"/>
                </a:lnTo>
                <a:lnTo>
                  <a:pt x="3087751" y="721360"/>
                </a:lnTo>
                <a:lnTo>
                  <a:pt x="3043301" y="740917"/>
                </a:lnTo>
                <a:lnTo>
                  <a:pt x="2998089" y="759205"/>
                </a:lnTo>
                <a:lnTo>
                  <a:pt x="2952369" y="776351"/>
                </a:lnTo>
                <a:lnTo>
                  <a:pt x="2906014" y="792226"/>
                </a:lnTo>
                <a:lnTo>
                  <a:pt x="2859151" y="806703"/>
                </a:lnTo>
                <a:lnTo>
                  <a:pt x="2811653" y="820038"/>
                </a:lnTo>
                <a:lnTo>
                  <a:pt x="2763647" y="831976"/>
                </a:lnTo>
                <a:lnTo>
                  <a:pt x="2715132" y="842645"/>
                </a:lnTo>
                <a:lnTo>
                  <a:pt x="2666110" y="851915"/>
                </a:lnTo>
                <a:lnTo>
                  <a:pt x="2616580" y="859789"/>
                </a:lnTo>
                <a:lnTo>
                  <a:pt x="2566670" y="866394"/>
                </a:lnTo>
                <a:lnTo>
                  <a:pt x="2516251" y="871474"/>
                </a:lnTo>
                <a:lnTo>
                  <a:pt x="2465451" y="875157"/>
                </a:lnTo>
                <a:lnTo>
                  <a:pt x="2414270" y="877315"/>
                </a:lnTo>
                <a:lnTo>
                  <a:pt x="2362707" y="878077"/>
                </a:lnTo>
                <a:lnTo>
                  <a:pt x="2311146" y="877315"/>
                </a:lnTo>
                <a:lnTo>
                  <a:pt x="2259965" y="875157"/>
                </a:lnTo>
                <a:lnTo>
                  <a:pt x="2209165" y="871474"/>
                </a:lnTo>
                <a:lnTo>
                  <a:pt x="2158746" y="866394"/>
                </a:lnTo>
                <a:lnTo>
                  <a:pt x="2108834" y="859789"/>
                </a:lnTo>
                <a:lnTo>
                  <a:pt x="2059304" y="851915"/>
                </a:lnTo>
                <a:lnTo>
                  <a:pt x="2010282" y="842645"/>
                </a:lnTo>
                <a:lnTo>
                  <a:pt x="1961769" y="831976"/>
                </a:lnTo>
                <a:lnTo>
                  <a:pt x="1913763" y="820038"/>
                </a:lnTo>
                <a:lnTo>
                  <a:pt x="1866265" y="806703"/>
                </a:lnTo>
                <a:lnTo>
                  <a:pt x="1819275" y="792226"/>
                </a:lnTo>
                <a:lnTo>
                  <a:pt x="1772920" y="776351"/>
                </a:lnTo>
                <a:lnTo>
                  <a:pt x="1727200" y="759205"/>
                </a:lnTo>
                <a:lnTo>
                  <a:pt x="1681988" y="740917"/>
                </a:lnTo>
                <a:lnTo>
                  <a:pt x="1637538" y="721360"/>
                </a:lnTo>
                <a:lnTo>
                  <a:pt x="1593723" y="700659"/>
                </a:lnTo>
                <a:lnTo>
                  <a:pt x="1550543" y="678814"/>
                </a:lnTo>
                <a:lnTo>
                  <a:pt x="1507998" y="655827"/>
                </a:lnTo>
                <a:lnTo>
                  <a:pt x="1466342" y="631698"/>
                </a:lnTo>
                <a:lnTo>
                  <a:pt x="1425321" y="606425"/>
                </a:lnTo>
                <a:lnTo>
                  <a:pt x="1385061" y="580009"/>
                </a:lnTo>
                <a:lnTo>
                  <a:pt x="1345565" y="552576"/>
                </a:lnTo>
                <a:lnTo>
                  <a:pt x="1306829" y="524128"/>
                </a:lnTo>
                <a:lnTo>
                  <a:pt x="1268983" y="494664"/>
                </a:lnTo>
                <a:lnTo>
                  <a:pt x="1232027" y="464185"/>
                </a:lnTo>
                <a:lnTo>
                  <a:pt x="1195831" y="432688"/>
                </a:lnTo>
                <a:lnTo>
                  <a:pt x="1160652" y="400303"/>
                </a:lnTo>
                <a:lnTo>
                  <a:pt x="1126235" y="366902"/>
                </a:lnTo>
                <a:lnTo>
                  <a:pt x="1092834" y="332613"/>
                </a:lnTo>
                <a:lnTo>
                  <a:pt x="1060323" y="297433"/>
                </a:lnTo>
                <a:lnTo>
                  <a:pt x="1028826" y="261366"/>
                </a:lnTo>
                <a:lnTo>
                  <a:pt x="998220" y="224408"/>
                </a:lnTo>
                <a:lnTo>
                  <a:pt x="968755" y="186563"/>
                </a:lnTo>
                <a:lnTo>
                  <a:pt x="940180" y="147954"/>
                </a:lnTo>
                <a:lnTo>
                  <a:pt x="912749" y="108584"/>
                </a:lnTo>
                <a:lnTo>
                  <a:pt x="846581" y="0"/>
                </a:lnTo>
                <a:lnTo>
                  <a:pt x="0" y="0"/>
                </a:lnTo>
                <a:lnTo>
                  <a:pt x="41021" y="111759"/>
                </a:lnTo>
                <a:lnTo>
                  <a:pt x="60198" y="155955"/>
                </a:lnTo>
                <a:lnTo>
                  <a:pt x="80264" y="199644"/>
                </a:lnTo>
                <a:lnTo>
                  <a:pt x="101092" y="242950"/>
                </a:lnTo>
                <a:lnTo>
                  <a:pt x="122808" y="285750"/>
                </a:lnTo>
                <a:lnTo>
                  <a:pt x="145160" y="328168"/>
                </a:lnTo>
                <a:lnTo>
                  <a:pt x="168401" y="369950"/>
                </a:lnTo>
                <a:lnTo>
                  <a:pt x="192404" y="411352"/>
                </a:lnTo>
                <a:lnTo>
                  <a:pt x="217170" y="452247"/>
                </a:lnTo>
                <a:lnTo>
                  <a:pt x="242697" y="492505"/>
                </a:lnTo>
                <a:lnTo>
                  <a:pt x="268858" y="532384"/>
                </a:lnTo>
                <a:lnTo>
                  <a:pt x="295909" y="571753"/>
                </a:lnTo>
                <a:lnTo>
                  <a:pt x="323596" y="610488"/>
                </a:lnTo>
                <a:lnTo>
                  <a:pt x="351917" y="648715"/>
                </a:lnTo>
                <a:lnTo>
                  <a:pt x="381000" y="686308"/>
                </a:lnTo>
                <a:lnTo>
                  <a:pt x="410845" y="723391"/>
                </a:lnTo>
                <a:lnTo>
                  <a:pt x="441325" y="759967"/>
                </a:lnTo>
                <a:lnTo>
                  <a:pt x="472440" y="795909"/>
                </a:lnTo>
                <a:lnTo>
                  <a:pt x="504317" y="831214"/>
                </a:lnTo>
                <a:lnTo>
                  <a:pt x="536701" y="865886"/>
                </a:lnTo>
                <a:lnTo>
                  <a:pt x="569849" y="899922"/>
                </a:lnTo>
                <a:lnTo>
                  <a:pt x="603630" y="933450"/>
                </a:lnTo>
                <a:lnTo>
                  <a:pt x="637921" y="966342"/>
                </a:lnTo>
                <a:lnTo>
                  <a:pt x="672973" y="998474"/>
                </a:lnTo>
                <a:lnTo>
                  <a:pt x="708532" y="1029970"/>
                </a:lnTo>
                <a:lnTo>
                  <a:pt x="744727" y="1060830"/>
                </a:lnTo>
                <a:lnTo>
                  <a:pt x="781430" y="1091057"/>
                </a:lnTo>
                <a:lnTo>
                  <a:pt x="818769" y="1120521"/>
                </a:lnTo>
                <a:lnTo>
                  <a:pt x="856742" y="1149350"/>
                </a:lnTo>
                <a:lnTo>
                  <a:pt x="895223" y="1177544"/>
                </a:lnTo>
                <a:lnTo>
                  <a:pt x="934211" y="1204849"/>
                </a:lnTo>
                <a:lnTo>
                  <a:pt x="973708" y="1231519"/>
                </a:lnTo>
                <a:lnTo>
                  <a:pt x="1013841" y="1257553"/>
                </a:lnTo>
                <a:lnTo>
                  <a:pt x="1054480" y="1282700"/>
                </a:lnTo>
                <a:lnTo>
                  <a:pt x="1095628" y="1307084"/>
                </a:lnTo>
                <a:lnTo>
                  <a:pt x="1137157" y="1330833"/>
                </a:lnTo>
                <a:lnTo>
                  <a:pt x="1179322" y="1353692"/>
                </a:lnTo>
                <a:lnTo>
                  <a:pt x="1221867" y="1375917"/>
                </a:lnTo>
                <a:lnTo>
                  <a:pt x="1264920" y="1397253"/>
                </a:lnTo>
                <a:lnTo>
                  <a:pt x="1308480" y="1417701"/>
                </a:lnTo>
                <a:lnTo>
                  <a:pt x="1352423" y="1437513"/>
                </a:lnTo>
                <a:lnTo>
                  <a:pt x="1396746" y="1456436"/>
                </a:lnTo>
                <a:lnTo>
                  <a:pt x="1441577" y="1474470"/>
                </a:lnTo>
                <a:lnTo>
                  <a:pt x="1486916" y="1491741"/>
                </a:lnTo>
                <a:lnTo>
                  <a:pt x="1532508" y="1508125"/>
                </a:lnTo>
                <a:lnTo>
                  <a:pt x="1578609" y="1523619"/>
                </a:lnTo>
                <a:lnTo>
                  <a:pt x="1625092" y="1538351"/>
                </a:lnTo>
                <a:lnTo>
                  <a:pt x="1671954" y="1552194"/>
                </a:lnTo>
                <a:lnTo>
                  <a:pt x="1719199" y="1565021"/>
                </a:lnTo>
                <a:lnTo>
                  <a:pt x="1766697" y="1577086"/>
                </a:lnTo>
                <a:lnTo>
                  <a:pt x="1814702" y="1588135"/>
                </a:lnTo>
                <a:lnTo>
                  <a:pt x="1862963" y="1598422"/>
                </a:lnTo>
                <a:lnTo>
                  <a:pt x="1911603" y="1607692"/>
                </a:lnTo>
                <a:lnTo>
                  <a:pt x="1960499" y="1615948"/>
                </a:lnTo>
                <a:lnTo>
                  <a:pt x="2009775" y="1623314"/>
                </a:lnTo>
                <a:lnTo>
                  <a:pt x="2059431" y="1629790"/>
                </a:lnTo>
                <a:lnTo>
                  <a:pt x="2109216" y="1635252"/>
                </a:lnTo>
                <a:lnTo>
                  <a:pt x="2159380" y="1639697"/>
                </a:lnTo>
                <a:lnTo>
                  <a:pt x="2209800" y="1643252"/>
                </a:lnTo>
                <a:lnTo>
                  <a:pt x="2260600" y="1645792"/>
                </a:lnTo>
                <a:lnTo>
                  <a:pt x="2311527" y="1647316"/>
                </a:lnTo>
                <a:lnTo>
                  <a:pt x="2362707" y="1647825"/>
                </a:lnTo>
                <a:lnTo>
                  <a:pt x="2414778" y="1647316"/>
                </a:lnTo>
                <a:lnTo>
                  <a:pt x="2466594" y="1645665"/>
                </a:lnTo>
                <a:lnTo>
                  <a:pt x="2518029" y="1643126"/>
                </a:lnTo>
                <a:lnTo>
                  <a:pt x="2569336" y="1639442"/>
                </a:lnTo>
                <a:lnTo>
                  <a:pt x="2620264" y="1634871"/>
                </a:lnTo>
                <a:lnTo>
                  <a:pt x="2670936" y="1629155"/>
                </a:lnTo>
                <a:lnTo>
                  <a:pt x="2721355" y="1622552"/>
                </a:lnTo>
                <a:lnTo>
                  <a:pt x="2771394" y="1614932"/>
                </a:lnTo>
                <a:lnTo>
                  <a:pt x="2821051" y="1606296"/>
                </a:lnTo>
                <a:lnTo>
                  <a:pt x="2870454" y="1596771"/>
                </a:lnTo>
                <a:lnTo>
                  <a:pt x="2919476" y="1586229"/>
                </a:lnTo>
                <a:lnTo>
                  <a:pt x="2968117" y="1574673"/>
                </a:lnTo>
                <a:lnTo>
                  <a:pt x="3016504" y="1562353"/>
                </a:lnTo>
                <a:lnTo>
                  <a:pt x="3064382" y="1549019"/>
                </a:lnTo>
                <a:lnTo>
                  <a:pt x="3111880" y="1534795"/>
                </a:lnTo>
                <a:lnTo>
                  <a:pt x="3158998" y="1519554"/>
                </a:lnTo>
                <a:lnTo>
                  <a:pt x="3205733" y="1503552"/>
                </a:lnTo>
                <a:lnTo>
                  <a:pt x="3252089" y="1486662"/>
                </a:lnTo>
                <a:lnTo>
                  <a:pt x="3297935" y="1468882"/>
                </a:lnTo>
                <a:lnTo>
                  <a:pt x="3343402" y="1450213"/>
                </a:lnTo>
                <a:lnTo>
                  <a:pt x="3388359" y="1430654"/>
                </a:lnTo>
                <a:lnTo>
                  <a:pt x="3432936" y="1410335"/>
                </a:lnTo>
                <a:lnTo>
                  <a:pt x="3477005" y="1389126"/>
                </a:lnTo>
                <a:lnTo>
                  <a:pt x="3520567" y="1367027"/>
                </a:lnTo>
                <a:lnTo>
                  <a:pt x="3563620" y="1344295"/>
                </a:lnTo>
                <a:lnTo>
                  <a:pt x="3606292" y="1320673"/>
                </a:lnTo>
                <a:lnTo>
                  <a:pt x="3648329" y="1296162"/>
                </a:lnTo>
                <a:lnTo>
                  <a:pt x="3689857" y="1271015"/>
                </a:lnTo>
                <a:lnTo>
                  <a:pt x="3731005" y="1244980"/>
                </a:lnTo>
                <a:lnTo>
                  <a:pt x="3771392" y="1218311"/>
                </a:lnTo>
                <a:lnTo>
                  <a:pt x="3811397" y="1190752"/>
                </a:lnTo>
                <a:lnTo>
                  <a:pt x="3850767" y="1162558"/>
                </a:lnTo>
                <a:lnTo>
                  <a:pt x="3889629" y="1133602"/>
                </a:lnTo>
                <a:lnTo>
                  <a:pt x="3927855" y="1103884"/>
                </a:lnTo>
                <a:lnTo>
                  <a:pt x="3965448" y="1073530"/>
                </a:lnTo>
                <a:lnTo>
                  <a:pt x="4002404" y="1042415"/>
                </a:lnTo>
                <a:lnTo>
                  <a:pt x="4038854" y="1010665"/>
                </a:lnTo>
                <a:lnTo>
                  <a:pt x="4074668" y="978153"/>
                </a:lnTo>
                <a:lnTo>
                  <a:pt x="4109847" y="945007"/>
                </a:lnTo>
                <a:lnTo>
                  <a:pt x="4144391" y="911225"/>
                </a:lnTo>
                <a:lnTo>
                  <a:pt x="4210050" y="839088"/>
                </a:lnTo>
                <a:lnTo>
                  <a:pt x="4210050" y="0"/>
                </a:lnTo>
                <a:close/>
              </a:path>
            </a:pathLst>
          </a:custGeom>
          <a:solidFill>
            <a:srgbClr val="88CFDD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9590" y="161988"/>
            <a:ext cx="5659120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1D213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0789" y="2623756"/>
            <a:ext cx="9710420" cy="3358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D21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icindia.in/Bottom-Links/Privacy-Polic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677025"/>
            <a:ext cx="12182475" cy="19050"/>
          </a:xfrm>
          <a:custGeom>
            <a:avLst/>
            <a:gdLst/>
            <a:ahLst/>
            <a:cxnLst/>
            <a:rect l="l" t="t" r="r" b="b"/>
            <a:pathLst>
              <a:path w="12182475" h="19050">
                <a:moveTo>
                  <a:pt x="12182475" y="0"/>
                </a:moveTo>
                <a:lnTo>
                  <a:pt x="0" y="0"/>
                </a:lnTo>
                <a:lnTo>
                  <a:pt x="0" y="19050"/>
                </a:lnTo>
                <a:lnTo>
                  <a:pt x="12182475" y="19050"/>
                </a:lnTo>
                <a:lnTo>
                  <a:pt x="12182475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9919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905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906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19075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1908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191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1911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19125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1913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81915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91916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01822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18235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8" name="object 18"/>
          <p:cNvGrpSpPr/>
          <p:nvPr/>
        </p:nvGrpSpPr>
        <p:grpSpPr>
          <a:xfrm>
            <a:off x="0" y="0"/>
            <a:ext cx="12192000" cy="6867525"/>
            <a:chOff x="0" y="0"/>
            <a:chExt cx="12192000" cy="6867525"/>
          </a:xfrm>
        </p:grpSpPr>
        <p:sp>
          <p:nvSpPr>
            <p:cNvPr id="19" name="object 19"/>
            <p:cNvSpPr/>
            <p:nvPr/>
          </p:nvSpPr>
          <p:spPr>
            <a:xfrm>
              <a:off x="12182475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71450"/>
              <a:ext cx="12192000" cy="6686550"/>
            </a:xfrm>
            <a:custGeom>
              <a:avLst/>
              <a:gdLst/>
              <a:ahLst/>
              <a:cxnLst/>
              <a:rect l="l" t="t" r="r" b="b"/>
              <a:pathLst>
                <a:path w="12192000" h="6686550">
                  <a:moveTo>
                    <a:pt x="0" y="0"/>
                  </a:moveTo>
                  <a:lnTo>
                    <a:pt x="12192000" y="0"/>
                  </a:lnTo>
                </a:path>
                <a:path w="12192000" h="6686550">
                  <a:moveTo>
                    <a:pt x="0" y="561975"/>
                  </a:moveTo>
                  <a:lnTo>
                    <a:pt x="12192000" y="561975"/>
                  </a:lnTo>
                </a:path>
                <a:path w="12192000" h="6686550">
                  <a:moveTo>
                    <a:pt x="0" y="1114425"/>
                  </a:moveTo>
                  <a:lnTo>
                    <a:pt x="12192000" y="1114425"/>
                  </a:lnTo>
                </a:path>
                <a:path w="12192000" h="6686550">
                  <a:moveTo>
                    <a:pt x="0" y="1676400"/>
                  </a:moveTo>
                  <a:lnTo>
                    <a:pt x="12192000" y="1676400"/>
                  </a:lnTo>
                </a:path>
                <a:path w="12192000" h="6686550">
                  <a:moveTo>
                    <a:pt x="0" y="2228850"/>
                  </a:moveTo>
                  <a:lnTo>
                    <a:pt x="12192000" y="2228850"/>
                  </a:lnTo>
                </a:path>
                <a:path w="12192000" h="6686550">
                  <a:moveTo>
                    <a:pt x="0" y="2790825"/>
                  </a:moveTo>
                  <a:lnTo>
                    <a:pt x="12192000" y="2790825"/>
                  </a:lnTo>
                </a:path>
                <a:path w="12192000" h="6686550">
                  <a:moveTo>
                    <a:pt x="0" y="3343275"/>
                  </a:moveTo>
                  <a:lnTo>
                    <a:pt x="12192000" y="3343275"/>
                  </a:lnTo>
                </a:path>
                <a:path w="12192000" h="6686550">
                  <a:moveTo>
                    <a:pt x="0" y="3905250"/>
                  </a:moveTo>
                  <a:lnTo>
                    <a:pt x="12192000" y="3905250"/>
                  </a:lnTo>
                </a:path>
                <a:path w="12192000" h="6686550">
                  <a:moveTo>
                    <a:pt x="0" y="4457700"/>
                  </a:moveTo>
                  <a:lnTo>
                    <a:pt x="12192000" y="4457700"/>
                  </a:lnTo>
                </a:path>
                <a:path w="12192000" h="6686550">
                  <a:moveTo>
                    <a:pt x="0" y="5019675"/>
                  </a:moveTo>
                  <a:lnTo>
                    <a:pt x="12192000" y="5019675"/>
                  </a:lnTo>
                </a:path>
                <a:path w="12192000" h="6686550">
                  <a:moveTo>
                    <a:pt x="0" y="5572125"/>
                  </a:moveTo>
                  <a:lnTo>
                    <a:pt x="12192000" y="5572125"/>
                  </a:lnTo>
                </a:path>
                <a:path w="12192000" h="6686550">
                  <a:moveTo>
                    <a:pt x="0" y="6686549"/>
                  </a:moveTo>
                  <a:lnTo>
                    <a:pt x="12192000" y="6686549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9050" y="6238875"/>
              <a:ext cx="12172950" cy="19050"/>
            </a:xfrm>
            <a:custGeom>
              <a:avLst/>
              <a:gdLst/>
              <a:ahLst/>
              <a:cxnLst/>
              <a:rect l="l" t="t" r="r" b="b"/>
              <a:pathLst>
                <a:path w="12172950" h="19050">
                  <a:moveTo>
                    <a:pt x="1217295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2172950" y="19050"/>
                  </a:lnTo>
                  <a:lnTo>
                    <a:pt x="12172950" y="0"/>
                  </a:lnTo>
                  <a:close/>
                </a:path>
              </a:pathLst>
            </a:custGeom>
            <a:solidFill>
              <a:srgbClr val="6A2C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00455" y="3384486"/>
            <a:ext cx="956119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spc="-415" dirty="0">
                <a:solidFill>
                  <a:srgbClr val="1D2134"/>
                </a:solidFill>
                <a:latin typeface="Arial Black"/>
                <a:cs typeface="Arial Black"/>
              </a:rPr>
              <a:t>LIC </a:t>
            </a:r>
            <a:r>
              <a:rPr sz="6000" spc="-605" dirty="0">
                <a:solidFill>
                  <a:srgbClr val="1D2134"/>
                </a:solidFill>
                <a:latin typeface="Arial Black"/>
                <a:cs typeface="Arial Black"/>
              </a:rPr>
              <a:t>Database</a:t>
            </a:r>
            <a:r>
              <a:rPr sz="6000" spc="-1435" dirty="0">
                <a:solidFill>
                  <a:srgbClr val="1D2134"/>
                </a:solidFill>
                <a:latin typeface="Arial Black"/>
                <a:cs typeface="Arial Black"/>
              </a:rPr>
              <a:t> </a:t>
            </a:r>
            <a:r>
              <a:rPr sz="6000" spc="-550" dirty="0">
                <a:solidFill>
                  <a:srgbClr val="1D2134"/>
                </a:solidFill>
                <a:latin typeface="Arial Black"/>
                <a:cs typeface="Arial Black"/>
              </a:rPr>
              <a:t>Management</a:t>
            </a:r>
            <a:endParaRPr sz="6000" dirty="0">
              <a:latin typeface="Arial Black"/>
              <a:cs typeface="Arial Blac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91200" y="0"/>
            <a:ext cx="800100" cy="400050"/>
          </a:xfrm>
          <a:custGeom>
            <a:avLst/>
            <a:gdLst/>
            <a:ahLst/>
            <a:cxnLst/>
            <a:rect l="l" t="t" r="r" b="b"/>
            <a:pathLst>
              <a:path w="800100" h="400050">
                <a:moveTo>
                  <a:pt x="799973" y="0"/>
                </a:moveTo>
                <a:lnTo>
                  <a:pt x="0" y="0"/>
                </a:lnTo>
                <a:lnTo>
                  <a:pt x="400050" y="399923"/>
                </a:lnTo>
                <a:lnTo>
                  <a:pt x="799973" y="0"/>
                </a:lnTo>
                <a:close/>
              </a:path>
            </a:pathLst>
          </a:custGeom>
          <a:solidFill>
            <a:srgbClr val="FFFFFF">
              <a:alpha val="1686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94677"/>
            <a:ext cx="743077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spc="-60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44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REQUIREMENT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814258"/>
            <a:ext cx="8116570" cy="2772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310" marR="5080" indent="-194310">
              <a:lnSpc>
                <a:spcPct val="111500"/>
              </a:lnSpc>
              <a:spcBef>
                <a:spcPts val="95"/>
              </a:spcBef>
              <a:buSzPct val="94545"/>
              <a:buChar char="•"/>
              <a:tabLst>
                <a:tab pos="194310" algn="l"/>
              </a:tabLst>
            </a:pPr>
            <a:r>
              <a:rPr sz="2750" spc="-5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750" spc="8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been </a:t>
            </a:r>
            <a:r>
              <a:rPr sz="2750" spc="114" dirty="0">
                <a:solidFill>
                  <a:srgbClr val="FFFFFF"/>
                </a:solidFill>
                <a:latin typeface="Arial"/>
                <a:cs typeface="Arial"/>
              </a:rPr>
              <a:t>developed 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50" spc="180" dirty="0">
                <a:solidFill>
                  <a:srgbClr val="FFFFFF"/>
                </a:solidFill>
                <a:latin typeface="Arial"/>
                <a:cs typeface="Arial"/>
              </a:rPr>
              <a:t>helpof  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fifth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generation </a:t>
            </a:r>
            <a:r>
              <a:rPr sz="2750" spc="70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sz="2750" spc="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 dirty="0">
              <a:latin typeface="Arial"/>
              <a:cs typeface="Arial"/>
            </a:endParaRPr>
          </a:p>
          <a:p>
            <a:pPr marL="546735">
              <a:lnSpc>
                <a:spcPct val="100000"/>
              </a:lnSpc>
              <a:spcBef>
                <a:spcPts val="2670"/>
              </a:spcBef>
              <a:tabLst>
                <a:tab pos="2299970" algn="l"/>
              </a:tabLst>
            </a:pP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Operating	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2750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12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750" dirty="0">
              <a:latin typeface="Arial"/>
              <a:cs typeface="Arial"/>
            </a:endParaRPr>
          </a:p>
          <a:p>
            <a:pPr marL="727710">
              <a:lnSpc>
                <a:spcPct val="100000"/>
              </a:lnSpc>
              <a:spcBef>
                <a:spcPts val="1435"/>
              </a:spcBef>
              <a:tabLst>
                <a:tab pos="3606165" algn="l"/>
                <a:tab pos="3891915" algn="l"/>
              </a:tabLst>
            </a:pP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Used	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Turbo </a:t>
            </a:r>
            <a:r>
              <a:rPr sz="2750" spc="130" dirty="0">
                <a:solidFill>
                  <a:srgbClr val="FFFFFF"/>
                </a:solidFill>
                <a:latin typeface="Arial"/>
                <a:cs typeface="Arial"/>
              </a:rPr>
              <a:t>C++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75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130" dirty="0">
                <a:solidFill>
                  <a:srgbClr val="FFFFFF"/>
                </a:solidFill>
                <a:latin typeface="Arial"/>
                <a:cs typeface="Arial"/>
              </a:rPr>
              <a:t>Codeblocks</a:t>
            </a:r>
            <a:endParaRPr sz="2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5C39DC-726B-43BC-BD9F-EFC8636EE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762000"/>
            <a:ext cx="6934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0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1E8E0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8575" y="1428750"/>
            <a:ext cx="400050" cy="800100"/>
          </a:xfrm>
          <a:custGeom>
            <a:avLst/>
            <a:gdLst/>
            <a:ahLst/>
            <a:cxnLst/>
            <a:rect l="l" t="t" r="r" b="b"/>
            <a:pathLst>
              <a:path w="400050" h="800100">
                <a:moveTo>
                  <a:pt x="0" y="0"/>
                </a:moveTo>
                <a:lnTo>
                  <a:pt x="0" y="799846"/>
                </a:lnTo>
                <a:lnTo>
                  <a:pt x="399935" y="3999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191375" y="0"/>
            <a:ext cx="5000625" cy="6858000"/>
          </a:xfrm>
          <a:custGeom>
            <a:avLst/>
            <a:gdLst/>
            <a:ahLst/>
            <a:cxnLst/>
            <a:rect l="l" t="t" r="r" b="b"/>
            <a:pathLst>
              <a:path w="5000625" h="6858000">
                <a:moveTo>
                  <a:pt x="5000625" y="889"/>
                </a:moveTo>
                <a:lnTo>
                  <a:pt x="4612767" y="0"/>
                </a:lnTo>
                <a:lnTo>
                  <a:pt x="4331970" y="0"/>
                </a:lnTo>
                <a:lnTo>
                  <a:pt x="630047" y="14224"/>
                </a:lnTo>
                <a:lnTo>
                  <a:pt x="121158" y="13335"/>
                </a:lnTo>
                <a:lnTo>
                  <a:pt x="113284" y="81915"/>
                </a:lnTo>
                <a:lnTo>
                  <a:pt x="105791" y="149479"/>
                </a:lnTo>
                <a:lnTo>
                  <a:pt x="91694" y="282079"/>
                </a:lnTo>
                <a:lnTo>
                  <a:pt x="78613" y="411099"/>
                </a:lnTo>
                <a:lnTo>
                  <a:pt x="72517" y="474345"/>
                </a:lnTo>
                <a:lnTo>
                  <a:pt x="61214" y="598297"/>
                </a:lnTo>
                <a:lnTo>
                  <a:pt x="55880" y="659130"/>
                </a:lnTo>
                <a:lnTo>
                  <a:pt x="46101" y="778256"/>
                </a:lnTo>
                <a:lnTo>
                  <a:pt x="41529" y="836676"/>
                </a:lnTo>
                <a:lnTo>
                  <a:pt x="33274" y="951103"/>
                </a:lnTo>
                <a:lnTo>
                  <a:pt x="29464" y="1007237"/>
                </a:lnTo>
                <a:lnTo>
                  <a:pt x="22733" y="1117346"/>
                </a:lnTo>
                <a:lnTo>
                  <a:pt x="16891" y="1224661"/>
                </a:lnTo>
                <a:lnTo>
                  <a:pt x="14224" y="1277366"/>
                </a:lnTo>
                <a:lnTo>
                  <a:pt x="9779" y="1380617"/>
                </a:lnTo>
                <a:lnTo>
                  <a:pt x="6096" y="1481328"/>
                </a:lnTo>
                <a:lnTo>
                  <a:pt x="3302" y="1579626"/>
                </a:lnTo>
                <a:lnTo>
                  <a:pt x="1397" y="1675511"/>
                </a:lnTo>
                <a:lnTo>
                  <a:pt x="254" y="1769110"/>
                </a:lnTo>
                <a:lnTo>
                  <a:pt x="0" y="1815084"/>
                </a:lnTo>
                <a:lnTo>
                  <a:pt x="0" y="1905508"/>
                </a:lnTo>
                <a:lnTo>
                  <a:pt x="254" y="1949958"/>
                </a:lnTo>
                <a:lnTo>
                  <a:pt x="1397" y="2037334"/>
                </a:lnTo>
                <a:lnTo>
                  <a:pt x="3175" y="2122932"/>
                </a:lnTo>
                <a:lnTo>
                  <a:pt x="4318" y="2165096"/>
                </a:lnTo>
                <a:lnTo>
                  <a:pt x="7239" y="2248027"/>
                </a:lnTo>
                <a:lnTo>
                  <a:pt x="10668" y="2329307"/>
                </a:lnTo>
                <a:lnTo>
                  <a:pt x="12573" y="2369439"/>
                </a:lnTo>
                <a:lnTo>
                  <a:pt x="16891" y="2448560"/>
                </a:lnTo>
                <a:lnTo>
                  <a:pt x="21844" y="2526284"/>
                </a:lnTo>
                <a:lnTo>
                  <a:pt x="27305" y="2602738"/>
                </a:lnTo>
                <a:lnTo>
                  <a:pt x="33274" y="2678049"/>
                </a:lnTo>
                <a:lnTo>
                  <a:pt x="39751" y="2752344"/>
                </a:lnTo>
                <a:lnTo>
                  <a:pt x="46609" y="2825496"/>
                </a:lnTo>
                <a:lnTo>
                  <a:pt x="53975" y="2897886"/>
                </a:lnTo>
                <a:lnTo>
                  <a:pt x="61849" y="2969514"/>
                </a:lnTo>
                <a:lnTo>
                  <a:pt x="69977" y="3040507"/>
                </a:lnTo>
                <a:lnTo>
                  <a:pt x="78486" y="3110865"/>
                </a:lnTo>
                <a:lnTo>
                  <a:pt x="87376" y="3180842"/>
                </a:lnTo>
                <a:lnTo>
                  <a:pt x="96520" y="3250311"/>
                </a:lnTo>
                <a:lnTo>
                  <a:pt x="115697" y="3388614"/>
                </a:lnTo>
                <a:lnTo>
                  <a:pt x="146177" y="3595878"/>
                </a:lnTo>
                <a:lnTo>
                  <a:pt x="205232" y="3982847"/>
                </a:lnTo>
                <a:lnTo>
                  <a:pt x="226949" y="4128516"/>
                </a:lnTo>
                <a:lnTo>
                  <a:pt x="248539" y="4278122"/>
                </a:lnTo>
                <a:lnTo>
                  <a:pt x="264541" y="4393311"/>
                </a:lnTo>
                <a:lnTo>
                  <a:pt x="275082" y="4471670"/>
                </a:lnTo>
                <a:lnTo>
                  <a:pt x="295529" y="4632833"/>
                </a:lnTo>
                <a:lnTo>
                  <a:pt x="310388" y="4757928"/>
                </a:lnTo>
                <a:lnTo>
                  <a:pt x="329311" y="4930902"/>
                </a:lnTo>
                <a:lnTo>
                  <a:pt x="338328" y="5020310"/>
                </a:lnTo>
                <a:lnTo>
                  <a:pt x="346964" y="5111750"/>
                </a:lnTo>
                <a:lnTo>
                  <a:pt x="355346" y="5205349"/>
                </a:lnTo>
                <a:lnTo>
                  <a:pt x="363347" y="5301234"/>
                </a:lnTo>
                <a:lnTo>
                  <a:pt x="374523" y="5449570"/>
                </a:lnTo>
                <a:lnTo>
                  <a:pt x="378079" y="5500243"/>
                </a:lnTo>
                <a:lnTo>
                  <a:pt x="387858" y="5656148"/>
                </a:lnTo>
                <a:lnTo>
                  <a:pt x="393827" y="5763450"/>
                </a:lnTo>
                <a:lnTo>
                  <a:pt x="399288" y="5873559"/>
                </a:lnTo>
                <a:lnTo>
                  <a:pt x="404241" y="5986577"/>
                </a:lnTo>
                <a:lnTo>
                  <a:pt x="408559" y="6102604"/>
                </a:lnTo>
                <a:lnTo>
                  <a:pt x="412242" y="6221742"/>
                </a:lnTo>
                <a:lnTo>
                  <a:pt x="415417" y="6344082"/>
                </a:lnTo>
                <a:lnTo>
                  <a:pt x="417830" y="6469735"/>
                </a:lnTo>
                <a:lnTo>
                  <a:pt x="418846" y="6533832"/>
                </a:lnTo>
                <a:lnTo>
                  <a:pt x="420243" y="6664630"/>
                </a:lnTo>
                <a:lnTo>
                  <a:pt x="420751" y="6731355"/>
                </a:lnTo>
                <a:lnTo>
                  <a:pt x="421132" y="6858000"/>
                </a:lnTo>
                <a:lnTo>
                  <a:pt x="5000625" y="6858000"/>
                </a:lnTo>
                <a:lnTo>
                  <a:pt x="5000625" y="14224"/>
                </a:lnTo>
                <a:lnTo>
                  <a:pt x="5000625" y="889"/>
                </a:lnTo>
                <a:close/>
              </a:path>
            </a:pathLst>
          </a:custGeom>
          <a:solidFill>
            <a:srgbClr val="D9D9F6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668655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5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015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000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20015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2002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200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2005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20065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19125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1913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81915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91916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019175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11918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0" name="object 20"/>
          <p:cNvGrpSpPr/>
          <p:nvPr/>
        </p:nvGrpSpPr>
        <p:grpSpPr>
          <a:xfrm>
            <a:off x="9525" y="0"/>
            <a:ext cx="12192000" cy="6858000"/>
            <a:chOff x="9525" y="0"/>
            <a:chExt cx="12192000" cy="6858000"/>
          </a:xfrm>
        </p:grpSpPr>
        <p:sp>
          <p:nvSpPr>
            <p:cNvPr id="21" name="object 21"/>
            <p:cNvSpPr/>
            <p:nvPr/>
          </p:nvSpPr>
          <p:spPr>
            <a:xfrm>
              <a:off x="12192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25" y="161924"/>
              <a:ext cx="12182475" cy="6696075"/>
            </a:xfrm>
            <a:custGeom>
              <a:avLst/>
              <a:gdLst/>
              <a:ahLst/>
              <a:cxnLst/>
              <a:rect l="l" t="t" r="r" b="b"/>
              <a:pathLst>
                <a:path w="12182475" h="6696075">
                  <a:moveTo>
                    <a:pt x="12182475" y="6686563"/>
                  </a:moveTo>
                  <a:lnTo>
                    <a:pt x="0" y="6686563"/>
                  </a:lnTo>
                  <a:lnTo>
                    <a:pt x="0" y="6696075"/>
                  </a:lnTo>
                  <a:lnTo>
                    <a:pt x="12182475" y="6696075"/>
                  </a:lnTo>
                  <a:lnTo>
                    <a:pt x="12182475" y="6686563"/>
                  </a:lnTo>
                  <a:close/>
                </a:path>
                <a:path w="12182475" h="6696075">
                  <a:moveTo>
                    <a:pt x="12182475" y="6076950"/>
                  </a:moveTo>
                  <a:lnTo>
                    <a:pt x="9525" y="6076950"/>
                  </a:lnTo>
                  <a:lnTo>
                    <a:pt x="9525" y="6096000"/>
                  </a:lnTo>
                  <a:lnTo>
                    <a:pt x="12182475" y="6096000"/>
                  </a:lnTo>
                  <a:lnTo>
                    <a:pt x="12182475" y="6076950"/>
                  </a:lnTo>
                  <a:close/>
                </a:path>
                <a:path w="12182475" h="6696075">
                  <a:moveTo>
                    <a:pt x="12182475" y="5572125"/>
                  </a:moveTo>
                  <a:lnTo>
                    <a:pt x="0" y="5572125"/>
                  </a:lnTo>
                  <a:lnTo>
                    <a:pt x="0" y="5591175"/>
                  </a:lnTo>
                  <a:lnTo>
                    <a:pt x="12182475" y="5591175"/>
                  </a:lnTo>
                  <a:lnTo>
                    <a:pt x="12182475" y="5572125"/>
                  </a:lnTo>
                  <a:close/>
                </a:path>
                <a:path w="12182475" h="6696075">
                  <a:moveTo>
                    <a:pt x="12182475" y="5019675"/>
                  </a:moveTo>
                  <a:lnTo>
                    <a:pt x="0" y="5019675"/>
                  </a:lnTo>
                  <a:lnTo>
                    <a:pt x="0" y="5038725"/>
                  </a:lnTo>
                  <a:lnTo>
                    <a:pt x="12182475" y="5038725"/>
                  </a:lnTo>
                  <a:lnTo>
                    <a:pt x="12182475" y="5019675"/>
                  </a:lnTo>
                  <a:close/>
                </a:path>
                <a:path w="12182475" h="6696075">
                  <a:moveTo>
                    <a:pt x="12182475" y="4457700"/>
                  </a:moveTo>
                  <a:lnTo>
                    <a:pt x="0" y="4457700"/>
                  </a:lnTo>
                  <a:lnTo>
                    <a:pt x="0" y="4476750"/>
                  </a:lnTo>
                  <a:lnTo>
                    <a:pt x="12182475" y="4476750"/>
                  </a:lnTo>
                  <a:lnTo>
                    <a:pt x="12182475" y="4457700"/>
                  </a:lnTo>
                  <a:close/>
                </a:path>
                <a:path w="12182475" h="6696075">
                  <a:moveTo>
                    <a:pt x="12182475" y="3905250"/>
                  </a:moveTo>
                  <a:lnTo>
                    <a:pt x="0" y="3905250"/>
                  </a:lnTo>
                  <a:lnTo>
                    <a:pt x="0" y="3924300"/>
                  </a:lnTo>
                  <a:lnTo>
                    <a:pt x="12182475" y="3924300"/>
                  </a:lnTo>
                  <a:lnTo>
                    <a:pt x="12182475" y="3905250"/>
                  </a:lnTo>
                  <a:close/>
                </a:path>
                <a:path w="12182475" h="6696075">
                  <a:moveTo>
                    <a:pt x="12182475" y="3343275"/>
                  </a:moveTo>
                  <a:lnTo>
                    <a:pt x="0" y="3343275"/>
                  </a:lnTo>
                  <a:lnTo>
                    <a:pt x="0" y="3362325"/>
                  </a:lnTo>
                  <a:lnTo>
                    <a:pt x="12182475" y="3362325"/>
                  </a:lnTo>
                  <a:lnTo>
                    <a:pt x="12182475" y="3343275"/>
                  </a:lnTo>
                  <a:close/>
                </a:path>
                <a:path w="12182475" h="6696075">
                  <a:moveTo>
                    <a:pt x="12182475" y="2790825"/>
                  </a:moveTo>
                  <a:lnTo>
                    <a:pt x="0" y="2790825"/>
                  </a:lnTo>
                  <a:lnTo>
                    <a:pt x="0" y="2809875"/>
                  </a:lnTo>
                  <a:lnTo>
                    <a:pt x="12182475" y="2809875"/>
                  </a:lnTo>
                  <a:lnTo>
                    <a:pt x="12182475" y="2790825"/>
                  </a:lnTo>
                  <a:close/>
                </a:path>
                <a:path w="12182475" h="6696075">
                  <a:moveTo>
                    <a:pt x="12182475" y="2228850"/>
                  </a:moveTo>
                  <a:lnTo>
                    <a:pt x="0" y="2228850"/>
                  </a:lnTo>
                  <a:lnTo>
                    <a:pt x="0" y="2247900"/>
                  </a:lnTo>
                  <a:lnTo>
                    <a:pt x="12182475" y="2247900"/>
                  </a:lnTo>
                  <a:lnTo>
                    <a:pt x="12182475" y="2228850"/>
                  </a:lnTo>
                  <a:close/>
                </a:path>
                <a:path w="12182475" h="6696075">
                  <a:moveTo>
                    <a:pt x="12182475" y="1676400"/>
                  </a:moveTo>
                  <a:lnTo>
                    <a:pt x="0" y="1676400"/>
                  </a:lnTo>
                  <a:lnTo>
                    <a:pt x="0" y="1695450"/>
                  </a:lnTo>
                  <a:lnTo>
                    <a:pt x="12182475" y="1695450"/>
                  </a:lnTo>
                  <a:lnTo>
                    <a:pt x="12182475" y="1676400"/>
                  </a:lnTo>
                  <a:close/>
                </a:path>
                <a:path w="12182475" h="6696075">
                  <a:moveTo>
                    <a:pt x="12182475" y="1114425"/>
                  </a:moveTo>
                  <a:lnTo>
                    <a:pt x="0" y="1114425"/>
                  </a:lnTo>
                  <a:lnTo>
                    <a:pt x="0" y="1133475"/>
                  </a:lnTo>
                  <a:lnTo>
                    <a:pt x="12182475" y="1133475"/>
                  </a:lnTo>
                  <a:lnTo>
                    <a:pt x="12182475" y="1114425"/>
                  </a:lnTo>
                  <a:close/>
                </a:path>
                <a:path w="12182475" h="6696075">
                  <a:moveTo>
                    <a:pt x="12182475" y="561975"/>
                  </a:moveTo>
                  <a:lnTo>
                    <a:pt x="0" y="561975"/>
                  </a:lnTo>
                  <a:lnTo>
                    <a:pt x="0" y="581025"/>
                  </a:lnTo>
                  <a:lnTo>
                    <a:pt x="12182475" y="581025"/>
                  </a:lnTo>
                  <a:lnTo>
                    <a:pt x="12182475" y="561975"/>
                  </a:lnTo>
                  <a:close/>
                </a:path>
                <a:path w="12182475" h="6696075">
                  <a:moveTo>
                    <a:pt x="1218247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2182475" y="19050"/>
                  </a:lnTo>
                  <a:lnTo>
                    <a:pt x="12182475" y="0"/>
                  </a:lnTo>
                  <a:close/>
                </a:path>
              </a:pathLst>
            </a:custGeom>
            <a:solidFill>
              <a:srgbClr val="6A2C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3400" y="988060"/>
            <a:ext cx="422846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b="1" spc="10" dirty="0">
                <a:solidFill>
                  <a:srgbClr val="1D2134"/>
                </a:solidFill>
                <a:latin typeface="Arial"/>
                <a:cs typeface="Arial"/>
              </a:rPr>
              <a:t>OVERALL</a:t>
            </a:r>
            <a:r>
              <a:rPr sz="3650" b="1" spc="-29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3650" b="1" spc="-45" dirty="0">
                <a:solidFill>
                  <a:srgbClr val="1D2134"/>
                </a:solidFill>
                <a:latin typeface="Arial"/>
                <a:cs typeface="Arial"/>
              </a:rPr>
              <a:t>SYSTEM  </a:t>
            </a:r>
            <a:r>
              <a:rPr sz="3650" b="1" spc="-5" dirty="0">
                <a:solidFill>
                  <a:srgbClr val="1D2134"/>
                </a:solidFill>
                <a:latin typeface="Arial"/>
                <a:cs typeface="Arial"/>
              </a:rPr>
              <a:t>ARCHITECTURE  </a:t>
            </a:r>
            <a:r>
              <a:rPr sz="3650" b="1" spc="55" dirty="0">
                <a:solidFill>
                  <a:srgbClr val="1D2134"/>
                </a:solidFill>
                <a:latin typeface="Arial"/>
                <a:cs typeface="Arial"/>
              </a:rPr>
              <a:t>DIAGRAM</a:t>
            </a:r>
            <a:endParaRPr sz="365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81525" y="1247774"/>
            <a:ext cx="7419975" cy="5600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1E8E0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85750" y="0"/>
            <a:ext cx="809625" cy="400050"/>
          </a:xfrm>
          <a:custGeom>
            <a:avLst/>
            <a:gdLst/>
            <a:ahLst/>
            <a:cxnLst/>
            <a:rect l="l" t="t" r="r" b="b"/>
            <a:pathLst>
              <a:path w="809625" h="400050">
                <a:moveTo>
                  <a:pt x="809396" y="0"/>
                </a:moveTo>
                <a:lnTo>
                  <a:pt x="0" y="0"/>
                </a:lnTo>
                <a:lnTo>
                  <a:pt x="404698" y="399923"/>
                </a:lnTo>
                <a:lnTo>
                  <a:pt x="809396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-9525" y="0"/>
            <a:ext cx="12201525" cy="6867525"/>
            <a:chOff x="-9525" y="0"/>
            <a:chExt cx="12201525" cy="6867525"/>
          </a:xfrm>
        </p:grpSpPr>
        <p:sp>
          <p:nvSpPr>
            <p:cNvPr id="5" name="object 5"/>
            <p:cNvSpPr/>
            <p:nvPr/>
          </p:nvSpPr>
          <p:spPr>
            <a:xfrm>
              <a:off x="0" y="6677025"/>
              <a:ext cx="12182475" cy="19050"/>
            </a:xfrm>
            <a:custGeom>
              <a:avLst/>
              <a:gdLst/>
              <a:ahLst/>
              <a:cxnLst/>
              <a:rect l="l" t="t" r="r" b="b"/>
              <a:pathLst>
                <a:path w="12182475" h="19050">
                  <a:moveTo>
                    <a:pt x="1218247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2182475" y="19050"/>
                  </a:lnTo>
                  <a:lnTo>
                    <a:pt x="12182475" y="0"/>
                  </a:lnTo>
                  <a:close/>
                </a:path>
              </a:pathLst>
            </a:custGeom>
            <a:solidFill>
              <a:srgbClr val="6A2C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90500" y="0"/>
              <a:ext cx="11801475" cy="6858000"/>
            </a:xfrm>
            <a:custGeom>
              <a:avLst/>
              <a:gdLst/>
              <a:ahLst/>
              <a:cxnLst/>
              <a:rect l="l" t="t" r="r" b="b"/>
              <a:pathLst>
                <a:path w="11801475" h="6858000">
                  <a:moveTo>
                    <a:pt x="11801475" y="0"/>
                  </a:moveTo>
                  <a:lnTo>
                    <a:pt x="11801475" y="6857998"/>
                  </a:lnTo>
                </a:path>
                <a:path w="11801475"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190625" y="0"/>
              <a:ext cx="1000125" cy="6858000"/>
            </a:xfrm>
            <a:custGeom>
              <a:avLst/>
              <a:gdLst/>
              <a:ahLst/>
              <a:cxnLst/>
              <a:rect l="l" t="t" r="r" b="b"/>
              <a:pathLst>
                <a:path w="1000125" h="6858000">
                  <a:moveTo>
                    <a:pt x="0" y="2731770"/>
                  </a:moveTo>
                  <a:lnTo>
                    <a:pt x="0" y="6857998"/>
                  </a:lnTo>
                </a:path>
                <a:path w="1000125" h="6858000">
                  <a:moveTo>
                    <a:pt x="0" y="0"/>
                  </a:moveTo>
                  <a:lnTo>
                    <a:pt x="0" y="2671572"/>
                  </a:lnTo>
                </a:path>
                <a:path w="1000125" h="6858000">
                  <a:moveTo>
                    <a:pt x="1000125" y="0"/>
                  </a:moveTo>
                  <a:lnTo>
                    <a:pt x="1000125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3190875" y="0"/>
              <a:ext cx="3000375" cy="6858000"/>
            </a:xfrm>
            <a:custGeom>
              <a:avLst/>
              <a:gdLst/>
              <a:ahLst/>
              <a:cxnLst/>
              <a:rect l="l" t="t" r="r" b="b"/>
              <a:pathLst>
                <a:path w="3000375" h="6858000">
                  <a:moveTo>
                    <a:pt x="0" y="0"/>
                  </a:moveTo>
                  <a:lnTo>
                    <a:pt x="0" y="6857998"/>
                  </a:lnTo>
                </a:path>
                <a:path w="3000375" h="6858000">
                  <a:moveTo>
                    <a:pt x="1000125" y="0"/>
                  </a:moveTo>
                  <a:lnTo>
                    <a:pt x="1000125" y="6857998"/>
                  </a:lnTo>
                </a:path>
                <a:path w="3000375" h="6858000">
                  <a:moveTo>
                    <a:pt x="2000250" y="6257925"/>
                  </a:moveTo>
                  <a:lnTo>
                    <a:pt x="2000250" y="6857998"/>
                  </a:lnTo>
                </a:path>
                <a:path w="3000375" h="6858000">
                  <a:moveTo>
                    <a:pt x="2000250" y="0"/>
                  </a:moveTo>
                  <a:lnTo>
                    <a:pt x="2000250" y="190500"/>
                  </a:lnTo>
                </a:path>
                <a:path w="3000375" h="6858000">
                  <a:moveTo>
                    <a:pt x="3000375" y="6257925"/>
                  </a:moveTo>
                  <a:lnTo>
                    <a:pt x="3000375" y="6857998"/>
                  </a:lnTo>
                </a:path>
                <a:path w="3000375" h="6858000">
                  <a:moveTo>
                    <a:pt x="3000375" y="0"/>
                  </a:moveTo>
                  <a:lnTo>
                    <a:pt x="3000375" y="190500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191375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6257925"/>
                  </a:moveTo>
                  <a:lnTo>
                    <a:pt x="0" y="6857998"/>
                  </a:lnTo>
                </a:path>
                <a:path h="6858000">
                  <a:moveTo>
                    <a:pt x="0" y="0"/>
                  </a:moveTo>
                  <a:lnTo>
                    <a:pt x="0" y="190500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1915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6257925"/>
                  </a:moveTo>
                  <a:lnTo>
                    <a:pt x="0" y="6857998"/>
                  </a:lnTo>
                </a:path>
                <a:path h="6858000">
                  <a:moveTo>
                    <a:pt x="0" y="0"/>
                  </a:moveTo>
                  <a:lnTo>
                    <a:pt x="0" y="190500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191625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6257925"/>
                  </a:moveTo>
                  <a:lnTo>
                    <a:pt x="0" y="6857998"/>
                  </a:lnTo>
                </a:path>
                <a:path h="6858000">
                  <a:moveTo>
                    <a:pt x="0" y="0"/>
                  </a:moveTo>
                  <a:lnTo>
                    <a:pt x="0" y="190500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82225" y="0"/>
              <a:ext cx="2000250" cy="6858000"/>
            </a:xfrm>
            <a:custGeom>
              <a:avLst/>
              <a:gdLst/>
              <a:ahLst/>
              <a:cxnLst/>
              <a:rect l="l" t="t" r="r" b="b"/>
              <a:pathLst>
                <a:path w="2000250" h="6858000">
                  <a:moveTo>
                    <a:pt x="0" y="6257925"/>
                  </a:moveTo>
                  <a:lnTo>
                    <a:pt x="0" y="6857998"/>
                  </a:lnTo>
                </a:path>
                <a:path w="2000250" h="6858000">
                  <a:moveTo>
                    <a:pt x="0" y="0"/>
                  </a:moveTo>
                  <a:lnTo>
                    <a:pt x="0" y="190500"/>
                  </a:lnTo>
                </a:path>
                <a:path w="2000250" h="6858000">
                  <a:moveTo>
                    <a:pt x="1000125" y="6257925"/>
                  </a:moveTo>
                  <a:lnTo>
                    <a:pt x="1000125" y="6857998"/>
                  </a:lnTo>
                </a:path>
                <a:path w="2000250" h="6858000">
                  <a:moveTo>
                    <a:pt x="1000125" y="0"/>
                  </a:moveTo>
                  <a:lnTo>
                    <a:pt x="1000125" y="190500"/>
                  </a:lnTo>
                </a:path>
                <a:path w="2000250" h="6858000">
                  <a:moveTo>
                    <a:pt x="2000250" y="0"/>
                  </a:moveTo>
                  <a:lnTo>
                    <a:pt x="200025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71450"/>
              <a:ext cx="12192000" cy="6686550"/>
            </a:xfrm>
            <a:custGeom>
              <a:avLst/>
              <a:gdLst/>
              <a:ahLst/>
              <a:cxnLst/>
              <a:rect l="l" t="t" r="r" b="b"/>
              <a:pathLst>
                <a:path w="12192000" h="6686550">
                  <a:moveTo>
                    <a:pt x="0" y="0"/>
                  </a:moveTo>
                  <a:lnTo>
                    <a:pt x="12192000" y="0"/>
                  </a:lnTo>
                </a:path>
                <a:path w="12192000" h="6686550">
                  <a:moveTo>
                    <a:pt x="0" y="561975"/>
                  </a:moveTo>
                  <a:lnTo>
                    <a:pt x="4210050" y="561975"/>
                  </a:lnTo>
                </a:path>
                <a:path w="12192000" h="6686550">
                  <a:moveTo>
                    <a:pt x="11972925" y="561975"/>
                  </a:moveTo>
                  <a:lnTo>
                    <a:pt x="12192000" y="561975"/>
                  </a:lnTo>
                </a:path>
                <a:path w="12192000" h="6686550">
                  <a:moveTo>
                    <a:pt x="0" y="1114425"/>
                  </a:moveTo>
                  <a:lnTo>
                    <a:pt x="4210050" y="1114425"/>
                  </a:lnTo>
                </a:path>
                <a:path w="12192000" h="6686550">
                  <a:moveTo>
                    <a:pt x="11972925" y="1114425"/>
                  </a:moveTo>
                  <a:lnTo>
                    <a:pt x="12192000" y="1114425"/>
                  </a:lnTo>
                </a:path>
                <a:path w="12192000" h="6686550">
                  <a:moveTo>
                    <a:pt x="0" y="1676400"/>
                  </a:moveTo>
                  <a:lnTo>
                    <a:pt x="4210050" y="1676400"/>
                  </a:lnTo>
                </a:path>
                <a:path w="12192000" h="6686550">
                  <a:moveTo>
                    <a:pt x="11972925" y="1676400"/>
                  </a:moveTo>
                  <a:lnTo>
                    <a:pt x="12192000" y="1676400"/>
                  </a:lnTo>
                </a:path>
                <a:path w="12192000" h="6686550">
                  <a:moveTo>
                    <a:pt x="0" y="2228850"/>
                  </a:moveTo>
                  <a:lnTo>
                    <a:pt x="4210050" y="2228850"/>
                  </a:lnTo>
                </a:path>
                <a:path w="12192000" h="6686550">
                  <a:moveTo>
                    <a:pt x="11972925" y="2228850"/>
                  </a:moveTo>
                  <a:lnTo>
                    <a:pt x="12192000" y="2228850"/>
                  </a:lnTo>
                </a:path>
                <a:path w="12192000" h="6686550">
                  <a:moveTo>
                    <a:pt x="0" y="2790825"/>
                  </a:moveTo>
                  <a:lnTo>
                    <a:pt x="984719" y="2790825"/>
                  </a:lnTo>
                </a:path>
                <a:path w="12192000" h="6686550">
                  <a:moveTo>
                    <a:pt x="1051064" y="2790825"/>
                  </a:moveTo>
                  <a:lnTo>
                    <a:pt x="4210050" y="2790825"/>
                  </a:lnTo>
                </a:path>
                <a:path w="12192000" h="6686550">
                  <a:moveTo>
                    <a:pt x="11972925" y="2790825"/>
                  </a:moveTo>
                  <a:lnTo>
                    <a:pt x="12192000" y="2790825"/>
                  </a:lnTo>
                </a:path>
                <a:path w="12192000" h="6686550">
                  <a:moveTo>
                    <a:pt x="0" y="3343275"/>
                  </a:moveTo>
                  <a:lnTo>
                    <a:pt x="4210050" y="3343275"/>
                  </a:lnTo>
                </a:path>
                <a:path w="12192000" h="6686550">
                  <a:moveTo>
                    <a:pt x="11972925" y="3343275"/>
                  </a:moveTo>
                  <a:lnTo>
                    <a:pt x="12192000" y="3343275"/>
                  </a:lnTo>
                </a:path>
                <a:path w="12192000" h="6686550">
                  <a:moveTo>
                    <a:pt x="0" y="3905250"/>
                  </a:moveTo>
                  <a:lnTo>
                    <a:pt x="4210050" y="3905250"/>
                  </a:lnTo>
                </a:path>
                <a:path w="12192000" h="6686550">
                  <a:moveTo>
                    <a:pt x="11972925" y="3905250"/>
                  </a:moveTo>
                  <a:lnTo>
                    <a:pt x="12192000" y="3905250"/>
                  </a:lnTo>
                </a:path>
                <a:path w="12192000" h="6686550">
                  <a:moveTo>
                    <a:pt x="0" y="4457700"/>
                  </a:moveTo>
                  <a:lnTo>
                    <a:pt x="4210050" y="4457700"/>
                  </a:lnTo>
                </a:path>
                <a:path w="12192000" h="6686550">
                  <a:moveTo>
                    <a:pt x="11972925" y="4457700"/>
                  </a:moveTo>
                  <a:lnTo>
                    <a:pt x="12192000" y="4457700"/>
                  </a:lnTo>
                </a:path>
                <a:path w="12192000" h="6686550">
                  <a:moveTo>
                    <a:pt x="0" y="5019675"/>
                  </a:moveTo>
                  <a:lnTo>
                    <a:pt x="4210050" y="5019675"/>
                  </a:lnTo>
                </a:path>
                <a:path w="12192000" h="6686550">
                  <a:moveTo>
                    <a:pt x="11972925" y="5019675"/>
                  </a:moveTo>
                  <a:lnTo>
                    <a:pt x="12192000" y="5019675"/>
                  </a:lnTo>
                </a:path>
                <a:path w="12192000" h="6686550">
                  <a:moveTo>
                    <a:pt x="0" y="5572125"/>
                  </a:moveTo>
                  <a:lnTo>
                    <a:pt x="4210050" y="5572125"/>
                  </a:lnTo>
                </a:path>
                <a:path w="12192000" h="6686550">
                  <a:moveTo>
                    <a:pt x="11972925" y="5572125"/>
                  </a:moveTo>
                  <a:lnTo>
                    <a:pt x="12192000" y="5572125"/>
                  </a:lnTo>
                </a:path>
                <a:path w="12192000" h="6686550">
                  <a:moveTo>
                    <a:pt x="0" y="6686549"/>
                  </a:moveTo>
                  <a:lnTo>
                    <a:pt x="12192000" y="6686549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9050" y="6238875"/>
              <a:ext cx="12172950" cy="19050"/>
            </a:xfrm>
            <a:custGeom>
              <a:avLst/>
              <a:gdLst/>
              <a:ahLst/>
              <a:cxnLst/>
              <a:rect l="l" t="t" r="r" b="b"/>
              <a:pathLst>
                <a:path w="12172950" h="19050">
                  <a:moveTo>
                    <a:pt x="41910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4191000" y="19050"/>
                  </a:lnTo>
                  <a:lnTo>
                    <a:pt x="4191000" y="0"/>
                  </a:lnTo>
                  <a:close/>
                </a:path>
                <a:path w="12172950" h="19050">
                  <a:moveTo>
                    <a:pt x="12172950" y="0"/>
                  </a:moveTo>
                  <a:lnTo>
                    <a:pt x="11953875" y="0"/>
                  </a:lnTo>
                  <a:lnTo>
                    <a:pt x="11953875" y="19050"/>
                  </a:lnTo>
                  <a:lnTo>
                    <a:pt x="12172950" y="19050"/>
                  </a:lnTo>
                  <a:lnTo>
                    <a:pt x="12172950" y="0"/>
                  </a:lnTo>
                  <a:close/>
                </a:path>
              </a:pathLst>
            </a:custGeom>
            <a:solidFill>
              <a:srgbClr val="6A2C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/>
          <p:nvPr/>
        </p:nvSpPr>
        <p:spPr>
          <a:xfrm>
            <a:off x="609600" y="2530094"/>
            <a:ext cx="294640" cy="471805"/>
          </a:xfrm>
          <a:custGeom>
            <a:avLst/>
            <a:gdLst/>
            <a:ahLst/>
            <a:cxnLst/>
            <a:rect l="l" t="t" r="r" b="b"/>
            <a:pathLst>
              <a:path w="294640" h="471805">
                <a:moveTo>
                  <a:pt x="59410" y="0"/>
                </a:moveTo>
                <a:lnTo>
                  <a:pt x="9715" y="0"/>
                </a:lnTo>
                <a:lnTo>
                  <a:pt x="5867" y="1142"/>
                </a:lnTo>
                <a:lnTo>
                  <a:pt x="1168" y="5206"/>
                </a:lnTo>
                <a:lnTo>
                  <a:pt x="0" y="9143"/>
                </a:lnTo>
                <a:lnTo>
                  <a:pt x="0" y="462533"/>
                </a:lnTo>
                <a:lnTo>
                  <a:pt x="1168" y="466597"/>
                </a:lnTo>
                <a:lnTo>
                  <a:pt x="5867" y="470661"/>
                </a:lnTo>
                <a:lnTo>
                  <a:pt x="9715" y="471677"/>
                </a:lnTo>
                <a:lnTo>
                  <a:pt x="285191" y="471677"/>
                </a:lnTo>
                <a:lnTo>
                  <a:pt x="289166" y="470661"/>
                </a:lnTo>
                <a:lnTo>
                  <a:pt x="293408" y="466597"/>
                </a:lnTo>
                <a:lnTo>
                  <a:pt x="294474" y="462533"/>
                </a:lnTo>
                <a:lnTo>
                  <a:pt x="294474" y="416686"/>
                </a:lnTo>
                <a:lnTo>
                  <a:pt x="293408" y="412750"/>
                </a:lnTo>
                <a:lnTo>
                  <a:pt x="289166" y="408558"/>
                </a:lnTo>
                <a:lnTo>
                  <a:pt x="285191" y="407542"/>
                </a:lnTo>
                <a:lnTo>
                  <a:pt x="73914" y="407542"/>
                </a:lnTo>
                <a:lnTo>
                  <a:pt x="71742" y="407034"/>
                </a:lnTo>
                <a:lnTo>
                  <a:pt x="69291" y="404875"/>
                </a:lnTo>
                <a:lnTo>
                  <a:pt x="68668" y="402970"/>
                </a:lnTo>
                <a:lnTo>
                  <a:pt x="68668" y="9143"/>
                </a:lnTo>
                <a:lnTo>
                  <a:pt x="67614" y="5206"/>
                </a:lnTo>
                <a:lnTo>
                  <a:pt x="63373" y="1142"/>
                </a:lnTo>
                <a:lnTo>
                  <a:pt x="59410" y="0"/>
                </a:lnTo>
                <a:close/>
              </a:path>
            </a:pathLst>
          </a:custGeom>
          <a:solidFill>
            <a:srgbClr val="1D2134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984719" y="2671572"/>
            <a:ext cx="66675" cy="330200"/>
          </a:xfrm>
          <a:custGeom>
            <a:avLst/>
            <a:gdLst/>
            <a:ahLst/>
            <a:cxnLst/>
            <a:rect l="l" t="t" r="r" b="b"/>
            <a:pathLst>
              <a:path w="66675" h="330200">
                <a:moveTo>
                  <a:pt x="56845" y="0"/>
                </a:moveTo>
                <a:lnTo>
                  <a:pt x="9512" y="0"/>
                </a:lnTo>
                <a:lnTo>
                  <a:pt x="5600" y="1142"/>
                </a:lnTo>
                <a:lnTo>
                  <a:pt x="1130" y="5461"/>
                </a:lnTo>
                <a:lnTo>
                  <a:pt x="0" y="9398"/>
                </a:lnTo>
                <a:lnTo>
                  <a:pt x="0" y="321055"/>
                </a:lnTo>
                <a:lnTo>
                  <a:pt x="1079" y="325119"/>
                </a:lnTo>
                <a:lnTo>
                  <a:pt x="5321" y="329183"/>
                </a:lnTo>
                <a:lnTo>
                  <a:pt x="9283" y="330200"/>
                </a:lnTo>
                <a:lnTo>
                  <a:pt x="57073" y="330200"/>
                </a:lnTo>
                <a:lnTo>
                  <a:pt x="61048" y="329183"/>
                </a:lnTo>
                <a:lnTo>
                  <a:pt x="65290" y="325119"/>
                </a:lnTo>
                <a:lnTo>
                  <a:pt x="66344" y="321055"/>
                </a:lnTo>
                <a:lnTo>
                  <a:pt x="66344" y="9398"/>
                </a:lnTo>
                <a:lnTo>
                  <a:pt x="65227" y="5461"/>
                </a:lnTo>
                <a:lnTo>
                  <a:pt x="60756" y="1142"/>
                </a:lnTo>
                <a:lnTo>
                  <a:pt x="56845" y="0"/>
                </a:lnTo>
                <a:close/>
              </a:path>
            </a:pathLst>
          </a:custGeom>
          <a:solidFill>
            <a:srgbClr val="1D2134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975690" y="2514600"/>
            <a:ext cx="84416" cy="82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object 19"/>
          <p:cNvGrpSpPr/>
          <p:nvPr/>
        </p:nvGrpSpPr>
        <p:grpSpPr>
          <a:xfrm>
            <a:off x="1111707" y="2582672"/>
            <a:ext cx="592455" cy="426720"/>
            <a:chOff x="1111707" y="2582672"/>
            <a:chExt cx="592455" cy="426720"/>
          </a:xfrm>
        </p:grpSpPr>
        <p:sp>
          <p:nvSpPr>
            <p:cNvPr id="20" name="object 20"/>
            <p:cNvSpPr/>
            <p:nvPr/>
          </p:nvSpPr>
          <p:spPr>
            <a:xfrm>
              <a:off x="1111707" y="2582671"/>
              <a:ext cx="592455" cy="426720"/>
            </a:xfrm>
            <a:custGeom>
              <a:avLst/>
              <a:gdLst/>
              <a:ahLst/>
              <a:cxnLst/>
              <a:rect l="l" t="t" r="r" b="b"/>
              <a:pathLst>
                <a:path w="592455" h="426719">
                  <a:moveTo>
                    <a:pt x="217474" y="98425"/>
                  </a:moveTo>
                  <a:lnTo>
                    <a:pt x="216331" y="94615"/>
                  </a:lnTo>
                  <a:lnTo>
                    <a:pt x="212140" y="90043"/>
                  </a:lnTo>
                  <a:lnTo>
                    <a:pt x="208203" y="88900"/>
                  </a:lnTo>
                  <a:lnTo>
                    <a:pt x="141363" y="88900"/>
                  </a:lnTo>
                  <a:lnTo>
                    <a:pt x="141363" y="9144"/>
                  </a:lnTo>
                  <a:lnTo>
                    <a:pt x="140182" y="5334"/>
                  </a:lnTo>
                  <a:lnTo>
                    <a:pt x="135496" y="1016"/>
                  </a:lnTo>
                  <a:lnTo>
                    <a:pt x="131648" y="0"/>
                  </a:lnTo>
                  <a:lnTo>
                    <a:pt x="84645" y="0"/>
                  </a:lnTo>
                  <a:lnTo>
                    <a:pt x="80670" y="1016"/>
                  </a:lnTo>
                  <a:lnTo>
                    <a:pt x="76428" y="5334"/>
                  </a:lnTo>
                  <a:lnTo>
                    <a:pt x="75361" y="9144"/>
                  </a:lnTo>
                  <a:lnTo>
                    <a:pt x="75361" y="88900"/>
                  </a:lnTo>
                  <a:lnTo>
                    <a:pt x="9258" y="88900"/>
                  </a:lnTo>
                  <a:lnTo>
                    <a:pt x="5295" y="90043"/>
                  </a:lnTo>
                  <a:lnTo>
                    <a:pt x="1054" y="94615"/>
                  </a:lnTo>
                  <a:lnTo>
                    <a:pt x="0" y="98425"/>
                  </a:lnTo>
                  <a:lnTo>
                    <a:pt x="0" y="139573"/>
                  </a:lnTo>
                  <a:lnTo>
                    <a:pt x="1054" y="143256"/>
                  </a:lnTo>
                  <a:lnTo>
                    <a:pt x="5295" y="147828"/>
                  </a:lnTo>
                  <a:lnTo>
                    <a:pt x="9258" y="149098"/>
                  </a:lnTo>
                  <a:lnTo>
                    <a:pt x="75361" y="149098"/>
                  </a:lnTo>
                  <a:lnTo>
                    <a:pt x="75361" y="409956"/>
                  </a:lnTo>
                  <a:lnTo>
                    <a:pt x="76428" y="414020"/>
                  </a:lnTo>
                  <a:lnTo>
                    <a:pt x="80670" y="418084"/>
                  </a:lnTo>
                  <a:lnTo>
                    <a:pt x="84645" y="419100"/>
                  </a:lnTo>
                  <a:lnTo>
                    <a:pt x="131648" y="419100"/>
                  </a:lnTo>
                  <a:lnTo>
                    <a:pt x="135496" y="418084"/>
                  </a:lnTo>
                  <a:lnTo>
                    <a:pt x="140182" y="414020"/>
                  </a:lnTo>
                  <a:lnTo>
                    <a:pt x="141363" y="409956"/>
                  </a:lnTo>
                  <a:lnTo>
                    <a:pt x="141363" y="149098"/>
                  </a:lnTo>
                  <a:lnTo>
                    <a:pt x="208203" y="149098"/>
                  </a:lnTo>
                  <a:lnTo>
                    <a:pt x="212140" y="147828"/>
                  </a:lnTo>
                  <a:lnTo>
                    <a:pt x="214299" y="145669"/>
                  </a:lnTo>
                  <a:lnTo>
                    <a:pt x="216331" y="143256"/>
                  </a:lnTo>
                  <a:lnTo>
                    <a:pt x="217474" y="139573"/>
                  </a:lnTo>
                  <a:lnTo>
                    <a:pt x="217474" y="98425"/>
                  </a:lnTo>
                  <a:close/>
                </a:path>
                <a:path w="592455" h="426719">
                  <a:moveTo>
                    <a:pt x="591997" y="253365"/>
                  </a:moveTo>
                  <a:lnTo>
                    <a:pt x="589457" y="220472"/>
                  </a:lnTo>
                  <a:lnTo>
                    <a:pt x="329996" y="220472"/>
                  </a:lnTo>
                  <a:lnTo>
                    <a:pt x="335838" y="201295"/>
                  </a:lnTo>
                  <a:lnTo>
                    <a:pt x="365302" y="157988"/>
                  </a:lnTo>
                  <a:lnTo>
                    <a:pt x="409879" y="137668"/>
                  </a:lnTo>
                  <a:lnTo>
                    <a:pt x="427405" y="136271"/>
                  </a:lnTo>
                  <a:lnTo>
                    <a:pt x="551865" y="136271"/>
                  </a:lnTo>
                  <a:lnTo>
                    <a:pt x="545757" y="128524"/>
                  </a:lnTo>
                  <a:lnTo>
                    <a:pt x="521004" y="107696"/>
                  </a:lnTo>
                  <a:lnTo>
                    <a:pt x="493191" y="92837"/>
                  </a:lnTo>
                  <a:lnTo>
                    <a:pt x="462203" y="83947"/>
                  </a:lnTo>
                  <a:lnTo>
                    <a:pt x="428040" y="81026"/>
                  </a:lnTo>
                  <a:lnTo>
                    <a:pt x="362127" y="93345"/>
                  </a:lnTo>
                  <a:lnTo>
                    <a:pt x="307771" y="130302"/>
                  </a:lnTo>
                  <a:lnTo>
                    <a:pt x="271449" y="186309"/>
                  </a:lnTo>
                  <a:lnTo>
                    <a:pt x="259384" y="255270"/>
                  </a:lnTo>
                  <a:lnTo>
                    <a:pt x="262432" y="290830"/>
                  </a:lnTo>
                  <a:lnTo>
                    <a:pt x="286689" y="352171"/>
                  </a:lnTo>
                  <a:lnTo>
                    <a:pt x="333933" y="399415"/>
                  </a:lnTo>
                  <a:lnTo>
                    <a:pt x="396417" y="423672"/>
                  </a:lnTo>
                  <a:lnTo>
                    <a:pt x="432866" y="426720"/>
                  </a:lnTo>
                  <a:lnTo>
                    <a:pt x="459155" y="425450"/>
                  </a:lnTo>
                  <a:lnTo>
                    <a:pt x="507161" y="415417"/>
                  </a:lnTo>
                  <a:lnTo>
                    <a:pt x="547166" y="397256"/>
                  </a:lnTo>
                  <a:lnTo>
                    <a:pt x="572566" y="376682"/>
                  </a:lnTo>
                  <a:lnTo>
                    <a:pt x="572566" y="371856"/>
                  </a:lnTo>
                  <a:lnTo>
                    <a:pt x="551726" y="336042"/>
                  </a:lnTo>
                  <a:lnTo>
                    <a:pt x="525449" y="343789"/>
                  </a:lnTo>
                  <a:lnTo>
                    <a:pt x="517956" y="348234"/>
                  </a:lnTo>
                  <a:lnTo>
                    <a:pt x="475411" y="363982"/>
                  </a:lnTo>
                  <a:lnTo>
                    <a:pt x="437946" y="368427"/>
                  </a:lnTo>
                  <a:lnTo>
                    <a:pt x="415975" y="366776"/>
                  </a:lnTo>
                  <a:lnTo>
                    <a:pt x="378002" y="353314"/>
                  </a:lnTo>
                  <a:lnTo>
                    <a:pt x="348665" y="326771"/>
                  </a:lnTo>
                  <a:lnTo>
                    <a:pt x="331647" y="291465"/>
                  </a:lnTo>
                  <a:lnTo>
                    <a:pt x="327964" y="270764"/>
                  </a:lnTo>
                  <a:lnTo>
                    <a:pt x="584631" y="270764"/>
                  </a:lnTo>
                  <a:lnTo>
                    <a:pt x="587552" y="269875"/>
                  </a:lnTo>
                  <a:lnTo>
                    <a:pt x="591108" y="266446"/>
                  </a:lnTo>
                  <a:lnTo>
                    <a:pt x="591997" y="261366"/>
                  </a:lnTo>
                  <a:lnTo>
                    <a:pt x="591997" y="253365"/>
                  </a:lnTo>
                  <a:close/>
                </a:path>
              </a:pathLst>
            </a:custGeom>
            <a:solidFill>
              <a:srgbClr val="1D213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9113" y="2718943"/>
              <a:ext cx="162051" cy="842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2" name="object 22"/>
          <p:cNvSpPr/>
          <p:nvPr/>
        </p:nvSpPr>
        <p:spPr>
          <a:xfrm>
            <a:off x="1785112" y="2664967"/>
            <a:ext cx="187960" cy="337185"/>
          </a:xfrm>
          <a:custGeom>
            <a:avLst/>
            <a:gdLst/>
            <a:ahLst/>
            <a:cxnLst/>
            <a:rect l="l" t="t" r="r" b="b"/>
            <a:pathLst>
              <a:path w="187960" h="337185">
                <a:moveTo>
                  <a:pt x="187960" y="46990"/>
                </a:moveTo>
                <a:lnTo>
                  <a:pt x="186817" y="6096"/>
                </a:lnTo>
                <a:lnTo>
                  <a:pt x="176784" y="0"/>
                </a:lnTo>
                <a:lnTo>
                  <a:pt x="168275" y="0"/>
                </a:lnTo>
                <a:lnTo>
                  <a:pt x="150495" y="762"/>
                </a:lnTo>
                <a:lnTo>
                  <a:pt x="106426" y="12192"/>
                </a:lnTo>
                <a:lnTo>
                  <a:pt x="74676" y="36322"/>
                </a:lnTo>
                <a:lnTo>
                  <a:pt x="66421" y="46990"/>
                </a:lnTo>
                <a:lnTo>
                  <a:pt x="66421" y="17018"/>
                </a:lnTo>
                <a:lnTo>
                  <a:pt x="65405" y="12954"/>
                </a:lnTo>
                <a:lnTo>
                  <a:pt x="61468" y="7874"/>
                </a:lnTo>
                <a:lnTo>
                  <a:pt x="57404" y="6604"/>
                </a:lnTo>
                <a:lnTo>
                  <a:pt x="8382" y="6604"/>
                </a:lnTo>
                <a:lnTo>
                  <a:pt x="4445" y="7874"/>
                </a:lnTo>
                <a:lnTo>
                  <a:pt x="889" y="12954"/>
                </a:lnTo>
                <a:lnTo>
                  <a:pt x="0" y="17018"/>
                </a:lnTo>
                <a:lnTo>
                  <a:pt x="0" y="329057"/>
                </a:lnTo>
                <a:lnTo>
                  <a:pt x="1016" y="332232"/>
                </a:lnTo>
                <a:lnTo>
                  <a:pt x="4826" y="335915"/>
                </a:lnTo>
                <a:lnTo>
                  <a:pt x="8001" y="336804"/>
                </a:lnTo>
                <a:lnTo>
                  <a:pt x="59055" y="336804"/>
                </a:lnTo>
                <a:lnTo>
                  <a:pt x="61976" y="335915"/>
                </a:lnTo>
                <a:lnTo>
                  <a:pt x="65532" y="332232"/>
                </a:lnTo>
                <a:lnTo>
                  <a:pt x="66421" y="329057"/>
                </a:lnTo>
                <a:lnTo>
                  <a:pt x="66421" y="165100"/>
                </a:lnTo>
                <a:lnTo>
                  <a:pt x="67691" y="141859"/>
                </a:lnTo>
                <a:lnTo>
                  <a:pt x="78359" y="104902"/>
                </a:lnTo>
                <a:lnTo>
                  <a:pt x="115316" y="72898"/>
                </a:lnTo>
                <a:lnTo>
                  <a:pt x="155829" y="66802"/>
                </a:lnTo>
                <a:lnTo>
                  <a:pt x="177800" y="66802"/>
                </a:lnTo>
                <a:lnTo>
                  <a:pt x="182118" y="65405"/>
                </a:lnTo>
                <a:lnTo>
                  <a:pt x="186817" y="60198"/>
                </a:lnTo>
                <a:lnTo>
                  <a:pt x="187960" y="56007"/>
                </a:lnTo>
                <a:lnTo>
                  <a:pt x="187960" y="46990"/>
                </a:lnTo>
                <a:close/>
              </a:path>
            </a:pathLst>
          </a:custGeom>
          <a:solidFill>
            <a:srgbClr val="1D2134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3" name="object 23"/>
          <p:cNvGrpSpPr/>
          <p:nvPr/>
        </p:nvGrpSpPr>
        <p:grpSpPr>
          <a:xfrm>
            <a:off x="2017648" y="2663698"/>
            <a:ext cx="283210" cy="344170"/>
            <a:chOff x="2017648" y="2663698"/>
            <a:chExt cx="283210" cy="344170"/>
          </a:xfrm>
        </p:grpSpPr>
        <p:sp>
          <p:nvSpPr>
            <p:cNvPr id="24" name="object 24"/>
            <p:cNvSpPr/>
            <p:nvPr/>
          </p:nvSpPr>
          <p:spPr>
            <a:xfrm>
              <a:off x="2017648" y="2789682"/>
              <a:ext cx="283210" cy="218440"/>
            </a:xfrm>
            <a:custGeom>
              <a:avLst/>
              <a:gdLst/>
              <a:ahLst/>
              <a:cxnLst/>
              <a:rect l="l" t="t" r="r" b="b"/>
              <a:pathLst>
                <a:path w="283210" h="218439">
                  <a:moveTo>
                    <a:pt x="128396" y="0"/>
                  </a:moveTo>
                  <a:lnTo>
                    <a:pt x="76707" y="7365"/>
                  </a:lnTo>
                  <a:lnTo>
                    <a:pt x="35687" y="29590"/>
                  </a:lnTo>
                  <a:lnTo>
                    <a:pt x="9017" y="64134"/>
                  </a:lnTo>
                  <a:lnTo>
                    <a:pt x="0" y="109219"/>
                  </a:lnTo>
                  <a:lnTo>
                    <a:pt x="2286" y="133095"/>
                  </a:lnTo>
                  <a:lnTo>
                    <a:pt x="20065" y="172846"/>
                  </a:lnTo>
                  <a:lnTo>
                    <a:pt x="54863" y="201675"/>
                  </a:lnTo>
                  <a:lnTo>
                    <a:pt x="101218" y="216280"/>
                  </a:lnTo>
                  <a:lnTo>
                    <a:pt x="128396" y="218058"/>
                  </a:lnTo>
                  <a:lnTo>
                    <a:pt x="140969" y="217677"/>
                  </a:lnTo>
                  <a:lnTo>
                    <a:pt x="188087" y="207390"/>
                  </a:lnTo>
                  <a:lnTo>
                    <a:pt x="216153" y="189102"/>
                  </a:lnTo>
                  <a:lnTo>
                    <a:pt x="282701" y="189102"/>
                  </a:lnTo>
                  <a:lnTo>
                    <a:pt x="282701" y="171068"/>
                  </a:lnTo>
                  <a:lnTo>
                    <a:pt x="142748" y="171068"/>
                  </a:lnTo>
                  <a:lnTo>
                    <a:pt x="127381" y="169925"/>
                  </a:lnTo>
                  <a:lnTo>
                    <a:pt x="89534" y="153923"/>
                  </a:lnTo>
                  <a:lnTo>
                    <a:pt x="68706" y="109219"/>
                  </a:lnTo>
                  <a:lnTo>
                    <a:pt x="69976" y="95884"/>
                  </a:lnTo>
                  <a:lnTo>
                    <a:pt x="100837" y="56641"/>
                  </a:lnTo>
                  <a:lnTo>
                    <a:pt x="142748" y="46989"/>
                  </a:lnTo>
                  <a:lnTo>
                    <a:pt x="282701" y="46989"/>
                  </a:lnTo>
                  <a:lnTo>
                    <a:pt x="282701" y="36194"/>
                  </a:lnTo>
                  <a:lnTo>
                    <a:pt x="282194" y="28955"/>
                  </a:lnTo>
                  <a:lnTo>
                    <a:pt x="216153" y="28955"/>
                  </a:lnTo>
                  <a:lnTo>
                    <a:pt x="207899" y="22225"/>
                  </a:lnTo>
                  <a:lnTo>
                    <a:pt x="165226" y="4063"/>
                  </a:lnTo>
                  <a:lnTo>
                    <a:pt x="140843" y="507"/>
                  </a:lnTo>
                  <a:lnTo>
                    <a:pt x="128396" y="0"/>
                  </a:lnTo>
                  <a:close/>
                </a:path>
              </a:pathLst>
            </a:custGeom>
            <a:solidFill>
              <a:srgbClr val="1D213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2082672" y="2663698"/>
              <a:ext cx="217677" cy="3380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6" name="object 26"/>
          <p:cNvSpPr/>
          <p:nvPr/>
        </p:nvSpPr>
        <p:spPr>
          <a:xfrm>
            <a:off x="2359914" y="2582671"/>
            <a:ext cx="217804" cy="419100"/>
          </a:xfrm>
          <a:custGeom>
            <a:avLst/>
            <a:gdLst/>
            <a:ahLst/>
            <a:cxnLst/>
            <a:rect l="l" t="t" r="r" b="b"/>
            <a:pathLst>
              <a:path w="217805" h="419100">
                <a:moveTo>
                  <a:pt x="217551" y="98425"/>
                </a:moveTo>
                <a:lnTo>
                  <a:pt x="216408" y="94615"/>
                </a:lnTo>
                <a:lnTo>
                  <a:pt x="212217" y="90043"/>
                </a:lnTo>
                <a:lnTo>
                  <a:pt x="208280" y="88900"/>
                </a:lnTo>
                <a:lnTo>
                  <a:pt x="141478" y="88900"/>
                </a:lnTo>
                <a:lnTo>
                  <a:pt x="141478" y="9144"/>
                </a:lnTo>
                <a:lnTo>
                  <a:pt x="140335" y="5334"/>
                </a:lnTo>
                <a:lnTo>
                  <a:pt x="135636" y="1016"/>
                </a:lnTo>
                <a:lnTo>
                  <a:pt x="131826" y="0"/>
                </a:lnTo>
                <a:lnTo>
                  <a:pt x="84836" y="0"/>
                </a:lnTo>
                <a:lnTo>
                  <a:pt x="80772" y="1016"/>
                </a:lnTo>
                <a:lnTo>
                  <a:pt x="76454" y="5334"/>
                </a:lnTo>
                <a:lnTo>
                  <a:pt x="75438" y="9144"/>
                </a:lnTo>
                <a:lnTo>
                  <a:pt x="75438" y="88900"/>
                </a:lnTo>
                <a:lnTo>
                  <a:pt x="9271" y="88900"/>
                </a:lnTo>
                <a:lnTo>
                  <a:pt x="5334" y="90043"/>
                </a:lnTo>
                <a:lnTo>
                  <a:pt x="1143" y="94615"/>
                </a:lnTo>
                <a:lnTo>
                  <a:pt x="0" y="98425"/>
                </a:lnTo>
                <a:lnTo>
                  <a:pt x="0" y="139573"/>
                </a:lnTo>
                <a:lnTo>
                  <a:pt x="1143" y="143256"/>
                </a:lnTo>
                <a:lnTo>
                  <a:pt x="5334" y="147828"/>
                </a:lnTo>
                <a:lnTo>
                  <a:pt x="9271" y="149098"/>
                </a:lnTo>
                <a:lnTo>
                  <a:pt x="75438" y="149098"/>
                </a:lnTo>
                <a:lnTo>
                  <a:pt x="75438" y="409956"/>
                </a:lnTo>
                <a:lnTo>
                  <a:pt x="76454" y="414020"/>
                </a:lnTo>
                <a:lnTo>
                  <a:pt x="80772" y="418084"/>
                </a:lnTo>
                <a:lnTo>
                  <a:pt x="84836" y="419100"/>
                </a:lnTo>
                <a:lnTo>
                  <a:pt x="131826" y="419100"/>
                </a:lnTo>
                <a:lnTo>
                  <a:pt x="135636" y="418084"/>
                </a:lnTo>
                <a:lnTo>
                  <a:pt x="140335" y="414020"/>
                </a:lnTo>
                <a:lnTo>
                  <a:pt x="141478" y="409956"/>
                </a:lnTo>
                <a:lnTo>
                  <a:pt x="141478" y="149098"/>
                </a:lnTo>
                <a:lnTo>
                  <a:pt x="208280" y="149098"/>
                </a:lnTo>
                <a:lnTo>
                  <a:pt x="212217" y="147828"/>
                </a:lnTo>
                <a:lnTo>
                  <a:pt x="214376" y="145669"/>
                </a:lnTo>
                <a:lnTo>
                  <a:pt x="216408" y="143256"/>
                </a:lnTo>
                <a:lnTo>
                  <a:pt x="217551" y="139573"/>
                </a:lnTo>
                <a:lnTo>
                  <a:pt x="217551" y="98425"/>
                </a:lnTo>
                <a:close/>
              </a:path>
            </a:pathLst>
          </a:custGeom>
          <a:solidFill>
            <a:srgbClr val="1D2134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640711" y="2671571"/>
            <a:ext cx="297815" cy="337820"/>
          </a:xfrm>
          <a:custGeom>
            <a:avLst/>
            <a:gdLst/>
            <a:ahLst/>
            <a:cxnLst/>
            <a:rect l="l" t="t" r="r" b="b"/>
            <a:pathLst>
              <a:path w="297814" h="337819">
                <a:moveTo>
                  <a:pt x="297561" y="4064"/>
                </a:moveTo>
                <a:lnTo>
                  <a:pt x="293751" y="0"/>
                </a:lnTo>
                <a:lnTo>
                  <a:pt x="235331" y="0"/>
                </a:lnTo>
                <a:lnTo>
                  <a:pt x="231267" y="4064"/>
                </a:lnTo>
                <a:lnTo>
                  <a:pt x="231267" y="177292"/>
                </a:lnTo>
                <a:lnTo>
                  <a:pt x="229997" y="200279"/>
                </a:lnTo>
                <a:lnTo>
                  <a:pt x="219710" y="237490"/>
                </a:lnTo>
                <a:lnTo>
                  <a:pt x="184912" y="270637"/>
                </a:lnTo>
                <a:lnTo>
                  <a:pt x="148209" y="276987"/>
                </a:lnTo>
                <a:lnTo>
                  <a:pt x="128778" y="275336"/>
                </a:lnTo>
                <a:lnTo>
                  <a:pt x="86487" y="251587"/>
                </a:lnTo>
                <a:lnTo>
                  <a:pt x="67564" y="200279"/>
                </a:lnTo>
                <a:lnTo>
                  <a:pt x="66294" y="177292"/>
                </a:lnTo>
                <a:lnTo>
                  <a:pt x="66294" y="4064"/>
                </a:lnTo>
                <a:lnTo>
                  <a:pt x="62230" y="0"/>
                </a:lnTo>
                <a:lnTo>
                  <a:pt x="3810" y="0"/>
                </a:lnTo>
                <a:lnTo>
                  <a:pt x="0" y="4064"/>
                </a:lnTo>
                <a:lnTo>
                  <a:pt x="0" y="182499"/>
                </a:lnTo>
                <a:lnTo>
                  <a:pt x="2413" y="218186"/>
                </a:lnTo>
                <a:lnTo>
                  <a:pt x="21209" y="275844"/>
                </a:lnTo>
                <a:lnTo>
                  <a:pt x="58674" y="315468"/>
                </a:lnTo>
                <a:lnTo>
                  <a:pt x="113919" y="335407"/>
                </a:lnTo>
                <a:lnTo>
                  <a:pt x="148209" y="337820"/>
                </a:lnTo>
                <a:lnTo>
                  <a:pt x="182499" y="335280"/>
                </a:lnTo>
                <a:lnTo>
                  <a:pt x="212471" y="327787"/>
                </a:lnTo>
                <a:lnTo>
                  <a:pt x="238125" y="315341"/>
                </a:lnTo>
                <a:lnTo>
                  <a:pt x="259334" y="297942"/>
                </a:lnTo>
                <a:lnTo>
                  <a:pt x="275082" y="276987"/>
                </a:lnTo>
                <a:lnTo>
                  <a:pt x="276098" y="275717"/>
                </a:lnTo>
                <a:lnTo>
                  <a:pt x="288036" y="249047"/>
                </a:lnTo>
                <a:lnTo>
                  <a:pt x="295148" y="217932"/>
                </a:lnTo>
                <a:lnTo>
                  <a:pt x="297561" y="182499"/>
                </a:lnTo>
                <a:lnTo>
                  <a:pt x="297561" y="4064"/>
                </a:lnTo>
                <a:close/>
              </a:path>
            </a:pathLst>
          </a:custGeom>
          <a:solidFill>
            <a:srgbClr val="1D2134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043047" y="2664967"/>
            <a:ext cx="187960" cy="337185"/>
          </a:xfrm>
          <a:custGeom>
            <a:avLst/>
            <a:gdLst/>
            <a:ahLst/>
            <a:cxnLst/>
            <a:rect l="l" t="t" r="r" b="b"/>
            <a:pathLst>
              <a:path w="187960" h="337185">
                <a:moveTo>
                  <a:pt x="187833" y="46990"/>
                </a:moveTo>
                <a:lnTo>
                  <a:pt x="186690" y="6096"/>
                </a:lnTo>
                <a:lnTo>
                  <a:pt x="176657" y="0"/>
                </a:lnTo>
                <a:lnTo>
                  <a:pt x="168148" y="0"/>
                </a:lnTo>
                <a:lnTo>
                  <a:pt x="150368" y="762"/>
                </a:lnTo>
                <a:lnTo>
                  <a:pt x="106299" y="12192"/>
                </a:lnTo>
                <a:lnTo>
                  <a:pt x="74549" y="36322"/>
                </a:lnTo>
                <a:lnTo>
                  <a:pt x="66294" y="46990"/>
                </a:lnTo>
                <a:lnTo>
                  <a:pt x="66294" y="17018"/>
                </a:lnTo>
                <a:lnTo>
                  <a:pt x="65278" y="12954"/>
                </a:lnTo>
                <a:lnTo>
                  <a:pt x="61341" y="7874"/>
                </a:lnTo>
                <a:lnTo>
                  <a:pt x="57277" y="6604"/>
                </a:lnTo>
                <a:lnTo>
                  <a:pt x="8382" y="6604"/>
                </a:lnTo>
                <a:lnTo>
                  <a:pt x="4445" y="7874"/>
                </a:lnTo>
                <a:lnTo>
                  <a:pt x="889" y="12954"/>
                </a:lnTo>
                <a:lnTo>
                  <a:pt x="0" y="17018"/>
                </a:lnTo>
                <a:lnTo>
                  <a:pt x="0" y="329057"/>
                </a:lnTo>
                <a:lnTo>
                  <a:pt x="1016" y="332232"/>
                </a:lnTo>
                <a:lnTo>
                  <a:pt x="4826" y="335915"/>
                </a:lnTo>
                <a:lnTo>
                  <a:pt x="8001" y="336804"/>
                </a:lnTo>
                <a:lnTo>
                  <a:pt x="58928" y="336804"/>
                </a:lnTo>
                <a:lnTo>
                  <a:pt x="61849" y="335915"/>
                </a:lnTo>
                <a:lnTo>
                  <a:pt x="65405" y="332232"/>
                </a:lnTo>
                <a:lnTo>
                  <a:pt x="66294" y="329057"/>
                </a:lnTo>
                <a:lnTo>
                  <a:pt x="66294" y="165100"/>
                </a:lnTo>
                <a:lnTo>
                  <a:pt x="67564" y="141859"/>
                </a:lnTo>
                <a:lnTo>
                  <a:pt x="78232" y="104902"/>
                </a:lnTo>
                <a:lnTo>
                  <a:pt x="115189" y="72898"/>
                </a:lnTo>
                <a:lnTo>
                  <a:pt x="155702" y="66802"/>
                </a:lnTo>
                <a:lnTo>
                  <a:pt x="177673" y="66802"/>
                </a:lnTo>
                <a:lnTo>
                  <a:pt x="181991" y="65405"/>
                </a:lnTo>
                <a:lnTo>
                  <a:pt x="186690" y="60198"/>
                </a:lnTo>
                <a:lnTo>
                  <a:pt x="187833" y="56007"/>
                </a:lnTo>
                <a:lnTo>
                  <a:pt x="187833" y="46990"/>
                </a:lnTo>
                <a:close/>
              </a:path>
            </a:pathLst>
          </a:custGeom>
          <a:solidFill>
            <a:srgbClr val="1D2134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9" name="object 29"/>
          <p:cNvGrpSpPr/>
          <p:nvPr/>
        </p:nvGrpSpPr>
        <p:grpSpPr>
          <a:xfrm>
            <a:off x="3276853" y="2663698"/>
            <a:ext cx="332740" cy="346075"/>
            <a:chOff x="3276853" y="2663698"/>
            <a:chExt cx="332740" cy="346075"/>
          </a:xfrm>
        </p:grpSpPr>
        <p:sp>
          <p:nvSpPr>
            <p:cNvPr id="30" name="object 30"/>
            <p:cNvSpPr/>
            <p:nvPr/>
          </p:nvSpPr>
          <p:spPr>
            <a:xfrm>
              <a:off x="3276841" y="2663697"/>
              <a:ext cx="332740" cy="346075"/>
            </a:xfrm>
            <a:custGeom>
              <a:avLst/>
              <a:gdLst/>
              <a:ahLst/>
              <a:cxnLst/>
              <a:rect l="l" t="t" r="r" b="b"/>
              <a:pathLst>
                <a:path w="332739" h="346075">
                  <a:moveTo>
                    <a:pt x="332625" y="172339"/>
                  </a:moveTo>
                  <a:lnTo>
                    <a:pt x="330085" y="139446"/>
                  </a:lnTo>
                  <a:lnTo>
                    <a:pt x="70751" y="139446"/>
                  </a:lnTo>
                  <a:lnTo>
                    <a:pt x="76593" y="120269"/>
                  </a:lnTo>
                  <a:lnTo>
                    <a:pt x="106057" y="76962"/>
                  </a:lnTo>
                  <a:lnTo>
                    <a:pt x="150634" y="56642"/>
                  </a:lnTo>
                  <a:lnTo>
                    <a:pt x="168160" y="55245"/>
                  </a:lnTo>
                  <a:lnTo>
                    <a:pt x="292493" y="55245"/>
                  </a:lnTo>
                  <a:lnTo>
                    <a:pt x="286397" y="47498"/>
                  </a:lnTo>
                  <a:lnTo>
                    <a:pt x="261759" y="26670"/>
                  </a:lnTo>
                  <a:lnTo>
                    <a:pt x="233946" y="11811"/>
                  </a:lnTo>
                  <a:lnTo>
                    <a:pt x="202958" y="2921"/>
                  </a:lnTo>
                  <a:lnTo>
                    <a:pt x="168795" y="0"/>
                  </a:lnTo>
                  <a:lnTo>
                    <a:pt x="102755" y="12319"/>
                  </a:lnTo>
                  <a:lnTo>
                    <a:pt x="48387" y="49276"/>
                  </a:lnTo>
                  <a:lnTo>
                    <a:pt x="12204" y="105283"/>
                  </a:lnTo>
                  <a:lnTo>
                    <a:pt x="0" y="174244"/>
                  </a:lnTo>
                  <a:lnTo>
                    <a:pt x="3060" y="209804"/>
                  </a:lnTo>
                  <a:lnTo>
                    <a:pt x="27317" y="271145"/>
                  </a:lnTo>
                  <a:lnTo>
                    <a:pt x="74561" y="318389"/>
                  </a:lnTo>
                  <a:lnTo>
                    <a:pt x="137045" y="342646"/>
                  </a:lnTo>
                  <a:lnTo>
                    <a:pt x="173494" y="345694"/>
                  </a:lnTo>
                  <a:lnTo>
                    <a:pt x="199910" y="344424"/>
                  </a:lnTo>
                  <a:lnTo>
                    <a:pt x="247916" y="334391"/>
                  </a:lnTo>
                  <a:lnTo>
                    <a:pt x="287921" y="316230"/>
                  </a:lnTo>
                  <a:lnTo>
                    <a:pt x="313194" y="295656"/>
                  </a:lnTo>
                  <a:lnTo>
                    <a:pt x="313194" y="290830"/>
                  </a:lnTo>
                  <a:lnTo>
                    <a:pt x="292366" y="255016"/>
                  </a:lnTo>
                  <a:lnTo>
                    <a:pt x="258711" y="267208"/>
                  </a:lnTo>
                  <a:lnTo>
                    <a:pt x="216166" y="282956"/>
                  </a:lnTo>
                  <a:lnTo>
                    <a:pt x="178574" y="287401"/>
                  </a:lnTo>
                  <a:lnTo>
                    <a:pt x="156603" y="285750"/>
                  </a:lnTo>
                  <a:lnTo>
                    <a:pt x="118630" y="272288"/>
                  </a:lnTo>
                  <a:lnTo>
                    <a:pt x="89293" y="245745"/>
                  </a:lnTo>
                  <a:lnTo>
                    <a:pt x="72275" y="210439"/>
                  </a:lnTo>
                  <a:lnTo>
                    <a:pt x="68719" y="189738"/>
                  </a:lnTo>
                  <a:lnTo>
                    <a:pt x="325259" y="189738"/>
                  </a:lnTo>
                  <a:lnTo>
                    <a:pt x="328180" y="188849"/>
                  </a:lnTo>
                  <a:lnTo>
                    <a:pt x="331736" y="185420"/>
                  </a:lnTo>
                  <a:lnTo>
                    <a:pt x="332625" y="180340"/>
                  </a:lnTo>
                  <a:lnTo>
                    <a:pt x="332625" y="172339"/>
                  </a:lnTo>
                  <a:close/>
                </a:path>
              </a:pathLst>
            </a:custGeom>
            <a:solidFill>
              <a:srgbClr val="1D213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3445001" y="2718943"/>
              <a:ext cx="161925" cy="842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2" name="object 32"/>
          <p:cNvSpPr/>
          <p:nvPr/>
        </p:nvSpPr>
        <p:spPr>
          <a:xfrm>
            <a:off x="600075" y="3410203"/>
            <a:ext cx="188595" cy="342265"/>
          </a:xfrm>
          <a:custGeom>
            <a:avLst/>
            <a:gdLst/>
            <a:ahLst/>
            <a:cxnLst/>
            <a:rect l="l" t="t" r="r" b="b"/>
            <a:pathLst>
              <a:path w="188595" h="342264">
                <a:moveTo>
                  <a:pt x="188315" y="47752"/>
                </a:moveTo>
                <a:lnTo>
                  <a:pt x="187147" y="6223"/>
                </a:lnTo>
                <a:lnTo>
                  <a:pt x="177025" y="0"/>
                </a:lnTo>
                <a:lnTo>
                  <a:pt x="168516" y="0"/>
                </a:lnTo>
                <a:lnTo>
                  <a:pt x="150672" y="762"/>
                </a:lnTo>
                <a:lnTo>
                  <a:pt x="106578" y="12446"/>
                </a:lnTo>
                <a:lnTo>
                  <a:pt x="74764" y="36957"/>
                </a:lnTo>
                <a:lnTo>
                  <a:pt x="66471" y="47752"/>
                </a:lnTo>
                <a:lnTo>
                  <a:pt x="66471" y="17399"/>
                </a:lnTo>
                <a:lnTo>
                  <a:pt x="65468" y="13208"/>
                </a:lnTo>
                <a:lnTo>
                  <a:pt x="61442" y="8001"/>
                </a:lnTo>
                <a:lnTo>
                  <a:pt x="57404" y="6731"/>
                </a:lnTo>
                <a:lnTo>
                  <a:pt x="8407" y="6731"/>
                </a:lnTo>
                <a:lnTo>
                  <a:pt x="4483" y="8001"/>
                </a:lnTo>
                <a:lnTo>
                  <a:pt x="901" y="13208"/>
                </a:lnTo>
                <a:lnTo>
                  <a:pt x="0" y="17399"/>
                </a:lnTo>
                <a:lnTo>
                  <a:pt x="0" y="334137"/>
                </a:lnTo>
                <a:lnTo>
                  <a:pt x="952" y="337312"/>
                </a:lnTo>
                <a:lnTo>
                  <a:pt x="4762" y="341122"/>
                </a:lnTo>
                <a:lnTo>
                  <a:pt x="7950" y="342011"/>
                </a:lnTo>
                <a:lnTo>
                  <a:pt x="59080" y="342011"/>
                </a:lnTo>
                <a:lnTo>
                  <a:pt x="62001" y="341122"/>
                </a:lnTo>
                <a:lnTo>
                  <a:pt x="65582" y="337312"/>
                </a:lnTo>
                <a:lnTo>
                  <a:pt x="66471" y="334137"/>
                </a:lnTo>
                <a:lnTo>
                  <a:pt x="66471" y="167779"/>
                </a:lnTo>
                <a:lnTo>
                  <a:pt x="67805" y="144145"/>
                </a:lnTo>
                <a:lnTo>
                  <a:pt x="78460" y="106553"/>
                </a:lnTo>
                <a:lnTo>
                  <a:pt x="115519" y="74041"/>
                </a:lnTo>
                <a:lnTo>
                  <a:pt x="156095" y="67945"/>
                </a:lnTo>
                <a:lnTo>
                  <a:pt x="178142" y="67945"/>
                </a:lnTo>
                <a:lnTo>
                  <a:pt x="182448" y="66548"/>
                </a:lnTo>
                <a:lnTo>
                  <a:pt x="187147" y="61214"/>
                </a:lnTo>
                <a:lnTo>
                  <a:pt x="188315" y="56896"/>
                </a:lnTo>
                <a:lnTo>
                  <a:pt x="188315" y="47752"/>
                </a:lnTo>
                <a:close/>
              </a:path>
            </a:pathLst>
          </a:custGeom>
          <a:solidFill>
            <a:srgbClr val="1D2134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3" name="object 33"/>
          <p:cNvGrpSpPr/>
          <p:nvPr/>
        </p:nvGrpSpPr>
        <p:grpSpPr>
          <a:xfrm>
            <a:off x="834389" y="3408934"/>
            <a:ext cx="728345" cy="353060"/>
            <a:chOff x="834389" y="3408934"/>
            <a:chExt cx="728345" cy="353060"/>
          </a:xfrm>
        </p:grpSpPr>
        <p:sp>
          <p:nvSpPr>
            <p:cNvPr id="34" name="object 34"/>
            <p:cNvSpPr/>
            <p:nvPr/>
          </p:nvSpPr>
          <p:spPr>
            <a:xfrm>
              <a:off x="834390" y="3408934"/>
              <a:ext cx="333375" cy="351155"/>
            </a:xfrm>
            <a:custGeom>
              <a:avLst/>
              <a:gdLst/>
              <a:ahLst/>
              <a:cxnLst/>
              <a:rect l="l" t="t" r="r" b="b"/>
              <a:pathLst>
                <a:path w="333375" h="351154">
                  <a:moveTo>
                    <a:pt x="333324" y="175006"/>
                  </a:moveTo>
                  <a:lnTo>
                    <a:pt x="330746" y="141605"/>
                  </a:lnTo>
                  <a:lnTo>
                    <a:pt x="70815" y="141605"/>
                  </a:lnTo>
                  <a:lnTo>
                    <a:pt x="76682" y="122186"/>
                  </a:lnTo>
                  <a:lnTo>
                    <a:pt x="106235" y="78105"/>
                  </a:lnTo>
                  <a:lnTo>
                    <a:pt x="150888" y="57531"/>
                  </a:lnTo>
                  <a:lnTo>
                    <a:pt x="168503" y="56134"/>
                  </a:lnTo>
                  <a:lnTo>
                    <a:pt x="293128" y="56134"/>
                  </a:lnTo>
                  <a:lnTo>
                    <a:pt x="287007" y="48260"/>
                  </a:lnTo>
                  <a:lnTo>
                    <a:pt x="262267" y="27178"/>
                  </a:lnTo>
                  <a:lnTo>
                    <a:pt x="234391" y="12065"/>
                  </a:lnTo>
                  <a:lnTo>
                    <a:pt x="203352" y="3048"/>
                  </a:lnTo>
                  <a:lnTo>
                    <a:pt x="169176" y="0"/>
                  </a:lnTo>
                  <a:lnTo>
                    <a:pt x="102933" y="12573"/>
                  </a:lnTo>
                  <a:lnTo>
                    <a:pt x="48501" y="50038"/>
                  </a:lnTo>
                  <a:lnTo>
                    <a:pt x="12128" y="106807"/>
                  </a:lnTo>
                  <a:lnTo>
                    <a:pt x="0" y="176923"/>
                  </a:lnTo>
                  <a:lnTo>
                    <a:pt x="3035" y="212979"/>
                  </a:lnTo>
                  <a:lnTo>
                    <a:pt x="27368" y="275336"/>
                  </a:lnTo>
                  <a:lnTo>
                    <a:pt x="74752" y="323215"/>
                  </a:lnTo>
                  <a:lnTo>
                    <a:pt x="137350" y="347980"/>
                  </a:lnTo>
                  <a:lnTo>
                    <a:pt x="173875" y="351028"/>
                  </a:lnTo>
                  <a:lnTo>
                    <a:pt x="200279" y="349758"/>
                  </a:lnTo>
                  <a:lnTo>
                    <a:pt x="248373" y="339598"/>
                  </a:lnTo>
                  <a:lnTo>
                    <a:pt x="288467" y="321056"/>
                  </a:lnTo>
                  <a:lnTo>
                    <a:pt x="313855" y="300228"/>
                  </a:lnTo>
                  <a:lnTo>
                    <a:pt x="313855" y="295275"/>
                  </a:lnTo>
                  <a:lnTo>
                    <a:pt x="293039" y="258953"/>
                  </a:lnTo>
                  <a:lnTo>
                    <a:pt x="266700" y="266827"/>
                  </a:lnTo>
                  <a:lnTo>
                    <a:pt x="259232" y="271272"/>
                  </a:lnTo>
                  <a:lnTo>
                    <a:pt x="216522" y="287401"/>
                  </a:lnTo>
                  <a:lnTo>
                    <a:pt x="178904" y="291846"/>
                  </a:lnTo>
                  <a:lnTo>
                    <a:pt x="156908" y="290195"/>
                  </a:lnTo>
                  <a:lnTo>
                    <a:pt x="118897" y="276479"/>
                  </a:lnTo>
                  <a:lnTo>
                    <a:pt x="89484" y="249555"/>
                  </a:lnTo>
                  <a:lnTo>
                    <a:pt x="72453" y="213741"/>
                  </a:lnTo>
                  <a:lnTo>
                    <a:pt x="68808" y="192659"/>
                  </a:lnTo>
                  <a:lnTo>
                    <a:pt x="325932" y="192659"/>
                  </a:lnTo>
                  <a:lnTo>
                    <a:pt x="328853" y="191770"/>
                  </a:lnTo>
                  <a:lnTo>
                    <a:pt x="332435" y="188214"/>
                  </a:lnTo>
                  <a:lnTo>
                    <a:pt x="333324" y="183134"/>
                  </a:lnTo>
                  <a:lnTo>
                    <a:pt x="333324" y="175006"/>
                  </a:lnTo>
                  <a:close/>
                </a:path>
              </a:pathLst>
            </a:custGeom>
            <a:solidFill>
              <a:srgbClr val="1D213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2893" y="3465068"/>
              <a:ext cx="162242" cy="854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1201686" y="3416935"/>
              <a:ext cx="252729" cy="345440"/>
            </a:xfrm>
            <a:custGeom>
              <a:avLst/>
              <a:gdLst/>
              <a:ahLst/>
              <a:cxnLst/>
              <a:rect l="l" t="t" r="r" b="b"/>
              <a:pathLst>
                <a:path w="252730" h="345439">
                  <a:moveTo>
                    <a:pt x="61772" y="0"/>
                  </a:moveTo>
                  <a:lnTo>
                    <a:pt x="8623" y="0"/>
                  </a:lnTo>
                  <a:lnTo>
                    <a:pt x="5321" y="635"/>
                  </a:lnTo>
                  <a:lnTo>
                    <a:pt x="1079" y="3301"/>
                  </a:lnTo>
                  <a:lnTo>
                    <a:pt x="0" y="5334"/>
                  </a:lnTo>
                  <a:lnTo>
                    <a:pt x="0" y="10667"/>
                  </a:lnTo>
                  <a:lnTo>
                    <a:pt x="1244" y="14350"/>
                  </a:lnTo>
                  <a:lnTo>
                    <a:pt x="3695" y="18668"/>
                  </a:lnTo>
                  <a:lnTo>
                    <a:pt x="155435" y="314325"/>
                  </a:lnTo>
                  <a:lnTo>
                    <a:pt x="176771" y="345058"/>
                  </a:lnTo>
                  <a:lnTo>
                    <a:pt x="183883" y="345058"/>
                  </a:lnTo>
                  <a:lnTo>
                    <a:pt x="252336" y="222376"/>
                  </a:lnTo>
                  <a:lnTo>
                    <a:pt x="181597" y="222376"/>
                  </a:lnTo>
                  <a:lnTo>
                    <a:pt x="78600" y="18668"/>
                  </a:lnTo>
                  <a:lnTo>
                    <a:pt x="75171" y="12318"/>
                  </a:lnTo>
                  <a:lnTo>
                    <a:pt x="72250" y="7492"/>
                  </a:lnTo>
                  <a:lnTo>
                    <a:pt x="66802" y="1524"/>
                  </a:lnTo>
                  <a:lnTo>
                    <a:pt x="61772" y="0"/>
                  </a:lnTo>
                  <a:close/>
                </a:path>
              </a:pathLst>
            </a:custGeom>
            <a:solidFill>
              <a:srgbClr val="1D213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383283" y="3416935"/>
              <a:ext cx="178943" cy="2223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8" name="object 38"/>
          <p:cNvSpPr/>
          <p:nvPr/>
        </p:nvSpPr>
        <p:spPr>
          <a:xfrm>
            <a:off x="1621663" y="3416934"/>
            <a:ext cx="66675" cy="335280"/>
          </a:xfrm>
          <a:custGeom>
            <a:avLst/>
            <a:gdLst/>
            <a:ahLst/>
            <a:cxnLst/>
            <a:rect l="l" t="t" r="r" b="b"/>
            <a:pathLst>
              <a:path w="66675" h="335279">
                <a:moveTo>
                  <a:pt x="57150" y="0"/>
                </a:moveTo>
                <a:lnTo>
                  <a:pt x="9651" y="0"/>
                </a:lnTo>
                <a:lnTo>
                  <a:pt x="5714" y="1142"/>
                </a:lnTo>
                <a:lnTo>
                  <a:pt x="1270" y="5587"/>
                </a:lnTo>
                <a:lnTo>
                  <a:pt x="0" y="9651"/>
                </a:lnTo>
                <a:lnTo>
                  <a:pt x="0" y="326008"/>
                </a:lnTo>
                <a:lnTo>
                  <a:pt x="1143" y="330072"/>
                </a:lnTo>
                <a:lnTo>
                  <a:pt x="5461" y="334263"/>
                </a:lnTo>
                <a:lnTo>
                  <a:pt x="9398" y="335279"/>
                </a:lnTo>
                <a:lnTo>
                  <a:pt x="57276" y="335279"/>
                </a:lnTo>
                <a:lnTo>
                  <a:pt x="61213" y="334263"/>
                </a:lnTo>
                <a:lnTo>
                  <a:pt x="65531" y="330072"/>
                </a:lnTo>
                <a:lnTo>
                  <a:pt x="66548" y="326008"/>
                </a:lnTo>
                <a:lnTo>
                  <a:pt x="66548" y="9651"/>
                </a:lnTo>
                <a:lnTo>
                  <a:pt x="65405" y="5587"/>
                </a:lnTo>
                <a:lnTo>
                  <a:pt x="60960" y="1142"/>
                </a:lnTo>
                <a:lnTo>
                  <a:pt x="57150" y="0"/>
                </a:lnTo>
                <a:close/>
              </a:path>
            </a:pathLst>
          </a:custGeom>
          <a:solidFill>
            <a:srgbClr val="1D2134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612646" y="3257550"/>
            <a:ext cx="84581" cy="84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0" name="object 40"/>
          <p:cNvGrpSpPr/>
          <p:nvPr/>
        </p:nvGrpSpPr>
        <p:grpSpPr>
          <a:xfrm>
            <a:off x="1770126" y="3408934"/>
            <a:ext cx="916305" cy="352425"/>
            <a:chOff x="1770126" y="3408934"/>
            <a:chExt cx="916305" cy="352425"/>
          </a:xfrm>
        </p:grpSpPr>
        <p:sp>
          <p:nvSpPr>
            <p:cNvPr id="41" name="object 41"/>
            <p:cNvSpPr/>
            <p:nvPr/>
          </p:nvSpPr>
          <p:spPr>
            <a:xfrm>
              <a:off x="1770126" y="3408934"/>
              <a:ext cx="333375" cy="351155"/>
            </a:xfrm>
            <a:custGeom>
              <a:avLst/>
              <a:gdLst/>
              <a:ahLst/>
              <a:cxnLst/>
              <a:rect l="l" t="t" r="r" b="b"/>
              <a:pathLst>
                <a:path w="333375" h="351154">
                  <a:moveTo>
                    <a:pt x="333375" y="175006"/>
                  </a:moveTo>
                  <a:lnTo>
                    <a:pt x="330708" y="141605"/>
                  </a:lnTo>
                  <a:lnTo>
                    <a:pt x="70866" y="141605"/>
                  </a:lnTo>
                  <a:lnTo>
                    <a:pt x="76708" y="122186"/>
                  </a:lnTo>
                  <a:lnTo>
                    <a:pt x="106172" y="78105"/>
                  </a:lnTo>
                  <a:lnTo>
                    <a:pt x="150876" y="57531"/>
                  </a:lnTo>
                  <a:lnTo>
                    <a:pt x="168529" y="56134"/>
                  </a:lnTo>
                  <a:lnTo>
                    <a:pt x="293116" y="56134"/>
                  </a:lnTo>
                  <a:lnTo>
                    <a:pt x="287020" y="48260"/>
                  </a:lnTo>
                  <a:lnTo>
                    <a:pt x="262255" y="27178"/>
                  </a:lnTo>
                  <a:lnTo>
                    <a:pt x="234315" y="12065"/>
                  </a:lnTo>
                  <a:lnTo>
                    <a:pt x="203327" y="3048"/>
                  </a:lnTo>
                  <a:lnTo>
                    <a:pt x="169164" y="0"/>
                  </a:lnTo>
                  <a:lnTo>
                    <a:pt x="102997" y="12573"/>
                  </a:lnTo>
                  <a:lnTo>
                    <a:pt x="48514" y="50038"/>
                  </a:lnTo>
                  <a:lnTo>
                    <a:pt x="12192" y="106807"/>
                  </a:lnTo>
                  <a:lnTo>
                    <a:pt x="0" y="176923"/>
                  </a:lnTo>
                  <a:lnTo>
                    <a:pt x="3048" y="212979"/>
                  </a:lnTo>
                  <a:lnTo>
                    <a:pt x="27432" y="275336"/>
                  </a:lnTo>
                  <a:lnTo>
                    <a:pt x="74803" y="323215"/>
                  </a:lnTo>
                  <a:lnTo>
                    <a:pt x="137287" y="347980"/>
                  </a:lnTo>
                  <a:lnTo>
                    <a:pt x="173863" y="351028"/>
                  </a:lnTo>
                  <a:lnTo>
                    <a:pt x="200279" y="349758"/>
                  </a:lnTo>
                  <a:lnTo>
                    <a:pt x="248412" y="339598"/>
                  </a:lnTo>
                  <a:lnTo>
                    <a:pt x="288417" y="321056"/>
                  </a:lnTo>
                  <a:lnTo>
                    <a:pt x="313817" y="300228"/>
                  </a:lnTo>
                  <a:lnTo>
                    <a:pt x="313817" y="295275"/>
                  </a:lnTo>
                  <a:lnTo>
                    <a:pt x="292989" y="258953"/>
                  </a:lnTo>
                  <a:lnTo>
                    <a:pt x="266573" y="266827"/>
                  </a:lnTo>
                  <a:lnTo>
                    <a:pt x="259207" y="271272"/>
                  </a:lnTo>
                  <a:lnTo>
                    <a:pt x="216535" y="287401"/>
                  </a:lnTo>
                  <a:lnTo>
                    <a:pt x="178943" y="291846"/>
                  </a:lnTo>
                  <a:lnTo>
                    <a:pt x="156845" y="290195"/>
                  </a:lnTo>
                  <a:lnTo>
                    <a:pt x="118872" y="276479"/>
                  </a:lnTo>
                  <a:lnTo>
                    <a:pt x="89408" y="249555"/>
                  </a:lnTo>
                  <a:lnTo>
                    <a:pt x="72390" y="213741"/>
                  </a:lnTo>
                  <a:lnTo>
                    <a:pt x="68834" y="192659"/>
                  </a:lnTo>
                  <a:lnTo>
                    <a:pt x="326009" y="192659"/>
                  </a:lnTo>
                  <a:lnTo>
                    <a:pt x="328930" y="191770"/>
                  </a:lnTo>
                  <a:lnTo>
                    <a:pt x="332486" y="188214"/>
                  </a:lnTo>
                  <a:lnTo>
                    <a:pt x="333375" y="183134"/>
                  </a:lnTo>
                  <a:lnTo>
                    <a:pt x="333375" y="175006"/>
                  </a:lnTo>
                  <a:close/>
                </a:path>
              </a:pathLst>
            </a:custGeom>
            <a:solidFill>
              <a:srgbClr val="1D213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42"/>
            <p:cNvSpPr/>
            <p:nvPr/>
          </p:nvSpPr>
          <p:spPr>
            <a:xfrm>
              <a:off x="1938655" y="3465068"/>
              <a:ext cx="162178" cy="854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43"/>
            <p:cNvSpPr/>
            <p:nvPr/>
          </p:nvSpPr>
          <p:spPr>
            <a:xfrm>
              <a:off x="2139696" y="3416935"/>
              <a:ext cx="231775" cy="344805"/>
            </a:xfrm>
            <a:custGeom>
              <a:avLst/>
              <a:gdLst/>
              <a:ahLst/>
              <a:cxnLst/>
              <a:rect l="l" t="t" r="r" b="b"/>
              <a:pathLst>
                <a:path w="231775" h="344804">
                  <a:moveTo>
                    <a:pt x="59055" y="0"/>
                  </a:moveTo>
                  <a:lnTo>
                    <a:pt x="4445" y="0"/>
                  </a:lnTo>
                  <a:lnTo>
                    <a:pt x="0" y="2793"/>
                  </a:lnTo>
                  <a:lnTo>
                    <a:pt x="0" y="11049"/>
                  </a:lnTo>
                  <a:lnTo>
                    <a:pt x="1143" y="14477"/>
                  </a:lnTo>
                  <a:lnTo>
                    <a:pt x="3429" y="18668"/>
                  </a:lnTo>
                  <a:lnTo>
                    <a:pt x="138684" y="314325"/>
                  </a:lnTo>
                  <a:lnTo>
                    <a:pt x="159004" y="344296"/>
                  </a:lnTo>
                  <a:lnTo>
                    <a:pt x="166751" y="344296"/>
                  </a:lnTo>
                  <a:lnTo>
                    <a:pt x="231394" y="222376"/>
                  </a:lnTo>
                  <a:lnTo>
                    <a:pt x="168275" y="222376"/>
                  </a:lnTo>
                  <a:lnTo>
                    <a:pt x="77470" y="18414"/>
                  </a:lnTo>
                  <a:lnTo>
                    <a:pt x="73406" y="9778"/>
                  </a:lnTo>
                  <a:lnTo>
                    <a:pt x="69723" y="4444"/>
                  </a:lnTo>
                  <a:lnTo>
                    <a:pt x="63500" y="888"/>
                  </a:lnTo>
                  <a:lnTo>
                    <a:pt x="59055" y="0"/>
                  </a:lnTo>
                  <a:close/>
                </a:path>
              </a:pathLst>
            </a:custGeom>
            <a:solidFill>
              <a:srgbClr val="1D213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2307971" y="3416935"/>
              <a:ext cx="377952" cy="34429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5" name="object 45"/>
          <p:cNvSpPr/>
          <p:nvPr/>
        </p:nvSpPr>
        <p:spPr>
          <a:xfrm>
            <a:off x="4210050" y="190500"/>
            <a:ext cx="7762875" cy="6067425"/>
          </a:xfrm>
          <a:custGeom>
            <a:avLst/>
            <a:gdLst/>
            <a:ahLst/>
            <a:cxnLst/>
            <a:rect l="l" t="t" r="r" b="b"/>
            <a:pathLst>
              <a:path w="7762875" h="6067425">
                <a:moveTo>
                  <a:pt x="7762875" y="0"/>
                </a:moveTo>
                <a:lnTo>
                  <a:pt x="0" y="0"/>
                </a:lnTo>
                <a:lnTo>
                  <a:pt x="0" y="6067425"/>
                </a:lnTo>
                <a:lnTo>
                  <a:pt x="7762875" y="6067425"/>
                </a:lnTo>
                <a:lnTo>
                  <a:pt x="7762875" y="0"/>
                </a:lnTo>
                <a:close/>
              </a:path>
            </a:pathLst>
          </a:custGeom>
          <a:solidFill>
            <a:srgbClr val="E1E8E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195826" y="166751"/>
            <a:ext cx="7810500" cy="0"/>
          </a:xfrm>
          <a:custGeom>
            <a:avLst/>
            <a:gdLst/>
            <a:ahLst/>
            <a:cxnLst/>
            <a:rect l="l" t="t" r="r" b="b"/>
            <a:pathLst>
              <a:path w="7810500">
                <a:moveTo>
                  <a:pt x="0" y="0"/>
                </a:moveTo>
                <a:lnTo>
                  <a:pt x="7810500" y="0"/>
                </a:lnTo>
              </a:path>
            </a:pathLst>
          </a:custGeom>
          <a:ln w="12700">
            <a:solidFill>
              <a:srgbClr val="6A2CB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4195826" y="3252851"/>
            <a:ext cx="7810500" cy="0"/>
          </a:xfrm>
          <a:custGeom>
            <a:avLst/>
            <a:gdLst/>
            <a:ahLst/>
            <a:cxnLst/>
            <a:rect l="l" t="t" r="r" b="b"/>
            <a:pathLst>
              <a:path w="7810500">
                <a:moveTo>
                  <a:pt x="0" y="0"/>
                </a:moveTo>
                <a:lnTo>
                  <a:pt x="7810500" y="0"/>
                </a:lnTo>
              </a:path>
            </a:pathLst>
          </a:custGeom>
          <a:ln w="12700">
            <a:solidFill>
              <a:srgbClr val="3D3DD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4289425" y="191706"/>
            <a:ext cx="7507605" cy="48425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ct val="91000"/>
              </a:lnSpc>
              <a:spcBef>
                <a:spcPts val="425"/>
              </a:spcBef>
              <a:tabLst>
                <a:tab pos="1584960" algn="l"/>
                <a:tab pos="5750560" algn="l"/>
              </a:tabLst>
            </a:pPr>
            <a:r>
              <a:rPr sz="3000" spc="-245" dirty="0">
                <a:latin typeface="Arial"/>
                <a:cs typeface="Arial"/>
              </a:rPr>
              <a:t>To </a:t>
            </a:r>
            <a:r>
              <a:rPr sz="3000" spc="-30" dirty="0">
                <a:latin typeface="Arial"/>
                <a:cs typeface="Arial"/>
              </a:rPr>
              <a:t>start </a:t>
            </a:r>
            <a:r>
              <a:rPr sz="3000" spc="-45" dirty="0">
                <a:latin typeface="Arial"/>
                <a:cs typeface="Arial"/>
              </a:rPr>
              <a:t>this </a:t>
            </a:r>
            <a:r>
              <a:rPr sz="3000" spc="50" dirty="0">
                <a:latin typeface="Arial"/>
                <a:cs typeface="Arial"/>
              </a:rPr>
              <a:t>projects, </a:t>
            </a:r>
            <a:r>
              <a:rPr sz="3000" spc="-45" dirty="0">
                <a:latin typeface="Arial"/>
                <a:cs typeface="Arial"/>
              </a:rPr>
              <a:t>users </a:t>
            </a:r>
            <a:r>
              <a:rPr sz="3000" spc="-50" dirty="0">
                <a:latin typeface="Arial"/>
                <a:cs typeface="Arial"/>
              </a:rPr>
              <a:t>have </a:t>
            </a:r>
            <a:r>
              <a:rPr sz="3000" spc="70" dirty="0">
                <a:latin typeface="Arial"/>
                <a:cs typeface="Arial"/>
              </a:rPr>
              <a:t>to </a:t>
            </a:r>
            <a:r>
              <a:rPr sz="3000" spc="-25" dirty="0">
                <a:latin typeface="Arial"/>
                <a:cs typeface="Arial"/>
              </a:rPr>
              <a:t>just </a:t>
            </a:r>
            <a:r>
              <a:rPr sz="3000" spc="10" dirty="0">
                <a:latin typeface="Arial"/>
                <a:cs typeface="Arial"/>
              </a:rPr>
              <a:t>run  the </a:t>
            </a:r>
            <a:r>
              <a:rPr sz="3000" spc="60" dirty="0">
                <a:latin typeface="Arial"/>
                <a:cs typeface="Arial"/>
              </a:rPr>
              <a:t>project </a:t>
            </a:r>
            <a:r>
              <a:rPr sz="3000" spc="10" dirty="0">
                <a:latin typeface="Arial"/>
                <a:cs typeface="Arial"/>
              </a:rPr>
              <a:t>and </a:t>
            </a:r>
            <a:r>
              <a:rPr sz="3000" spc="-25" dirty="0">
                <a:latin typeface="Arial"/>
                <a:cs typeface="Arial"/>
              </a:rPr>
              <a:t>its </a:t>
            </a:r>
            <a:r>
              <a:rPr sz="3000" spc="-50" dirty="0">
                <a:latin typeface="Arial"/>
                <a:cs typeface="Arial"/>
              </a:rPr>
              <a:t>user </a:t>
            </a:r>
            <a:r>
              <a:rPr sz="3000" spc="30" dirty="0">
                <a:latin typeface="Arial"/>
                <a:cs typeface="Arial"/>
              </a:rPr>
              <a:t>friendly </a:t>
            </a:r>
            <a:r>
              <a:rPr sz="3000" spc="35" dirty="0">
                <a:latin typeface="Arial"/>
                <a:cs typeface="Arial"/>
              </a:rPr>
              <a:t>menu </a:t>
            </a:r>
            <a:r>
              <a:rPr sz="3000" spc="45" dirty="0">
                <a:latin typeface="Arial"/>
                <a:cs typeface="Arial"/>
              </a:rPr>
              <a:t>items  </a:t>
            </a:r>
            <a:r>
              <a:rPr sz="3000" spc="20" dirty="0">
                <a:latin typeface="Arial"/>
                <a:cs typeface="Arial"/>
              </a:rPr>
              <a:t>will</a:t>
            </a:r>
            <a:r>
              <a:rPr sz="3000" spc="310" dirty="0">
                <a:latin typeface="Arial"/>
                <a:cs typeface="Arial"/>
              </a:rPr>
              <a:t> </a:t>
            </a:r>
            <a:r>
              <a:rPr sz="3000" spc="10" dirty="0">
                <a:latin typeface="Arial"/>
                <a:cs typeface="Arial"/>
              </a:rPr>
              <a:t>help	</a:t>
            </a:r>
            <a:r>
              <a:rPr sz="3000" spc="95" dirty="0">
                <a:latin typeface="Arial"/>
                <a:cs typeface="Arial"/>
              </a:rPr>
              <a:t>both </a:t>
            </a:r>
            <a:r>
              <a:rPr sz="3000" spc="-25" dirty="0">
                <a:latin typeface="Arial"/>
                <a:cs typeface="Arial"/>
              </a:rPr>
              <a:t>its </a:t>
            </a:r>
            <a:r>
              <a:rPr sz="3000" spc="-15" dirty="0">
                <a:latin typeface="Arial"/>
                <a:cs typeface="Arial"/>
              </a:rPr>
              <a:t>customers </a:t>
            </a:r>
            <a:r>
              <a:rPr sz="3000" spc="10" dirty="0">
                <a:latin typeface="Arial"/>
                <a:cs typeface="Arial"/>
              </a:rPr>
              <a:t>and </a:t>
            </a:r>
            <a:r>
              <a:rPr sz="3000" spc="-20" dirty="0">
                <a:latin typeface="Arial"/>
                <a:cs typeface="Arial"/>
              </a:rPr>
              <a:t>agents </a:t>
            </a:r>
            <a:r>
              <a:rPr sz="3000" spc="65" dirty="0">
                <a:latin typeface="Arial"/>
                <a:cs typeface="Arial"/>
              </a:rPr>
              <a:t>to  </a:t>
            </a:r>
            <a:r>
              <a:rPr sz="3000" spc="10" dirty="0">
                <a:latin typeface="Arial"/>
                <a:cs typeface="Arial"/>
              </a:rPr>
              <a:t>handle </a:t>
            </a:r>
            <a:r>
              <a:rPr sz="3000" spc="-45" dirty="0">
                <a:latin typeface="Arial"/>
                <a:cs typeface="Arial"/>
              </a:rPr>
              <a:t>this </a:t>
            </a:r>
            <a:r>
              <a:rPr sz="3000" spc="-85" dirty="0">
                <a:latin typeface="Arial"/>
                <a:cs typeface="Arial"/>
              </a:rPr>
              <a:t>LIC </a:t>
            </a:r>
            <a:r>
              <a:rPr sz="3000" spc="-25" dirty="0">
                <a:latin typeface="Arial"/>
                <a:cs typeface="Arial"/>
              </a:rPr>
              <a:t>database </a:t>
            </a:r>
            <a:r>
              <a:rPr sz="3000" spc="45" dirty="0">
                <a:latin typeface="Arial"/>
                <a:cs typeface="Arial"/>
              </a:rPr>
              <a:t>management  </a:t>
            </a:r>
            <a:r>
              <a:rPr sz="3000" spc="-45" dirty="0">
                <a:latin typeface="Arial"/>
                <a:cs typeface="Arial"/>
              </a:rPr>
              <a:t>system </a:t>
            </a:r>
            <a:r>
              <a:rPr sz="3000" spc="-85" dirty="0">
                <a:latin typeface="Arial"/>
                <a:cs typeface="Arial"/>
              </a:rPr>
              <a:t>easily. </a:t>
            </a:r>
            <a:r>
              <a:rPr sz="3000" spc="40" dirty="0">
                <a:latin typeface="Arial"/>
                <a:cs typeface="Arial"/>
              </a:rPr>
              <a:t>Whenever </a:t>
            </a:r>
            <a:r>
              <a:rPr sz="3000" spc="15" dirty="0">
                <a:latin typeface="Arial"/>
                <a:cs typeface="Arial"/>
              </a:rPr>
              <a:t>you </a:t>
            </a:r>
            <a:r>
              <a:rPr sz="3000" spc="10" dirty="0">
                <a:latin typeface="Arial"/>
                <a:cs typeface="Arial"/>
              </a:rPr>
              <a:t>run the  </a:t>
            </a:r>
            <a:r>
              <a:rPr sz="3000" spc="50" dirty="0">
                <a:latin typeface="Arial"/>
                <a:cs typeface="Arial"/>
              </a:rPr>
              <a:t>program, </a:t>
            </a:r>
            <a:r>
              <a:rPr sz="3000" dirty="0">
                <a:latin typeface="Arial"/>
                <a:cs typeface="Arial"/>
              </a:rPr>
              <a:t>it </a:t>
            </a:r>
            <a:r>
              <a:rPr sz="3000" spc="20" dirty="0">
                <a:latin typeface="Arial"/>
                <a:cs typeface="Arial"/>
              </a:rPr>
              <a:t>will </a:t>
            </a:r>
            <a:r>
              <a:rPr sz="3000" spc="-30" dirty="0">
                <a:latin typeface="Arial"/>
                <a:cs typeface="Arial"/>
              </a:rPr>
              <a:t>start</a:t>
            </a:r>
            <a:r>
              <a:rPr sz="3000" spc="395" dirty="0">
                <a:latin typeface="Arial"/>
                <a:cs typeface="Arial"/>
              </a:rPr>
              <a:t> </a:t>
            </a:r>
            <a:r>
              <a:rPr sz="3000" spc="35" dirty="0">
                <a:latin typeface="Arial"/>
                <a:cs typeface="Arial"/>
              </a:rPr>
              <a:t>with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loading	</a:t>
            </a:r>
            <a:r>
              <a:rPr sz="3000" spc="-35" dirty="0">
                <a:latin typeface="Arial"/>
                <a:cs typeface="Arial"/>
              </a:rPr>
              <a:t>screen,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200" dirty="0">
              <a:latin typeface="Arial"/>
              <a:cs typeface="Arial"/>
            </a:endParaRPr>
          </a:p>
          <a:p>
            <a:pPr marL="12700" marR="459105">
              <a:lnSpc>
                <a:spcPct val="91100"/>
              </a:lnSpc>
              <a:tabLst>
                <a:tab pos="3338829" algn="l"/>
              </a:tabLst>
            </a:pPr>
            <a:r>
              <a:rPr sz="3000" spc="40" dirty="0">
                <a:latin typeface="Arial"/>
                <a:cs typeface="Arial"/>
              </a:rPr>
              <a:t>Whenever</a:t>
            </a:r>
            <a:r>
              <a:rPr sz="3000" spc="75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loading	</a:t>
            </a:r>
            <a:r>
              <a:rPr sz="3000" spc="45" dirty="0">
                <a:latin typeface="Arial"/>
                <a:cs typeface="Arial"/>
              </a:rPr>
              <a:t>completes, </a:t>
            </a:r>
            <a:r>
              <a:rPr sz="3000" spc="10" dirty="0">
                <a:latin typeface="Arial"/>
                <a:cs typeface="Arial"/>
              </a:rPr>
              <a:t>the </a:t>
            </a:r>
            <a:r>
              <a:rPr sz="3000" spc="-70" dirty="0">
                <a:latin typeface="Arial"/>
                <a:cs typeface="Arial"/>
              </a:rPr>
              <a:t>next  </a:t>
            </a:r>
            <a:r>
              <a:rPr sz="3000" spc="-25" dirty="0">
                <a:latin typeface="Arial"/>
                <a:cs typeface="Arial"/>
              </a:rPr>
              <a:t>screen </a:t>
            </a:r>
            <a:r>
              <a:rPr sz="3000" spc="20" dirty="0">
                <a:latin typeface="Arial"/>
                <a:cs typeface="Arial"/>
              </a:rPr>
              <a:t>will </a:t>
            </a:r>
            <a:r>
              <a:rPr sz="3000" spc="65" dirty="0">
                <a:latin typeface="Arial"/>
                <a:cs typeface="Arial"/>
              </a:rPr>
              <a:t>be </a:t>
            </a:r>
            <a:r>
              <a:rPr sz="3000" spc="10" dirty="0">
                <a:latin typeface="Arial"/>
                <a:cs typeface="Arial"/>
              </a:rPr>
              <a:t>the </a:t>
            </a:r>
            <a:r>
              <a:rPr sz="3000" spc="-85" dirty="0">
                <a:latin typeface="Arial"/>
                <a:cs typeface="Arial"/>
              </a:rPr>
              <a:t>LIC </a:t>
            </a:r>
            <a:r>
              <a:rPr sz="3000" spc="55" dirty="0">
                <a:latin typeface="Arial"/>
                <a:cs typeface="Arial"/>
              </a:rPr>
              <a:t>welcome </a:t>
            </a:r>
            <a:r>
              <a:rPr sz="3000" spc="-25" dirty="0">
                <a:latin typeface="Arial"/>
                <a:cs typeface="Arial"/>
              </a:rPr>
              <a:t>screen  </a:t>
            </a:r>
            <a:r>
              <a:rPr sz="3000" spc="30" dirty="0">
                <a:latin typeface="Arial"/>
                <a:cs typeface="Arial"/>
              </a:rPr>
              <a:t>where </a:t>
            </a:r>
            <a:r>
              <a:rPr sz="3000" spc="20" dirty="0">
                <a:latin typeface="Arial"/>
                <a:cs typeface="Arial"/>
              </a:rPr>
              <a:t>they </a:t>
            </a:r>
            <a:r>
              <a:rPr sz="3000" spc="-15" dirty="0">
                <a:latin typeface="Arial"/>
                <a:cs typeface="Arial"/>
              </a:rPr>
              <a:t>are </a:t>
            </a:r>
            <a:r>
              <a:rPr sz="3000" spc="20" dirty="0">
                <a:latin typeface="Arial"/>
                <a:cs typeface="Arial"/>
              </a:rPr>
              <a:t>given </a:t>
            </a:r>
            <a:r>
              <a:rPr sz="3000" spc="30" dirty="0">
                <a:latin typeface="Arial"/>
                <a:cs typeface="Arial"/>
              </a:rPr>
              <a:t>choice </a:t>
            </a:r>
            <a:r>
              <a:rPr sz="3000" spc="70" dirty="0">
                <a:latin typeface="Arial"/>
                <a:cs typeface="Arial"/>
              </a:rPr>
              <a:t>to </a:t>
            </a:r>
            <a:r>
              <a:rPr sz="3000" spc="-35" dirty="0">
                <a:latin typeface="Arial"/>
                <a:cs typeface="Arial"/>
              </a:rPr>
              <a:t>select </a:t>
            </a:r>
            <a:r>
              <a:rPr sz="3000" spc="10" dirty="0">
                <a:latin typeface="Arial"/>
                <a:cs typeface="Arial"/>
              </a:rPr>
              <a:t>the  </a:t>
            </a:r>
            <a:r>
              <a:rPr sz="3000" spc="45" dirty="0">
                <a:latin typeface="Arial"/>
                <a:cs typeface="Arial"/>
              </a:rPr>
              <a:t>correct </a:t>
            </a:r>
            <a:r>
              <a:rPr sz="3000" spc="25" dirty="0">
                <a:latin typeface="Arial"/>
                <a:cs typeface="Arial"/>
              </a:rPr>
              <a:t>options </a:t>
            </a:r>
            <a:r>
              <a:rPr sz="3000" spc="-85" dirty="0">
                <a:latin typeface="Arial"/>
                <a:cs typeface="Arial"/>
              </a:rPr>
              <a:t>as </a:t>
            </a:r>
            <a:r>
              <a:rPr sz="3000" spc="30" dirty="0">
                <a:latin typeface="Arial"/>
                <a:cs typeface="Arial"/>
              </a:rPr>
              <a:t>per </a:t>
            </a:r>
            <a:r>
              <a:rPr sz="3000" spc="15" dirty="0">
                <a:latin typeface="Arial"/>
                <a:cs typeface="Arial"/>
              </a:rPr>
              <a:t>their</a:t>
            </a:r>
            <a:r>
              <a:rPr sz="3000" spc="440" dirty="0">
                <a:latin typeface="Arial"/>
                <a:cs typeface="Arial"/>
              </a:rPr>
              <a:t> </a:t>
            </a:r>
            <a:r>
              <a:rPr sz="3000" spc="25" dirty="0">
                <a:latin typeface="Arial"/>
                <a:cs typeface="Arial"/>
              </a:rPr>
              <a:t>need.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234948"/>
            <a:ext cx="10506075" cy="378396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70"/>
              </a:spcBef>
              <a:tabLst>
                <a:tab pos="440690" algn="l"/>
                <a:tab pos="6799580" algn="l"/>
                <a:tab pos="8057515" algn="l"/>
              </a:tabLst>
            </a:pPr>
            <a:r>
              <a:rPr sz="2750" spc="-4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sz="2750" spc="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go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50" spc="7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750" spc="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select </a:t>
            </a:r>
            <a:r>
              <a:rPr sz="2750" spc="-30" dirty="0">
                <a:solidFill>
                  <a:srgbClr val="FFFFFF"/>
                </a:solidFill>
                <a:latin typeface="Arial"/>
                <a:cs typeface="Arial"/>
              </a:rPr>
              <a:t>its  </a:t>
            </a:r>
            <a:r>
              <a:rPr sz="2750" spc="130" dirty="0">
                <a:solidFill>
                  <a:srgbClr val="FFFFFF"/>
                </a:solidFill>
                <a:latin typeface="Arial"/>
                <a:cs typeface="Arial"/>
              </a:rPr>
              <a:t>option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sz="2750" spc="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750" spc="125" dirty="0">
                <a:solidFill>
                  <a:srgbClr val="FFFFFF"/>
                </a:solidFill>
                <a:latin typeface="Arial"/>
                <a:cs typeface="Arial"/>
              </a:rPr>
              <a:t>logged </a:t>
            </a:r>
            <a:r>
              <a:rPr sz="27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750" spc="-4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agent 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750" spc="-60" dirty="0">
                <a:solidFill>
                  <a:srgbClr val="FFFFFF"/>
                </a:solidFill>
                <a:latin typeface="Arial"/>
                <a:cs typeface="Arial"/>
              </a:rPr>
              <a:t>LIC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Database  </a:t>
            </a:r>
            <a:r>
              <a:rPr sz="2750" spc="-3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been </a:t>
            </a:r>
            <a:r>
              <a:rPr sz="2750" spc="114" dirty="0">
                <a:solidFill>
                  <a:srgbClr val="FFFFFF"/>
                </a:solidFill>
                <a:latin typeface="Arial"/>
                <a:cs typeface="Arial"/>
              </a:rPr>
              <a:t>provided 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750" spc="70" dirty="0">
                <a:solidFill>
                  <a:srgbClr val="FFFFFF"/>
                </a:solidFill>
                <a:latin typeface="Arial"/>
                <a:cs typeface="Arial"/>
              </a:rPr>
              <a:t>option.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These  </a:t>
            </a:r>
            <a:r>
              <a:rPr sz="2750" spc="75" dirty="0">
                <a:solidFill>
                  <a:srgbClr val="FFFFFF"/>
                </a:solidFill>
                <a:latin typeface="Arial"/>
                <a:cs typeface="Arial"/>
              </a:rPr>
              <a:t>options </a:t>
            </a:r>
            <a:r>
              <a:rPr sz="2750" spc="-1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entered </a:t>
            </a: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the current</a:t>
            </a:r>
            <a:r>
              <a:rPr sz="2750" spc="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cursor</a:t>
            </a:r>
            <a:r>
              <a:rPr sz="275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position	and 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750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which  </a:t>
            </a:r>
            <a:r>
              <a:rPr sz="2750" spc="-3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2750" spc="-10" dirty="0">
                <a:solidFill>
                  <a:srgbClr val="FFFFFF"/>
                </a:solidFill>
                <a:latin typeface="Arial"/>
                <a:cs typeface="Arial"/>
              </a:rPr>
              <a:t>screen </a:t>
            </a:r>
            <a:r>
              <a:rPr sz="275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750" spc="-25" dirty="0">
                <a:solidFill>
                  <a:srgbClr val="FFFFFF"/>
                </a:solidFill>
                <a:latin typeface="Arial"/>
                <a:cs typeface="Arial"/>
              </a:rPr>
              <a:t>appear, 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275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required </a:t>
            </a:r>
            <a:r>
              <a:rPr sz="2750" spc="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enter 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their  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id	</a:t>
            </a:r>
            <a:r>
              <a:rPr sz="2750" spc="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particular</a:t>
            </a:r>
            <a:r>
              <a:rPr sz="2750" spc="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70" dirty="0">
                <a:solidFill>
                  <a:srgbClr val="FFFFFF"/>
                </a:solidFill>
                <a:latin typeface="Arial"/>
                <a:cs typeface="Arial"/>
              </a:rPr>
              <a:t>account.</a:t>
            </a:r>
            <a:r>
              <a:rPr sz="275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30" dirty="0">
                <a:solidFill>
                  <a:srgbClr val="FFFFFF"/>
                </a:solidFill>
                <a:latin typeface="Arial"/>
                <a:cs typeface="Arial"/>
              </a:rPr>
              <a:t>Existing	</a:t>
            </a: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customers </a:t>
            </a:r>
            <a:r>
              <a:rPr sz="275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750" spc="7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750" spc="85" dirty="0">
                <a:solidFill>
                  <a:srgbClr val="FFFFFF"/>
                </a:solidFill>
                <a:latin typeface="Arial"/>
                <a:cs typeface="Arial"/>
              </a:rPr>
              <a:t>check 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policy </a:t>
            </a:r>
            <a:r>
              <a:rPr sz="2750" spc="3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750" spc="80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750" spc="120" dirty="0">
                <a:solidFill>
                  <a:srgbClr val="FFFFFF"/>
                </a:solidFill>
                <a:latin typeface="Arial"/>
                <a:cs typeface="Arial"/>
              </a:rPr>
              <a:t>made  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investment.</a:t>
            </a:r>
            <a:endParaRPr sz="2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73938"/>
            <a:ext cx="507301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300" dirty="0">
                <a:solidFill>
                  <a:srgbClr val="FFFFFF"/>
                </a:solidFill>
              </a:rPr>
              <a:t>Module</a:t>
            </a:r>
            <a:r>
              <a:rPr sz="4400" spc="-810" dirty="0">
                <a:solidFill>
                  <a:srgbClr val="FFFFFF"/>
                </a:solidFill>
              </a:rPr>
              <a:t> </a:t>
            </a:r>
            <a:r>
              <a:rPr sz="4400" spc="-340" dirty="0">
                <a:solidFill>
                  <a:srgbClr val="FFFFFF"/>
                </a:solidFill>
              </a:rPr>
              <a:t>description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355002"/>
            <a:ext cx="5622290" cy="420433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455"/>
              </a:spcBef>
              <a:buSzPct val="76363"/>
              <a:buAutoNum type="arabicPeriod"/>
              <a:tabLst>
                <a:tab pos="527050" algn="l"/>
                <a:tab pos="527685" algn="l"/>
              </a:tabLst>
            </a:pP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policies</a:t>
            </a:r>
            <a:endParaRPr sz="275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355"/>
              </a:spcBef>
              <a:buSzPct val="76363"/>
              <a:buAutoNum type="arabicPeriod"/>
              <a:tabLst>
                <a:tab pos="527050" algn="l"/>
                <a:tab pos="527685" algn="l"/>
              </a:tabLst>
            </a:pP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Exit</a:t>
            </a:r>
            <a:endParaRPr sz="2750" dirty="0">
              <a:latin typeface="Arial"/>
              <a:cs typeface="Arial"/>
            </a:endParaRPr>
          </a:p>
          <a:p>
            <a:pPr marL="613410" indent="-600710">
              <a:lnSpc>
                <a:spcPct val="100000"/>
              </a:lnSpc>
              <a:spcBef>
                <a:spcPts val="1430"/>
              </a:spcBef>
              <a:buSzPct val="76363"/>
              <a:buAutoNum type="arabicPeriod"/>
              <a:tabLst>
                <a:tab pos="612775" algn="l"/>
                <a:tab pos="613410" algn="l"/>
              </a:tabLst>
            </a:pPr>
            <a:r>
              <a:rPr sz="2750" spc="75" dirty="0">
                <a:solidFill>
                  <a:srgbClr val="FFFFFF"/>
                </a:solidFill>
                <a:latin typeface="Arial"/>
                <a:cs typeface="Arial"/>
              </a:rPr>
              <a:t>Agent</a:t>
            </a:r>
            <a:r>
              <a:rPr sz="275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Menu</a:t>
            </a:r>
            <a:endParaRPr sz="275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435"/>
              </a:spcBef>
              <a:buSzPct val="76363"/>
              <a:buAutoNum type="arabicPeriod"/>
              <a:tabLst>
                <a:tab pos="527050" algn="l"/>
                <a:tab pos="527685" algn="l"/>
              </a:tabLst>
            </a:pP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agent/ </a:t>
            </a:r>
            <a:r>
              <a:rPr sz="2750" spc="7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endParaRPr sz="275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355"/>
              </a:spcBef>
              <a:buSzPct val="76363"/>
              <a:buAutoNum type="arabicPeriod"/>
              <a:tabLst>
                <a:tab pos="527050" algn="l"/>
                <a:tab pos="527685" algn="l"/>
              </a:tabLst>
            </a:pPr>
            <a:r>
              <a:rPr sz="2750" spc="85" dirty="0">
                <a:solidFill>
                  <a:srgbClr val="FFFFFF"/>
                </a:solidFill>
                <a:latin typeface="Arial"/>
                <a:cs typeface="Arial"/>
              </a:rPr>
              <a:t>Old </a:t>
            </a:r>
            <a:r>
              <a:rPr sz="2750" spc="80" dirty="0">
                <a:solidFill>
                  <a:srgbClr val="FFFFFF"/>
                </a:solidFill>
                <a:latin typeface="Arial"/>
                <a:cs typeface="Arial"/>
              </a:rPr>
              <a:t>Agent/Customer</a:t>
            </a:r>
            <a:r>
              <a:rPr sz="2750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Detail</a:t>
            </a:r>
            <a:endParaRPr sz="2750" dirty="0">
              <a:latin typeface="Arial"/>
              <a:cs typeface="Arial"/>
            </a:endParaRPr>
          </a:p>
          <a:p>
            <a:pPr marL="603885" indent="-591185">
              <a:lnSpc>
                <a:spcPct val="100000"/>
              </a:lnSpc>
              <a:spcBef>
                <a:spcPts val="1430"/>
              </a:spcBef>
              <a:buSzPct val="76363"/>
              <a:buAutoNum type="arabicPeriod"/>
              <a:tabLst>
                <a:tab pos="603250" algn="l"/>
                <a:tab pos="603885" algn="l"/>
              </a:tabLst>
            </a:pPr>
            <a:r>
              <a:rPr sz="2750" spc="-114" dirty="0">
                <a:solidFill>
                  <a:srgbClr val="FFFFFF"/>
                </a:solidFill>
                <a:latin typeface="Arial"/>
                <a:cs typeface="Arial"/>
              </a:rPr>
              <a:t>Terms </a:t>
            </a:r>
            <a:r>
              <a:rPr sz="2750" spc="13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50" spc="114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r>
              <a:rPr sz="275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75" dirty="0">
                <a:solidFill>
                  <a:srgbClr val="FFFFFF"/>
                </a:solidFill>
                <a:latin typeface="Arial"/>
                <a:cs typeface="Arial"/>
              </a:rPr>
              <a:t>ForAgent</a:t>
            </a:r>
            <a:endParaRPr sz="2750" dirty="0">
              <a:latin typeface="Arial"/>
              <a:cs typeface="Arial"/>
            </a:endParaRPr>
          </a:p>
          <a:p>
            <a:pPr marL="565785" indent="-553085">
              <a:lnSpc>
                <a:spcPct val="100000"/>
              </a:lnSpc>
              <a:spcBef>
                <a:spcPts val="1435"/>
              </a:spcBef>
              <a:buAutoNum type="arabicPeriod"/>
              <a:tabLst>
                <a:tab pos="565150" algn="l"/>
                <a:tab pos="565785" algn="l"/>
              </a:tabLst>
            </a:pPr>
            <a:r>
              <a:rPr sz="2750" spc="-2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Feedback</a:t>
            </a:r>
            <a:r>
              <a:rPr sz="2750" spc="-5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endParaRPr sz="2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587" y="330771"/>
            <a:ext cx="25895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335" dirty="0">
                <a:solidFill>
                  <a:srgbClr val="403052"/>
                </a:solidFill>
              </a:rPr>
              <a:t>1.Policies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413827"/>
            <a:ext cx="10189845" cy="4979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25"/>
              </a:spcBef>
            </a:pPr>
            <a:r>
              <a:rPr sz="2750" b="1" spc="15" dirty="0">
                <a:solidFill>
                  <a:srgbClr val="403052"/>
                </a:solidFill>
                <a:latin typeface="Arial"/>
                <a:cs typeface="Arial"/>
              </a:rPr>
              <a:t>A</a:t>
            </a:r>
            <a:r>
              <a:rPr sz="2750" b="1" spc="-70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20" dirty="0">
                <a:solidFill>
                  <a:srgbClr val="403052"/>
                </a:solidFill>
                <a:latin typeface="Arial"/>
                <a:cs typeface="Arial"/>
              </a:rPr>
              <a:t>contract</a:t>
            </a:r>
            <a:r>
              <a:rPr sz="2750" b="1" spc="-35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85" dirty="0">
                <a:solidFill>
                  <a:srgbClr val="403052"/>
                </a:solidFill>
                <a:latin typeface="Arial"/>
                <a:cs typeface="Arial"/>
              </a:rPr>
              <a:t>provided</a:t>
            </a:r>
            <a:r>
              <a:rPr sz="2750" b="1" spc="-125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60" dirty="0">
                <a:solidFill>
                  <a:srgbClr val="403052"/>
                </a:solidFill>
                <a:latin typeface="Arial"/>
                <a:cs typeface="Arial"/>
              </a:rPr>
              <a:t>for</a:t>
            </a:r>
            <a:r>
              <a:rPr sz="2750" b="1" spc="-40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60" dirty="0">
                <a:solidFill>
                  <a:srgbClr val="403052"/>
                </a:solidFill>
                <a:latin typeface="Arial"/>
                <a:cs typeface="Arial"/>
              </a:rPr>
              <a:t>the</a:t>
            </a:r>
            <a:r>
              <a:rPr sz="2750" b="1" spc="254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90" dirty="0">
                <a:solidFill>
                  <a:srgbClr val="403052"/>
                </a:solidFill>
                <a:latin typeface="Arial"/>
                <a:cs typeface="Arial"/>
              </a:rPr>
              <a:t>payment</a:t>
            </a:r>
            <a:r>
              <a:rPr sz="2750" b="1" spc="-30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60" dirty="0">
                <a:solidFill>
                  <a:srgbClr val="403052"/>
                </a:solidFill>
                <a:latin typeface="Arial"/>
                <a:cs typeface="Arial"/>
              </a:rPr>
              <a:t>of</a:t>
            </a:r>
            <a:r>
              <a:rPr sz="2750" b="1" spc="35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10" dirty="0">
                <a:solidFill>
                  <a:srgbClr val="403052"/>
                </a:solidFill>
                <a:latin typeface="Arial"/>
                <a:cs typeface="Arial"/>
              </a:rPr>
              <a:t>a</a:t>
            </a:r>
            <a:r>
              <a:rPr sz="2750" b="1" spc="95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35" dirty="0">
                <a:solidFill>
                  <a:srgbClr val="403052"/>
                </a:solidFill>
                <a:latin typeface="Arial"/>
                <a:cs typeface="Arial"/>
              </a:rPr>
              <a:t>sum</a:t>
            </a:r>
            <a:r>
              <a:rPr sz="2750" b="1" spc="-300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60" dirty="0">
                <a:solidFill>
                  <a:srgbClr val="403052"/>
                </a:solidFill>
                <a:latin typeface="Arial"/>
                <a:cs typeface="Arial"/>
              </a:rPr>
              <a:t>of</a:t>
            </a:r>
            <a:r>
              <a:rPr sz="2750" b="1" spc="40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90" dirty="0">
                <a:solidFill>
                  <a:srgbClr val="403052"/>
                </a:solidFill>
                <a:latin typeface="Arial"/>
                <a:cs typeface="Arial"/>
              </a:rPr>
              <a:t>money</a:t>
            </a:r>
            <a:endParaRPr sz="2750" dirty="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  <a:spcBef>
                <a:spcPts val="30"/>
              </a:spcBef>
              <a:tabLst>
                <a:tab pos="584200" algn="l"/>
                <a:tab pos="784225" algn="l"/>
                <a:tab pos="1518285" algn="l"/>
                <a:tab pos="8105140" algn="l"/>
              </a:tabLst>
            </a:pPr>
            <a:r>
              <a:rPr sz="2750" b="1" spc="35" dirty="0">
                <a:solidFill>
                  <a:srgbClr val="403052"/>
                </a:solidFill>
                <a:latin typeface="Arial"/>
                <a:cs typeface="Arial"/>
              </a:rPr>
              <a:t>to	</a:t>
            </a:r>
            <a:r>
              <a:rPr sz="2750" b="1" spc="60" dirty="0">
                <a:solidFill>
                  <a:srgbClr val="403052"/>
                </a:solidFill>
                <a:latin typeface="Arial"/>
                <a:cs typeface="Arial"/>
              </a:rPr>
              <a:t>the </a:t>
            </a:r>
            <a:r>
              <a:rPr sz="2750" b="1" spc="25" dirty="0">
                <a:solidFill>
                  <a:srgbClr val="403052"/>
                </a:solidFill>
                <a:latin typeface="Arial"/>
                <a:cs typeface="Arial"/>
              </a:rPr>
              <a:t>person </a:t>
            </a:r>
            <a:r>
              <a:rPr sz="2750" b="1" spc="5" dirty="0">
                <a:solidFill>
                  <a:srgbClr val="403052"/>
                </a:solidFill>
                <a:latin typeface="Arial"/>
                <a:cs typeface="Arial"/>
              </a:rPr>
              <a:t>assured </a:t>
            </a:r>
            <a:r>
              <a:rPr sz="2750" b="1" spc="25" dirty="0">
                <a:solidFill>
                  <a:srgbClr val="403052"/>
                </a:solidFill>
                <a:latin typeface="Arial"/>
                <a:cs typeface="Arial"/>
              </a:rPr>
              <a:t>or </a:t>
            </a:r>
            <a:r>
              <a:rPr sz="2750" b="1" spc="65" dirty="0">
                <a:solidFill>
                  <a:srgbClr val="403052"/>
                </a:solidFill>
                <a:latin typeface="Arial"/>
                <a:cs typeface="Arial"/>
              </a:rPr>
              <a:t>failing </a:t>
            </a:r>
            <a:r>
              <a:rPr sz="2750" b="1" spc="70" dirty="0">
                <a:solidFill>
                  <a:srgbClr val="403052"/>
                </a:solidFill>
                <a:latin typeface="Arial"/>
                <a:cs typeface="Arial"/>
              </a:rPr>
              <a:t>him, </a:t>
            </a:r>
            <a:r>
              <a:rPr sz="2750" b="1" spc="35" dirty="0">
                <a:solidFill>
                  <a:srgbClr val="403052"/>
                </a:solidFill>
                <a:latin typeface="Arial"/>
                <a:cs typeface="Arial"/>
              </a:rPr>
              <a:t>to </a:t>
            </a:r>
            <a:r>
              <a:rPr sz="2750" b="1" spc="60" dirty="0">
                <a:solidFill>
                  <a:srgbClr val="403052"/>
                </a:solidFill>
                <a:latin typeface="Arial"/>
                <a:cs typeface="Arial"/>
              </a:rPr>
              <a:t>the </a:t>
            </a:r>
            <a:r>
              <a:rPr sz="2750" b="1" spc="25" dirty="0">
                <a:solidFill>
                  <a:srgbClr val="403052"/>
                </a:solidFill>
                <a:latin typeface="Arial"/>
                <a:cs typeface="Arial"/>
              </a:rPr>
              <a:t>person </a:t>
            </a:r>
            <a:r>
              <a:rPr sz="2750" b="1" spc="70" dirty="0">
                <a:solidFill>
                  <a:srgbClr val="403052"/>
                </a:solidFill>
                <a:latin typeface="Arial"/>
                <a:cs typeface="Arial"/>
              </a:rPr>
              <a:t>entitled  </a:t>
            </a:r>
            <a:r>
              <a:rPr sz="2750" b="1" spc="35" dirty="0">
                <a:solidFill>
                  <a:srgbClr val="403052"/>
                </a:solidFill>
                <a:latin typeface="Arial"/>
                <a:cs typeface="Arial"/>
              </a:rPr>
              <a:t>to	</a:t>
            </a:r>
            <a:r>
              <a:rPr sz="2750" b="1" spc="70" dirty="0">
                <a:solidFill>
                  <a:srgbClr val="403052"/>
                </a:solidFill>
                <a:latin typeface="Arial"/>
                <a:cs typeface="Arial"/>
              </a:rPr>
              <a:t>receive</a:t>
            </a:r>
            <a:r>
              <a:rPr sz="2750" b="1" spc="-275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60" dirty="0">
                <a:solidFill>
                  <a:srgbClr val="403052"/>
                </a:solidFill>
                <a:latin typeface="Arial"/>
                <a:cs typeface="Arial"/>
              </a:rPr>
              <a:t>the</a:t>
            </a:r>
            <a:r>
              <a:rPr sz="2750" b="1" spc="95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30" dirty="0">
                <a:solidFill>
                  <a:srgbClr val="403052"/>
                </a:solidFill>
                <a:latin typeface="Arial"/>
                <a:cs typeface="Arial"/>
              </a:rPr>
              <a:t>same,</a:t>
            </a:r>
            <a:r>
              <a:rPr sz="2750" b="1" spc="-105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30" dirty="0">
                <a:solidFill>
                  <a:srgbClr val="403052"/>
                </a:solidFill>
                <a:latin typeface="Arial"/>
                <a:cs typeface="Arial"/>
              </a:rPr>
              <a:t>on</a:t>
            </a:r>
            <a:r>
              <a:rPr sz="2750" b="1" spc="-65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60" dirty="0">
                <a:solidFill>
                  <a:srgbClr val="403052"/>
                </a:solidFill>
                <a:latin typeface="Arial"/>
                <a:cs typeface="Arial"/>
              </a:rPr>
              <a:t>the</a:t>
            </a:r>
            <a:r>
              <a:rPr sz="2750" b="1" spc="95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90" dirty="0">
                <a:solidFill>
                  <a:srgbClr val="403052"/>
                </a:solidFill>
                <a:latin typeface="Arial"/>
                <a:cs typeface="Arial"/>
              </a:rPr>
              <a:t>happening</a:t>
            </a:r>
            <a:r>
              <a:rPr sz="2750" b="1" spc="30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60" dirty="0">
                <a:solidFill>
                  <a:srgbClr val="403052"/>
                </a:solidFill>
                <a:latin typeface="Arial"/>
                <a:cs typeface="Arial"/>
              </a:rPr>
              <a:t>of</a:t>
            </a:r>
            <a:r>
              <a:rPr sz="2750" b="1" spc="-190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65" dirty="0">
                <a:solidFill>
                  <a:srgbClr val="403052"/>
                </a:solidFill>
                <a:latin typeface="Arial"/>
                <a:cs typeface="Arial"/>
              </a:rPr>
              <a:t>certain</a:t>
            </a:r>
            <a:r>
              <a:rPr sz="2750" b="1" spc="-50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65" dirty="0">
                <a:solidFill>
                  <a:srgbClr val="403052"/>
                </a:solidFill>
                <a:latin typeface="Arial"/>
                <a:cs typeface="Arial"/>
              </a:rPr>
              <a:t>event</a:t>
            </a:r>
            <a:r>
              <a:rPr sz="2750" b="1" spc="-105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60" dirty="0">
                <a:solidFill>
                  <a:srgbClr val="403052"/>
                </a:solidFill>
                <a:latin typeface="Arial"/>
                <a:cs typeface="Arial"/>
              </a:rPr>
              <a:t>for  </a:t>
            </a:r>
            <a:r>
              <a:rPr sz="2750" b="1" spc="65" dirty="0">
                <a:solidFill>
                  <a:srgbClr val="403052"/>
                </a:solidFill>
                <a:latin typeface="Arial"/>
                <a:cs typeface="Arial"/>
              </a:rPr>
              <a:t>the		</a:t>
            </a:r>
            <a:r>
              <a:rPr sz="2750" b="1" spc="20" dirty="0">
                <a:solidFill>
                  <a:srgbClr val="403052"/>
                </a:solidFill>
                <a:latin typeface="Arial"/>
                <a:cs typeface="Arial"/>
              </a:rPr>
              <a:t>consideration. </a:t>
            </a:r>
            <a:r>
              <a:rPr sz="2750" b="1" dirty="0">
                <a:solidFill>
                  <a:srgbClr val="403052"/>
                </a:solidFill>
                <a:latin typeface="Arial"/>
                <a:cs typeface="Arial"/>
              </a:rPr>
              <a:t>In </a:t>
            </a:r>
            <a:r>
              <a:rPr sz="2750" b="1" spc="30" dirty="0">
                <a:solidFill>
                  <a:srgbClr val="403052"/>
                </a:solidFill>
                <a:latin typeface="Arial"/>
                <a:cs typeface="Arial"/>
              </a:rPr>
              <a:t>our </a:t>
            </a:r>
            <a:r>
              <a:rPr sz="2750" b="1" spc="55" dirty="0">
                <a:solidFill>
                  <a:srgbClr val="403052"/>
                </a:solidFill>
                <a:latin typeface="Arial"/>
                <a:cs typeface="Arial"/>
              </a:rPr>
              <a:t>database </a:t>
            </a:r>
            <a:r>
              <a:rPr sz="2750" b="1" spc="70" dirty="0">
                <a:solidFill>
                  <a:srgbClr val="403052"/>
                </a:solidFill>
                <a:latin typeface="Arial"/>
                <a:cs typeface="Arial"/>
              </a:rPr>
              <a:t>there</a:t>
            </a:r>
            <a:r>
              <a:rPr sz="2750" b="1" spc="200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60" dirty="0">
                <a:solidFill>
                  <a:srgbClr val="403052"/>
                </a:solidFill>
                <a:latin typeface="Arial"/>
                <a:cs typeface="Arial"/>
              </a:rPr>
              <a:t>are</a:t>
            </a:r>
            <a:r>
              <a:rPr sz="2750" b="1" spc="35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15" dirty="0">
                <a:solidFill>
                  <a:srgbClr val="403052"/>
                </a:solidFill>
                <a:latin typeface="Arial"/>
                <a:cs typeface="Arial"/>
              </a:rPr>
              <a:t>5	</a:t>
            </a:r>
            <a:r>
              <a:rPr sz="2750" b="1" spc="65" dirty="0">
                <a:solidFill>
                  <a:srgbClr val="403052"/>
                </a:solidFill>
                <a:latin typeface="Arial"/>
                <a:cs typeface="Arial"/>
              </a:rPr>
              <a:t>types </a:t>
            </a:r>
            <a:r>
              <a:rPr sz="2750" b="1" spc="60" dirty="0">
                <a:solidFill>
                  <a:srgbClr val="403052"/>
                </a:solidFill>
                <a:latin typeface="Arial"/>
                <a:cs typeface="Arial"/>
              </a:rPr>
              <a:t>of  </a:t>
            </a:r>
            <a:r>
              <a:rPr sz="2750" b="1" spc="15" dirty="0">
                <a:solidFill>
                  <a:srgbClr val="403052"/>
                </a:solidFill>
                <a:latin typeface="Arial"/>
                <a:cs typeface="Arial"/>
              </a:rPr>
              <a:t>policies	</a:t>
            </a:r>
            <a:r>
              <a:rPr sz="2750" b="1" spc="70" dirty="0">
                <a:solidFill>
                  <a:srgbClr val="403052"/>
                </a:solidFill>
                <a:latin typeface="Arial"/>
                <a:cs typeface="Arial"/>
              </a:rPr>
              <a:t>available:</a:t>
            </a:r>
            <a:endParaRPr sz="2750" dirty="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1355"/>
              </a:spcBef>
              <a:buAutoNum type="arabicPeriod"/>
              <a:tabLst>
                <a:tab pos="432434" algn="l"/>
              </a:tabLst>
            </a:pPr>
            <a:r>
              <a:rPr sz="2750" b="1" spc="85" dirty="0">
                <a:solidFill>
                  <a:srgbClr val="403052"/>
                </a:solidFill>
                <a:latin typeface="Arial"/>
                <a:cs typeface="Arial"/>
              </a:rPr>
              <a:t>Endowment</a:t>
            </a:r>
            <a:r>
              <a:rPr sz="2750" b="1" spc="-190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15" dirty="0">
                <a:solidFill>
                  <a:srgbClr val="403052"/>
                </a:solidFill>
                <a:latin typeface="Arial"/>
                <a:cs typeface="Arial"/>
              </a:rPr>
              <a:t>Policy</a:t>
            </a:r>
            <a:endParaRPr sz="2750" dirty="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32434" algn="l"/>
              </a:tabLst>
            </a:pPr>
            <a:r>
              <a:rPr sz="2750" b="1" spc="140" dirty="0">
                <a:solidFill>
                  <a:srgbClr val="403052"/>
                </a:solidFill>
                <a:latin typeface="Arial"/>
                <a:cs typeface="Arial"/>
              </a:rPr>
              <a:t>Money</a:t>
            </a:r>
            <a:r>
              <a:rPr sz="2750" b="1" spc="-100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30" dirty="0">
                <a:solidFill>
                  <a:srgbClr val="403052"/>
                </a:solidFill>
                <a:latin typeface="Arial"/>
                <a:cs typeface="Arial"/>
              </a:rPr>
              <a:t>Back</a:t>
            </a:r>
            <a:r>
              <a:rPr sz="2750" b="1" spc="-450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15" dirty="0">
                <a:solidFill>
                  <a:srgbClr val="403052"/>
                </a:solidFill>
                <a:latin typeface="Arial"/>
                <a:cs typeface="Arial"/>
              </a:rPr>
              <a:t>Policy</a:t>
            </a:r>
            <a:endParaRPr sz="2750" dirty="0">
              <a:latin typeface="Arial"/>
              <a:cs typeface="Arial"/>
            </a:endParaRPr>
          </a:p>
          <a:p>
            <a:pPr marL="422275" indent="-410209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422909" algn="l"/>
              </a:tabLst>
            </a:pPr>
            <a:r>
              <a:rPr sz="2750" b="1" spc="75" dirty="0">
                <a:solidFill>
                  <a:srgbClr val="403052"/>
                </a:solidFill>
                <a:latin typeface="Arial"/>
                <a:cs typeface="Arial"/>
              </a:rPr>
              <a:t>Jeevan</a:t>
            </a:r>
            <a:r>
              <a:rPr sz="2750" b="1" spc="-204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15" dirty="0">
                <a:solidFill>
                  <a:srgbClr val="403052"/>
                </a:solidFill>
                <a:latin typeface="Arial"/>
                <a:cs typeface="Arial"/>
              </a:rPr>
              <a:t>kishore</a:t>
            </a:r>
            <a:endParaRPr sz="2750" dirty="0">
              <a:latin typeface="Arial"/>
              <a:cs typeface="Arial"/>
            </a:endParaRPr>
          </a:p>
          <a:p>
            <a:pPr marL="422275" indent="-410209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422909" algn="l"/>
              </a:tabLst>
            </a:pPr>
            <a:r>
              <a:rPr sz="2750" b="1" spc="75" dirty="0">
                <a:solidFill>
                  <a:srgbClr val="403052"/>
                </a:solidFill>
                <a:latin typeface="Arial"/>
                <a:cs typeface="Arial"/>
              </a:rPr>
              <a:t>Jeevan</a:t>
            </a:r>
            <a:r>
              <a:rPr sz="2750" b="1" spc="-350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90" dirty="0">
                <a:solidFill>
                  <a:srgbClr val="403052"/>
                </a:solidFill>
                <a:latin typeface="Arial"/>
                <a:cs typeface="Arial"/>
              </a:rPr>
              <a:t>Anand</a:t>
            </a:r>
            <a:endParaRPr sz="2750" dirty="0">
              <a:latin typeface="Arial"/>
              <a:cs typeface="Arial"/>
            </a:endParaRPr>
          </a:p>
          <a:p>
            <a:pPr marL="422275" indent="-410209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22909" algn="l"/>
              </a:tabLst>
            </a:pPr>
            <a:r>
              <a:rPr sz="2750" b="1" spc="75" dirty="0">
                <a:solidFill>
                  <a:srgbClr val="403052"/>
                </a:solidFill>
                <a:latin typeface="Arial"/>
                <a:cs typeface="Arial"/>
              </a:rPr>
              <a:t>Jeevan</a:t>
            </a:r>
            <a:r>
              <a:rPr sz="2750" b="1" spc="-200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2750" b="1" spc="25" dirty="0">
                <a:solidFill>
                  <a:srgbClr val="403052"/>
                </a:solidFill>
                <a:latin typeface="Arial"/>
                <a:cs typeface="Arial"/>
              </a:rPr>
              <a:t>Surabhi</a:t>
            </a:r>
            <a:endParaRPr sz="2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065" y="148526"/>
            <a:ext cx="216154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2-exit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722" y="1360487"/>
            <a:ext cx="10837545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  <a:tabLst>
                <a:tab pos="1725295" algn="l"/>
                <a:tab pos="8893175" algn="l"/>
              </a:tabLst>
            </a:pP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1D2134"/>
                </a:solidFill>
                <a:latin typeface="Arial"/>
                <a:cs typeface="Arial"/>
              </a:rPr>
              <a:t>Life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Insurance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Corporation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India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(LICI) offers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a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range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of </a:t>
            </a:r>
            <a:r>
              <a:rPr sz="2400" spc="15" dirty="0">
                <a:solidFill>
                  <a:srgbClr val="1D2134"/>
                </a:solidFill>
                <a:latin typeface="Arial"/>
                <a:cs typeface="Arial"/>
              </a:rPr>
              <a:t>life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insurance 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plans.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These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plans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come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a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range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of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policy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tenures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so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that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individuals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can 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choose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a </a:t>
            </a:r>
            <a:r>
              <a:rPr sz="2400" spc="-40" dirty="0">
                <a:solidFill>
                  <a:srgbClr val="1D2134"/>
                </a:solidFill>
                <a:latin typeface="Arial"/>
                <a:cs typeface="Arial"/>
              </a:rPr>
              <a:t>coverage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term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as </a:t>
            </a:r>
            <a:r>
              <a:rPr sz="2400" spc="-45" dirty="0">
                <a:solidFill>
                  <a:srgbClr val="1D2134"/>
                </a:solidFill>
                <a:latin typeface="Arial"/>
                <a:cs typeface="Arial"/>
              </a:rPr>
              <a:t>per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their requirement.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Once the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term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is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selected,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policy </a:t>
            </a:r>
            <a:r>
              <a:rPr sz="2400" spc="10" dirty="0">
                <a:solidFill>
                  <a:srgbClr val="1D2134"/>
                </a:solidFill>
                <a:latin typeface="Arial"/>
                <a:cs typeface="Arial"/>
              </a:rPr>
              <a:t>runs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chosen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term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providing  </a:t>
            </a:r>
            <a:r>
              <a:rPr sz="2400" spc="10" dirty="0">
                <a:solidFill>
                  <a:srgbClr val="1D2134"/>
                </a:solidFill>
                <a:latin typeface="Arial"/>
                <a:cs typeface="Arial"/>
              </a:rPr>
              <a:t>life</a:t>
            </a:r>
            <a:r>
              <a:rPr sz="2400" spc="-18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insurance</a:t>
            </a:r>
            <a:r>
              <a:rPr sz="2400" spc="3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1D2134"/>
                </a:solidFill>
                <a:latin typeface="Arial"/>
                <a:cs typeface="Arial"/>
              </a:rPr>
              <a:t>coverage.	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But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what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if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policyholder	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wants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close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LIC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policy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before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chosen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tenure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comes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an 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end?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it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be</a:t>
            </a:r>
            <a:r>
              <a:rPr sz="2400" spc="26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1D2134"/>
                </a:solidFill>
                <a:latin typeface="Arial"/>
                <a:cs typeface="Arial"/>
              </a:rPr>
              <a:t>done?</a:t>
            </a:r>
            <a:endParaRPr sz="2400" dirty="0">
              <a:latin typeface="Arial"/>
              <a:cs typeface="Arial"/>
            </a:endParaRPr>
          </a:p>
          <a:p>
            <a:pPr marL="12700" marR="296545">
              <a:lnSpc>
                <a:spcPts val="2860"/>
              </a:lnSpc>
              <a:spcBef>
                <a:spcPts val="155"/>
              </a:spcBef>
            </a:pP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Yes,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it is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possible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for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policyholders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close their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LIC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policy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before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term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is 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complete.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This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closing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is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called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surrendering.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Let’s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understand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meaning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of 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surrender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LIC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plans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and how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such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surrender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be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done</a:t>
            </a:r>
            <a:r>
              <a:rPr sz="2400" spc="25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–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722" y="1086738"/>
            <a:ext cx="10493375" cy="5515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0" dirty="0">
                <a:solidFill>
                  <a:srgbClr val="1D2134"/>
                </a:solidFill>
                <a:latin typeface="Arial"/>
                <a:cs typeface="Arial"/>
              </a:rPr>
              <a:t>What </a:t>
            </a:r>
            <a:r>
              <a:rPr sz="3950" spc="-20" dirty="0">
                <a:solidFill>
                  <a:srgbClr val="1D2134"/>
                </a:solidFill>
                <a:latin typeface="Arial"/>
                <a:cs typeface="Arial"/>
              </a:rPr>
              <a:t>is </a:t>
            </a:r>
            <a:r>
              <a:rPr sz="3950" spc="-25" dirty="0">
                <a:solidFill>
                  <a:srgbClr val="1D2134"/>
                </a:solidFill>
                <a:latin typeface="Arial"/>
                <a:cs typeface="Arial"/>
              </a:rPr>
              <a:t>exit </a:t>
            </a:r>
            <a:r>
              <a:rPr sz="3950" spc="-10" dirty="0">
                <a:solidFill>
                  <a:srgbClr val="1D2134"/>
                </a:solidFill>
                <a:latin typeface="Arial"/>
                <a:cs typeface="Arial"/>
              </a:rPr>
              <a:t>of </a:t>
            </a:r>
            <a:r>
              <a:rPr sz="3950" spc="15" dirty="0">
                <a:solidFill>
                  <a:srgbClr val="1D2134"/>
                </a:solidFill>
                <a:latin typeface="Arial"/>
                <a:cs typeface="Arial"/>
              </a:rPr>
              <a:t>a </a:t>
            </a:r>
            <a:r>
              <a:rPr sz="3950" spc="5" dirty="0">
                <a:solidFill>
                  <a:srgbClr val="1D2134"/>
                </a:solidFill>
                <a:latin typeface="Arial"/>
                <a:cs typeface="Arial"/>
              </a:rPr>
              <a:t>LIC</a:t>
            </a:r>
            <a:r>
              <a:rPr sz="3950" spc="484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3950" spc="-30" dirty="0">
                <a:solidFill>
                  <a:srgbClr val="1D2134"/>
                </a:solidFill>
                <a:latin typeface="Arial"/>
                <a:cs typeface="Arial"/>
              </a:rPr>
              <a:t>policy?</a:t>
            </a:r>
            <a:endParaRPr sz="3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 dirty="0">
              <a:latin typeface="Arial"/>
              <a:cs typeface="Arial"/>
            </a:endParaRPr>
          </a:p>
          <a:p>
            <a:pPr marL="12700" marR="5080">
              <a:lnSpc>
                <a:spcPct val="101400"/>
              </a:lnSpc>
              <a:spcBef>
                <a:spcPts val="5"/>
              </a:spcBef>
            </a:pPr>
            <a:r>
              <a:rPr sz="3950" spc="-20" dirty="0">
                <a:solidFill>
                  <a:srgbClr val="1D2134"/>
                </a:solidFill>
                <a:latin typeface="Arial"/>
                <a:cs typeface="Arial"/>
              </a:rPr>
              <a:t>Exit </a:t>
            </a:r>
            <a:r>
              <a:rPr sz="3950" spc="-10" dirty="0">
                <a:solidFill>
                  <a:srgbClr val="1D2134"/>
                </a:solidFill>
                <a:latin typeface="Arial"/>
                <a:cs typeface="Arial"/>
              </a:rPr>
              <a:t>of </a:t>
            </a:r>
            <a:r>
              <a:rPr sz="3950" spc="15" dirty="0">
                <a:solidFill>
                  <a:srgbClr val="1D2134"/>
                </a:solidFill>
                <a:latin typeface="Arial"/>
                <a:cs typeface="Arial"/>
              </a:rPr>
              <a:t>a </a:t>
            </a:r>
            <a:r>
              <a:rPr sz="3950" spc="5" dirty="0">
                <a:solidFill>
                  <a:srgbClr val="1D2134"/>
                </a:solidFill>
                <a:latin typeface="Arial"/>
                <a:cs typeface="Arial"/>
              </a:rPr>
              <a:t>LIC </a:t>
            </a:r>
            <a:r>
              <a:rPr sz="3950" spc="-20" dirty="0">
                <a:solidFill>
                  <a:srgbClr val="1D2134"/>
                </a:solidFill>
                <a:latin typeface="Arial"/>
                <a:cs typeface="Arial"/>
              </a:rPr>
              <a:t>policy </a:t>
            </a:r>
            <a:r>
              <a:rPr sz="3950" spc="-10" dirty="0">
                <a:solidFill>
                  <a:srgbClr val="1D2134"/>
                </a:solidFill>
                <a:latin typeface="Arial"/>
                <a:cs typeface="Arial"/>
              </a:rPr>
              <a:t>means </a:t>
            </a:r>
            <a:r>
              <a:rPr sz="3950" spc="-20" dirty="0">
                <a:solidFill>
                  <a:srgbClr val="1D2134"/>
                </a:solidFill>
                <a:latin typeface="Arial"/>
                <a:cs typeface="Arial"/>
              </a:rPr>
              <a:t>giving </a:t>
            </a:r>
            <a:r>
              <a:rPr sz="3950" spc="-45" dirty="0">
                <a:solidFill>
                  <a:srgbClr val="1D2134"/>
                </a:solidFill>
                <a:latin typeface="Arial"/>
                <a:cs typeface="Arial"/>
              </a:rPr>
              <a:t>up </a:t>
            </a:r>
            <a:r>
              <a:rPr sz="3950" spc="-2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3950" spc="-20" dirty="0">
                <a:solidFill>
                  <a:srgbClr val="1D2134"/>
                </a:solidFill>
                <a:latin typeface="Arial"/>
                <a:cs typeface="Arial"/>
              </a:rPr>
              <a:t>policy  </a:t>
            </a:r>
            <a:r>
              <a:rPr sz="3950" spc="-5" dirty="0">
                <a:solidFill>
                  <a:srgbClr val="1D2134"/>
                </a:solidFill>
                <a:latin typeface="Arial"/>
                <a:cs typeface="Arial"/>
              </a:rPr>
              <a:t>before </a:t>
            </a:r>
            <a:r>
              <a:rPr sz="3950" spc="-20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3950" spc="10" dirty="0">
                <a:solidFill>
                  <a:srgbClr val="1D2134"/>
                </a:solidFill>
                <a:latin typeface="Arial"/>
                <a:cs typeface="Arial"/>
              </a:rPr>
              <a:t>term </a:t>
            </a:r>
            <a:r>
              <a:rPr sz="3950" spc="-10" dirty="0">
                <a:solidFill>
                  <a:srgbClr val="1D2134"/>
                </a:solidFill>
                <a:latin typeface="Arial"/>
                <a:cs typeface="Arial"/>
              </a:rPr>
              <a:t>of </a:t>
            </a:r>
            <a:r>
              <a:rPr sz="3950" spc="-20" dirty="0">
                <a:solidFill>
                  <a:srgbClr val="1D2134"/>
                </a:solidFill>
                <a:latin typeface="Arial"/>
                <a:cs typeface="Arial"/>
              </a:rPr>
              <a:t>the policy is </a:t>
            </a:r>
            <a:r>
              <a:rPr sz="3950" spc="5" dirty="0">
                <a:solidFill>
                  <a:srgbClr val="1D2134"/>
                </a:solidFill>
                <a:latin typeface="Arial"/>
                <a:cs typeface="Arial"/>
              </a:rPr>
              <a:t>over. </a:t>
            </a:r>
            <a:r>
              <a:rPr sz="3950" spc="-10" dirty="0">
                <a:solidFill>
                  <a:srgbClr val="1D2134"/>
                </a:solidFill>
                <a:latin typeface="Arial"/>
                <a:cs typeface="Arial"/>
              </a:rPr>
              <a:t>The  </a:t>
            </a:r>
            <a:r>
              <a:rPr sz="3950" spc="-15" dirty="0">
                <a:solidFill>
                  <a:srgbClr val="1D2134"/>
                </a:solidFill>
                <a:latin typeface="Arial"/>
                <a:cs typeface="Arial"/>
              </a:rPr>
              <a:t>policyholder </a:t>
            </a:r>
            <a:r>
              <a:rPr sz="3950" spc="10" dirty="0">
                <a:solidFill>
                  <a:srgbClr val="1D2134"/>
                </a:solidFill>
                <a:latin typeface="Arial"/>
                <a:cs typeface="Arial"/>
              </a:rPr>
              <a:t>can </a:t>
            </a:r>
            <a:r>
              <a:rPr sz="3950" spc="-15" dirty="0">
                <a:solidFill>
                  <a:srgbClr val="1D2134"/>
                </a:solidFill>
                <a:latin typeface="Arial"/>
                <a:cs typeface="Arial"/>
              </a:rPr>
              <a:t>opt </a:t>
            </a:r>
            <a:r>
              <a:rPr sz="3950" spc="20" dirty="0">
                <a:solidFill>
                  <a:srgbClr val="1D2134"/>
                </a:solidFill>
                <a:latin typeface="Arial"/>
                <a:cs typeface="Arial"/>
              </a:rPr>
              <a:t>to </a:t>
            </a:r>
            <a:r>
              <a:rPr sz="3950" spc="-20" dirty="0">
                <a:solidFill>
                  <a:srgbClr val="1D2134"/>
                </a:solidFill>
                <a:latin typeface="Arial"/>
                <a:cs typeface="Arial"/>
              </a:rPr>
              <a:t>surrender the policy  </a:t>
            </a:r>
            <a:r>
              <a:rPr sz="3950" spc="-40" dirty="0">
                <a:solidFill>
                  <a:srgbClr val="1D2134"/>
                </a:solidFill>
                <a:latin typeface="Arial"/>
                <a:cs typeface="Arial"/>
              </a:rPr>
              <a:t>any </a:t>
            </a:r>
            <a:r>
              <a:rPr sz="3950" spc="15" dirty="0">
                <a:solidFill>
                  <a:srgbClr val="1D2134"/>
                </a:solidFill>
                <a:latin typeface="Arial"/>
                <a:cs typeface="Arial"/>
              </a:rPr>
              <a:t>time </a:t>
            </a:r>
            <a:r>
              <a:rPr sz="3950" spc="-25" dirty="0">
                <a:solidFill>
                  <a:srgbClr val="1D2134"/>
                </a:solidFill>
                <a:latin typeface="Arial"/>
                <a:cs typeface="Arial"/>
              </a:rPr>
              <a:t>that he/she </a:t>
            </a:r>
            <a:r>
              <a:rPr sz="3950" spc="-35" dirty="0">
                <a:solidFill>
                  <a:srgbClr val="1D2134"/>
                </a:solidFill>
                <a:latin typeface="Arial"/>
                <a:cs typeface="Arial"/>
              </a:rPr>
              <a:t>wants </a:t>
            </a:r>
            <a:r>
              <a:rPr sz="3950" dirty="0">
                <a:solidFill>
                  <a:srgbClr val="1D2134"/>
                </a:solidFill>
                <a:latin typeface="Arial"/>
                <a:cs typeface="Arial"/>
              </a:rPr>
              <a:t>to. </a:t>
            </a:r>
            <a:r>
              <a:rPr sz="3950" spc="10" dirty="0">
                <a:solidFill>
                  <a:srgbClr val="1D2134"/>
                </a:solidFill>
                <a:latin typeface="Arial"/>
                <a:cs typeface="Arial"/>
              </a:rPr>
              <a:t>When </a:t>
            </a:r>
            <a:r>
              <a:rPr sz="3950" spc="-2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3950" spc="-20" dirty="0">
                <a:solidFill>
                  <a:srgbClr val="1D2134"/>
                </a:solidFill>
                <a:latin typeface="Arial"/>
                <a:cs typeface="Arial"/>
              </a:rPr>
              <a:t>policy  is </a:t>
            </a:r>
            <a:r>
              <a:rPr sz="3950" spc="-10" dirty="0">
                <a:solidFill>
                  <a:srgbClr val="1D2134"/>
                </a:solidFill>
                <a:latin typeface="Arial"/>
                <a:cs typeface="Arial"/>
              </a:rPr>
              <a:t>surrendered, </a:t>
            </a:r>
            <a:r>
              <a:rPr sz="3950" spc="-20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3950" spc="-5" dirty="0">
                <a:solidFill>
                  <a:srgbClr val="1D2134"/>
                </a:solidFill>
                <a:latin typeface="Arial"/>
                <a:cs typeface="Arial"/>
              </a:rPr>
              <a:t>company </a:t>
            </a:r>
            <a:r>
              <a:rPr sz="3950" spc="-35" dirty="0">
                <a:solidFill>
                  <a:srgbClr val="1D2134"/>
                </a:solidFill>
                <a:latin typeface="Arial"/>
                <a:cs typeface="Arial"/>
              </a:rPr>
              <a:t>pays </a:t>
            </a:r>
            <a:r>
              <a:rPr sz="3950" spc="-20" dirty="0">
                <a:solidFill>
                  <a:srgbClr val="1D2134"/>
                </a:solidFill>
                <a:latin typeface="Arial"/>
                <a:cs typeface="Arial"/>
              </a:rPr>
              <a:t>the  surrender </a:t>
            </a:r>
            <a:r>
              <a:rPr sz="3950" spc="-25" dirty="0">
                <a:solidFill>
                  <a:srgbClr val="1D2134"/>
                </a:solidFill>
                <a:latin typeface="Arial"/>
                <a:cs typeface="Arial"/>
              </a:rPr>
              <a:t>value </a:t>
            </a:r>
            <a:r>
              <a:rPr sz="3950" spc="-40" dirty="0">
                <a:solidFill>
                  <a:srgbClr val="1D2134"/>
                </a:solidFill>
                <a:latin typeface="Arial"/>
                <a:cs typeface="Arial"/>
              </a:rPr>
              <a:t>and </a:t>
            </a:r>
            <a:r>
              <a:rPr sz="3950" spc="-20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3950" spc="10" dirty="0">
                <a:solidFill>
                  <a:srgbClr val="1D2134"/>
                </a:solidFill>
                <a:latin typeface="Arial"/>
                <a:cs typeface="Arial"/>
              </a:rPr>
              <a:t>coverage </a:t>
            </a:r>
            <a:r>
              <a:rPr sz="3950" spc="-20" dirty="0">
                <a:solidFill>
                  <a:srgbClr val="1D2134"/>
                </a:solidFill>
                <a:latin typeface="Arial"/>
                <a:cs typeface="Arial"/>
              </a:rPr>
              <a:t>is  </a:t>
            </a:r>
            <a:r>
              <a:rPr sz="3950" spc="-10" dirty="0">
                <a:solidFill>
                  <a:srgbClr val="1D2134"/>
                </a:solidFill>
                <a:latin typeface="Arial"/>
                <a:cs typeface="Arial"/>
              </a:rPr>
              <a:t>terminated.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065" y="148526"/>
            <a:ext cx="448881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Agent</a:t>
            </a:r>
            <a:r>
              <a:rPr spc="-60" dirty="0"/>
              <a:t> </a:t>
            </a:r>
            <a:r>
              <a:rPr spc="-5" dirty="0"/>
              <a:t>Menu</a:t>
            </a:r>
          </a:p>
        </p:txBody>
      </p:sp>
      <p:sp>
        <p:nvSpPr>
          <p:cNvPr id="3" name="object 3"/>
          <p:cNvSpPr/>
          <p:nvPr/>
        </p:nvSpPr>
        <p:spPr>
          <a:xfrm>
            <a:off x="9820275" y="3099435"/>
            <a:ext cx="1076325" cy="28575"/>
          </a:xfrm>
          <a:custGeom>
            <a:avLst/>
            <a:gdLst/>
            <a:ahLst/>
            <a:cxnLst/>
            <a:rect l="l" t="t" r="r" b="b"/>
            <a:pathLst>
              <a:path w="1076325" h="28575">
                <a:moveTo>
                  <a:pt x="1076325" y="0"/>
                </a:moveTo>
                <a:lnTo>
                  <a:pt x="0" y="0"/>
                </a:lnTo>
                <a:lnTo>
                  <a:pt x="0" y="28575"/>
                </a:lnTo>
                <a:lnTo>
                  <a:pt x="1076325" y="28575"/>
                </a:lnTo>
                <a:lnTo>
                  <a:pt x="107632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33374" y="3461384"/>
            <a:ext cx="895350" cy="28575"/>
          </a:xfrm>
          <a:custGeom>
            <a:avLst/>
            <a:gdLst/>
            <a:ahLst/>
            <a:cxnLst/>
            <a:rect l="l" t="t" r="r" b="b"/>
            <a:pathLst>
              <a:path w="895350" h="28575">
                <a:moveTo>
                  <a:pt x="895350" y="0"/>
                </a:moveTo>
                <a:lnTo>
                  <a:pt x="0" y="0"/>
                </a:lnTo>
                <a:lnTo>
                  <a:pt x="0" y="28575"/>
                </a:lnTo>
                <a:lnTo>
                  <a:pt x="895350" y="28575"/>
                </a:lnTo>
                <a:lnTo>
                  <a:pt x="89535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21017" y="1288478"/>
            <a:ext cx="10402570" cy="4426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  <a:tabLst>
                <a:tab pos="2320925" algn="l"/>
                <a:tab pos="9710420" algn="l"/>
              </a:tabLst>
            </a:pP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All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Agents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who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do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not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have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Password can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now contact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SDM 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Secretariat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of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their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Divisions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for the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passwords.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Agent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portal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is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available 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only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for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Agents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with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inforce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status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i.e.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where </a:t>
            </a:r>
            <a:r>
              <a:rPr sz="2400" spc="-55" dirty="0">
                <a:solidFill>
                  <a:srgbClr val="1D2134"/>
                </a:solidFill>
                <a:latin typeface="Arial"/>
                <a:cs typeface="Arial"/>
              </a:rPr>
              <a:t>exit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code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Agency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Master 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is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zero.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If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license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has </a:t>
            </a:r>
            <a:r>
              <a:rPr sz="2400" spc="-45" dirty="0">
                <a:solidFill>
                  <a:srgbClr val="1D2134"/>
                </a:solidFill>
                <a:latin typeface="Arial"/>
                <a:cs typeface="Arial"/>
              </a:rPr>
              <a:t>expired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or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Agent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has resigned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Portal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will 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not</a:t>
            </a:r>
            <a:r>
              <a:rPr sz="2400" spc="10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be</a:t>
            </a:r>
            <a:r>
              <a:rPr sz="2400" spc="105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spc="-40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available.	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The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Agent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portal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should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be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used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on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the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lines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of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Privacy 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Policy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mentioned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on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the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website and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if it is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found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that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the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portal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is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used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  <a:hlinkClick r:id="rId2"/>
              </a:rPr>
              <a:t>in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any other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manner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then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particular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login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will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be </a:t>
            </a:r>
            <a:r>
              <a:rPr sz="2400" spc="15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immediately</a:t>
            </a:r>
            <a:r>
              <a:rPr sz="2400" spc="16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disabled.	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For  some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portal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users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status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report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not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displayed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when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policy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no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is  </a:t>
            </a:r>
            <a:r>
              <a:rPr sz="2400" spc="-40" dirty="0">
                <a:solidFill>
                  <a:srgbClr val="1D2134"/>
                </a:solidFill>
                <a:latin typeface="Arial"/>
                <a:cs typeface="Arial"/>
              </a:rPr>
              <a:t>keyed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in.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This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happens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because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1D2134"/>
                </a:solidFill>
                <a:latin typeface="Arial"/>
                <a:cs typeface="Arial"/>
              </a:rPr>
              <a:t>popups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are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blocked.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You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can either  press </a:t>
            </a:r>
            <a:r>
              <a:rPr sz="2400" b="1" spc="-10" dirty="0">
                <a:solidFill>
                  <a:srgbClr val="1D2134"/>
                </a:solidFill>
                <a:latin typeface="Arial"/>
                <a:cs typeface="Arial"/>
              </a:rPr>
              <a:t>control </a:t>
            </a:r>
            <a:r>
              <a:rPr sz="2400" b="1" spc="10" dirty="0">
                <a:solidFill>
                  <a:srgbClr val="1D2134"/>
                </a:solidFill>
                <a:latin typeface="Arial"/>
                <a:cs typeface="Arial"/>
              </a:rPr>
              <a:t>key(Ctrl)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while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keying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Policy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no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or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follow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steps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to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allow  </a:t>
            </a:r>
            <a:r>
              <a:rPr sz="2400" spc="-40" dirty="0">
                <a:solidFill>
                  <a:srgbClr val="1D2134"/>
                </a:solidFill>
                <a:latin typeface="Arial"/>
                <a:cs typeface="Arial"/>
              </a:rPr>
              <a:t>popups </a:t>
            </a:r>
            <a:r>
              <a:rPr sz="2400" spc="10" dirty="0">
                <a:solidFill>
                  <a:srgbClr val="1D2134"/>
                </a:solidFill>
                <a:latin typeface="Arial"/>
                <a:cs typeface="Arial"/>
              </a:rPr>
              <a:t>from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site. The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status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report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is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available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only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for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policies 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belonging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that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particular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Agency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and not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for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all</a:t>
            </a:r>
            <a:r>
              <a:rPr sz="2400" spc="20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Policies.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737" y="708660"/>
            <a:ext cx="38411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32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Arial"/>
                <a:cs typeface="Arial"/>
              </a:rPr>
              <a:t>MEMBERS: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052" y="1585213"/>
            <a:ext cx="52419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sz="275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30" dirty="0">
                <a:solidFill>
                  <a:srgbClr val="FFFFFF"/>
                </a:solidFill>
                <a:latin typeface="Arial"/>
                <a:cs typeface="Arial"/>
              </a:rPr>
              <a:t>JAHNVI</a:t>
            </a:r>
            <a:r>
              <a:rPr sz="275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SINGH</a:t>
            </a:r>
            <a:r>
              <a:rPr sz="2750" spc="-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dirty="0">
                <a:solidFill>
                  <a:srgbClr val="FFFFFF"/>
                </a:solidFill>
                <a:latin typeface="Arial"/>
                <a:cs typeface="Arial"/>
              </a:rPr>
              <a:t>(19BCE10429)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052" y="2187193"/>
            <a:ext cx="460121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AKASH</a:t>
            </a:r>
            <a:r>
              <a:rPr sz="2750" spc="-5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RAI(19BCE10356)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052" y="2697225"/>
            <a:ext cx="4078604" cy="20383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475"/>
              </a:spcBef>
              <a:buSzPct val="90909"/>
              <a:buAutoNum type="arabicPeriod" startAt="3"/>
              <a:tabLst>
                <a:tab pos="278130" algn="l"/>
              </a:tabLst>
            </a:pP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SANSKAR</a:t>
            </a:r>
            <a:endParaRPr sz="2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CHAW</a:t>
            </a:r>
            <a:r>
              <a:rPr sz="2750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LA(19BCE10308)</a:t>
            </a:r>
            <a:endParaRPr sz="2750" dirty="0">
              <a:latin typeface="Arial"/>
              <a:cs typeface="Arial"/>
            </a:endParaRPr>
          </a:p>
          <a:p>
            <a:pPr marL="12700" marR="5080">
              <a:lnSpc>
                <a:spcPct val="111500"/>
              </a:lnSpc>
              <a:spcBef>
                <a:spcPts val="1125"/>
              </a:spcBef>
              <a:buSzPct val="90909"/>
              <a:buAutoNum type="arabicPeriod" startAt="4"/>
              <a:tabLst>
                <a:tab pos="289560" algn="l"/>
              </a:tabLst>
            </a:pPr>
            <a:r>
              <a:rPr sz="2750" spc="-114" dirty="0">
                <a:solidFill>
                  <a:srgbClr val="FFFFFF"/>
                </a:solidFill>
                <a:latin typeface="Arial"/>
                <a:cs typeface="Arial"/>
              </a:rPr>
              <a:t>TANAY  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50" spc="3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50" spc="-1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50" spc="-3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750" spc="-1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750" spc="-3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750" spc="-3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50" spc="-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50" spc="-3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750" spc="-30" dirty="0">
                <a:solidFill>
                  <a:srgbClr val="FFFFFF"/>
                </a:solidFill>
                <a:latin typeface="Arial"/>
                <a:cs typeface="Arial"/>
              </a:rPr>
              <a:t>91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7671" y="708660"/>
            <a:ext cx="33839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3200" b="1" spc="-5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Arial"/>
                <a:cs typeface="Arial"/>
              </a:rPr>
              <a:t>GUIDE: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7671" y="2194305"/>
            <a:ext cx="296354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25" dirty="0">
                <a:solidFill>
                  <a:srgbClr val="FFFFFF"/>
                </a:solidFill>
                <a:latin typeface="Arial"/>
                <a:cs typeface="Arial"/>
              </a:rPr>
              <a:t>DR. </a:t>
            </a:r>
            <a:r>
              <a:rPr sz="2750" spc="-55" dirty="0">
                <a:solidFill>
                  <a:srgbClr val="FFFFFF"/>
                </a:solidFill>
                <a:latin typeface="Arial"/>
                <a:cs typeface="Arial"/>
              </a:rPr>
              <a:t>VIKAS</a:t>
            </a:r>
            <a:r>
              <a:rPr sz="2750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70" dirty="0">
                <a:solidFill>
                  <a:srgbClr val="FFFFFF"/>
                </a:solidFill>
                <a:latin typeface="Arial"/>
                <a:cs typeface="Arial"/>
              </a:rPr>
              <a:t>PANTHI</a:t>
            </a:r>
            <a:endParaRPr sz="2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065" y="148526"/>
            <a:ext cx="273621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065" y="978217"/>
            <a:ext cx="3535679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dirty="0">
                <a:solidFill>
                  <a:srgbClr val="1D2134"/>
                </a:solidFill>
                <a:latin typeface="Arial Black"/>
                <a:cs typeface="Arial Black"/>
              </a:rPr>
              <a:t>Workflow</a:t>
            </a:r>
            <a:endParaRPr sz="54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6185" y="2612961"/>
            <a:ext cx="9583420" cy="295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Basically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workflow </a:t>
            </a:r>
            <a:r>
              <a:rPr sz="2400" spc="-45" dirty="0">
                <a:solidFill>
                  <a:srgbClr val="1D2134"/>
                </a:solidFill>
                <a:latin typeface="Arial"/>
                <a:cs typeface="Arial"/>
              </a:rPr>
              <a:t>depends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three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parameters-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 dirty="0">
              <a:latin typeface="Arial"/>
              <a:cs typeface="Arial"/>
            </a:endParaRPr>
          </a:p>
          <a:p>
            <a:pPr marL="288925" indent="-276860">
              <a:lnSpc>
                <a:spcPts val="2865"/>
              </a:lnSpc>
              <a:buSzPct val="95833"/>
              <a:buAutoNum type="arabicPlain"/>
              <a:tabLst>
                <a:tab pos="289560" algn="l"/>
              </a:tabLst>
            </a:pP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Input</a:t>
            </a:r>
            <a:endParaRPr sz="2400" dirty="0">
              <a:latin typeface="Arial"/>
              <a:cs typeface="Arial"/>
            </a:endParaRPr>
          </a:p>
          <a:p>
            <a:pPr marL="288925" indent="-276860">
              <a:lnSpc>
                <a:spcPts val="2865"/>
              </a:lnSpc>
              <a:buSzPct val="95833"/>
              <a:buAutoNum type="arabicPlain"/>
              <a:tabLst>
                <a:tab pos="289560" algn="l"/>
              </a:tabLst>
            </a:pP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Transformation</a:t>
            </a:r>
            <a:endParaRPr sz="2400" dirty="0">
              <a:latin typeface="Arial"/>
              <a:cs typeface="Arial"/>
            </a:endParaRPr>
          </a:p>
          <a:p>
            <a:pPr marL="288925" indent="-276860">
              <a:lnSpc>
                <a:spcPct val="100000"/>
              </a:lnSpc>
              <a:spcBef>
                <a:spcPts val="45"/>
              </a:spcBef>
              <a:buSzPct val="95833"/>
              <a:buAutoNum type="arabicPlain"/>
              <a:tabLst>
                <a:tab pos="289560" algn="l"/>
              </a:tabLst>
            </a:pP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Output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Arial"/>
              <a:cs typeface="Arial"/>
            </a:endParaRPr>
          </a:p>
          <a:p>
            <a:pPr marL="12700" marR="5080">
              <a:lnSpc>
                <a:spcPts val="2850"/>
              </a:lnSpc>
            </a:pP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Our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project </a:t>
            </a:r>
            <a:r>
              <a:rPr sz="2400" spc="-40" dirty="0">
                <a:solidFill>
                  <a:srgbClr val="1D2134"/>
                </a:solidFill>
                <a:latin typeface="Arial"/>
                <a:cs typeface="Arial"/>
              </a:rPr>
              <a:t>about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LIC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Database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management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system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helps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create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a 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simple workflow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development</a:t>
            </a:r>
            <a:r>
              <a:rPr sz="2400" spc="41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065" y="425386"/>
            <a:ext cx="462851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14955" algn="l"/>
              </a:tabLst>
            </a:pPr>
            <a:r>
              <a:rPr sz="3200" spc="10" dirty="0"/>
              <a:t>Overview</a:t>
            </a:r>
            <a:r>
              <a:rPr sz="3200" spc="-275" dirty="0"/>
              <a:t> </a:t>
            </a:r>
            <a:r>
              <a:rPr sz="2750" spc="20" dirty="0"/>
              <a:t>of	</a:t>
            </a:r>
            <a:r>
              <a:rPr sz="2750" spc="10" dirty="0"/>
              <a:t>Workflow</a:t>
            </a:r>
            <a:endParaRPr sz="2750" dirty="0"/>
          </a:p>
        </p:txBody>
      </p:sp>
      <p:sp>
        <p:nvSpPr>
          <p:cNvPr id="3" name="object 3"/>
          <p:cNvSpPr txBox="1"/>
          <p:nvPr/>
        </p:nvSpPr>
        <p:spPr>
          <a:xfrm>
            <a:off x="520065" y="997330"/>
            <a:ext cx="257238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25" dirty="0">
                <a:solidFill>
                  <a:srgbClr val="1D2134"/>
                </a:solidFill>
                <a:latin typeface="Arial Black"/>
                <a:cs typeface="Arial Black"/>
              </a:rPr>
              <a:t>Development</a:t>
            </a:r>
            <a:endParaRPr sz="275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6185" y="2612961"/>
            <a:ext cx="9527540" cy="33204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23825">
              <a:lnSpc>
                <a:spcPct val="101800"/>
              </a:lnSpc>
              <a:spcBef>
                <a:spcPts val="50"/>
              </a:spcBef>
              <a:buSzPct val="95833"/>
              <a:buAutoNum type="arabicPlain"/>
              <a:tabLst>
                <a:tab pos="289560" algn="l"/>
              </a:tabLst>
            </a:pP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Database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Server-A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relational </a:t>
            </a:r>
            <a:r>
              <a:rPr sz="2400" spc="-40" dirty="0">
                <a:solidFill>
                  <a:srgbClr val="1D2134"/>
                </a:solidFill>
                <a:latin typeface="Arial"/>
                <a:cs typeface="Arial"/>
              </a:rPr>
              <a:t>database provides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set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of data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that  workflow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policies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act</a:t>
            </a:r>
            <a:r>
              <a:rPr sz="2400" spc="-30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against.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D2134"/>
              </a:buClr>
              <a:buFont typeface="Arial"/>
              <a:buAutoNum type="arabicPlain"/>
            </a:pP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400"/>
              </a:lnSpc>
              <a:buSzPct val="95833"/>
              <a:buAutoNum type="arabicPlain"/>
              <a:tabLst>
                <a:tab pos="289560" algn="l"/>
              </a:tabLst>
            </a:pP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Client- </a:t>
            </a:r>
            <a:r>
              <a:rPr sz="2400" spc="10" dirty="0">
                <a:solidFill>
                  <a:srgbClr val="1D2134"/>
                </a:solidFill>
                <a:latin typeface="Arial"/>
                <a:cs typeface="Arial"/>
              </a:rPr>
              <a:t>Workflow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process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workflow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policies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are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administered 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through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administered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through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administration-Business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Process 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views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</a:t>
            </a:r>
            <a:r>
              <a:rPr sz="2400" spc="13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client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D2134"/>
              </a:buClr>
              <a:buFont typeface="Arial"/>
              <a:buAutoNum type="arabicPlain"/>
            </a:pPr>
            <a:endParaRPr sz="2600" dirty="0">
              <a:latin typeface="Arial"/>
              <a:cs typeface="Arial"/>
            </a:endParaRPr>
          </a:p>
          <a:p>
            <a:pPr marL="12700" marR="413384">
              <a:lnSpc>
                <a:spcPts val="2850"/>
              </a:lnSpc>
              <a:spcBef>
                <a:spcPts val="5"/>
              </a:spcBef>
              <a:buSzPct val="95833"/>
              <a:buAutoNum type="arabicPlain"/>
              <a:tabLst>
                <a:tab pos="289560" algn="l"/>
              </a:tabLst>
            </a:pP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Server-The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Manager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server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manages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workflow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process  componenets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that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automate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business</a:t>
            </a:r>
            <a:r>
              <a:rPr sz="2400" spc="-7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policies.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065" y="167957"/>
            <a:ext cx="51123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0" dirty="0"/>
              <a:t>Overview </a:t>
            </a:r>
            <a:r>
              <a:rPr sz="3200" spc="20" dirty="0"/>
              <a:t>of Invoking</a:t>
            </a:r>
            <a:r>
              <a:rPr sz="3200" spc="-425" dirty="0"/>
              <a:t> </a:t>
            </a:r>
            <a:r>
              <a:rPr sz="3200" spc="15" dirty="0"/>
              <a:t>a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20065" y="654367"/>
            <a:ext cx="4021454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20" dirty="0">
                <a:solidFill>
                  <a:srgbClr val="1D2134"/>
                </a:solidFill>
                <a:latin typeface="Arial Black"/>
                <a:cs typeface="Arial Black"/>
              </a:rPr>
              <a:t>Workflow</a:t>
            </a:r>
            <a:r>
              <a:rPr sz="3200" spc="-250" dirty="0">
                <a:solidFill>
                  <a:srgbClr val="1D2134"/>
                </a:solidFill>
                <a:latin typeface="Arial Black"/>
                <a:cs typeface="Arial Black"/>
              </a:rPr>
              <a:t> </a:t>
            </a:r>
            <a:r>
              <a:rPr sz="3200" spc="20" dirty="0">
                <a:solidFill>
                  <a:srgbClr val="1D2134"/>
                </a:solidFill>
                <a:latin typeface="Arial Black"/>
                <a:cs typeface="Arial Black"/>
              </a:rPr>
              <a:t>process</a:t>
            </a:r>
            <a:endParaRPr sz="32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6185" y="2612961"/>
            <a:ext cx="9568180" cy="222313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workflow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process can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be invoked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from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an </a:t>
            </a:r>
            <a:r>
              <a:rPr sz="2400" spc="-40" dirty="0">
                <a:solidFill>
                  <a:srgbClr val="1D2134"/>
                </a:solidFill>
                <a:latin typeface="Arial"/>
                <a:cs typeface="Arial"/>
              </a:rPr>
              <a:t>event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1D2134"/>
                </a:solidFill>
                <a:latin typeface="Arial"/>
                <a:cs typeface="Arial"/>
              </a:rPr>
              <a:t>external 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system.The </a:t>
            </a:r>
            <a:r>
              <a:rPr sz="2400" spc="-40" dirty="0">
                <a:solidFill>
                  <a:srgbClr val="1D2134"/>
                </a:solidFill>
                <a:latin typeface="Arial"/>
                <a:cs typeface="Arial"/>
              </a:rPr>
              <a:t>ways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which a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workflow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process can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be invoked</a:t>
            </a:r>
            <a:r>
              <a:rPr sz="2400" spc="22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includes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Arial"/>
              <a:cs typeface="Arial"/>
            </a:endParaRPr>
          </a:p>
          <a:p>
            <a:pPr marL="288925" indent="-276860">
              <a:lnSpc>
                <a:spcPct val="100000"/>
              </a:lnSpc>
              <a:buSzPct val="95833"/>
              <a:buAutoNum type="arabicPlain"/>
              <a:tabLst>
                <a:tab pos="289560" algn="l"/>
              </a:tabLst>
            </a:pP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a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workflow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 policy.</a:t>
            </a:r>
            <a:endParaRPr sz="2400" dirty="0">
              <a:latin typeface="Arial"/>
              <a:cs typeface="Arial"/>
            </a:endParaRPr>
          </a:p>
          <a:p>
            <a:pPr marL="288925" indent="-276860">
              <a:lnSpc>
                <a:spcPts val="2870"/>
              </a:lnSpc>
              <a:spcBef>
                <a:spcPts val="45"/>
              </a:spcBef>
              <a:buSzPct val="95833"/>
              <a:buAutoNum type="arabicPlain"/>
              <a:tabLst>
                <a:tab pos="289560" algn="l"/>
              </a:tabLst>
            </a:pP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From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an event,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such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as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insert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a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record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button</a:t>
            </a:r>
            <a:r>
              <a:rPr sz="2400" spc="1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click.</a:t>
            </a:r>
            <a:endParaRPr sz="2400" dirty="0">
              <a:latin typeface="Arial"/>
              <a:cs typeface="Arial"/>
            </a:endParaRPr>
          </a:p>
          <a:p>
            <a:pPr marL="288925" indent="-276860">
              <a:lnSpc>
                <a:spcPts val="2870"/>
              </a:lnSpc>
              <a:buSzPct val="95833"/>
              <a:buAutoNum type="arabicPlain"/>
              <a:tabLst>
                <a:tab pos="289560" algn="l"/>
              </a:tabLst>
            </a:pP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By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a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server</a:t>
            </a:r>
            <a:r>
              <a:rPr sz="2400" spc="12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component.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065" y="148526"/>
            <a:ext cx="399224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Terms</a:t>
            </a:r>
            <a:r>
              <a:rPr spc="-95" dirty="0"/>
              <a:t> </a:t>
            </a:r>
            <a:r>
              <a:rPr spc="5" dirty="0"/>
              <a:t>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065" y="978217"/>
            <a:ext cx="395351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5" dirty="0">
                <a:solidFill>
                  <a:srgbClr val="1D2134"/>
                </a:solidFill>
                <a:latin typeface="Arial Black"/>
                <a:cs typeface="Arial Black"/>
              </a:rPr>
              <a:t>con</a:t>
            </a:r>
            <a:r>
              <a:rPr sz="5400" spc="-15" dirty="0">
                <a:solidFill>
                  <a:srgbClr val="1D2134"/>
                </a:solidFill>
                <a:latin typeface="Arial Black"/>
                <a:cs typeface="Arial Black"/>
              </a:rPr>
              <a:t>d</a:t>
            </a:r>
            <a:r>
              <a:rPr sz="5400" dirty="0">
                <a:solidFill>
                  <a:srgbClr val="1D2134"/>
                </a:solidFill>
                <a:latin typeface="Arial Black"/>
                <a:cs typeface="Arial Black"/>
              </a:rPr>
              <a:t>itions</a:t>
            </a:r>
            <a:endParaRPr sz="54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6185" y="2612961"/>
            <a:ext cx="8903970" cy="29578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There were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some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terms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and conditions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for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lic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which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customer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and  </a:t>
            </a:r>
            <a:r>
              <a:rPr sz="2400" spc="-40" dirty="0">
                <a:solidFill>
                  <a:srgbClr val="1D2134"/>
                </a:solidFill>
                <a:latin typeface="Arial"/>
                <a:cs typeface="Arial"/>
              </a:rPr>
              <a:t>agent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has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follow</a:t>
            </a:r>
            <a:r>
              <a:rPr sz="2400" spc="31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like-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Arial"/>
              <a:cs typeface="Arial"/>
            </a:endParaRPr>
          </a:p>
          <a:p>
            <a:pPr marL="288925" indent="-276860">
              <a:lnSpc>
                <a:spcPct val="100000"/>
              </a:lnSpc>
              <a:buSzPct val="95833"/>
              <a:buFont typeface="Arial"/>
              <a:buAutoNum type="arabicPlain"/>
              <a:tabLst>
                <a:tab pos="289560" algn="l"/>
              </a:tabLst>
            </a:pPr>
            <a:r>
              <a:rPr sz="2400" b="1" spc="5" dirty="0">
                <a:solidFill>
                  <a:srgbClr val="1D2134"/>
                </a:solidFill>
                <a:latin typeface="Arial"/>
                <a:cs typeface="Arial"/>
              </a:rPr>
              <a:t>Responsibility </a:t>
            </a:r>
            <a:r>
              <a:rPr sz="2400" b="1" spc="-25" dirty="0">
                <a:solidFill>
                  <a:srgbClr val="1D2134"/>
                </a:solidFill>
                <a:latin typeface="Arial"/>
                <a:cs typeface="Arial"/>
              </a:rPr>
              <a:t>of</a:t>
            </a:r>
            <a:r>
              <a:rPr sz="2400" b="1" spc="-19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D2134"/>
                </a:solidFill>
                <a:latin typeface="Arial"/>
                <a:cs typeface="Arial"/>
              </a:rPr>
              <a:t>Contributors.</a:t>
            </a:r>
            <a:endParaRPr sz="2400" dirty="0">
              <a:latin typeface="Arial"/>
              <a:cs typeface="Arial"/>
            </a:endParaRPr>
          </a:p>
          <a:p>
            <a:pPr marL="288925" indent="-276860">
              <a:lnSpc>
                <a:spcPts val="2870"/>
              </a:lnSpc>
              <a:spcBef>
                <a:spcPts val="45"/>
              </a:spcBef>
              <a:buSzPct val="95833"/>
              <a:buFont typeface="Arial"/>
              <a:buAutoNum type="arabicPlain"/>
              <a:tabLst>
                <a:tab pos="289560" algn="l"/>
              </a:tabLst>
            </a:pPr>
            <a:r>
              <a:rPr sz="2400" b="1" spc="-35" dirty="0">
                <a:solidFill>
                  <a:srgbClr val="1D2134"/>
                </a:solidFill>
                <a:latin typeface="Arial"/>
                <a:cs typeface="Arial"/>
              </a:rPr>
              <a:t>Payment </a:t>
            </a:r>
            <a:r>
              <a:rPr sz="2400" b="1" spc="-15" dirty="0">
                <a:solidFill>
                  <a:srgbClr val="1D2134"/>
                </a:solidFill>
                <a:latin typeface="Arial"/>
                <a:cs typeface="Arial"/>
              </a:rPr>
              <a:t>and</a:t>
            </a:r>
            <a:r>
              <a:rPr sz="2400" b="1" spc="16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1D2134"/>
                </a:solidFill>
                <a:latin typeface="Arial"/>
                <a:cs typeface="Arial"/>
              </a:rPr>
              <a:t>Renewal</a:t>
            </a:r>
            <a:endParaRPr sz="2400" dirty="0">
              <a:latin typeface="Arial"/>
              <a:cs typeface="Arial"/>
            </a:endParaRPr>
          </a:p>
          <a:p>
            <a:pPr marL="12700" marR="3690620">
              <a:lnSpc>
                <a:spcPts val="2930"/>
              </a:lnSpc>
              <a:spcBef>
                <a:spcPts val="45"/>
              </a:spcBef>
              <a:buSzPct val="95833"/>
              <a:buAutoNum type="arabicPlain"/>
              <a:tabLst>
                <a:tab pos="289560" algn="l"/>
              </a:tabLst>
            </a:pPr>
            <a:r>
              <a:rPr sz="2400" b="1" spc="5" dirty="0">
                <a:solidFill>
                  <a:srgbClr val="1D2134"/>
                </a:solidFill>
                <a:latin typeface="Arial"/>
                <a:cs typeface="Arial"/>
              </a:rPr>
              <a:t>Responsibility </a:t>
            </a:r>
            <a:r>
              <a:rPr sz="2400" b="1" spc="-25" dirty="0">
                <a:solidFill>
                  <a:srgbClr val="1D2134"/>
                </a:solidFill>
                <a:latin typeface="Arial"/>
                <a:cs typeface="Arial"/>
              </a:rPr>
              <a:t>of </a:t>
            </a:r>
            <a:r>
              <a:rPr sz="2400" b="1" spc="15" dirty="0">
                <a:solidFill>
                  <a:srgbClr val="1D2134"/>
                </a:solidFill>
                <a:latin typeface="Arial"/>
                <a:cs typeface="Arial"/>
              </a:rPr>
              <a:t>Website</a:t>
            </a:r>
            <a:r>
              <a:rPr sz="2400" b="1" spc="-37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b="1" spc="15" dirty="0">
                <a:solidFill>
                  <a:srgbClr val="1D2134"/>
                </a:solidFill>
                <a:latin typeface="Arial"/>
                <a:cs typeface="Arial"/>
              </a:rPr>
              <a:t>Visitors  </a:t>
            </a:r>
            <a:r>
              <a:rPr sz="2400" b="1" spc="-10" dirty="0">
                <a:solidFill>
                  <a:srgbClr val="1D2134"/>
                </a:solidFill>
                <a:latin typeface="Arial"/>
                <a:cs typeface="Arial"/>
              </a:rPr>
              <a:t>4-Content posted </a:t>
            </a:r>
            <a:r>
              <a:rPr sz="2400" b="1" spc="-25" dirty="0">
                <a:solidFill>
                  <a:srgbClr val="1D2134"/>
                </a:solidFill>
                <a:latin typeface="Arial"/>
                <a:cs typeface="Arial"/>
              </a:rPr>
              <a:t>on </a:t>
            </a:r>
            <a:r>
              <a:rPr sz="2400" b="1" spc="-15" dirty="0">
                <a:solidFill>
                  <a:srgbClr val="1D2134"/>
                </a:solidFill>
                <a:latin typeface="Arial"/>
                <a:cs typeface="Arial"/>
              </a:rPr>
              <a:t>other</a:t>
            </a:r>
            <a:r>
              <a:rPr sz="2400" b="1" spc="9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1D2134"/>
                </a:solidFill>
                <a:latin typeface="Arial"/>
                <a:cs typeface="Arial"/>
              </a:rPr>
              <a:t>websites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</a:pPr>
            <a:r>
              <a:rPr sz="2400" b="1" spc="-10" dirty="0">
                <a:solidFill>
                  <a:srgbClr val="1D2134"/>
                </a:solidFill>
                <a:latin typeface="Arial"/>
                <a:cs typeface="Arial"/>
              </a:rPr>
              <a:t>5-Copyright Infringement </a:t>
            </a:r>
            <a:r>
              <a:rPr sz="2400" b="1" spc="-15" dirty="0">
                <a:solidFill>
                  <a:srgbClr val="1D2134"/>
                </a:solidFill>
                <a:latin typeface="Arial"/>
                <a:cs typeface="Arial"/>
              </a:rPr>
              <a:t>and </a:t>
            </a:r>
            <a:r>
              <a:rPr sz="2400" b="1" dirty="0">
                <a:solidFill>
                  <a:srgbClr val="1D2134"/>
                </a:solidFill>
                <a:latin typeface="Arial"/>
                <a:cs typeface="Arial"/>
              </a:rPr>
              <a:t>DMCA</a:t>
            </a:r>
            <a:r>
              <a:rPr sz="2400" b="1" spc="9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D2134"/>
                </a:solidFill>
                <a:latin typeface="Arial"/>
                <a:cs typeface="Arial"/>
              </a:rPr>
              <a:t>Policy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065" y="148526"/>
            <a:ext cx="277431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Display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065" y="978217"/>
            <a:ext cx="544004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12210" algn="l"/>
              </a:tabLst>
            </a:pPr>
            <a:r>
              <a:rPr sz="5400" spc="-5" dirty="0">
                <a:solidFill>
                  <a:srgbClr val="1D2134"/>
                </a:solidFill>
                <a:latin typeface="Arial Black"/>
                <a:cs typeface="Arial Black"/>
              </a:rPr>
              <a:t>feed</a:t>
            </a:r>
            <a:r>
              <a:rPr sz="5400" spc="-15" dirty="0">
                <a:solidFill>
                  <a:srgbClr val="1D2134"/>
                </a:solidFill>
                <a:latin typeface="Arial Black"/>
                <a:cs typeface="Arial Black"/>
              </a:rPr>
              <a:t>b</a:t>
            </a:r>
            <a:r>
              <a:rPr sz="5400" spc="5" dirty="0">
                <a:solidFill>
                  <a:srgbClr val="1D2134"/>
                </a:solidFill>
                <a:latin typeface="Arial Black"/>
                <a:cs typeface="Arial Black"/>
              </a:rPr>
              <a:t>ack</a:t>
            </a:r>
            <a:r>
              <a:rPr sz="5400" dirty="0">
                <a:solidFill>
                  <a:srgbClr val="1D2134"/>
                </a:solidFill>
                <a:latin typeface="Arial Black"/>
                <a:cs typeface="Arial Black"/>
              </a:rPr>
              <a:t>	</a:t>
            </a:r>
            <a:r>
              <a:rPr sz="5400" spc="-5" dirty="0">
                <a:solidFill>
                  <a:srgbClr val="1D2134"/>
                </a:solidFill>
                <a:latin typeface="Arial Black"/>
                <a:cs typeface="Arial Black"/>
              </a:rPr>
              <a:t>f</a:t>
            </a:r>
            <a:r>
              <a:rPr sz="5400" spc="-15" dirty="0">
                <a:solidFill>
                  <a:srgbClr val="1D2134"/>
                </a:solidFill>
                <a:latin typeface="Arial Black"/>
                <a:cs typeface="Arial Black"/>
              </a:rPr>
              <a:t>o</a:t>
            </a:r>
            <a:r>
              <a:rPr sz="5400" spc="5" dirty="0">
                <a:solidFill>
                  <a:srgbClr val="1D2134"/>
                </a:solidFill>
                <a:latin typeface="Arial Black"/>
                <a:cs typeface="Arial Black"/>
              </a:rPr>
              <a:t>rm</a:t>
            </a:r>
            <a:endParaRPr sz="54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6185" y="2612961"/>
            <a:ext cx="9551035" cy="7639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As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a </a:t>
            </a:r>
            <a:r>
              <a:rPr sz="2400" spc="-50" dirty="0">
                <a:solidFill>
                  <a:srgbClr val="1D2134"/>
                </a:solidFill>
                <a:latin typeface="Arial"/>
                <a:cs typeface="Arial"/>
              </a:rPr>
              <a:t>good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lic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agent </a:t>
            </a:r>
            <a:r>
              <a:rPr sz="2400" spc="-20" dirty="0">
                <a:solidFill>
                  <a:srgbClr val="1D2134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customer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feedback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necessary </a:t>
            </a:r>
            <a:r>
              <a:rPr sz="2400" spc="10" dirty="0">
                <a:solidFill>
                  <a:srgbClr val="1D2134"/>
                </a:solidFill>
                <a:latin typeface="Arial"/>
                <a:cs typeface="Arial"/>
              </a:rPr>
              <a:t>from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both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the 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sides.LIC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offers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feedback </a:t>
            </a:r>
            <a:r>
              <a:rPr sz="2400" spc="10" dirty="0">
                <a:solidFill>
                  <a:srgbClr val="1D2134"/>
                </a:solidFill>
                <a:latin typeface="Arial"/>
                <a:cs typeface="Arial"/>
              </a:rPr>
              <a:t>form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along</a:t>
            </a:r>
            <a:r>
              <a:rPr sz="2400" spc="-31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it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67525"/>
            <a:chOff x="0" y="0"/>
            <a:chExt cx="12192000" cy="68675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F60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2475" cy="6858000"/>
            </a:xfrm>
            <a:custGeom>
              <a:avLst/>
              <a:gdLst/>
              <a:ahLst/>
              <a:cxnLst/>
              <a:rect l="l" t="t" r="r" b="b"/>
              <a:pathLst>
                <a:path w="12182475" h="6858000">
                  <a:moveTo>
                    <a:pt x="12182475" y="6677025"/>
                  </a:moveTo>
                  <a:lnTo>
                    <a:pt x="9525" y="66770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6677025"/>
                  </a:lnTo>
                  <a:lnTo>
                    <a:pt x="0" y="6696075"/>
                  </a:lnTo>
                  <a:lnTo>
                    <a:pt x="0" y="6858000"/>
                  </a:lnTo>
                  <a:lnTo>
                    <a:pt x="9525" y="6858000"/>
                  </a:lnTo>
                  <a:lnTo>
                    <a:pt x="9525" y="6696075"/>
                  </a:lnTo>
                  <a:lnTo>
                    <a:pt x="12182475" y="6696075"/>
                  </a:lnTo>
                  <a:lnTo>
                    <a:pt x="12182475" y="6677025"/>
                  </a:lnTo>
                  <a:close/>
                </a:path>
              </a:pathLst>
            </a:custGeom>
            <a:solidFill>
              <a:srgbClr val="6A2C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90500" y="0"/>
              <a:ext cx="11801475" cy="6858000"/>
            </a:xfrm>
            <a:custGeom>
              <a:avLst/>
              <a:gdLst/>
              <a:ahLst/>
              <a:cxnLst/>
              <a:rect l="l" t="t" r="r" b="b"/>
              <a:pathLst>
                <a:path w="11801475" h="6858000">
                  <a:moveTo>
                    <a:pt x="11801475" y="0"/>
                  </a:moveTo>
                  <a:lnTo>
                    <a:pt x="11801475" y="6857998"/>
                  </a:lnTo>
                </a:path>
                <a:path w="11801475"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190625" y="0"/>
              <a:ext cx="1000125" cy="6858000"/>
            </a:xfrm>
            <a:custGeom>
              <a:avLst/>
              <a:gdLst/>
              <a:ahLst/>
              <a:cxnLst/>
              <a:rect l="l" t="t" r="r" b="b"/>
              <a:pathLst>
                <a:path w="1000125" h="6858000">
                  <a:moveTo>
                    <a:pt x="0" y="0"/>
                  </a:moveTo>
                  <a:lnTo>
                    <a:pt x="0" y="6857998"/>
                  </a:lnTo>
                </a:path>
                <a:path w="1000125" h="6858000">
                  <a:moveTo>
                    <a:pt x="1000125" y="0"/>
                  </a:moveTo>
                  <a:lnTo>
                    <a:pt x="1000125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3190875" y="0"/>
              <a:ext cx="3000375" cy="6858000"/>
            </a:xfrm>
            <a:custGeom>
              <a:avLst/>
              <a:gdLst/>
              <a:ahLst/>
              <a:cxnLst/>
              <a:rect l="l" t="t" r="r" b="b"/>
              <a:pathLst>
                <a:path w="3000375" h="6858000">
                  <a:moveTo>
                    <a:pt x="0" y="0"/>
                  </a:moveTo>
                  <a:lnTo>
                    <a:pt x="0" y="6857998"/>
                  </a:lnTo>
                </a:path>
                <a:path w="3000375" h="6858000">
                  <a:moveTo>
                    <a:pt x="1000125" y="0"/>
                  </a:moveTo>
                  <a:lnTo>
                    <a:pt x="1000125" y="6857998"/>
                  </a:lnTo>
                </a:path>
                <a:path w="3000375" h="6858000">
                  <a:moveTo>
                    <a:pt x="2000250" y="0"/>
                  </a:moveTo>
                  <a:lnTo>
                    <a:pt x="2000250" y="6857998"/>
                  </a:lnTo>
                </a:path>
                <a:path w="3000375" h="6858000">
                  <a:moveTo>
                    <a:pt x="3000375" y="0"/>
                  </a:moveTo>
                  <a:lnTo>
                    <a:pt x="3000375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7191375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81915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191625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82225" y="0"/>
              <a:ext cx="2000250" cy="6858000"/>
            </a:xfrm>
            <a:custGeom>
              <a:avLst/>
              <a:gdLst/>
              <a:ahLst/>
              <a:cxnLst/>
              <a:rect l="l" t="t" r="r" b="b"/>
              <a:pathLst>
                <a:path w="2000250" h="6858000">
                  <a:moveTo>
                    <a:pt x="0" y="0"/>
                  </a:moveTo>
                  <a:lnTo>
                    <a:pt x="0" y="6857998"/>
                  </a:lnTo>
                </a:path>
                <a:path w="2000250" h="6858000">
                  <a:moveTo>
                    <a:pt x="1000125" y="0"/>
                  </a:moveTo>
                  <a:lnTo>
                    <a:pt x="1000125" y="6857998"/>
                  </a:lnTo>
                </a:path>
                <a:path w="2000250" h="6858000">
                  <a:moveTo>
                    <a:pt x="2000250" y="0"/>
                  </a:moveTo>
                  <a:lnTo>
                    <a:pt x="200025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71450"/>
              <a:ext cx="12192000" cy="1114425"/>
            </a:xfrm>
            <a:custGeom>
              <a:avLst/>
              <a:gdLst/>
              <a:ahLst/>
              <a:cxnLst/>
              <a:rect l="l" t="t" r="r" b="b"/>
              <a:pathLst>
                <a:path w="12192000" h="1114425">
                  <a:moveTo>
                    <a:pt x="0" y="0"/>
                  </a:moveTo>
                  <a:lnTo>
                    <a:pt x="12192000" y="0"/>
                  </a:lnTo>
                </a:path>
                <a:path w="12192000" h="1114425">
                  <a:moveTo>
                    <a:pt x="0" y="561975"/>
                  </a:moveTo>
                  <a:lnTo>
                    <a:pt x="12192000" y="561975"/>
                  </a:lnTo>
                </a:path>
                <a:path w="12192000" h="1114425">
                  <a:moveTo>
                    <a:pt x="0" y="1114425"/>
                  </a:moveTo>
                  <a:lnTo>
                    <a:pt x="12192000" y="1114425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838324"/>
              <a:ext cx="12192000" cy="2800350"/>
            </a:xfrm>
            <a:custGeom>
              <a:avLst/>
              <a:gdLst/>
              <a:ahLst/>
              <a:cxnLst/>
              <a:rect l="l" t="t" r="r" b="b"/>
              <a:pathLst>
                <a:path w="12192000" h="2800350">
                  <a:moveTo>
                    <a:pt x="12192000" y="2781300"/>
                  </a:moveTo>
                  <a:lnTo>
                    <a:pt x="0" y="2781300"/>
                  </a:lnTo>
                  <a:lnTo>
                    <a:pt x="0" y="2800350"/>
                  </a:lnTo>
                  <a:lnTo>
                    <a:pt x="12192000" y="2800350"/>
                  </a:lnTo>
                  <a:lnTo>
                    <a:pt x="12192000" y="2781300"/>
                  </a:lnTo>
                  <a:close/>
                </a:path>
                <a:path w="12192000" h="2800350">
                  <a:moveTo>
                    <a:pt x="12192000" y="2228850"/>
                  </a:moveTo>
                  <a:lnTo>
                    <a:pt x="0" y="2228850"/>
                  </a:lnTo>
                  <a:lnTo>
                    <a:pt x="0" y="2247900"/>
                  </a:lnTo>
                  <a:lnTo>
                    <a:pt x="12192000" y="2247900"/>
                  </a:lnTo>
                  <a:lnTo>
                    <a:pt x="12192000" y="2228850"/>
                  </a:lnTo>
                  <a:close/>
                </a:path>
                <a:path w="12192000" h="2800350">
                  <a:moveTo>
                    <a:pt x="12192000" y="1666875"/>
                  </a:moveTo>
                  <a:lnTo>
                    <a:pt x="0" y="1666875"/>
                  </a:lnTo>
                  <a:lnTo>
                    <a:pt x="0" y="1685925"/>
                  </a:lnTo>
                  <a:lnTo>
                    <a:pt x="12192000" y="1685925"/>
                  </a:lnTo>
                  <a:lnTo>
                    <a:pt x="12192000" y="1666875"/>
                  </a:lnTo>
                  <a:close/>
                </a:path>
                <a:path w="12192000" h="2800350">
                  <a:moveTo>
                    <a:pt x="12192000" y="1114425"/>
                  </a:moveTo>
                  <a:lnTo>
                    <a:pt x="0" y="1114425"/>
                  </a:lnTo>
                  <a:lnTo>
                    <a:pt x="0" y="1133475"/>
                  </a:lnTo>
                  <a:lnTo>
                    <a:pt x="12192000" y="1133475"/>
                  </a:lnTo>
                  <a:lnTo>
                    <a:pt x="12192000" y="1114425"/>
                  </a:lnTo>
                  <a:close/>
                </a:path>
                <a:path w="12192000" h="2800350">
                  <a:moveTo>
                    <a:pt x="12192000" y="552450"/>
                  </a:moveTo>
                  <a:lnTo>
                    <a:pt x="0" y="552450"/>
                  </a:lnTo>
                  <a:lnTo>
                    <a:pt x="0" y="571500"/>
                  </a:lnTo>
                  <a:lnTo>
                    <a:pt x="12192000" y="571500"/>
                  </a:lnTo>
                  <a:lnTo>
                    <a:pt x="12192000" y="552450"/>
                  </a:lnTo>
                  <a:close/>
                </a:path>
                <a:path w="12192000" h="2800350">
                  <a:moveTo>
                    <a:pt x="121920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2192000" y="190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A2C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5191125"/>
              <a:ext cx="12192000" cy="1666875"/>
            </a:xfrm>
            <a:custGeom>
              <a:avLst/>
              <a:gdLst/>
              <a:ahLst/>
              <a:cxnLst/>
              <a:rect l="l" t="t" r="r" b="b"/>
              <a:pathLst>
                <a:path w="12192000" h="1666875">
                  <a:moveTo>
                    <a:pt x="0" y="0"/>
                  </a:moveTo>
                  <a:lnTo>
                    <a:pt x="12192000" y="0"/>
                  </a:lnTo>
                </a:path>
                <a:path w="12192000" h="1666875">
                  <a:moveTo>
                    <a:pt x="0" y="552450"/>
                  </a:moveTo>
                  <a:lnTo>
                    <a:pt x="12192000" y="552450"/>
                  </a:lnTo>
                </a:path>
                <a:path w="12192000" h="1666875">
                  <a:moveTo>
                    <a:pt x="0" y="1666875"/>
                  </a:moveTo>
                  <a:lnTo>
                    <a:pt x="12192000" y="1666875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9050" y="6238875"/>
              <a:ext cx="12172950" cy="19050"/>
            </a:xfrm>
            <a:custGeom>
              <a:avLst/>
              <a:gdLst/>
              <a:ahLst/>
              <a:cxnLst/>
              <a:rect l="l" t="t" r="r" b="b"/>
              <a:pathLst>
                <a:path w="12172950" h="19050">
                  <a:moveTo>
                    <a:pt x="1217295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2172950" y="19050"/>
                  </a:lnTo>
                  <a:lnTo>
                    <a:pt x="12172950" y="0"/>
                  </a:lnTo>
                  <a:close/>
                </a:path>
              </a:pathLst>
            </a:custGeom>
            <a:solidFill>
              <a:srgbClr val="6A2C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/>
          <p:nvPr/>
        </p:nvSpPr>
        <p:spPr>
          <a:xfrm>
            <a:off x="0" y="5010150"/>
            <a:ext cx="2790825" cy="1847850"/>
          </a:xfrm>
          <a:custGeom>
            <a:avLst/>
            <a:gdLst/>
            <a:ahLst/>
            <a:cxnLst/>
            <a:rect l="l" t="t" r="r" b="b"/>
            <a:pathLst>
              <a:path w="2790825" h="1847850">
                <a:moveTo>
                  <a:pt x="2790825" y="1847850"/>
                </a:moveTo>
                <a:lnTo>
                  <a:pt x="2772029" y="1774456"/>
                </a:lnTo>
                <a:lnTo>
                  <a:pt x="2757297" y="1728609"/>
                </a:lnTo>
                <a:lnTo>
                  <a:pt x="2741803" y="1683156"/>
                </a:lnTo>
                <a:lnTo>
                  <a:pt x="2725420" y="1638096"/>
                </a:lnTo>
                <a:lnTo>
                  <a:pt x="2708148" y="1593430"/>
                </a:lnTo>
                <a:lnTo>
                  <a:pt x="2690114" y="1549196"/>
                </a:lnTo>
                <a:lnTo>
                  <a:pt x="2671318" y="1505369"/>
                </a:lnTo>
                <a:lnTo>
                  <a:pt x="2651633" y="1461985"/>
                </a:lnTo>
                <a:lnTo>
                  <a:pt x="2631313" y="1419034"/>
                </a:lnTo>
                <a:lnTo>
                  <a:pt x="2610104" y="1376540"/>
                </a:lnTo>
                <a:lnTo>
                  <a:pt x="2588133" y="1334503"/>
                </a:lnTo>
                <a:lnTo>
                  <a:pt x="2565400" y="1292936"/>
                </a:lnTo>
                <a:lnTo>
                  <a:pt x="2541905" y="1251851"/>
                </a:lnTo>
                <a:lnTo>
                  <a:pt x="2517648" y="1211249"/>
                </a:lnTo>
                <a:lnTo>
                  <a:pt x="2492756" y="1171143"/>
                </a:lnTo>
                <a:lnTo>
                  <a:pt x="2467102" y="1131544"/>
                </a:lnTo>
                <a:lnTo>
                  <a:pt x="2440686" y="1092454"/>
                </a:lnTo>
                <a:lnTo>
                  <a:pt x="2413635" y="1053896"/>
                </a:lnTo>
                <a:lnTo>
                  <a:pt x="2385822" y="1015873"/>
                </a:lnTo>
                <a:lnTo>
                  <a:pt x="2357374" y="978395"/>
                </a:lnTo>
                <a:lnTo>
                  <a:pt x="2328291" y="941463"/>
                </a:lnTo>
                <a:lnTo>
                  <a:pt x="2298446" y="905103"/>
                </a:lnTo>
                <a:lnTo>
                  <a:pt x="2267966" y="869302"/>
                </a:lnTo>
                <a:lnTo>
                  <a:pt x="2236851" y="834097"/>
                </a:lnTo>
                <a:lnTo>
                  <a:pt x="2205101" y="799465"/>
                </a:lnTo>
                <a:lnTo>
                  <a:pt x="2172716" y="765441"/>
                </a:lnTo>
                <a:lnTo>
                  <a:pt x="2139696" y="732028"/>
                </a:lnTo>
                <a:lnTo>
                  <a:pt x="2106041" y="699223"/>
                </a:lnTo>
                <a:lnTo>
                  <a:pt x="2071878" y="667054"/>
                </a:lnTo>
                <a:lnTo>
                  <a:pt x="2037080" y="635508"/>
                </a:lnTo>
                <a:lnTo>
                  <a:pt x="2001647" y="604621"/>
                </a:lnTo>
                <a:lnTo>
                  <a:pt x="1965706" y="574421"/>
                </a:lnTo>
                <a:lnTo>
                  <a:pt x="1929130" y="544830"/>
                </a:lnTo>
                <a:lnTo>
                  <a:pt x="1892046" y="515874"/>
                </a:lnTo>
                <a:lnTo>
                  <a:pt x="1854327" y="487680"/>
                </a:lnTo>
                <a:lnTo>
                  <a:pt x="1816227" y="460121"/>
                </a:lnTo>
                <a:lnTo>
                  <a:pt x="1777492" y="433324"/>
                </a:lnTo>
                <a:lnTo>
                  <a:pt x="1738249" y="407162"/>
                </a:lnTo>
                <a:lnTo>
                  <a:pt x="1698498" y="381762"/>
                </a:lnTo>
                <a:lnTo>
                  <a:pt x="1658239" y="357124"/>
                </a:lnTo>
                <a:lnTo>
                  <a:pt x="1617599" y="333248"/>
                </a:lnTo>
                <a:lnTo>
                  <a:pt x="1576324" y="310007"/>
                </a:lnTo>
                <a:lnTo>
                  <a:pt x="1534668" y="287655"/>
                </a:lnTo>
                <a:lnTo>
                  <a:pt x="1492504" y="265938"/>
                </a:lnTo>
                <a:lnTo>
                  <a:pt x="1449959" y="245110"/>
                </a:lnTo>
                <a:lnTo>
                  <a:pt x="1406906" y="224917"/>
                </a:lnTo>
                <a:lnTo>
                  <a:pt x="1363345" y="205613"/>
                </a:lnTo>
                <a:lnTo>
                  <a:pt x="1319530" y="187210"/>
                </a:lnTo>
                <a:lnTo>
                  <a:pt x="1275207" y="169418"/>
                </a:lnTo>
                <a:lnTo>
                  <a:pt x="1230401" y="152654"/>
                </a:lnTo>
                <a:lnTo>
                  <a:pt x="1185265" y="136525"/>
                </a:lnTo>
                <a:lnTo>
                  <a:pt x="1139748" y="121412"/>
                </a:lnTo>
                <a:lnTo>
                  <a:pt x="1093838" y="107061"/>
                </a:lnTo>
                <a:lnTo>
                  <a:pt x="1047559" y="93472"/>
                </a:lnTo>
                <a:lnTo>
                  <a:pt x="1000925" y="80899"/>
                </a:lnTo>
                <a:lnTo>
                  <a:pt x="953922" y="69215"/>
                </a:lnTo>
                <a:lnTo>
                  <a:pt x="906589" y="58293"/>
                </a:lnTo>
                <a:lnTo>
                  <a:pt x="858913" y="48387"/>
                </a:lnTo>
                <a:lnTo>
                  <a:pt x="810920" y="39243"/>
                </a:lnTo>
                <a:lnTo>
                  <a:pt x="762609" y="31115"/>
                </a:lnTo>
                <a:lnTo>
                  <a:pt x="713994" y="23876"/>
                </a:lnTo>
                <a:lnTo>
                  <a:pt x="665073" y="17653"/>
                </a:lnTo>
                <a:lnTo>
                  <a:pt x="615873" y="12319"/>
                </a:lnTo>
                <a:lnTo>
                  <a:pt x="566394" y="7874"/>
                </a:lnTo>
                <a:lnTo>
                  <a:pt x="516636" y="4445"/>
                </a:lnTo>
                <a:lnTo>
                  <a:pt x="466636" y="2032"/>
                </a:lnTo>
                <a:lnTo>
                  <a:pt x="416369" y="508"/>
                </a:lnTo>
                <a:lnTo>
                  <a:pt x="365861" y="0"/>
                </a:lnTo>
                <a:lnTo>
                  <a:pt x="313817" y="508"/>
                </a:lnTo>
                <a:lnTo>
                  <a:pt x="262013" y="2159"/>
                </a:lnTo>
                <a:lnTo>
                  <a:pt x="210489" y="4699"/>
                </a:lnTo>
                <a:lnTo>
                  <a:pt x="159232" y="8382"/>
                </a:lnTo>
                <a:lnTo>
                  <a:pt x="108267" y="13081"/>
                </a:lnTo>
                <a:lnTo>
                  <a:pt x="0" y="29718"/>
                </a:lnTo>
                <a:lnTo>
                  <a:pt x="0" y="811974"/>
                </a:lnTo>
                <a:lnTo>
                  <a:pt x="13500" y="808494"/>
                </a:lnTo>
                <a:lnTo>
                  <a:pt x="62522" y="799172"/>
                </a:lnTo>
                <a:lnTo>
                  <a:pt x="112014" y="791222"/>
                </a:lnTo>
                <a:lnTo>
                  <a:pt x="161963" y="784682"/>
                </a:lnTo>
                <a:lnTo>
                  <a:pt x="212344" y="779551"/>
                </a:lnTo>
                <a:lnTo>
                  <a:pt x="263131" y="775855"/>
                </a:lnTo>
                <a:lnTo>
                  <a:pt x="314312" y="773633"/>
                </a:lnTo>
                <a:lnTo>
                  <a:pt x="365861" y="772883"/>
                </a:lnTo>
                <a:lnTo>
                  <a:pt x="416217" y="773595"/>
                </a:lnTo>
                <a:lnTo>
                  <a:pt x="466217" y="775716"/>
                </a:lnTo>
                <a:lnTo>
                  <a:pt x="515848" y="779246"/>
                </a:lnTo>
                <a:lnTo>
                  <a:pt x="565086" y="784136"/>
                </a:lnTo>
                <a:lnTo>
                  <a:pt x="613918" y="790384"/>
                </a:lnTo>
                <a:lnTo>
                  <a:pt x="662317" y="797979"/>
                </a:lnTo>
                <a:lnTo>
                  <a:pt x="710272" y="806881"/>
                </a:lnTo>
                <a:lnTo>
                  <a:pt x="757758" y="817079"/>
                </a:lnTo>
                <a:lnTo>
                  <a:pt x="804760" y="828560"/>
                </a:lnTo>
                <a:lnTo>
                  <a:pt x="851242" y="841298"/>
                </a:lnTo>
                <a:lnTo>
                  <a:pt x="897216" y="855281"/>
                </a:lnTo>
                <a:lnTo>
                  <a:pt x="942644" y="870483"/>
                </a:lnTo>
                <a:lnTo>
                  <a:pt x="987501" y="886891"/>
                </a:lnTo>
                <a:lnTo>
                  <a:pt x="1031786" y="904481"/>
                </a:lnTo>
                <a:lnTo>
                  <a:pt x="1075461" y="923239"/>
                </a:lnTo>
                <a:lnTo>
                  <a:pt x="1118527" y="943140"/>
                </a:lnTo>
                <a:lnTo>
                  <a:pt x="1160945" y="964158"/>
                </a:lnTo>
                <a:lnTo>
                  <a:pt x="1202702" y="986294"/>
                </a:lnTo>
                <a:lnTo>
                  <a:pt x="1243787" y="1009510"/>
                </a:lnTo>
                <a:lnTo>
                  <a:pt x="1284224" y="1033805"/>
                </a:lnTo>
                <a:lnTo>
                  <a:pt x="1323848" y="1059141"/>
                </a:lnTo>
                <a:lnTo>
                  <a:pt x="1362837" y="1085507"/>
                </a:lnTo>
                <a:lnTo>
                  <a:pt x="1400937" y="1112875"/>
                </a:lnTo>
                <a:lnTo>
                  <a:pt x="1438402" y="1141247"/>
                </a:lnTo>
                <a:lnTo>
                  <a:pt x="1474978" y="1170597"/>
                </a:lnTo>
                <a:lnTo>
                  <a:pt x="1510792" y="1200886"/>
                </a:lnTo>
                <a:lnTo>
                  <a:pt x="1545717" y="1232115"/>
                </a:lnTo>
                <a:lnTo>
                  <a:pt x="1579880" y="1264259"/>
                </a:lnTo>
                <a:lnTo>
                  <a:pt x="1613154" y="1297305"/>
                </a:lnTo>
                <a:lnTo>
                  <a:pt x="1645539" y="1331226"/>
                </a:lnTo>
                <a:lnTo>
                  <a:pt x="1677035" y="1365999"/>
                </a:lnTo>
                <a:lnTo>
                  <a:pt x="1707515" y="1401622"/>
                </a:lnTo>
                <a:lnTo>
                  <a:pt x="1737106" y="1438059"/>
                </a:lnTo>
                <a:lnTo>
                  <a:pt x="1765808" y="1475282"/>
                </a:lnTo>
                <a:lnTo>
                  <a:pt x="1793367" y="1513306"/>
                </a:lnTo>
                <a:lnTo>
                  <a:pt x="1820037" y="1552079"/>
                </a:lnTo>
                <a:lnTo>
                  <a:pt x="1845691" y="1591602"/>
                </a:lnTo>
                <a:lnTo>
                  <a:pt x="1870202" y="1631848"/>
                </a:lnTo>
                <a:lnTo>
                  <a:pt x="1893824" y="1672805"/>
                </a:lnTo>
                <a:lnTo>
                  <a:pt x="1916176" y="1714436"/>
                </a:lnTo>
                <a:lnTo>
                  <a:pt x="1937512" y="1756740"/>
                </a:lnTo>
                <a:lnTo>
                  <a:pt x="1957832" y="1799691"/>
                </a:lnTo>
                <a:lnTo>
                  <a:pt x="1976882" y="1843265"/>
                </a:lnTo>
                <a:lnTo>
                  <a:pt x="1978533" y="1847850"/>
                </a:lnTo>
                <a:lnTo>
                  <a:pt x="2790825" y="1847850"/>
                </a:lnTo>
                <a:close/>
              </a:path>
            </a:pathLst>
          </a:custGeom>
          <a:solidFill>
            <a:srgbClr val="2C8494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7981950" y="0"/>
            <a:ext cx="4210050" cy="1647825"/>
          </a:xfrm>
          <a:custGeom>
            <a:avLst/>
            <a:gdLst/>
            <a:ahLst/>
            <a:cxnLst/>
            <a:rect l="l" t="t" r="r" b="b"/>
            <a:pathLst>
              <a:path w="4210050" h="1647825">
                <a:moveTo>
                  <a:pt x="4210050" y="0"/>
                </a:moveTo>
                <a:lnTo>
                  <a:pt x="3878706" y="0"/>
                </a:lnTo>
                <a:lnTo>
                  <a:pt x="3812540" y="108584"/>
                </a:lnTo>
                <a:lnTo>
                  <a:pt x="3785107" y="147954"/>
                </a:lnTo>
                <a:lnTo>
                  <a:pt x="3756532" y="186563"/>
                </a:lnTo>
                <a:lnTo>
                  <a:pt x="3727069" y="224408"/>
                </a:lnTo>
                <a:lnTo>
                  <a:pt x="3696461" y="261366"/>
                </a:lnTo>
                <a:lnTo>
                  <a:pt x="3664966" y="297433"/>
                </a:lnTo>
                <a:lnTo>
                  <a:pt x="3632454" y="332613"/>
                </a:lnTo>
                <a:lnTo>
                  <a:pt x="3599053" y="366902"/>
                </a:lnTo>
                <a:lnTo>
                  <a:pt x="3564635" y="400303"/>
                </a:lnTo>
                <a:lnTo>
                  <a:pt x="3529456" y="432688"/>
                </a:lnTo>
                <a:lnTo>
                  <a:pt x="3493261" y="464185"/>
                </a:lnTo>
                <a:lnTo>
                  <a:pt x="3456304" y="494664"/>
                </a:lnTo>
                <a:lnTo>
                  <a:pt x="3418458" y="524128"/>
                </a:lnTo>
                <a:lnTo>
                  <a:pt x="3379724" y="552576"/>
                </a:lnTo>
                <a:lnTo>
                  <a:pt x="3340227" y="580009"/>
                </a:lnTo>
                <a:lnTo>
                  <a:pt x="3299968" y="606425"/>
                </a:lnTo>
                <a:lnTo>
                  <a:pt x="3258947" y="631698"/>
                </a:lnTo>
                <a:lnTo>
                  <a:pt x="3217291" y="655827"/>
                </a:lnTo>
                <a:lnTo>
                  <a:pt x="3174746" y="678814"/>
                </a:lnTo>
                <a:lnTo>
                  <a:pt x="3131566" y="700659"/>
                </a:lnTo>
                <a:lnTo>
                  <a:pt x="3087751" y="721360"/>
                </a:lnTo>
                <a:lnTo>
                  <a:pt x="3043301" y="740917"/>
                </a:lnTo>
                <a:lnTo>
                  <a:pt x="2998089" y="759205"/>
                </a:lnTo>
                <a:lnTo>
                  <a:pt x="2952369" y="776351"/>
                </a:lnTo>
                <a:lnTo>
                  <a:pt x="2906014" y="792226"/>
                </a:lnTo>
                <a:lnTo>
                  <a:pt x="2859151" y="806703"/>
                </a:lnTo>
                <a:lnTo>
                  <a:pt x="2811653" y="820038"/>
                </a:lnTo>
                <a:lnTo>
                  <a:pt x="2763647" y="831976"/>
                </a:lnTo>
                <a:lnTo>
                  <a:pt x="2715132" y="842645"/>
                </a:lnTo>
                <a:lnTo>
                  <a:pt x="2666110" y="851915"/>
                </a:lnTo>
                <a:lnTo>
                  <a:pt x="2616580" y="859789"/>
                </a:lnTo>
                <a:lnTo>
                  <a:pt x="2566670" y="866394"/>
                </a:lnTo>
                <a:lnTo>
                  <a:pt x="2516251" y="871474"/>
                </a:lnTo>
                <a:lnTo>
                  <a:pt x="2465451" y="875157"/>
                </a:lnTo>
                <a:lnTo>
                  <a:pt x="2414270" y="877315"/>
                </a:lnTo>
                <a:lnTo>
                  <a:pt x="2362707" y="878077"/>
                </a:lnTo>
                <a:lnTo>
                  <a:pt x="2311146" y="877315"/>
                </a:lnTo>
                <a:lnTo>
                  <a:pt x="2259965" y="875157"/>
                </a:lnTo>
                <a:lnTo>
                  <a:pt x="2209165" y="871474"/>
                </a:lnTo>
                <a:lnTo>
                  <a:pt x="2158746" y="866394"/>
                </a:lnTo>
                <a:lnTo>
                  <a:pt x="2108834" y="859789"/>
                </a:lnTo>
                <a:lnTo>
                  <a:pt x="2059304" y="851915"/>
                </a:lnTo>
                <a:lnTo>
                  <a:pt x="2010282" y="842645"/>
                </a:lnTo>
                <a:lnTo>
                  <a:pt x="1961769" y="831976"/>
                </a:lnTo>
                <a:lnTo>
                  <a:pt x="1913763" y="820038"/>
                </a:lnTo>
                <a:lnTo>
                  <a:pt x="1866265" y="806703"/>
                </a:lnTo>
                <a:lnTo>
                  <a:pt x="1819275" y="792226"/>
                </a:lnTo>
                <a:lnTo>
                  <a:pt x="1772920" y="776351"/>
                </a:lnTo>
                <a:lnTo>
                  <a:pt x="1727200" y="759205"/>
                </a:lnTo>
                <a:lnTo>
                  <a:pt x="1681988" y="740917"/>
                </a:lnTo>
                <a:lnTo>
                  <a:pt x="1637538" y="721360"/>
                </a:lnTo>
                <a:lnTo>
                  <a:pt x="1593723" y="700659"/>
                </a:lnTo>
                <a:lnTo>
                  <a:pt x="1550543" y="678814"/>
                </a:lnTo>
                <a:lnTo>
                  <a:pt x="1507998" y="655827"/>
                </a:lnTo>
                <a:lnTo>
                  <a:pt x="1466342" y="631698"/>
                </a:lnTo>
                <a:lnTo>
                  <a:pt x="1425321" y="606425"/>
                </a:lnTo>
                <a:lnTo>
                  <a:pt x="1385061" y="580009"/>
                </a:lnTo>
                <a:lnTo>
                  <a:pt x="1345565" y="552576"/>
                </a:lnTo>
                <a:lnTo>
                  <a:pt x="1306829" y="524128"/>
                </a:lnTo>
                <a:lnTo>
                  <a:pt x="1268983" y="494664"/>
                </a:lnTo>
                <a:lnTo>
                  <a:pt x="1232027" y="464185"/>
                </a:lnTo>
                <a:lnTo>
                  <a:pt x="1195831" y="432688"/>
                </a:lnTo>
                <a:lnTo>
                  <a:pt x="1160652" y="400303"/>
                </a:lnTo>
                <a:lnTo>
                  <a:pt x="1126235" y="366902"/>
                </a:lnTo>
                <a:lnTo>
                  <a:pt x="1092834" y="332613"/>
                </a:lnTo>
                <a:lnTo>
                  <a:pt x="1060323" y="297433"/>
                </a:lnTo>
                <a:lnTo>
                  <a:pt x="1028826" y="261366"/>
                </a:lnTo>
                <a:lnTo>
                  <a:pt x="998220" y="224408"/>
                </a:lnTo>
                <a:lnTo>
                  <a:pt x="968755" y="186563"/>
                </a:lnTo>
                <a:lnTo>
                  <a:pt x="940180" y="147954"/>
                </a:lnTo>
                <a:lnTo>
                  <a:pt x="912749" y="108584"/>
                </a:lnTo>
                <a:lnTo>
                  <a:pt x="846581" y="0"/>
                </a:lnTo>
                <a:lnTo>
                  <a:pt x="0" y="0"/>
                </a:lnTo>
                <a:lnTo>
                  <a:pt x="41021" y="111759"/>
                </a:lnTo>
                <a:lnTo>
                  <a:pt x="60198" y="155955"/>
                </a:lnTo>
                <a:lnTo>
                  <a:pt x="80264" y="199644"/>
                </a:lnTo>
                <a:lnTo>
                  <a:pt x="101092" y="242950"/>
                </a:lnTo>
                <a:lnTo>
                  <a:pt x="122808" y="285750"/>
                </a:lnTo>
                <a:lnTo>
                  <a:pt x="145160" y="328168"/>
                </a:lnTo>
                <a:lnTo>
                  <a:pt x="168401" y="369950"/>
                </a:lnTo>
                <a:lnTo>
                  <a:pt x="192404" y="411352"/>
                </a:lnTo>
                <a:lnTo>
                  <a:pt x="217170" y="452247"/>
                </a:lnTo>
                <a:lnTo>
                  <a:pt x="242697" y="492505"/>
                </a:lnTo>
                <a:lnTo>
                  <a:pt x="268858" y="532384"/>
                </a:lnTo>
                <a:lnTo>
                  <a:pt x="295909" y="571753"/>
                </a:lnTo>
                <a:lnTo>
                  <a:pt x="323596" y="610488"/>
                </a:lnTo>
                <a:lnTo>
                  <a:pt x="351917" y="648715"/>
                </a:lnTo>
                <a:lnTo>
                  <a:pt x="381000" y="686308"/>
                </a:lnTo>
                <a:lnTo>
                  <a:pt x="410845" y="723391"/>
                </a:lnTo>
                <a:lnTo>
                  <a:pt x="441325" y="759967"/>
                </a:lnTo>
                <a:lnTo>
                  <a:pt x="472440" y="795909"/>
                </a:lnTo>
                <a:lnTo>
                  <a:pt x="504317" y="831214"/>
                </a:lnTo>
                <a:lnTo>
                  <a:pt x="536701" y="865886"/>
                </a:lnTo>
                <a:lnTo>
                  <a:pt x="569849" y="899922"/>
                </a:lnTo>
                <a:lnTo>
                  <a:pt x="603630" y="933450"/>
                </a:lnTo>
                <a:lnTo>
                  <a:pt x="637921" y="966342"/>
                </a:lnTo>
                <a:lnTo>
                  <a:pt x="672973" y="998474"/>
                </a:lnTo>
                <a:lnTo>
                  <a:pt x="708532" y="1029970"/>
                </a:lnTo>
                <a:lnTo>
                  <a:pt x="744727" y="1060830"/>
                </a:lnTo>
                <a:lnTo>
                  <a:pt x="781430" y="1091057"/>
                </a:lnTo>
                <a:lnTo>
                  <a:pt x="818769" y="1120521"/>
                </a:lnTo>
                <a:lnTo>
                  <a:pt x="856742" y="1149350"/>
                </a:lnTo>
                <a:lnTo>
                  <a:pt x="895223" y="1177544"/>
                </a:lnTo>
                <a:lnTo>
                  <a:pt x="934211" y="1204849"/>
                </a:lnTo>
                <a:lnTo>
                  <a:pt x="973708" y="1231519"/>
                </a:lnTo>
                <a:lnTo>
                  <a:pt x="1013841" y="1257553"/>
                </a:lnTo>
                <a:lnTo>
                  <a:pt x="1054480" y="1282700"/>
                </a:lnTo>
                <a:lnTo>
                  <a:pt x="1095628" y="1307084"/>
                </a:lnTo>
                <a:lnTo>
                  <a:pt x="1137157" y="1330833"/>
                </a:lnTo>
                <a:lnTo>
                  <a:pt x="1179322" y="1353692"/>
                </a:lnTo>
                <a:lnTo>
                  <a:pt x="1221867" y="1375917"/>
                </a:lnTo>
                <a:lnTo>
                  <a:pt x="1264920" y="1397253"/>
                </a:lnTo>
                <a:lnTo>
                  <a:pt x="1308480" y="1417701"/>
                </a:lnTo>
                <a:lnTo>
                  <a:pt x="1352423" y="1437513"/>
                </a:lnTo>
                <a:lnTo>
                  <a:pt x="1396746" y="1456436"/>
                </a:lnTo>
                <a:lnTo>
                  <a:pt x="1441577" y="1474470"/>
                </a:lnTo>
                <a:lnTo>
                  <a:pt x="1486916" y="1491741"/>
                </a:lnTo>
                <a:lnTo>
                  <a:pt x="1532508" y="1508125"/>
                </a:lnTo>
                <a:lnTo>
                  <a:pt x="1578609" y="1523619"/>
                </a:lnTo>
                <a:lnTo>
                  <a:pt x="1625092" y="1538351"/>
                </a:lnTo>
                <a:lnTo>
                  <a:pt x="1671954" y="1552194"/>
                </a:lnTo>
                <a:lnTo>
                  <a:pt x="1719199" y="1565021"/>
                </a:lnTo>
                <a:lnTo>
                  <a:pt x="1766697" y="1577086"/>
                </a:lnTo>
                <a:lnTo>
                  <a:pt x="1814702" y="1588135"/>
                </a:lnTo>
                <a:lnTo>
                  <a:pt x="1862963" y="1598422"/>
                </a:lnTo>
                <a:lnTo>
                  <a:pt x="1911603" y="1607692"/>
                </a:lnTo>
                <a:lnTo>
                  <a:pt x="1960499" y="1615948"/>
                </a:lnTo>
                <a:lnTo>
                  <a:pt x="2009775" y="1623314"/>
                </a:lnTo>
                <a:lnTo>
                  <a:pt x="2059431" y="1629790"/>
                </a:lnTo>
                <a:lnTo>
                  <a:pt x="2109216" y="1635252"/>
                </a:lnTo>
                <a:lnTo>
                  <a:pt x="2159380" y="1639697"/>
                </a:lnTo>
                <a:lnTo>
                  <a:pt x="2209800" y="1643252"/>
                </a:lnTo>
                <a:lnTo>
                  <a:pt x="2260600" y="1645792"/>
                </a:lnTo>
                <a:lnTo>
                  <a:pt x="2311527" y="1647316"/>
                </a:lnTo>
                <a:lnTo>
                  <a:pt x="2362707" y="1647825"/>
                </a:lnTo>
                <a:lnTo>
                  <a:pt x="2414778" y="1647316"/>
                </a:lnTo>
                <a:lnTo>
                  <a:pt x="2466594" y="1645665"/>
                </a:lnTo>
                <a:lnTo>
                  <a:pt x="2518029" y="1643126"/>
                </a:lnTo>
                <a:lnTo>
                  <a:pt x="2569336" y="1639442"/>
                </a:lnTo>
                <a:lnTo>
                  <a:pt x="2620264" y="1634871"/>
                </a:lnTo>
                <a:lnTo>
                  <a:pt x="2670936" y="1629155"/>
                </a:lnTo>
                <a:lnTo>
                  <a:pt x="2721355" y="1622552"/>
                </a:lnTo>
                <a:lnTo>
                  <a:pt x="2771394" y="1614932"/>
                </a:lnTo>
                <a:lnTo>
                  <a:pt x="2821051" y="1606296"/>
                </a:lnTo>
                <a:lnTo>
                  <a:pt x="2870454" y="1596771"/>
                </a:lnTo>
                <a:lnTo>
                  <a:pt x="2919476" y="1586229"/>
                </a:lnTo>
                <a:lnTo>
                  <a:pt x="2968117" y="1574673"/>
                </a:lnTo>
                <a:lnTo>
                  <a:pt x="3016504" y="1562353"/>
                </a:lnTo>
                <a:lnTo>
                  <a:pt x="3064382" y="1549019"/>
                </a:lnTo>
                <a:lnTo>
                  <a:pt x="3111880" y="1534795"/>
                </a:lnTo>
                <a:lnTo>
                  <a:pt x="3158998" y="1519554"/>
                </a:lnTo>
                <a:lnTo>
                  <a:pt x="3205733" y="1503552"/>
                </a:lnTo>
                <a:lnTo>
                  <a:pt x="3252089" y="1486662"/>
                </a:lnTo>
                <a:lnTo>
                  <a:pt x="3297935" y="1468882"/>
                </a:lnTo>
                <a:lnTo>
                  <a:pt x="3343402" y="1450213"/>
                </a:lnTo>
                <a:lnTo>
                  <a:pt x="3388359" y="1430654"/>
                </a:lnTo>
                <a:lnTo>
                  <a:pt x="3432936" y="1410335"/>
                </a:lnTo>
                <a:lnTo>
                  <a:pt x="3477005" y="1389126"/>
                </a:lnTo>
                <a:lnTo>
                  <a:pt x="3520567" y="1367027"/>
                </a:lnTo>
                <a:lnTo>
                  <a:pt x="3563620" y="1344295"/>
                </a:lnTo>
                <a:lnTo>
                  <a:pt x="3606292" y="1320673"/>
                </a:lnTo>
                <a:lnTo>
                  <a:pt x="3648329" y="1296162"/>
                </a:lnTo>
                <a:lnTo>
                  <a:pt x="3689857" y="1271015"/>
                </a:lnTo>
                <a:lnTo>
                  <a:pt x="3731005" y="1244980"/>
                </a:lnTo>
                <a:lnTo>
                  <a:pt x="3771392" y="1218311"/>
                </a:lnTo>
                <a:lnTo>
                  <a:pt x="3811397" y="1190752"/>
                </a:lnTo>
                <a:lnTo>
                  <a:pt x="3850767" y="1162558"/>
                </a:lnTo>
                <a:lnTo>
                  <a:pt x="3889629" y="1133602"/>
                </a:lnTo>
                <a:lnTo>
                  <a:pt x="3927855" y="1103884"/>
                </a:lnTo>
                <a:lnTo>
                  <a:pt x="3965448" y="1073530"/>
                </a:lnTo>
                <a:lnTo>
                  <a:pt x="4002404" y="1042415"/>
                </a:lnTo>
                <a:lnTo>
                  <a:pt x="4038854" y="1010665"/>
                </a:lnTo>
                <a:lnTo>
                  <a:pt x="4074668" y="978153"/>
                </a:lnTo>
                <a:lnTo>
                  <a:pt x="4109847" y="945007"/>
                </a:lnTo>
                <a:lnTo>
                  <a:pt x="4144391" y="911225"/>
                </a:lnTo>
                <a:lnTo>
                  <a:pt x="4210050" y="839088"/>
                </a:lnTo>
                <a:lnTo>
                  <a:pt x="4210050" y="0"/>
                </a:lnTo>
                <a:close/>
              </a:path>
            </a:pathLst>
          </a:custGeom>
          <a:solidFill>
            <a:srgbClr val="88CFDD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8" name="object 18"/>
          <p:cNvGrpSpPr/>
          <p:nvPr/>
        </p:nvGrpSpPr>
        <p:grpSpPr>
          <a:xfrm>
            <a:off x="0" y="0"/>
            <a:ext cx="12192000" cy="6867525"/>
            <a:chOff x="0" y="0"/>
            <a:chExt cx="12192000" cy="6867525"/>
          </a:xfrm>
        </p:grpSpPr>
        <p:sp>
          <p:nvSpPr>
            <p:cNvPr id="19" name="object 19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F60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12182475" cy="6858000"/>
            </a:xfrm>
            <a:custGeom>
              <a:avLst/>
              <a:gdLst/>
              <a:ahLst/>
              <a:cxnLst/>
              <a:rect l="l" t="t" r="r" b="b"/>
              <a:pathLst>
                <a:path w="12182475" h="6858000">
                  <a:moveTo>
                    <a:pt x="12182475" y="6677025"/>
                  </a:moveTo>
                  <a:lnTo>
                    <a:pt x="9525" y="66770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6677025"/>
                  </a:lnTo>
                  <a:lnTo>
                    <a:pt x="0" y="6696075"/>
                  </a:lnTo>
                  <a:lnTo>
                    <a:pt x="0" y="6858000"/>
                  </a:lnTo>
                  <a:lnTo>
                    <a:pt x="9525" y="6858000"/>
                  </a:lnTo>
                  <a:lnTo>
                    <a:pt x="9525" y="6696075"/>
                  </a:lnTo>
                  <a:lnTo>
                    <a:pt x="12182475" y="6696075"/>
                  </a:lnTo>
                  <a:lnTo>
                    <a:pt x="12182475" y="6677025"/>
                  </a:lnTo>
                  <a:close/>
                </a:path>
              </a:pathLst>
            </a:custGeom>
            <a:solidFill>
              <a:srgbClr val="6A2C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90500" y="0"/>
              <a:ext cx="11801475" cy="6858000"/>
            </a:xfrm>
            <a:custGeom>
              <a:avLst/>
              <a:gdLst/>
              <a:ahLst/>
              <a:cxnLst/>
              <a:rect l="l" t="t" r="r" b="b"/>
              <a:pathLst>
                <a:path w="11801475" h="6858000">
                  <a:moveTo>
                    <a:pt x="11801475" y="0"/>
                  </a:moveTo>
                  <a:lnTo>
                    <a:pt x="11801475" y="6857998"/>
                  </a:lnTo>
                </a:path>
                <a:path w="11801475"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190625" y="0"/>
              <a:ext cx="1000125" cy="6858000"/>
            </a:xfrm>
            <a:custGeom>
              <a:avLst/>
              <a:gdLst/>
              <a:ahLst/>
              <a:cxnLst/>
              <a:rect l="l" t="t" r="r" b="b"/>
              <a:pathLst>
                <a:path w="1000125" h="6858000">
                  <a:moveTo>
                    <a:pt x="0" y="0"/>
                  </a:moveTo>
                  <a:lnTo>
                    <a:pt x="0" y="6857998"/>
                  </a:lnTo>
                </a:path>
                <a:path w="1000125" h="6858000">
                  <a:moveTo>
                    <a:pt x="1000125" y="0"/>
                  </a:moveTo>
                  <a:lnTo>
                    <a:pt x="1000125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190875" y="0"/>
              <a:ext cx="3000375" cy="6858000"/>
            </a:xfrm>
            <a:custGeom>
              <a:avLst/>
              <a:gdLst/>
              <a:ahLst/>
              <a:cxnLst/>
              <a:rect l="l" t="t" r="r" b="b"/>
              <a:pathLst>
                <a:path w="3000375" h="6858000">
                  <a:moveTo>
                    <a:pt x="0" y="0"/>
                  </a:moveTo>
                  <a:lnTo>
                    <a:pt x="0" y="6857998"/>
                  </a:lnTo>
                </a:path>
                <a:path w="3000375" h="6858000">
                  <a:moveTo>
                    <a:pt x="1000125" y="0"/>
                  </a:moveTo>
                  <a:lnTo>
                    <a:pt x="1000125" y="6857998"/>
                  </a:lnTo>
                </a:path>
                <a:path w="3000375" h="6858000">
                  <a:moveTo>
                    <a:pt x="2000250" y="0"/>
                  </a:moveTo>
                  <a:lnTo>
                    <a:pt x="2000250" y="6857998"/>
                  </a:lnTo>
                </a:path>
                <a:path w="3000375" h="6858000">
                  <a:moveTo>
                    <a:pt x="3000375" y="0"/>
                  </a:moveTo>
                  <a:lnTo>
                    <a:pt x="3000375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191375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81915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9191625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10182225" y="0"/>
              <a:ext cx="2000250" cy="6858000"/>
            </a:xfrm>
            <a:custGeom>
              <a:avLst/>
              <a:gdLst/>
              <a:ahLst/>
              <a:cxnLst/>
              <a:rect l="l" t="t" r="r" b="b"/>
              <a:pathLst>
                <a:path w="2000250" h="6858000">
                  <a:moveTo>
                    <a:pt x="0" y="0"/>
                  </a:moveTo>
                  <a:lnTo>
                    <a:pt x="0" y="6857998"/>
                  </a:lnTo>
                </a:path>
                <a:path w="2000250" h="6858000">
                  <a:moveTo>
                    <a:pt x="1000125" y="0"/>
                  </a:moveTo>
                  <a:lnTo>
                    <a:pt x="1000125" y="6857998"/>
                  </a:lnTo>
                </a:path>
                <a:path w="2000250" h="6858000">
                  <a:moveTo>
                    <a:pt x="2000250" y="0"/>
                  </a:moveTo>
                  <a:lnTo>
                    <a:pt x="200025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171450"/>
              <a:ext cx="12192000" cy="6686550"/>
            </a:xfrm>
            <a:custGeom>
              <a:avLst/>
              <a:gdLst/>
              <a:ahLst/>
              <a:cxnLst/>
              <a:rect l="l" t="t" r="r" b="b"/>
              <a:pathLst>
                <a:path w="12192000" h="6686550">
                  <a:moveTo>
                    <a:pt x="0" y="0"/>
                  </a:moveTo>
                  <a:lnTo>
                    <a:pt x="12192000" y="0"/>
                  </a:lnTo>
                </a:path>
                <a:path w="12192000" h="6686550">
                  <a:moveTo>
                    <a:pt x="0" y="561975"/>
                  </a:moveTo>
                  <a:lnTo>
                    <a:pt x="12192000" y="561975"/>
                  </a:lnTo>
                </a:path>
                <a:path w="12192000" h="6686550">
                  <a:moveTo>
                    <a:pt x="0" y="1114425"/>
                  </a:moveTo>
                  <a:lnTo>
                    <a:pt x="12192000" y="1114425"/>
                  </a:lnTo>
                </a:path>
                <a:path w="12192000" h="6686550">
                  <a:moveTo>
                    <a:pt x="0" y="1676400"/>
                  </a:moveTo>
                  <a:lnTo>
                    <a:pt x="12192000" y="1676400"/>
                  </a:lnTo>
                </a:path>
                <a:path w="12192000" h="6686550">
                  <a:moveTo>
                    <a:pt x="0" y="2228850"/>
                  </a:moveTo>
                  <a:lnTo>
                    <a:pt x="12192000" y="2228850"/>
                  </a:lnTo>
                </a:path>
                <a:path w="12192000" h="6686550">
                  <a:moveTo>
                    <a:pt x="0" y="2790825"/>
                  </a:moveTo>
                  <a:lnTo>
                    <a:pt x="12192000" y="2790825"/>
                  </a:lnTo>
                </a:path>
                <a:path w="12192000" h="6686550">
                  <a:moveTo>
                    <a:pt x="0" y="3343275"/>
                  </a:moveTo>
                  <a:lnTo>
                    <a:pt x="12192000" y="3343275"/>
                  </a:lnTo>
                </a:path>
                <a:path w="12192000" h="6686550">
                  <a:moveTo>
                    <a:pt x="0" y="3905250"/>
                  </a:moveTo>
                  <a:lnTo>
                    <a:pt x="12192000" y="3905250"/>
                  </a:lnTo>
                </a:path>
                <a:path w="12192000" h="6686550">
                  <a:moveTo>
                    <a:pt x="0" y="4457700"/>
                  </a:moveTo>
                  <a:lnTo>
                    <a:pt x="12192000" y="4457700"/>
                  </a:lnTo>
                </a:path>
                <a:path w="12192000" h="6686550">
                  <a:moveTo>
                    <a:pt x="0" y="5019675"/>
                  </a:moveTo>
                  <a:lnTo>
                    <a:pt x="12192000" y="5019675"/>
                  </a:lnTo>
                </a:path>
                <a:path w="12192000" h="6686550">
                  <a:moveTo>
                    <a:pt x="0" y="5572125"/>
                  </a:moveTo>
                  <a:lnTo>
                    <a:pt x="12192000" y="5572125"/>
                  </a:lnTo>
                </a:path>
                <a:path w="12192000" h="6686550">
                  <a:moveTo>
                    <a:pt x="0" y="6686549"/>
                  </a:moveTo>
                  <a:lnTo>
                    <a:pt x="12192000" y="6686549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9050" y="6238875"/>
              <a:ext cx="12172950" cy="19050"/>
            </a:xfrm>
            <a:custGeom>
              <a:avLst/>
              <a:gdLst/>
              <a:ahLst/>
              <a:cxnLst/>
              <a:rect l="l" t="t" r="r" b="b"/>
              <a:pathLst>
                <a:path w="12172950" h="19050">
                  <a:moveTo>
                    <a:pt x="1217295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2172950" y="19050"/>
                  </a:lnTo>
                  <a:lnTo>
                    <a:pt x="12172950" y="0"/>
                  </a:lnTo>
                  <a:close/>
                </a:path>
              </a:pathLst>
            </a:custGeom>
            <a:solidFill>
              <a:srgbClr val="6A2C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30"/>
          <p:cNvSpPr/>
          <p:nvPr/>
        </p:nvSpPr>
        <p:spPr>
          <a:xfrm>
            <a:off x="0" y="5010150"/>
            <a:ext cx="2790825" cy="1847850"/>
          </a:xfrm>
          <a:custGeom>
            <a:avLst/>
            <a:gdLst/>
            <a:ahLst/>
            <a:cxnLst/>
            <a:rect l="l" t="t" r="r" b="b"/>
            <a:pathLst>
              <a:path w="2790825" h="1847850">
                <a:moveTo>
                  <a:pt x="2790825" y="1847850"/>
                </a:moveTo>
                <a:lnTo>
                  <a:pt x="2772029" y="1774456"/>
                </a:lnTo>
                <a:lnTo>
                  <a:pt x="2757297" y="1728609"/>
                </a:lnTo>
                <a:lnTo>
                  <a:pt x="2741803" y="1683156"/>
                </a:lnTo>
                <a:lnTo>
                  <a:pt x="2725420" y="1638096"/>
                </a:lnTo>
                <a:lnTo>
                  <a:pt x="2708148" y="1593430"/>
                </a:lnTo>
                <a:lnTo>
                  <a:pt x="2690114" y="1549196"/>
                </a:lnTo>
                <a:lnTo>
                  <a:pt x="2671318" y="1505369"/>
                </a:lnTo>
                <a:lnTo>
                  <a:pt x="2651633" y="1461985"/>
                </a:lnTo>
                <a:lnTo>
                  <a:pt x="2631313" y="1419034"/>
                </a:lnTo>
                <a:lnTo>
                  <a:pt x="2610104" y="1376540"/>
                </a:lnTo>
                <a:lnTo>
                  <a:pt x="2588133" y="1334503"/>
                </a:lnTo>
                <a:lnTo>
                  <a:pt x="2565400" y="1292936"/>
                </a:lnTo>
                <a:lnTo>
                  <a:pt x="2541905" y="1251851"/>
                </a:lnTo>
                <a:lnTo>
                  <a:pt x="2517648" y="1211249"/>
                </a:lnTo>
                <a:lnTo>
                  <a:pt x="2492756" y="1171143"/>
                </a:lnTo>
                <a:lnTo>
                  <a:pt x="2467102" y="1131544"/>
                </a:lnTo>
                <a:lnTo>
                  <a:pt x="2440686" y="1092454"/>
                </a:lnTo>
                <a:lnTo>
                  <a:pt x="2413635" y="1053896"/>
                </a:lnTo>
                <a:lnTo>
                  <a:pt x="2385822" y="1015873"/>
                </a:lnTo>
                <a:lnTo>
                  <a:pt x="2357374" y="978395"/>
                </a:lnTo>
                <a:lnTo>
                  <a:pt x="2328291" y="941463"/>
                </a:lnTo>
                <a:lnTo>
                  <a:pt x="2298446" y="905103"/>
                </a:lnTo>
                <a:lnTo>
                  <a:pt x="2267966" y="869302"/>
                </a:lnTo>
                <a:lnTo>
                  <a:pt x="2236851" y="834097"/>
                </a:lnTo>
                <a:lnTo>
                  <a:pt x="2205101" y="799465"/>
                </a:lnTo>
                <a:lnTo>
                  <a:pt x="2172716" y="765441"/>
                </a:lnTo>
                <a:lnTo>
                  <a:pt x="2139696" y="732028"/>
                </a:lnTo>
                <a:lnTo>
                  <a:pt x="2106041" y="699223"/>
                </a:lnTo>
                <a:lnTo>
                  <a:pt x="2071878" y="667054"/>
                </a:lnTo>
                <a:lnTo>
                  <a:pt x="2037080" y="635508"/>
                </a:lnTo>
                <a:lnTo>
                  <a:pt x="2001647" y="604621"/>
                </a:lnTo>
                <a:lnTo>
                  <a:pt x="1965706" y="574421"/>
                </a:lnTo>
                <a:lnTo>
                  <a:pt x="1929130" y="544830"/>
                </a:lnTo>
                <a:lnTo>
                  <a:pt x="1892046" y="515874"/>
                </a:lnTo>
                <a:lnTo>
                  <a:pt x="1854327" y="487680"/>
                </a:lnTo>
                <a:lnTo>
                  <a:pt x="1816227" y="460121"/>
                </a:lnTo>
                <a:lnTo>
                  <a:pt x="1777492" y="433324"/>
                </a:lnTo>
                <a:lnTo>
                  <a:pt x="1738249" y="407162"/>
                </a:lnTo>
                <a:lnTo>
                  <a:pt x="1698498" y="381762"/>
                </a:lnTo>
                <a:lnTo>
                  <a:pt x="1658239" y="357124"/>
                </a:lnTo>
                <a:lnTo>
                  <a:pt x="1617599" y="333248"/>
                </a:lnTo>
                <a:lnTo>
                  <a:pt x="1576324" y="310007"/>
                </a:lnTo>
                <a:lnTo>
                  <a:pt x="1534668" y="287655"/>
                </a:lnTo>
                <a:lnTo>
                  <a:pt x="1492504" y="265938"/>
                </a:lnTo>
                <a:lnTo>
                  <a:pt x="1449959" y="245110"/>
                </a:lnTo>
                <a:lnTo>
                  <a:pt x="1406906" y="224917"/>
                </a:lnTo>
                <a:lnTo>
                  <a:pt x="1363345" y="205613"/>
                </a:lnTo>
                <a:lnTo>
                  <a:pt x="1319530" y="187210"/>
                </a:lnTo>
                <a:lnTo>
                  <a:pt x="1275207" y="169418"/>
                </a:lnTo>
                <a:lnTo>
                  <a:pt x="1230401" y="152654"/>
                </a:lnTo>
                <a:lnTo>
                  <a:pt x="1185265" y="136525"/>
                </a:lnTo>
                <a:lnTo>
                  <a:pt x="1139748" y="121412"/>
                </a:lnTo>
                <a:lnTo>
                  <a:pt x="1093838" y="107061"/>
                </a:lnTo>
                <a:lnTo>
                  <a:pt x="1047559" y="93472"/>
                </a:lnTo>
                <a:lnTo>
                  <a:pt x="1000925" y="80899"/>
                </a:lnTo>
                <a:lnTo>
                  <a:pt x="953922" y="69215"/>
                </a:lnTo>
                <a:lnTo>
                  <a:pt x="906589" y="58293"/>
                </a:lnTo>
                <a:lnTo>
                  <a:pt x="858913" y="48387"/>
                </a:lnTo>
                <a:lnTo>
                  <a:pt x="810920" y="39243"/>
                </a:lnTo>
                <a:lnTo>
                  <a:pt x="762609" y="31115"/>
                </a:lnTo>
                <a:lnTo>
                  <a:pt x="713994" y="23876"/>
                </a:lnTo>
                <a:lnTo>
                  <a:pt x="665073" y="17653"/>
                </a:lnTo>
                <a:lnTo>
                  <a:pt x="615873" y="12319"/>
                </a:lnTo>
                <a:lnTo>
                  <a:pt x="566394" y="7874"/>
                </a:lnTo>
                <a:lnTo>
                  <a:pt x="516636" y="4445"/>
                </a:lnTo>
                <a:lnTo>
                  <a:pt x="466636" y="2032"/>
                </a:lnTo>
                <a:lnTo>
                  <a:pt x="416369" y="508"/>
                </a:lnTo>
                <a:lnTo>
                  <a:pt x="365861" y="0"/>
                </a:lnTo>
                <a:lnTo>
                  <a:pt x="313817" y="508"/>
                </a:lnTo>
                <a:lnTo>
                  <a:pt x="262013" y="2159"/>
                </a:lnTo>
                <a:lnTo>
                  <a:pt x="210489" y="4699"/>
                </a:lnTo>
                <a:lnTo>
                  <a:pt x="159232" y="8382"/>
                </a:lnTo>
                <a:lnTo>
                  <a:pt x="108267" y="13081"/>
                </a:lnTo>
                <a:lnTo>
                  <a:pt x="0" y="29718"/>
                </a:lnTo>
                <a:lnTo>
                  <a:pt x="0" y="811974"/>
                </a:lnTo>
                <a:lnTo>
                  <a:pt x="13500" y="808494"/>
                </a:lnTo>
                <a:lnTo>
                  <a:pt x="62522" y="799172"/>
                </a:lnTo>
                <a:lnTo>
                  <a:pt x="112014" y="791222"/>
                </a:lnTo>
                <a:lnTo>
                  <a:pt x="161963" y="784682"/>
                </a:lnTo>
                <a:lnTo>
                  <a:pt x="212344" y="779551"/>
                </a:lnTo>
                <a:lnTo>
                  <a:pt x="263131" y="775855"/>
                </a:lnTo>
                <a:lnTo>
                  <a:pt x="314312" y="773633"/>
                </a:lnTo>
                <a:lnTo>
                  <a:pt x="365861" y="772883"/>
                </a:lnTo>
                <a:lnTo>
                  <a:pt x="416217" y="773595"/>
                </a:lnTo>
                <a:lnTo>
                  <a:pt x="466217" y="775716"/>
                </a:lnTo>
                <a:lnTo>
                  <a:pt x="515848" y="779246"/>
                </a:lnTo>
                <a:lnTo>
                  <a:pt x="565086" y="784136"/>
                </a:lnTo>
                <a:lnTo>
                  <a:pt x="613918" y="790384"/>
                </a:lnTo>
                <a:lnTo>
                  <a:pt x="662317" y="797979"/>
                </a:lnTo>
                <a:lnTo>
                  <a:pt x="710272" y="806881"/>
                </a:lnTo>
                <a:lnTo>
                  <a:pt x="757758" y="817079"/>
                </a:lnTo>
                <a:lnTo>
                  <a:pt x="804760" y="828560"/>
                </a:lnTo>
                <a:lnTo>
                  <a:pt x="851242" y="841298"/>
                </a:lnTo>
                <a:lnTo>
                  <a:pt x="897216" y="855281"/>
                </a:lnTo>
                <a:lnTo>
                  <a:pt x="942644" y="870483"/>
                </a:lnTo>
                <a:lnTo>
                  <a:pt x="987501" y="886891"/>
                </a:lnTo>
                <a:lnTo>
                  <a:pt x="1031786" y="904481"/>
                </a:lnTo>
                <a:lnTo>
                  <a:pt x="1075461" y="923239"/>
                </a:lnTo>
                <a:lnTo>
                  <a:pt x="1118527" y="943140"/>
                </a:lnTo>
                <a:lnTo>
                  <a:pt x="1160945" y="964158"/>
                </a:lnTo>
                <a:lnTo>
                  <a:pt x="1202702" y="986294"/>
                </a:lnTo>
                <a:lnTo>
                  <a:pt x="1243787" y="1009510"/>
                </a:lnTo>
                <a:lnTo>
                  <a:pt x="1284224" y="1033805"/>
                </a:lnTo>
                <a:lnTo>
                  <a:pt x="1323848" y="1059141"/>
                </a:lnTo>
                <a:lnTo>
                  <a:pt x="1362837" y="1085507"/>
                </a:lnTo>
                <a:lnTo>
                  <a:pt x="1400937" y="1112875"/>
                </a:lnTo>
                <a:lnTo>
                  <a:pt x="1438402" y="1141247"/>
                </a:lnTo>
                <a:lnTo>
                  <a:pt x="1474978" y="1170597"/>
                </a:lnTo>
                <a:lnTo>
                  <a:pt x="1510792" y="1200886"/>
                </a:lnTo>
                <a:lnTo>
                  <a:pt x="1545717" y="1232115"/>
                </a:lnTo>
                <a:lnTo>
                  <a:pt x="1579880" y="1264259"/>
                </a:lnTo>
                <a:lnTo>
                  <a:pt x="1613154" y="1297305"/>
                </a:lnTo>
                <a:lnTo>
                  <a:pt x="1645539" y="1331226"/>
                </a:lnTo>
                <a:lnTo>
                  <a:pt x="1677035" y="1365999"/>
                </a:lnTo>
                <a:lnTo>
                  <a:pt x="1707515" y="1401622"/>
                </a:lnTo>
                <a:lnTo>
                  <a:pt x="1737106" y="1438059"/>
                </a:lnTo>
                <a:lnTo>
                  <a:pt x="1765808" y="1475282"/>
                </a:lnTo>
                <a:lnTo>
                  <a:pt x="1793367" y="1513306"/>
                </a:lnTo>
                <a:lnTo>
                  <a:pt x="1820037" y="1552079"/>
                </a:lnTo>
                <a:lnTo>
                  <a:pt x="1845691" y="1591602"/>
                </a:lnTo>
                <a:lnTo>
                  <a:pt x="1870202" y="1631848"/>
                </a:lnTo>
                <a:lnTo>
                  <a:pt x="1893824" y="1672805"/>
                </a:lnTo>
                <a:lnTo>
                  <a:pt x="1916176" y="1714436"/>
                </a:lnTo>
                <a:lnTo>
                  <a:pt x="1937512" y="1756740"/>
                </a:lnTo>
                <a:lnTo>
                  <a:pt x="1957832" y="1799691"/>
                </a:lnTo>
                <a:lnTo>
                  <a:pt x="1976882" y="1843265"/>
                </a:lnTo>
                <a:lnTo>
                  <a:pt x="1978533" y="1847850"/>
                </a:lnTo>
                <a:lnTo>
                  <a:pt x="2790825" y="1847850"/>
                </a:lnTo>
                <a:close/>
              </a:path>
            </a:pathLst>
          </a:custGeom>
          <a:solidFill>
            <a:srgbClr val="B0B0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1E8E0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9050" y="1438275"/>
            <a:ext cx="400050" cy="800100"/>
          </a:xfrm>
          <a:custGeom>
            <a:avLst/>
            <a:gdLst/>
            <a:ahLst/>
            <a:cxnLst/>
            <a:rect l="l" t="t" r="r" b="b"/>
            <a:pathLst>
              <a:path w="400050" h="800100">
                <a:moveTo>
                  <a:pt x="0" y="0"/>
                </a:moveTo>
                <a:lnTo>
                  <a:pt x="0" y="799846"/>
                </a:lnTo>
                <a:lnTo>
                  <a:pt x="399935" y="3999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0" y="4552950"/>
            <a:ext cx="12192000" cy="2305050"/>
          </a:xfrm>
          <a:custGeom>
            <a:avLst/>
            <a:gdLst/>
            <a:ahLst/>
            <a:cxnLst/>
            <a:rect l="l" t="t" r="r" b="b"/>
            <a:pathLst>
              <a:path w="12192000" h="2305050">
                <a:moveTo>
                  <a:pt x="8908288" y="0"/>
                </a:moveTo>
                <a:lnTo>
                  <a:pt x="8710676" y="1905"/>
                </a:lnTo>
                <a:lnTo>
                  <a:pt x="8518398" y="6857"/>
                </a:lnTo>
                <a:lnTo>
                  <a:pt x="8331200" y="14731"/>
                </a:lnTo>
                <a:lnTo>
                  <a:pt x="8148574" y="25400"/>
                </a:lnTo>
                <a:lnTo>
                  <a:pt x="7970266" y="38735"/>
                </a:lnTo>
                <a:lnTo>
                  <a:pt x="7752842" y="58927"/>
                </a:lnTo>
                <a:lnTo>
                  <a:pt x="7541133" y="82804"/>
                </a:lnTo>
                <a:lnTo>
                  <a:pt x="7334123" y="109981"/>
                </a:lnTo>
                <a:lnTo>
                  <a:pt x="7131304" y="140335"/>
                </a:lnTo>
                <a:lnTo>
                  <a:pt x="6892544" y="180467"/>
                </a:lnTo>
                <a:lnTo>
                  <a:pt x="6774815" y="201930"/>
                </a:lnTo>
                <a:lnTo>
                  <a:pt x="6502781" y="255143"/>
                </a:lnTo>
                <a:lnTo>
                  <a:pt x="6156960" y="329311"/>
                </a:lnTo>
                <a:lnTo>
                  <a:pt x="4656455" y="677163"/>
                </a:lnTo>
                <a:lnTo>
                  <a:pt x="4182237" y="777113"/>
                </a:lnTo>
                <a:lnTo>
                  <a:pt x="3818382" y="846582"/>
                </a:lnTo>
                <a:lnTo>
                  <a:pt x="3484372" y="903986"/>
                </a:lnTo>
                <a:lnTo>
                  <a:pt x="3133979" y="957580"/>
                </a:lnTo>
                <a:lnTo>
                  <a:pt x="2819146" y="999997"/>
                </a:lnTo>
                <a:lnTo>
                  <a:pt x="2489835" y="1038542"/>
                </a:lnTo>
                <a:lnTo>
                  <a:pt x="2144649" y="1072807"/>
                </a:lnTo>
                <a:lnTo>
                  <a:pt x="1782572" y="1102321"/>
                </a:lnTo>
                <a:lnTo>
                  <a:pt x="1402588" y="1126604"/>
                </a:lnTo>
                <a:lnTo>
                  <a:pt x="1003287" y="1145222"/>
                </a:lnTo>
                <a:lnTo>
                  <a:pt x="511657" y="1159129"/>
                </a:lnTo>
                <a:lnTo>
                  <a:pt x="0" y="1163916"/>
                </a:lnTo>
                <a:lnTo>
                  <a:pt x="0" y="2304432"/>
                </a:lnTo>
                <a:lnTo>
                  <a:pt x="12192000" y="2304432"/>
                </a:lnTo>
                <a:lnTo>
                  <a:pt x="12192000" y="330073"/>
                </a:lnTo>
                <a:lnTo>
                  <a:pt x="11666347" y="241681"/>
                </a:lnTo>
                <a:lnTo>
                  <a:pt x="11257407" y="180467"/>
                </a:lnTo>
                <a:lnTo>
                  <a:pt x="10867771" y="129031"/>
                </a:lnTo>
                <a:lnTo>
                  <a:pt x="10496296" y="86741"/>
                </a:lnTo>
                <a:lnTo>
                  <a:pt x="10191496" y="57657"/>
                </a:lnTo>
                <a:lnTo>
                  <a:pt x="9898761" y="34798"/>
                </a:lnTo>
                <a:lnTo>
                  <a:pt x="9617329" y="17906"/>
                </a:lnTo>
                <a:lnTo>
                  <a:pt x="9346438" y="6731"/>
                </a:lnTo>
                <a:lnTo>
                  <a:pt x="9085453" y="888"/>
                </a:lnTo>
                <a:lnTo>
                  <a:pt x="8908288" y="0"/>
                </a:lnTo>
                <a:close/>
              </a:path>
            </a:pathLst>
          </a:custGeom>
          <a:solidFill>
            <a:srgbClr val="D1F4EB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4" name="object 34"/>
          <p:cNvGrpSpPr/>
          <p:nvPr/>
        </p:nvGrpSpPr>
        <p:grpSpPr>
          <a:xfrm>
            <a:off x="0" y="0"/>
            <a:ext cx="12192000" cy="6867525"/>
            <a:chOff x="0" y="0"/>
            <a:chExt cx="12192000" cy="6867525"/>
          </a:xfrm>
        </p:grpSpPr>
        <p:sp>
          <p:nvSpPr>
            <p:cNvPr id="35" name="object 35"/>
            <p:cNvSpPr/>
            <p:nvPr/>
          </p:nvSpPr>
          <p:spPr>
            <a:xfrm>
              <a:off x="0" y="0"/>
              <a:ext cx="12182475" cy="6858000"/>
            </a:xfrm>
            <a:custGeom>
              <a:avLst/>
              <a:gdLst/>
              <a:ahLst/>
              <a:cxnLst/>
              <a:rect l="l" t="t" r="r" b="b"/>
              <a:pathLst>
                <a:path w="12182475" h="6858000">
                  <a:moveTo>
                    <a:pt x="12182475" y="6677025"/>
                  </a:moveTo>
                  <a:lnTo>
                    <a:pt x="9525" y="66770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6677025"/>
                  </a:lnTo>
                  <a:lnTo>
                    <a:pt x="0" y="6696075"/>
                  </a:lnTo>
                  <a:lnTo>
                    <a:pt x="0" y="6858000"/>
                  </a:lnTo>
                  <a:lnTo>
                    <a:pt x="9525" y="6858000"/>
                  </a:lnTo>
                  <a:lnTo>
                    <a:pt x="9525" y="6696075"/>
                  </a:lnTo>
                  <a:lnTo>
                    <a:pt x="12182475" y="6696075"/>
                  </a:lnTo>
                  <a:lnTo>
                    <a:pt x="12182475" y="6677025"/>
                  </a:lnTo>
                  <a:close/>
                </a:path>
              </a:pathLst>
            </a:custGeom>
            <a:solidFill>
              <a:srgbClr val="6A2C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190500" y="0"/>
              <a:ext cx="11801475" cy="6858000"/>
            </a:xfrm>
            <a:custGeom>
              <a:avLst/>
              <a:gdLst/>
              <a:ahLst/>
              <a:cxnLst/>
              <a:rect l="l" t="t" r="r" b="b"/>
              <a:pathLst>
                <a:path w="11801475" h="6858000">
                  <a:moveTo>
                    <a:pt x="11801475" y="0"/>
                  </a:moveTo>
                  <a:lnTo>
                    <a:pt x="11801475" y="6857998"/>
                  </a:lnTo>
                </a:path>
                <a:path w="11801475"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190625" y="0"/>
              <a:ext cx="1000125" cy="6858000"/>
            </a:xfrm>
            <a:custGeom>
              <a:avLst/>
              <a:gdLst/>
              <a:ahLst/>
              <a:cxnLst/>
              <a:rect l="l" t="t" r="r" b="b"/>
              <a:pathLst>
                <a:path w="1000125" h="6858000">
                  <a:moveTo>
                    <a:pt x="0" y="0"/>
                  </a:moveTo>
                  <a:lnTo>
                    <a:pt x="0" y="6857998"/>
                  </a:lnTo>
                </a:path>
                <a:path w="1000125" h="6858000">
                  <a:moveTo>
                    <a:pt x="1000125" y="0"/>
                  </a:moveTo>
                  <a:lnTo>
                    <a:pt x="1000125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38"/>
            <p:cNvSpPr/>
            <p:nvPr/>
          </p:nvSpPr>
          <p:spPr>
            <a:xfrm>
              <a:off x="3190875" y="0"/>
              <a:ext cx="3000375" cy="6858000"/>
            </a:xfrm>
            <a:custGeom>
              <a:avLst/>
              <a:gdLst/>
              <a:ahLst/>
              <a:cxnLst/>
              <a:rect l="l" t="t" r="r" b="b"/>
              <a:pathLst>
                <a:path w="3000375" h="6858000">
                  <a:moveTo>
                    <a:pt x="0" y="0"/>
                  </a:moveTo>
                  <a:lnTo>
                    <a:pt x="0" y="6857998"/>
                  </a:lnTo>
                </a:path>
                <a:path w="3000375" h="6858000">
                  <a:moveTo>
                    <a:pt x="1000125" y="0"/>
                  </a:moveTo>
                  <a:lnTo>
                    <a:pt x="1000125" y="6857998"/>
                  </a:lnTo>
                </a:path>
                <a:path w="3000375" h="6858000">
                  <a:moveTo>
                    <a:pt x="2000250" y="0"/>
                  </a:moveTo>
                  <a:lnTo>
                    <a:pt x="2000250" y="6857998"/>
                  </a:lnTo>
                </a:path>
                <a:path w="3000375" h="6858000">
                  <a:moveTo>
                    <a:pt x="3000375" y="0"/>
                  </a:moveTo>
                  <a:lnTo>
                    <a:pt x="3000375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7191375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40"/>
            <p:cNvSpPr/>
            <p:nvPr/>
          </p:nvSpPr>
          <p:spPr>
            <a:xfrm>
              <a:off x="81915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41"/>
            <p:cNvSpPr/>
            <p:nvPr/>
          </p:nvSpPr>
          <p:spPr>
            <a:xfrm>
              <a:off x="9191625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42"/>
            <p:cNvSpPr/>
            <p:nvPr/>
          </p:nvSpPr>
          <p:spPr>
            <a:xfrm>
              <a:off x="10182225" y="0"/>
              <a:ext cx="2000250" cy="6858000"/>
            </a:xfrm>
            <a:custGeom>
              <a:avLst/>
              <a:gdLst/>
              <a:ahLst/>
              <a:cxnLst/>
              <a:rect l="l" t="t" r="r" b="b"/>
              <a:pathLst>
                <a:path w="2000250" h="6858000">
                  <a:moveTo>
                    <a:pt x="0" y="0"/>
                  </a:moveTo>
                  <a:lnTo>
                    <a:pt x="0" y="6857998"/>
                  </a:lnTo>
                </a:path>
                <a:path w="2000250" h="6858000">
                  <a:moveTo>
                    <a:pt x="1000125" y="0"/>
                  </a:moveTo>
                  <a:lnTo>
                    <a:pt x="1000125" y="6857998"/>
                  </a:lnTo>
                </a:path>
                <a:path w="2000250" h="6858000">
                  <a:moveTo>
                    <a:pt x="2000250" y="0"/>
                  </a:moveTo>
                  <a:lnTo>
                    <a:pt x="200025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171450"/>
              <a:ext cx="12192000" cy="6686550"/>
            </a:xfrm>
            <a:custGeom>
              <a:avLst/>
              <a:gdLst/>
              <a:ahLst/>
              <a:cxnLst/>
              <a:rect l="l" t="t" r="r" b="b"/>
              <a:pathLst>
                <a:path w="12192000" h="6686550">
                  <a:moveTo>
                    <a:pt x="0" y="0"/>
                  </a:moveTo>
                  <a:lnTo>
                    <a:pt x="12192000" y="0"/>
                  </a:lnTo>
                </a:path>
                <a:path w="12192000" h="6686550">
                  <a:moveTo>
                    <a:pt x="0" y="561975"/>
                  </a:moveTo>
                  <a:lnTo>
                    <a:pt x="12192000" y="561975"/>
                  </a:lnTo>
                </a:path>
                <a:path w="12192000" h="6686550">
                  <a:moveTo>
                    <a:pt x="0" y="1114425"/>
                  </a:moveTo>
                  <a:lnTo>
                    <a:pt x="12192000" y="1114425"/>
                  </a:lnTo>
                </a:path>
                <a:path w="12192000" h="6686550">
                  <a:moveTo>
                    <a:pt x="0" y="1676400"/>
                  </a:moveTo>
                  <a:lnTo>
                    <a:pt x="12192000" y="1676400"/>
                  </a:lnTo>
                </a:path>
                <a:path w="12192000" h="6686550">
                  <a:moveTo>
                    <a:pt x="0" y="2228850"/>
                  </a:moveTo>
                  <a:lnTo>
                    <a:pt x="12192000" y="2228850"/>
                  </a:lnTo>
                </a:path>
                <a:path w="12192000" h="6686550">
                  <a:moveTo>
                    <a:pt x="0" y="2790825"/>
                  </a:moveTo>
                  <a:lnTo>
                    <a:pt x="12192000" y="2790825"/>
                  </a:lnTo>
                </a:path>
                <a:path w="12192000" h="6686550">
                  <a:moveTo>
                    <a:pt x="0" y="3343275"/>
                  </a:moveTo>
                  <a:lnTo>
                    <a:pt x="12192000" y="3343275"/>
                  </a:lnTo>
                </a:path>
                <a:path w="12192000" h="6686550">
                  <a:moveTo>
                    <a:pt x="0" y="3905250"/>
                  </a:moveTo>
                  <a:lnTo>
                    <a:pt x="12192000" y="3905250"/>
                  </a:lnTo>
                </a:path>
                <a:path w="12192000" h="6686550">
                  <a:moveTo>
                    <a:pt x="0" y="4457700"/>
                  </a:moveTo>
                  <a:lnTo>
                    <a:pt x="12192000" y="4457700"/>
                  </a:lnTo>
                </a:path>
                <a:path w="12192000" h="6686550">
                  <a:moveTo>
                    <a:pt x="0" y="5019675"/>
                  </a:moveTo>
                  <a:lnTo>
                    <a:pt x="12192000" y="5019675"/>
                  </a:lnTo>
                </a:path>
                <a:path w="12192000" h="6686550">
                  <a:moveTo>
                    <a:pt x="0" y="5572125"/>
                  </a:moveTo>
                  <a:lnTo>
                    <a:pt x="12192000" y="5572125"/>
                  </a:lnTo>
                </a:path>
                <a:path w="12192000" h="6686550">
                  <a:moveTo>
                    <a:pt x="0" y="6686549"/>
                  </a:moveTo>
                  <a:lnTo>
                    <a:pt x="12192000" y="6686549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19050" y="6238875"/>
              <a:ext cx="12172950" cy="19050"/>
            </a:xfrm>
            <a:custGeom>
              <a:avLst/>
              <a:gdLst/>
              <a:ahLst/>
              <a:cxnLst/>
              <a:rect l="l" t="t" r="r" b="b"/>
              <a:pathLst>
                <a:path w="12172950" h="19050">
                  <a:moveTo>
                    <a:pt x="1217295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2172950" y="19050"/>
                  </a:lnTo>
                  <a:lnTo>
                    <a:pt x="12172950" y="0"/>
                  </a:lnTo>
                  <a:close/>
                </a:path>
              </a:pathLst>
            </a:custGeom>
            <a:solidFill>
              <a:srgbClr val="6A2C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Snap</a:t>
            </a:r>
            <a:r>
              <a:rPr spc="-1215" dirty="0"/>
              <a:t> </a:t>
            </a:r>
            <a:r>
              <a:rPr spc="-395" dirty="0"/>
              <a:t>shot</a:t>
            </a:r>
            <a:r>
              <a:rPr spc="-990" dirty="0"/>
              <a:t> </a:t>
            </a:r>
            <a:r>
              <a:rPr spc="-114" dirty="0"/>
              <a:t>of</a:t>
            </a:r>
            <a:r>
              <a:rPr spc="-180" dirty="0"/>
              <a:t> </a:t>
            </a:r>
            <a:r>
              <a:rPr spc="-285" dirty="0"/>
              <a:t>your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29590" y="906843"/>
            <a:ext cx="248221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-490" dirty="0">
                <a:solidFill>
                  <a:srgbClr val="1D2134"/>
                </a:solidFill>
                <a:latin typeface="Arial Black"/>
                <a:cs typeface="Arial Black"/>
              </a:rPr>
              <a:t>project.</a:t>
            </a:r>
            <a:endParaRPr sz="5400" dirty="0">
              <a:latin typeface="Arial Black"/>
              <a:cs typeface="Arial Black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981325" y="1562100"/>
            <a:ext cx="8763000" cy="5114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5" y="114300"/>
            <a:ext cx="12087225" cy="6705600"/>
            <a:chOff x="9525" y="114300"/>
            <a:chExt cx="12087225" cy="6705600"/>
          </a:xfrm>
        </p:grpSpPr>
        <p:sp>
          <p:nvSpPr>
            <p:cNvPr id="3" name="object 3"/>
            <p:cNvSpPr/>
            <p:nvPr/>
          </p:nvSpPr>
          <p:spPr>
            <a:xfrm>
              <a:off x="9525" y="114300"/>
              <a:ext cx="6067424" cy="4486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6105524" y="2771773"/>
              <a:ext cx="5991225" cy="404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73938"/>
            <a:ext cx="72866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365" dirty="0">
                <a:solidFill>
                  <a:srgbClr val="FFFFFF"/>
                </a:solidFill>
              </a:rPr>
              <a:t>Implementation</a:t>
            </a:r>
            <a:r>
              <a:rPr sz="4400" spc="-1075" dirty="0">
                <a:solidFill>
                  <a:srgbClr val="FFFFFF"/>
                </a:solidFill>
              </a:rPr>
              <a:t> </a:t>
            </a:r>
            <a:r>
              <a:rPr sz="4400" spc="-300" dirty="0">
                <a:solidFill>
                  <a:srgbClr val="FFFFFF"/>
                </a:solidFill>
              </a:rPr>
              <a:t>and</a:t>
            </a:r>
            <a:r>
              <a:rPr sz="4400" spc="-850" dirty="0">
                <a:solidFill>
                  <a:srgbClr val="FFFFFF"/>
                </a:solidFill>
              </a:rPr>
              <a:t> </a:t>
            </a:r>
            <a:r>
              <a:rPr sz="4400" spc="-325" dirty="0">
                <a:solidFill>
                  <a:srgbClr val="FFFFFF"/>
                </a:solidFill>
              </a:rPr>
              <a:t>coding.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1352550" y="1152525"/>
            <a:ext cx="893445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0"/>
            <a:ext cx="5562599" cy="3629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686425" y="2762250"/>
            <a:ext cx="6296025" cy="3838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3228973"/>
            <a:ext cx="5924550" cy="3505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096000" y="66675"/>
            <a:ext cx="6096000" cy="393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1E8E0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9525"/>
            <a:ext cx="2447925" cy="3038475"/>
          </a:xfrm>
          <a:custGeom>
            <a:avLst/>
            <a:gdLst/>
            <a:ahLst/>
            <a:cxnLst/>
            <a:rect l="l" t="t" r="r" b="b"/>
            <a:pathLst>
              <a:path w="2447925" h="3038475">
                <a:moveTo>
                  <a:pt x="2302891" y="0"/>
                </a:moveTo>
                <a:lnTo>
                  <a:pt x="1344422" y="0"/>
                </a:lnTo>
                <a:lnTo>
                  <a:pt x="1354328" y="13334"/>
                </a:lnTo>
                <a:lnTo>
                  <a:pt x="1381633" y="55372"/>
                </a:lnTo>
                <a:lnTo>
                  <a:pt x="1407414" y="98551"/>
                </a:lnTo>
                <a:lnTo>
                  <a:pt x="1431671" y="142621"/>
                </a:lnTo>
                <a:lnTo>
                  <a:pt x="1454277" y="187705"/>
                </a:lnTo>
                <a:lnTo>
                  <a:pt x="1475359" y="233679"/>
                </a:lnTo>
                <a:lnTo>
                  <a:pt x="1494790" y="280543"/>
                </a:lnTo>
                <a:lnTo>
                  <a:pt x="1512570" y="328295"/>
                </a:lnTo>
                <a:lnTo>
                  <a:pt x="1528572" y="376809"/>
                </a:lnTo>
                <a:lnTo>
                  <a:pt x="1542796" y="426085"/>
                </a:lnTo>
                <a:lnTo>
                  <a:pt x="1555369" y="476123"/>
                </a:lnTo>
                <a:lnTo>
                  <a:pt x="1566037" y="526923"/>
                </a:lnTo>
                <a:lnTo>
                  <a:pt x="1574800" y="578358"/>
                </a:lnTo>
                <a:lnTo>
                  <a:pt x="1581785" y="630301"/>
                </a:lnTo>
                <a:lnTo>
                  <a:pt x="1586738" y="683005"/>
                </a:lnTo>
                <a:lnTo>
                  <a:pt x="1589786" y="736091"/>
                </a:lnTo>
                <a:lnTo>
                  <a:pt x="1590802" y="789813"/>
                </a:lnTo>
                <a:lnTo>
                  <a:pt x="1589913" y="838580"/>
                </a:lnTo>
                <a:lnTo>
                  <a:pt x="1587500" y="886967"/>
                </a:lnTo>
                <a:lnTo>
                  <a:pt x="1583309" y="934847"/>
                </a:lnTo>
                <a:lnTo>
                  <a:pt x="1577594" y="982217"/>
                </a:lnTo>
                <a:lnTo>
                  <a:pt x="1570355" y="1029080"/>
                </a:lnTo>
                <a:lnTo>
                  <a:pt x="1561465" y="1075436"/>
                </a:lnTo>
                <a:lnTo>
                  <a:pt x="1551178" y="1121283"/>
                </a:lnTo>
                <a:lnTo>
                  <a:pt x="1539240" y="1166495"/>
                </a:lnTo>
                <a:lnTo>
                  <a:pt x="1525905" y="1211199"/>
                </a:lnTo>
                <a:lnTo>
                  <a:pt x="1511173" y="1255140"/>
                </a:lnTo>
                <a:lnTo>
                  <a:pt x="1495044" y="1298448"/>
                </a:lnTo>
                <a:lnTo>
                  <a:pt x="1477518" y="1340992"/>
                </a:lnTo>
                <a:lnTo>
                  <a:pt x="1458595" y="1382902"/>
                </a:lnTo>
                <a:lnTo>
                  <a:pt x="1438402" y="1424051"/>
                </a:lnTo>
                <a:lnTo>
                  <a:pt x="1416812" y="1464310"/>
                </a:lnTo>
                <a:lnTo>
                  <a:pt x="1394079" y="1503934"/>
                </a:lnTo>
                <a:lnTo>
                  <a:pt x="1369949" y="1542541"/>
                </a:lnTo>
                <a:lnTo>
                  <a:pt x="1344803" y="1580388"/>
                </a:lnTo>
                <a:lnTo>
                  <a:pt x="1318260" y="1617345"/>
                </a:lnTo>
                <a:lnTo>
                  <a:pt x="1290701" y="1653413"/>
                </a:lnTo>
                <a:lnTo>
                  <a:pt x="1261948" y="1688464"/>
                </a:lnTo>
                <a:lnTo>
                  <a:pt x="1232103" y="1722627"/>
                </a:lnTo>
                <a:lnTo>
                  <a:pt x="1201166" y="1755775"/>
                </a:lnTo>
                <a:lnTo>
                  <a:pt x="1169187" y="1787778"/>
                </a:lnTo>
                <a:lnTo>
                  <a:pt x="1136180" y="1818894"/>
                </a:lnTo>
                <a:lnTo>
                  <a:pt x="1102182" y="1848739"/>
                </a:lnTo>
                <a:lnTo>
                  <a:pt x="1067206" y="1877567"/>
                </a:lnTo>
                <a:lnTo>
                  <a:pt x="1031290" y="1905380"/>
                </a:lnTo>
                <a:lnTo>
                  <a:pt x="994460" y="1931797"/>
                </a:lnTo>
                <a:lnTo>
                  <a:pt x="956741" y="1957197"/>
                </a:lnTo>
                <a:lnTo>
                  <a:pt x="918159" y="1981327"/>
                </a:lnTo>
                <a:lnTo>
                  <a:pt x="878751" y="2004187"/>
                </a:lnTo>
                <a:lnTo>
                  <a:pt x="838530" y="2025777"/>
                </a:lnTo>
                <a:lnTo>
                  <a:pt x="797534" y="2046097"/>
                </a:lnTo>
                <a:lnTo>
                  <a:pt x="755802" y="2065020"/>
                </a:lnTo>
                <a:lnTo>
                  <a:pt x="713333" y="2082673"/>
                </a:lnTo>
                <a:lnTo>
                  <a:pt x="670166" y="2098802"/>
                </a:lnTo>
                <a:lnTo>
                  <a:pt x="626338" y="2113661"/>
                </a:lnTo>
                <a:lnTo>
                  <a:pt x="581875" y="2126996"/>
                </a:lnTo>
                <a:lnTo>
                  <a:pt x="536790" y="2138934"/>
                </a:lnTo>
                <a:lnTo>
                  <a:pt x="491121" y="2149221"/>
                </a:lnTo>
                <a:lnTo>
                  <a:pt x="444893" y="2158111"/>
                </a:lnTo>
                <a:lnTo>
                  <a:pt x="398145" y="2165477"/>
                </a:lnTo>
                <a:lnTo>
                  <a:pt x="350888" y="2171191"/>
                </a:lnTo>
                <a:lnTo>
                  <a:pt x="303149" y="2175383"/>
                </a:lnTo>
                <a:lnTo>
                  <a:pt x="254965" y="2177796"/>
                </a:lnTo>
                <a:lnTo>
                  <a:pt x="206362" y="2178685"/>
                </a:lnTo>
                <a:lnTo>
                  <a:pt x="170624" y="2178177"/>
                </a:lnTo>
                <a:lnTo>
                  <a:pt x="135115" y="2176907"/>
                </a:lnTo>
                <a:lnTo>
                  <a:pt x="99844" y="2174621"/>
                </a:lnTo>
                <a:lnTo>
                  <a:pt x="64814" y="2171446"/>
                </a:lnTo>
                <a:lnTo>
                  <a:pt x="0" y="2161540"/>
                </a:lnTo>
                <a:lnTo>
                  <a:pt x="0" y="3028061"/>
                </a:lnTo>
                <a:lnTo>
                  <a:pt x="206362" y="3038475"/>
                </a:lnTo>
                <a:lnTo>
                  <a:pt x="254469" y="3037966"/>
                </a:lnTo>
                <a:lnTo>
                  <a:pt x="302336" y="3036442"/>
                </a:lnTo>
                <a:lnTo>
                  <a:pt x="349948" y="3033903"/>
                </a:lnTo>
                <a:lnTo>
                  <a:pt x="397294" y="3030474"/>
                </a:lnTo>
                <a:lnTo>
                  <a:pt x="444360" y="3025902"/>
                </a:lnTo>
                <a:lnTo>
                  <a:pt x="491134" y="3020441"/>
                </a:lnTo>
                <a:lnTo>
                  <a:pt x="537603" y="3014091"/>
                </a:lnTo>
                <a:lnTo>
                  <a:pt x="583780" y="3006725"/>
                </a:lnTo>
                <a:lnTo>
                  <a:pt x="629627" y="2998470"/>
                </a:lnTo>
                <a:lnTo>
                  <a:pt x="675157" y="2989199"/>
                </a:lnTo>
                <a:lnTo>
                  <a:pt x="720344" y="2979039"/>
                </a:lnTo>
                <a:lnTo>
                  <a:pt x="765175" y="2967990"/>
                </a:lnTo>
                <a:lnTo>
                  <a:pt x="809650" y="2956052"/>
                </a:lnTo>
                <a:lnTo>
                  <a:pt x="853770" y="2943225"/>
                </a:lnTo>
                <a:lnTo>
                  <a:pt x="897496" y="2929509"/>
                </a:lnTo>
                <a:lnTo>
                  <a:pt x="940841" y="2915030"/>
                </a:lnTo>
                <a:lnTo>
                  <a:pt x="983780" y="2899537"/>
                </a:lnTo>
                <a:lnTo>
                  <a:pt x="1026312" y="2883280"/>
                </a:lnTo>
                <a:lnTo>
                  <a:pt x="1068425" y="2866136"/>
                </a:lnTo>
                <a:lnTo>
                  <a:pt x="1110119" y="2848229"/>
                </a:lnTo>
                <a:lnTo>
                  <a:pt x="1151356" y="2829433"/>
                </a:lnTo>
                <a:lnTo>
                  <a:pt x="1192161" y="2809875"/>
                </a:lnTo>
                <a:lnTo>
                  <a:pt x="1232496" y="2789554"/>
                </a:lnTo>
                <a:lnTo>
                  <a:pt x="1272413" y="2768473"/>
                </a:lnTo>
                <a:lnTo>
                  <a:pt x="1311783" y="2746502"/>
                </a:lnTo>
                <a:lnTo>
                  <a:pt x="1350645" y="2723769"/>
                </a:lnTo>
                <a:lnTo>
                  <a:pt x="1388999" y="2700401"/>
                </a:lnTo>
                <a:lnTo>
                  <a:pt x="1426972" y="2676271"/>
                </a:lnTo>
                <a:lnTo>
                  <a:pt x="1464310" y="2651252"/>
                </a:lnTo>
                <a:lnTo>
                  <a:pt x="1501140" y="2625598"/>
                </a:lnTo>
                <a:lnTo>
                  <a:pt x="1537462" y="2599309"/>
                </a:lnTo>
                <a:lnTo>
                  <a:pt x="1573149" y="2572258"/>
                </a:lnTo>
                <a:lnTo>
                  <a:pt x="1608328" y="2544445"/>
                </a:lnTo>
                <a:lnTo>
                  <a:pt x="1642999" y="2515997"/>
                </a:lnTo>
                <a:lnTo>
                  <a:pt x="1677035" y="2486914"/>
                </a:lnTo>
                <a:lnTo>
                  <a:pt x="1710436" y="2457196"/>
                </a:lnTo>
                <a:lnTo>
                  <a:pt x="1743329" y="2426716"/>
                </a:lnTo>
                <a:lnTo>
                  <a:pt x="1775460" y="2395601"/>
                </a:lnTo>
                <a:lnTo>
                  <a:pt x="1807083" y="2363978"/>
                </a:lnTo>
                <a:lnTo>
                  <a:pt x="1838070" y="2331592"/>
                </a:lnTo>
                <a:lnTo>
                  <a:pt x="1868424" y="2298700"/>
                </a:lnTo>
                <a:lnTo>
                  <a:pt x="1898142" y="2265172"/>
                </a:lnTo>
                <a:lnTo>
                  <a:pt x="1927098" y="2231009"/>
                </a:lnTo>
                <a:lnTo>
                  <a:pt x="1955545" y="2196211"/>
                </a:lnTo>
                <a:lnTo>
                  <a:pt x="1983105" y="2160904"/>
                </a:lnTo>
                <a:lnTo>
                  <a:pt x="2010156" y="2125091"/>
                </a:lnTo>
                <a:lnTo>
                  <a:pt x="2036445" y="2088641"/>
                </a:lnTo>
                <a:lnTo>
                  <a:pt x="2061972" y="2051685"/>
                </a:lnTo>
                <a:lnTo>
                  <a:pt x="2086864" y="2014220"/>
                </a:lnTo>
                <a:lnTo>
                  <a:pt x="2110867" y="1976247"/>
                </a:lnTo>
                <a:lnTo>
                  <a:pt x="2134235" y="1937765"/>
                </a:lnTo>
                <a:lnTo>
                  <a:pt x="2156841" y="1898650"/>
                </a:lnTo>
                <a:lnTo>
                  <a:pt x="2178685" y="1859152"/>
                </a:lnTo>
                <a:lnTo>
                  <a:pt x="2199767" y="1819148"/>
                </a:lnTo>
                <a:lnTo>
                  <a:pt x="2220087" y="1778762"/>
                </a:lnTo>
                <a:lnTo>
                  <a:pt x="2239645" y="1737867"/>
                </a:lnTo>
                <a:lnTo>
                  <a:pt x="2258314" y="1696465"/>
                </a:lnTo>
                <a:lnTo>
                  <a:pt x="2276221" y="1654555"/>
                </a:lnTo>
                <a:lnTo>
                  <a:pt x="2293239" y="1612391"/>
                </a:lnTo>
                <a:lnTo>
                  <a:pt x="2309495" y="1569720"/>
                </a:lnTo>
                <a:lnTo>
                  <a:pt x="2324862" y="1526666"/>
                </a:lnTo>
                <a:lnTo>
                  <a:pt x="2339340" y="1483105"/>
                </a:lnTo>
                <a:lnTo>
                  <a:pt x="2353056" y="1439290"/>
                </a:lnTo>
                <a:lnTo>
                  <a:pt x="2365756" y="1394967"/>
                </a:lnTo>
                <a:lnTo>
                  <a:pt x="2377694" y="1350390"/>
                </a:lnTo>
                <a:lnTo>
                  <a:pt x="2388743" y="1305433"/>
                </a:lnTo>
                <a:lnTo>
                  <a:pt x="2398776" y="1260094"/>
                </a:lnTo>
                <a:lnTo>
                  <a:pt x="2408047" y="1214374"/>
                </a:lnTo>
                <a:lnTo>
                  <a:pt x="2416302" y="1168400"/>
                </a:lnTo>
                <a:lnTo>
                  <a:pt x="2423668" y="1122172"/>
                </a:lnTo>
                <a:lnTo>
                  <a:pt x="2430018" y="1075436"/>
                </a:lnTo>
                <a:lnTo>
                  <a:pt x="2435479" y="1028573"/>
                </a:lnTo>
                <a:lnTo>
                  <a:pt x="2439924" y="981328"/>
                </a:lnTo>
                <a:lnTo>
                  <a:pt x="2443353" y="933830"/>
                </a:lnTo>
                <a:lnTo>
                  <a:pt x="2445893" y="886078"/>
                </a:lnTo>
                <a:lnTo>
                  <a:pt x="2447417" y="838073"/>
                </a:lnTo>
                <a:lnTo>
                  <a:pt x="2447925" y="789813"/>
                </a:lnTo>
                <a:lnTo>
                  <a:pt x="2447290" y="736219"/>
                </a:lnTo>
                <a:lnTo>
                  <a:pt x="2445385" y="683005"/>
                </a:lnTo>
                <a:lnTo>
                  <a:pt x="2442337" y="630047"/>
                </a:lnTo>
                <a:lnTo>
                  <a:pt x="2438019" y="577341"/>
                </a:lnTo>
                <a:lnTo>
                  <a:pt x="2432558" y="525145"/>
                </a:lnTo>
                <a:lnTo>
                  <a:pt x="2425827" y="473201"/>
                </a:lnTo>
                <a:lnTo>
                  <a:pt x="2417953" y="421639"/>
                </a:lnTo>
                <a:lnTo>
                  <a:pt x="2408936" y="370459"/>
                </a:lnTo>
                <a:lnTo>
                  <a:pt x="2398903" y="319785"/>
                </a:lnTo>
                <a:lnTo>
                  <a:pt x="2387600" y="269494"/>
                </a:lnTo>
                <a:lnTo>
                  <a:pt x="2375154" y="219582"/>
                </a:lnTo>
                <a:lnTo>
                  <a:pt x="2361692" y="170179"/>
                </a:lnTo>
                <a:lnTo>
                  <a:pt x="2347087" y="121157"/>
                </a:lnTo>
                <a:lnTo>
                  <a:pt x="2302891" y="0"/>
                </a:lnTo>
                <a:close/>
              </a:path>
            </a:pathLst>
          </a:custGeom>
          <a:solidFill>
            <a:srgbClr val="D9D9F6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0"/>
            <a:ext cx="4895850" cy="2390775"/>
          </a:xfrm>
          <a:custGeom>
            <a:avLst/>
            <a:gdLst/>
            <a:ahLst/>
            <a:cxnLst/>
            <a:rect l="l" t="t" r="r" b="b"/>
            <a:pathLst>
              <a:path w="4895850" h="2390775">
                <a:moveTo>
                  <a:pt x="4895850" y="0"/>
                </a:moveTo>
                <a:lnTo>
                  <a:pt x="4076446" y="0"/>
                </a:lnTo>
                <a:lnTo>
                  <a:pt x="4070730" y="112014"/>
                </a:lnTo>
                <a:lnTo>
                  <a:pt x="4065143" y="160020"/>
                </a:lnTo>
                <a:lnTo>
                  <a:pt x="4058157" y="207645"/>
                </a:lnTo>
                <a:lnTo>
                  <a:pt x="4049776" y="254889"/>
                </a:lnTo>
                <a:lnTo>
                  <a:pt x="4039997" y="301625"/>
                </a:lnTo>
                <a:lnTo>
                  <a:pt x="4028948" y="347725"/>
                </a:lnTo>
                <a:lnTo>
                  <a:pt x="4016629" y="393446"/>
                </a:lnTo>
                <a:lnTo>
                  <a:pt x="4003040" y="438530"/>
                </a:lnTo>
                <a:lnTo>
                  <a:pt x="3988180" y="483108"/>
                </a:lnTo>
                <a:lnTo>
                  <a:pt x="3971925" y="527176"/>
                </a:lnTo>
                <a:lnTo>
                  <a:pt x="3954653" y="570484"/>
                </a:lnTo>
                <a:lnTo>
                  <a:pt x="3936110" y="613283"/>
                </a:lnTo>
                <a:lnTo>
                  <a:pt x="3916299" y="655447"/>
                </a:lnTo>
                <a:lnTo>
                  <a:pt x="3895471" y="696849"/>
                </a:lnTo>
                <a:lnTo>
                  <a:pt x="3873373" y="737615"/>
                </a:lnTo>
                <a:lnTo>
                  <a:pt x="3850258" y="777621"/>
                </a:lnTo>
                <a:lnTo>
                  <a:pt x="3826002" y="816990"/>
                </a:lnTo>
                <a:lnTo>
                  <a:pt x="3800602" y="855599"/>
                </a:lnTo>
                <a:lnTo>
                  <a:pt x="3774185" y="893445"/>
                </a:lnTo>
                <a:lnTo>
                  <a:pt x="3746754" y="930401"/>
                </a:lnTo>
                <a:lnTo>
                  <a:pt x="3718432" y="966597"/>
                </a:lnTo>
                <a:lnTo>
                  <a:pt x="3688969" y="1002029"/>
                </a:lnTo>
                <a:lnTo>
                  <a:pt x="3658489" y="1036574"/>
                </a:lnTo>
                <a:lnTo>
                  <a:pt x="3627247" y="1070102"/>
                </a:lnTo>
                <a:lnTo>
                  <a:pt x="3594861" y="1102867"/>
                </a:lnTo>
                <a:lnTo>
                  <a:pt x="3561715" y="1134745"/>
                </a:lnTo>
                <a:lnTo>
                  <a:pt x="3527679" y="1165605"/>
                </a:lnTo>
                <a:lnTo>
                  <a:pt x="3492754" y="1195577"/>
                </a:lnTo>
                <a:lnTo>
                  <a:pt x="3456940" y="1224534"/>
                </a:lnTo>
                <a:lnTo>
                  <a:pt x="3420236" y="1252601"/>
                </a:lnTo>
                <a:lnTo>
                  <a:pt x="3382899" y="1279525"/>
                </a:lnTo>
                <a:lnTo>
                  <a:pt x="3344672" y="1305433"/>
                </a:lnTo>
                <a:lnTo>
                  <a:pt x="3305682" y="1330325"/>
                </a:lnTo>
                <a:lnTo>
                  <a:pt x="3265931" y="1354074"/>
                </a:lnTo>
                <a:lnTo>
                  <a:pt x="3225546" y="1376679"/>
                </a:lnTo>
                <a:lnTo>
                  <a:pt x="3184398" y="1398270"/>
                </a:lnTo>
                <a:lnTo>
                  <a:pt x="3142615" y="1418589"/>
                </a:lnTo>
                <a:lnTo>
                  <a:pt x="3100070" y="1437894"/>
                </a:lnTo>
                <a:lnTo>
                  <a:pt x="3057017" y="1455927"/>
                </a:lnTo>
                <a:lnTo>
                  <a:pt x="3013202" y="1472819"/>
                </a:lnTo>
                <a:lnTo>
                  <a:pt x="2968879" y="1488439"/>
                </a:lnTo>
                <a:lnTo>
                  <a:pt x="2924048" y="1502790"/>
                </a:lnTo>
                <a:lnTo>
                  <a:pt x="2878581" y="1515872"/>
                </a:lnTo>
                <a:lnTo>
                  <a:pt x="2832607" y="1527683"/>
                </a:lnTo>
                <a:lnTo>
                  <a:pt x="2786126" y="1538097"/>
                </a:lnTo>
                <a:lnTo>
                  <a:pt x="2739008" y="1547240"/>
                </a:lnTo>
                <a:lnTo>
                  <a:pt x="2691638" y="1555114"/>
                </a:lnTo>
                <a:lnTo>
                  <a:pt x="2643631" y="1561591"/>
                </a:lnTo>
                <a:lnTo>
                  <a:pt x="2595372" y="1566545"/>
                </a:lnTo>
                <a:lnTo>
                  <a:pt x="2546604" y="1570227"/>
                </a:lnTo>
                <a:lnTo>
                  <a:pt x="2497454" y="1572387"/>
                </a:lnTo>
                <a:lnTo>
                  <a:pt x="2447925" y="1573149"/>
                </a:lnTo>
                <a:lnTo>
                  <a:pt x="2398395" y="1572387"/>
                </a:lnTo>
                <a:lnTo>
                  <a:pt x="2349246" y="1570227"/>
                </a:lnTo>
                <a:lnTo>
                  <a:pt x="2300478" y="1566545"/>
                </a:lnTo>
                <a:lnTo>
                  <a:pt x="2252218" y="1561591"/>
                </a:lnTo>
                <a:lnTo>
                  <a:pt x="2204211" y="1555114"/>
                </a:lnTo>
                <a:lnTo>
                  <a:pt x="2156841" y="1547240"/>
                </a:lnTo>
                <a:lnTo>
                  <a:pt x="2109724" y="1538097"/>
                </a:lnTo>
                <a:lnTo>
                  <a:pt x="2063242" y="1527683"/>
                </a:lnTo>
                <a:lnTo>
                  <a:pt x="2017268" y="1515872"/>
                </a:lnTo>
                <a:lnTo>
                  <a:pt x="1971802" y="1502790"/>
                </a:lnTo>
                <a:lnTo>
                  <a:pt x="1926971" y="1488439"/>
                </a:lnTo>
                <a:lnTo>
                  <a:pt x="1882648" y="1472819"/>
                </a:lnTo>
                <a:lnTo>
                  <a:pt x="1838832" y="1455927"/>
                </a:lnTo>
                <a:lnTo>
                  <a:pt x="1795779" y="1437894"/>
                </a:lnTo>
                <a:lnTo>
                  <a:pt x="1753234" y="1418589"/>
                </a:lnTo>
                <a:lnTo>
                  <a:pt x="1711452" y="1398270"/>
                </a:lnTo>
                <a:lnTo>
                  <a:pt x="1670303" y="1376679"/>
                </a:lnTo>
                <a:lnTo>
                  <a:pt x="1629918" y="1354074"/>
                </a:lnTo>
                <a:lnTo>
                  <a:pt x="1590167" y="1330325"/>
                </a:lnTo>
                <a:lnTo>
                  <a:pt x="1551177" y="1305433"/>
                </a:lnTo>
                <a:lnTo>
                  <a:pt x="1512951" y="1279525"/>
                </a:lnTo>
                <a:lnTo>
                  <a:pt x="1475613" y="1252601"/>
                </a:lnTo>
                <a:lnTo>
                  <a:pt x="1438909" y="1224534"/>
                </a:lnTo>
                <a:lnTo>
                  <a:pt x="1403096" y="1195577"/>
                </a:lnTo>
                <a:lnTo>
                  <a:pt x="1368171" y="1165605"/>
                </a:lnTo>
                <a:lnTo>
                  <a:pt x="1334134" y="1134745"/>
                </a:lnTo>
                <a:lnTo>
                  <a:pt x="1300988" y="1102867"/>
                </a:lnTo>
                <a:lnTo>
                  <a:pt x="1268602" y="1070102"/>
                </a:lnTo>
                <a:lnTo>
                  <a:pt x="1237360" y="1036574"/>
                </a:lnTo>
                <a:lnTo>
                  <a:pt x="1206880" y="1002029"/>
                </a:lnTo>
                <a:lnTo>
                  <a:pt x="1177417" y="966597"/>
                </a:lnTo>
                <a:lnTo>
                  <a:pt x="1149096" y="930401"/>
                </a:lnTo>
                <a:lnTo>
                  <a:pt x="1121664" y="893445"/>
                </a:lnTo>
                <a:lnTo>
                  <a:pt x="1095248" y="855599"/>
                </a:lnTo>
                <a:lnTo>
                  <a:pt x="1069848" y="816990"/>
                </a:lnTo>
                <a:lnTo>
                  <a:pt x="1045591" y="777621"/>
                </a:lnTo>
                <a:lnTo>
                  <a:pt x="1022476" y="737615"/>
                </a:lnTo>
                <a:lnTo>
                  <a:pt x="1000378" y="696849"/>
                </a:lnTo>
                <a:lnTo>
                  <a:pt x="979551" y="655447"/>
                </a:lnTo>
                <a:lnTo>
                  <a:pt x="959739" y="613283"/>
                </a:lnTo>
                <a:lnTo>
                  <a:pt x="941197" y="570484"/>
                </a:lnTo>
                <a:lnTo>
                  <a:pt x="923925" y="527176"/>
                </a:lnTo>
                <a:lnTo>
                  <a:pt x="907669" y="483108"/>
                </a:lnTo>
                <a:lnTo>
                  <a:pt x="892809" y="438530"/>
                </a:lnTo>
                <a:lnTo>
                  <a:pt x="879221" y="393446"/>
                </a:lnTo>
                <a:lnTo>
                  <a:pt x="866901" y="347725"/>
                </a:lnTo>
                <a:lnTo>
                  <a:pt x="855852" y="301625"/>
                </a:lnTo>
                <a:lnTo>
                  <a:pt x="846074" y="254889"/>
                </a:lnTo>
                <a:lnTo>
                  <a:pt x="837692" y="207645"/>
                </a:lnTo>
                <a:lnTo>
                  <a:pt x="830706" y="160020"/>
                </a:lnTo>
                <a:lnTo>
                  <a:pt x="825119" y="112014"/>
                </a:lnTo>
                <a:lnTo>
                  <a:pt x="819403" y="0"/>
                </a:lnTo>
                <a:lnTo>
                  <a:pt x="0" y="0"/>
                </a:lnTo>
                <a:lnTo>
                  <a:pt x="9905" y="195579"/>
                </a:lnTo>
                <a:lnTo>
                  <a:pt x="15240" y="243458"/>
                </a:lnTo>
                <a:lnTo>
                  <a:pt x="21590" y="291083"/>
                </a:lnTo>
                <a:lnTo>
                  <a:pt x="28701" y="338454"/>
                </a:lnTo>
                <a:lnTo>
                  <a:pt x="36829" y="385445"/>
                </a:lnTo>
                <a:lnTo>
                  <a:pt x="45720" y="432180"/>
                </a:lnTo>
                <a:lnTo>
                  <a:pt x="55625" y="478536"/>
                </a:lnTo>
                <a:lnTo>
                  <a:pt x="66421" y="524637"/>
                </a:lnTo>
                <a:lnTo>
                  <a:pt x="77977" y="570357"/>
                </a:lnTo>
                <a:lnTo>
                  <a:pt x="90424" y="615696"/>
                </a:lnTo>
                <a:lnTo>
                  <a:pt x="103758" y="660780"/>
                </a:lnTo>
                <a:lnTo>
                  <a:pt x="117855" y="705485"/>
                </a:lnTo>
                <a:lnTo>
                  <a:pt x="132842" y="749680"/>
                </a:lnTo>
                <a:lnTo>
                  <a:pt x="148590" y="793623"/>
                </a:lnTo>
                <a:lnTo>
                  <a:pt x="165226" y="837184"/>
                </a:lnTo>
                <a:lnTo>
                  <a:pt x="182625" y="880237"/>
                </a:lnTo>
                <a:lnTo>
                  <a:pt x="200786" y="922909"/>
                </a:lnTo>
                <a:lnTo>
                  <a:pt x="219836" y="965200"/>
                </a:lnTo>
                <a:lnTo>
                  <a:pt x="239522" y="1007110"/>
                </a:lnTo>
                <a:lnTo>
                  <a:pt x="260096" y="1048512"/>
                </a:lnTo>
                <a:lnTo>
                  <a:pt x="281431" y="1089405"/>
                </a:lnTo>
                <a:lnTo>
                  <a:pt x="303402" y="1129919"/>
                </a:lnTo>
                <a:lnTo>
                  <a:pt x="326135" y="1170051"/>
                </a:lnTo>
                <a:lnTo>
                  <a:pt x="349630" y="1209548"/>
                </a:lnTo>
                <a:lnTo>
                  <a:pt x="373888" y="1248664"/>
                </a:lnTo>
                <a:lnTo>
                  <a:pt x="398779" y="1287272"/>
                </a:lnTo>
                <a:lnTo>
                  <a:pt x="424433" y="1325372"/>
                </a:lnTo>
                <a:lnTo>
                  <a:pt x="450723" y="1362964"/>
                </a:lnTo>
                <a:lnTo>
                  <a:pt x="477774" y="1400048"/>
                </a:lnTo>
                <a:lnTo>
                  <a:pt x="505332" y="1436497"/>
                </a:lnTo>
                <a:lnTo>
                  <a:pt x="533780" y="1472564"/>
                </a:lnTo>
                <a:lnTo>
                  <a:pt x="562736" y="1507998"/>
                </a:lnTo>
                <a:lnTo>
                  <a:pt x="592327" y="1542923"/>
                </a:lnTo>
                <a:lnTo>
                  <a:pt x="622680" y="1577213"/>
                </a:lnTo>
                <a:lnTo>
                  <a:pt x="653542" y="1610995"/>
                </a:lnTo>
                <a:lnTo>
                  <a:pt x="685038" y="1644141"/>
                </a:lnTo>
                <a:lnTo>
                  <a:pt x="717169" y="1676780"/>
                </a:lnTo>
                <a:lnTo>
                  <a:pt x="749934" y="1708785"/>
                </a:lnTo>
                <a:lnTo>
                  <a:pt x="783208" y="1740153"/>
                </a:lnTo>
                <a:lnTo>
                  <a:pt x="817118" y="1770888"/>
                </a:lnTo>
                <a:lnTo>
                  <a:pt x="851661" y="1800987"/>
                </a:lnTo>
                <a:lnTo>
                  <a:pt x="886714" y="1830451"/>
                </a:lnTo>
                <a:lnTo>
                  <a:pt x="922274" y="1859279"/>
                </a:lnTo>
                <a:lnTo>
                  <a:pt x="958469" y="1887474"/>
                </a:lnTo>
                <a:lnTo>
                  <a:pt x="995172" y="1915033"/>
                </a:lnTo>
                <a:lnTo>
                  <a:pt x="1032382" y="1941829"/>
                </a:lnTo>
                <a:lnTo>
                  <a:pt x="1070102" y="1967991"/>
                </a:lnTo>
                <a:lnTo>
                  <a:pt x="1108328" y="1993519"/>
                </a:lnTo>
                <a:lnTo>
                  <a:pt x="1147064" y="2018284"/>
                </a:lnTo>
                <a:lnTo>
                  <a:pt x="1186306" y="2042287"/>
                </a:lnTo>
                <a:lnTo>
                  <a:pt x="1226057" y="2065654"/>
                </a:lnTo>
                <a:lnTo>
                  <a:pt x="1266317" y="2088261"/>
                </a:lnTo>
                <a:lnTo>
                  <a:pt x="1306956" y="2110104"/>
                </a:lnTo>
                <a:lnTo>
                  <a:pt x="1348104" y="2131314"/>
                </a:lnTo>
                <a:lnTo>
                  <a:pt x="1389633" y="2151634"/>
                </a:lnTo>
                <a:lnTo>
                  <a:pt x="1431671" y="2171319"/>
                </a:lnTo>
                <a:lnTo>
                  <a:pt x="1474089" y="2190115"/>
                </a:lnTo>
                <a:lnTo>
                  <a:pt x="1516888" y="2208149"/>
                </a:lnTo>
                <a:lnTo>
                  <a:pt x="1560195" y="2225421"/>
                </a:lnTo>
                <a:lnTo>
                  <a:pt x="1603882" y="2241930"/>
                </a:lnTo>
                <a:lnTo>
                  <a:pt x="1647952" y="2257552"/>
                </a:lnTo>
                <a:lnTo>
                  <a:pt x="1692275" y="2272284"/>
                </a:lnTo>
                <a:lnTo>
                  <a:pt x="1737105" y="2286380"/>
                </a:lnTo>
                <a:lnTo>
                  <a:pt x="1782318" y="2299462"/>
                </a:lnTo>
                <a:lnTo>
                  <a:pt x="1827783" y="2311780"/>
                </a:lnTo>
                <a:lnTo>
                  <a:pt x="1873757" y="2323338"/>
                </a:lnTo>
                <a:lnTo>
                  <a:pt x="1919985" y="2333879"/>
                </a:lnTo>
                <a:lnTo>
                  <a:pt x="1966468" y="2343658"/>
                </a:lnTo>
                <a:lnTo>
                  <a:pt x="2013330" y="2352421"/>
                </a:lnTo>
                <a:lnTo>
                  <a:pt x="2060448" y="2360422"/>
                </a:lnTo>
                <a:lnTo>
                  <a:pt x="2107946" y="2367407"/>
                </a:lnTo>
                <a:lnTo>
                  <a:pt x="2155698" y="2373629"/>
                </a:lnTo>
                <a:lnTo>
                  <a:pt x="2203830" y="2378837"/>
                </a:lnTo>
                <a:lnTo>
                  <a:pt x="2252091" y="2383028"/>
                </a:lnTo>
                <a:lnTo>
                  <a:pt x="2300731" y="2386457"/>
                </a:lnTo>
                <a:lnTo>
                  <a:pt x="2349500" y="2388870"/>
                </a:lnTo>
                <a:lnTo>
                  <a:pt x="2398649" y="2390266"/>
                </a:lnTo>
                <a:lnTo>
                  <a:pt x="2447925" y="2390775"/>
                </a:lnTo>
                <a:lnTo>
                  <a:pt x="2497201" y="2390266"/>
                </a:lnTo>
                <a:lnTo>
                  <a:pt x="2546350" y="2388870"/>
                </a:lnTo>
                <a:lnTo>
                  <a:pt x="2595118" y="2386457"/>
                </a:lnTo>
                <a:lnTo>
                  <a:pt x="2643758" y="2383028"/>
                </a:lnTo>
                <a:lnTo>
                  <a:pt x="2692019" y="2378837"/>
                </a:lnTo>
                <a:lnTo>
                  <a:pt x="2740152" y="2373629"/>
                </a:lnTo>
                <a:lnTo>
                  <a:pt x="2787904" y="2367407"/>
                </a:lnTo>
                <a:lnTo>
                  <a:pt x="2835402" y="2360422"/>
                </a:lnTo>
                <a:lnTo>
                  <a:pt x="2882519" y="2352421"/>
                </a:lnTo>
                <a:lnTo>
                  <a:pt x="2929381" y="2343658"/>
                </a:lnTo>
                <a:lnTo>
                  <a:pt x="2975864" y="2333879"/>
                </a:lnTo>
                <a:lnTo>
                  <a:pt x="3022092" y="2323338"/>
                </a:lnTo>
                <a:lnTo>
                  <a:pt x="3067939" y="2311780"/>
                </a:lnTo>
                <a:lnTo>
                  <a:pt x="3113531" y="2299462"/>
                </a:lnTo>
                <a:lnTo>
                  <a:pt x="3158744" y="2286380"/>
                </a:lnTo>
                <a:lnTo>
                  <a:pt x="3203575" y="2272284"/>
                </a:lnTo>
                <a:lnTo>
                  <a:pt x="3247898" y="2257552"/>
                </a:lnTo>
                <a:lnTo>
                  <a:pt x="3291967" y="2241930"/>
                </a:lnTo>
                <a:lnTo>
                  <a:pt x="3335654" y="2225421"/>
                </a:lnTo>
                <a:lnTo>
                  <a:pt x="3378961" y="2208149"/>
                </a:lnTo>
                <a:lnTo>
                  <a:pt x="3421760" y="2190115"/>
                </a:lnTo>
                <a:lnTo>
                  <a:pt x="3464179" y="2171319"/>
                </a:lnTo>
                <a:lnTo>
                  <a:pt x="3506216" y="2151634"/>
                </a:lnTo>
                <a:lnTo>
                  <a:pt x="3547745" y="2131314"/>
                </a:lnTo>
                <a:lnTo>
                  <a:pt x="3588893" y="2110104"/>
                </a:lnTo>
                <a:lnTo>
                  <a:pt x="3629532" y="2088261"/>
                </a:lnTo>
                <a:lnTo>
                  <a:pt x="3669792" y="2065654"/>
                </a:lnTo>
                <a:lnTo>
                  <a:pt x="3709543" y="2042287"/>
                </a:lnTo>
                <a:lnTo>
                  <a:pt x="3748785" y="2018284"/>
                </a:lnTo>
                <a:lnTo>
                  <a:pt x="3787521" y="1993519"/>
                </a:lnTo>
                <a:lnTo>
                  <a:pt x="3825748" y="1967991"/>
                </a:lnTo>
                <a:lnTo>
                  <a:pt x="3863467" y="1941829"/>
                </a:lnTo>
                <a:lnTo>
                  <a:pt x="3900678" y="1915033"/>
                </a:lnTo>
                <a:lnTo>
                  <a:pt x="3937380" y="1887474"/>
                </a:lnTo>
                <a:lnTo>
                  <a:pt x="3973576" y="1859279"/>
                </a:lnTo>
                <a:lnTo>
                  <a:pt x="4009135" y="1830451"/>
                </a:lnTo>
                <a:lnTo>
                  <a:pt x="4044188" y="1800987"/>
                </a:lnTo>
                <a:lnTo>
                  <a:pt x="4078731" y="1770888"/>
                </a:lnTo>
                <a:lnTo>
                  <a:pt x="4112641" y="1740153"/>
                </a:lnTo>
                <a:lnTo>
                  <a:pt x="4145915" y="1708785"/>
                </a:lnTo>
                <a:lnTo>
                  <a:pt x="4178680" y="1676780"/>
                </a:lnTo>
                <a:lnTo>
                  <a:pt x="4210811" y="1644141"/>
                </a:lnTo>
                <a:lnTo>
                  <a:pt x="4242308" y="1610995"/>
                </a:lnTo>
                <a:lnTo>
                  <a:pt x="4273169" y="1577213"/>
                </a:lnTo>
                <a:lnTo>
                  <a:pt x="4303522" y="1542923"/>
                </a:lnTo>
                <a:lnTo>
                  <a:pt x="4333113" y="1507998"/>
                </a:lnTo>
                <a:lnTo>
                  <a:pt x="4362069" y="1472564"/>
                </a:lnTo>
                <a:lnTo>
                  <a:pt x="4390517" y="1436497"/>
                </a:lnTo>
                <a:lnTo>
                  <a:pt x="4418076" y="1400048"/>
                </a:lnTo>
                <a:lnTo>
                  <a:pt x="4445127" y="1362964"/>
                </a:lnTo>
                <a:lnTo>
                  <a:pt x="4471416" y="1325372"/>
                </a:lnTo>
                <a:lnTo>
                  <a:pt x="4497070" y="1287272"/>
                </a:lnTo>
                <a:lnTo>
                  <a:pt x="4521961" y="1248664"/>
                </a:lnTo>
                <a:lnTo>
                  <a:pt x="4546219" y="1209548"/>
                </a:lnTo>
                <a:lnTo>
                  <a:pt x="4569714" y="1170051"/>
                </a:lnTo>
                <a:lnTo>
                  <a:pt x="4592447" y="1129919"/>
                </a:lnTo>
                <a:lnTo>
                  <a:pt x="4614418" y="1089405"/>
                </a:lnTo>
                <a:lnTo>
                  <a:pt x="4635754" y="1048512"/>
                </a:lnTo>
                <a:lnTo>
                  <a:pt x="4656328" y="1007110"/>
                </a:lnTo>
                <a:lnTo>
                  <a:pt x="4676013" y="965200"/>
                </a:lnTo>
                <a:lnTo>
                  <a:pt x="4695063" y="922909"/>
                </a:lnTo>
                <a:lnTo>
                  <a:pt x="4713224" y="880237"/>
                </a:lnTo>
                <a:lnTo>
                  <a:pt x="4730623" y="837184"/>
                </a:lnTo>
                <a:lnTo>
                  <a:pt x="4747259" y="793623"/>
                </a:lnTo>
                <a:lnTo>
                  <a:pt x="4763008" y="749680"/>
                </a:lnTo>
                <a:lnTo>
                  <a:pt x="4777994" y="705485"/>
                </a:lnTo>
                <a:lnTo>
                  <a:pt x="4792091" y="660780"/>
                </a:lnTo>
                <a:lnTo>
                  <a:pt x="4805426" y="615696"/>
                </a:lnTo>
                <a:lnTo>
                  <a:pt x="4817872" y="570357"/>
                </a:lnTo>
                <a:lnTo>
                  <a:pt x="4829429" y="524637"/>
                </a:lnTo>
                <a:lnTo>
                  <a:pt x="4840224" y="478536"/>
                </a:lnTo>
                <a:lnTo>
                  <a:pt x="4850130" y="432180"/>
                </a:lnTo>
                <a:lnTo>
                  <a:pt x="4859020" y="385445"/>
                </a:lnTo>
                <a:lnTo>
                  <a:pt x="4867148" y="338454"/>
                </a:lnTo>
                <a:lnTo>
                  <a:pt x="4874259" y="291083"/>
                </a:lnTo>
                <a:lnTo>
                  <a:pt x="4880609" y="243458"/>
                </a:lnTo>
                <a:lnTo>
                  <a:pt x="4885944" y="195579"/>
                </a:lnTo>
                <a:lnTo>
                  <a:pt x="4895850" y="0"/>
                </a:lnTo>
                <a:close/>
              </a:path>
            </a:pathLst>
          </a:custGeom>
          <a:solidFill>
            <a:srgbClr val="EFD9F6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3429000"/>
            <a:ext cx="400050" cy="800100"/>
          </a:xfrm>
          <a:custGeom>
            <a:avLst/>
            <a:gdLst/>
            <a:ahLst/>
            <a:cxnLst/>
            <a:rect l="l" t="t" r="r" b="b"/>
            <a:pathLst>
              <a:path w="400050" h="800100">
                <a:moveTo>
                  <a:pt x="0" y="0"/>
                </a:moveTo>
                <a:lnTo>
                  <a:pt x="0" y="799845"/>
                </a:lnTo>
                <a:lnTo>
                  <a:pt x="399935" y="3999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668655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95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20015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00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20015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2002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200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2005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0065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19125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71913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1915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91916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019175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11918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1" name="object 21"/>
          <p:cNvGrpSpPr/>
          <p:nvPr/>
        </p:nvGrpSpPr>
        <p:grpSpPr>
          <a:xfrm>
            <a:off x="9525" y="0"/>
            <a:ext cx="12192000" cy="6858000"/>
            <a:chOff x="9525" y="0"/>
            <a:chExt cx="12192000" cy="6858000"/>
          </a:xfrm>
        </p:grpSpPr>
        <p:sp>
          <p:nvSpPr>
            <p:cNvPr id="22" name="object 22"/>
            <p:cNvSpPr/>
            <p:nvPr/>
          </p:nvSpPr>
          <p:spPr>
            <a:xfrm>
              <a:off x="12192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9525" y="161924"/>
              <a:ext cx="12182475" cy="6696075"/>
            </a:xfrm>
            <a:custGeom>
              <a:avLst/>
              <a:gdLst/>
              <a:ahLst/>
              <a:cxnLst/>
              <a:rect l="l" t="t" r="r" b="b"/>
              <a:pathLst>
                <a:path w="12182475" h="6696075">
                  <a:moveTo>
                    <a:pt x="12182475" y="6686563"/>
                  </a:moveTo>
                  <a:lnTo>
                    <a:pt x="0" y="6686563"/>
                  </a:lnTo>
                  <a:lnTo>
                    <a:pt x="0" y="6696075"/>
                  </a:lnTo>
                  <a:lnTo>
                    <a:pt x="12182475" y="6696075"/>
                  </a:lnTo>
                  <a:lnTo>
                    <a:pt x="12182475" y="6686563"/>
                  </a:lnTo>
                  <a:close/>
                </a:path>
                <a:path w="12182475" h="6696075">
                  <a:moveTo>
                    <a:pt x="12182475" y="6076950"/>
                  </a:moveTo>
                  <a:lnTo>
                    <a:pt x="9525" y="6076950"/>
                  </a:lnTo>
                  <a:lnTo>
                    <a:pt x="9525" y="6096000"/>
                  </a:lnTo>
                  <a:lnTo>
                    <a:pt x="12182475" y="6096000"/>
                  </a:lnTo>
                  <a:lnTo>
                    <a:pt x="12182475" y="6076950"/>
                  </a:lnTo>
                  <a:close/>
                </a:path>
                <a:path w="12182475" h="6696075">
                  <a:moveTo>
                    <a:pt x="12182475" y="5572125"/>
                  </a:moveTo>
                  <a:lnTo>
                    <a:pt x="0" y="5572125"/>
                  </a:lnTo>
                  <a:lnTo>
                    <a:pt x="0" y="5591175"/>
                  </a:lnTo>
                  <a:lnTo>
                    <a:pt x="12182475" y="5591175"/>
                  </a:lnTo>
                  <a:lnTo>
                    <a:pt x="12182475" y="5572125"/>
                  </a:lnTo>
                  <a:close/>
                </a:path>
                <a:path w="12182475" h="6696075">
                  <a:moveTo>
                    <a:pt x="12182475" y="5019675"/>
                  </a:moveTo>
                  <a:lnTo>
                    <a:pt x="0" y="5019675"/>
                  </a:lnTo>
                  <a:lnTo>
                    <a:pt x="0" y="5038725"/>
                  </a:lnTo>
                  <a:lnTo>
                    <a:pt x="12182475" y="5038725"/>
                  </a:lnTo>
                  <a:lnTo>
                    <a:pt x="12182475" y="5019675"/>
                  </a:lnTo>
                  <a:close/>
                </a:path>
                <a:path w="12182475" h="6696075">
                  <a:moveTo>
                    <a:pt x="12182475" y="4457700"/>
                  </a:moveTo>
                  <a:lnTo>
                    <a:pt x="0" y="4457700"/>
                  </a:lnTo>
                  <a:lnTo>
                    <a:pt x="0" y="4476750"/>
                  </a:lnTo>
                  <a:lnTo>
                    <a:pt x="12182475" y="4476750"/>
                  </a:lnTo>
                  <a:lnTo>
                    <a:pt x="12182475" y="4457700"/>
                  </a:lnTo>
                  <a:close/>
                </a:path>
                <a:path w="12182475" h="6696075">
                  <a:moveTo>
                    <a:pt x="12182475" y="3905250"/>
                  </a:moveTo>
                  <a:lnTo>
                    <a:pt x="0" y="3905250"/>
                  </a:lnTo>
                  <a:lnTo>
                    <a:pt x="0" y="3924300"/>
                  </a:lnTo>
                  <a:lnTo>
                    <a:pt x="12182475" y="3924300"/>
                  </a:lnTo>
                  <a:lnTo>
                    <a:pt x="12182475" y="3905250"/>
                  </a:lnTo>
                  <a:close/>
                </a:path>
                <a:path w="12182475" h="6696075">
                  <a:moveTo>
                    <a:pt x="12182475" y="3343275"/>
                  </a:moveTo>
                  <a:lnTo>
                    <a:pt x="0" y="3343275"/>
                  </a:lnTo>
                  <a:lnTo>
                    <a:pt x="0" y="3362325"/>
                  </a:lnTo>
                  <a:lnTo>
                    <a:pt x="12182475" y="3362325"/>
                  </a:lnTo>
                  <a:lnTo>
                    <a:pt x="12182475" y="3343275"/>
                  </a:lnTo>
                  <a:close/>
                </a:path>
                <a:path w="12182475" h="6696075">
                  <a:moveTo>
                    <a:pt x="12182475" y="2790825"/>
                  </a:moveTo>
                  <a:lnTo>
                    <a:pt x="0" y="2790825"/>
                  </a:lnTo>
                  <a:lnTo>
                    <a:pt x="0" y="2809875"/>
                  </a:lnTo>
                  <a:lnTo>
                    <a:pt x="12182475" y="2809875"/>
                  </a:lnTo>
                  <a:lnTo>
                    <a:pt x="12182475" y="2790825"/>
                  </a:lnTo>
                  <a:close/>
                </a:path>
                <a:path w="12182475" h="6696075">
                  <a:moveTo>
                    <a:pt x="12182475" y="2228850"/>
                  </a:moveTo>
                  <a:lnTo>
                    <a:pt x="0" y="2228850"/>
                  </a:lnTo>
                  <a:lnTo>
                    <a:pt x="0" y="2247900"/>
                  </a:lnTo>
                  <a:lnTo>
                    <a:pt x="12182475" y="2247900"/>
                  </a:lnTo>
                  <a:lnTo>
                    <a:pt x="12182475" y="2228850"/>
                  </a:lnTo>
                  <a:close/>
                </a:path>
                <a:path w="12182475" h="6696075">
                  <a:moveTo>
                    <a:pt x="12182475" y="1676400"/>
                  </a:moveTo>
                  <a:lnTo>
                    <a:pt x="0" y="1676400"/>
                  </a:lnTo>
                  <a:lnTo>
                    <a:pt x="0" y="1695450"/>
                  </a:lnTo>
                  <a:lnTo>
                    <a:pt x="12182475" y="1695450"/>
                  </a:lnTo>
                  <a:lnTo>
                    <a:pt x="12182475" y="1676400"/>
                  </a:lnTo>
                  <a:close/>
                </a:path>
                <a:path w="12182475" h="6696075">
                  <a:moveTo>
                    <a:pt x="12182475" y="1114425"/>
                  </a:moveTo>
                  <a:lnTo>
                    <a:pt x="0" y="1114425"/>
                  </a:lnTo>
                  <a:lnTo>
                    <a:pt x="0" y="1133475"/>
                  </a:lnTo>
                  <a:lnTo>
                    <a:pt x="12182475" y="1133475"/>
                  </a:lnTo>
                  <a:lnTo>
                    <a:pt x="12182475" y="1114425"/>
                  </a:lnTo>
                  <a:close/>
                </a:path>
                <a:path w="12182475" h="6696075">
                  <a:moveTo>
                    <a:pt x="12182475" y="561975"/>
                  </a:moveTo>
                  <a:lnTo>
                    <a:pt x="0" y="561975"/>
                  </a:lnTo>
                  <a:lnTo>
                    <a:pt x="0" y="581025"/>
                  </a:lnTo>
                  <a:lnTo>
                    <a:pt x="12182475" y="581025"/>
                  </a:lnTo>
                  <a:lnTo>
                    <a:pt x="12182475" y="561975"/>
                  </a:lnTo>
                  <a:close/>
                </a:path>
                <a:path w="12182475" h="6696075">
                  <a:moveTo>
                    <a:pt x="1218247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2182475" y="19050"/>
                  </a:lnTo>
                  <a:lnTo>
                    <a:pt x="12182475" y="0"/>
                  </a:lnTo>
                  <a:close/>
                </a:path>
              </a:pathLst>
            </a:custGeom>
            <a:solidFill>
              <a:srgbClr val="6A2C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3400" y="625157"/>
            <a:ext cx="533527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45" dirty="0"/>
              <a:t>INTRODUCTION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900295" y="2050576"/>
            <a:ext cx="6087745" cy="36493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75"/>
              </a:spcBef>
              <a:tabLst>
                <a:tab pos="1861820" algn="l"/>
              </a:tabLst>
            </a:pPr>
            <a:r>
              <a:rPr sz="2400" spc="-45" dirty="0">
                <a:solidFill>
                  <a:srgbClr val="1D2134"/>
                </a:solidFill>
                <a:latin typeface="Arial"/>
                <a:cs typeface="Arial"/>
              </a:rPr>
              <a:t>LIC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Database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system </a:t>
            </a:r>
            <a:r>
              <a:rPr sz="2400" spc="45" dirty="0">
                <a:solidFill>
                  <a:srgbClr val="1D2134"/>
                </a:solidFill>
                <a:latin typeface="Arial"/>
                <a:cs typeface="Arial"/>
              </a:rPr>
              <a:t>will </a:t>
            </a:r>
            <a:r>
              <a:rPr sz="2400" spc="35" dirty="0">
                <a:solidFill>
                  <a:srgbClr val="1D2134"/>
                </a:solidFill>
                <a:latin typeface="Arial"/>
                <a:cs typeface="Arial"/>
              </a:rPr>
              <a:t>help </a:t>
            </a:r>
            <a:r>
              <a:rPr sz="2400" spc="80" dirty="0">
                <a:solidFill>
                  <a:srgbClr val="1D2134"/>
                </a:solidFill>
                <a:latin typeface="Arial"/>
                <a:cs typeface="Arial"/>
              </a:rPr>
              <a:t>both 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customers </a:t>
            </a:r>
            <a:r>
              <a:rPr sz="2400" spc="30" dirty="0">
                <a:solidFill>
                  <a:srgbClr val="1D2134"/>
                </a:solidFill>
                <a:latin typeface="Arial"/>
                <a:cs typeface="Arial"/>
              </a:rPr>
              <a:t>and </a:t>
            </a:r>
            <a:r>
              <a:rPr sz="2400" spc="45" dirty="0">
                <a:solidFill>
                  <a:srgbClr val="1D2134"/>
                </a:solidFill>
                <a:latin typeface="Arial"/>
                <a:cs typeface="Arial"/>
              </a:rPr>
              <a:t>their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agents </a:t>
            </a:r>
            <a:r>
              <a:rPr sz="2400" spc="35" dirty="0">
                <a:solidFill>
                  <a:srgbClr val="1D2134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1D2134"/>
                </a:solidFill>
                <a:latin typeface="Arial"/>
                <a:cs typeface="Arial"/>
              </a:rPr>
              <a:t>know </a:t>
            </a:r>
            <a:r>
              <a:rPr sz="2400" spc="20" dirty="0">
                <a:solidFill>
                  <a:srgbClr val="1D2134"/>
                </a:solidFill>
                <a:latin typeface="Arial"/>
                <a:cs typeface="Arial"/>
              </a:rPr>
              <a:t>about  </a:t>
            </a:r>
            <a:r>
              <a:rPr sz="2400" spc="55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400" spc="65" dirty="0">
                <a:solidFill>
                  <a:srgbClr val="1D2134"/>
                </a:solidFill>
                <a:latin typeface="Arial"/>
                <a:cs typeface="Arial"/>
              </a:rPr>
              <a:t>current </a:t>
            </a:r>
            <a:r>
              <a:rPr sz="2400" spc="30" dirty="0">
                <a:solidFill>
                  <a:srgbClr val="1D2134"/>
                </a:solidFill>
                <a:latin typeface="Arial"/>
                <a:cs typeface="Arial"/>
              </a:rPr>
              <a:t>policies and </a:t>
            </a:r>
            <a:r>
              <a:rPr sz="2400" spc="40" dirty="0">
                <a:solidFill>
                  <a:srgbClr val="1D2134"/>
                </a:solidFill>
                <a:latin typeface="Arial"/>
                <a:cs typeface="Arial"/>
              </a:rPr>
              <a:t>enabling</a:t>
            </a:r>
            <a:r>
              <a:rPr sz="2400" spc="-27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customers  </a:t>
            </a:r>
            <a:r>
              <a:rPr sz="2400" spc="40" dirty="0">
                <a:solidFill>
                  <a:srgbClr val="1D2134"/>
                </a:solidFill>
                <a:latin typeface="Arial"/>
                <a:cs typeface="Arial"/>
              </a:rPr>
              <a:t>to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select </a:t>
            </a:r>
            <a:r>
              <a:rPr sz="2400" spc="35" dirty="0">
                <a:solidFill>
                  <a:srgbClr val="1D2134"/>
                </a:solidFill>
                <a:latin typeface="Arial"/>
                <a:cs typeface="Arial"/>
              </a:rPr>
              <a:t>policies </a:t>
            </a:r>
            <a:r>
              <a:rPr sz="2400" spc="-70" dirty="0">
                <a:solidFill>
                  <a:srgbClr val="1D2134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1D2134"/>
                </a:solidFill>
                <a:latin typeface="Arial"/>
                <a:cs typeface="Arial"/>
              </a:rPr>
              <a:t>per </a:t>
            </a:r>
            <a:r>
              <a:rPr sz="2400" spc="45" dirty="0">
                <a:solidFill>
                  <a:srgbClr val="1D2134"/>
                </a:solidFill>
                <a:latin typeface="Arial"/>
                <a:cs typeface="Arial"/>
              </a:rPr>
              <a:t>their </a:t>
            </a:r>
            <a:r>
              <a:rPr sz="2400" spc="40" dirty="0">
                <a:solidFill>
                  <a:srgbClr val="1D2134"/>
                </a:solidFill>
                <a:latin typeface="Arial"/>
                <a:cs typeface="Arial"/>
              </a:rPr>
              <a:t>choice. </a:t>
            </a:r>
            <a:r>
              <a:rPr sz="2400" spc="-210" dirty="0">
                <a:solidFill>
                  <a:srgbClr val="1D2134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start 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this</a:t>
            </a:r>
            <a:r>
              <a:rPr sz="2400" spc="9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projects,	users </a:t>
            </a:r>
            <a:r>
              <a:rPr sz="2400" spc="-35" dirty="0">
                <a:solidFill>
                  <a:srgbClr val="1D2134"/>
                </a:solidFill>
                <a:latin typeface="Arial"/>
                <a:cs typeface="Arial"/>
              </a:rPr>
              <a:t>have </a:t>
            </a:r>
            <a:r>
              <a:rPr sz="2400" spc="40" dirty="0">
                <a:solidFill>
                  <a:srgbClr val="1D2134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just </a:t>
            </a:r>
            <a:r>
              <a:rPr sz="2400" spc="60" dirty="0">
                <a:solidFill>
                  <a:srgbClr val="1D2134"/>
                </a:solidFill>
                <a:latin typeface="Arial"/>
                <a:cs typeface="Arial"/>
              </a:rPr>
              <a:t>run </a:t>
            </a:r>
            <a:r>
              <a:rPr sz="2400" spc="50" dirty="0">
                <a:solidFill>
                  <a:srgbClr val="1D2134"/>
                </a:solidFill>
                <a:latin typeface="Arial"/>
                <a:cs typeface="Arial"/>
              </a:rPr>
              <a:t>the  </a:t>
            </a:r>
            <a:r>
              <a:rPr sz="2400" spc="35" dirty="0">
                <a:solidFill>
                  <a:srgbClr val="1D2134"/>
                </a:solidFill>
                <a:latin typeface="Arial"/>
                <a:cs typeface="Arial"/>
              </a:rPr>
              <a:t>project </a:t>
            </a:r>
            <a:r>
              <a:rPr sz="2400" spc="30" dirty="0">
                <a:solidFill>
                  <a:srgbClr val="1D2134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its </a:t>
            </a:r>
            <a:r>
              <a:rPr sz="2400" spc="-15" dirty="0">
                <a:solidFill>
                  <a:srgbClr val="1D2134"/>
                </a:solidFill>
                <a:latin typeface="Arial"/>
                <a:cs typeface="Arial"/>
              </a:rPr>
              <a:t>user </a:t>
            </a:r>
            <a:r>
              <a:rPr sz="2400" spc="55" dirty="0">
                <a:solidFill>
                  <a:srgbClr val="1D2134"/>
                </a:solidFill>
                <a:latin typeface="Arial"/>
                <a:cs typeface="Arial"/>
              </a:rPr>
              <a:t>friendly </a:t>
            </a:r>
            <a:r>
              <a:rPr sz="2400" spc="45" dirty="0">
                <a:solidFill>
                  <a:srgbClr val="1D2134"/>
                </a:solidFill>
                <a:latin typeface="Arial"/>
                <a:cs typeface="Arial"/>
              </a:rPr>
              <a:t>menu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items </a:t>
            </a:r>
            <a:r>
              <a:rPr sz="2400" spc="45" dirty="0">
                <a:solidFill>
                  <a:srgbClr val="1D2134"/>
                </a:solidFill>
                <a:latin typeface="Arial"/>
                <a:cs typeface="Arial"/>
              </a:rPr>
              <a:t>will  </a:t>
            </a:r>
            <a:r>
              <a:rPr sz="2400" spc="35" dirty="0">
                <a:solidFill>
                  <a:srgbClr val="1D2134"/>
                </a:solidFill>
                <a:latin typeface="Arial"/>
                <a:cs typeface="Arial"/>
              </a:rPr>
              <a:t>help </a:t>
            </a:r>
            <a:r>
              <a:rPr sz="2400" spc="80" dirty="0">
                <a:solidFill>
                  <a:srgbClr val="1D2134"/>
                </a:solidFill>
                <a:latin typeface="Arial"/>
                <a:cs typeface="Arial"/>
              </a:rPr>
              <a:t>both </a:t>
            </a:r>
            <a:r>
              <a:rPr sz="2400" spc="-5" dirty="0">
                <a:solidFill>
                  <a:srgbClr val="1D2134"/>
                </a:solidFill>
                <a:latin typeface="Arial"/>
                <a:cs typeface="Arial"/>
              </a:rPr>
              <a:t>its </a:t>
            </a:r>
            <a:r>
              <a:rPr sz="2400" spc="-10" dirty="0">
                <a:solidFill>
                  <a:srgbClr val="1D2134"/>
                </a:solidFill>
                <a:latin typeface="Arial"/>
                <a:cs typeface="Arial"/>
              </a:rPr>
              <a:t>customers </a:t>
            </a:r>
            <a:r>
              <a:rPr sz="2400" spc="30" dirty="0">
                <a:solidFill>
                  <a:srgbClr val="1D2134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agents </a:t>
            </a:r>
            <a:r>
              <a:rPr sz="2400" spc="40" dirty="0">
                <a:solidFill>
                  <a:srgbClr val="1D2134"/>
                </a:solidFill>
                <a:latin typeface="Arial"/>
                <a:cs typeface="Arial"/>
              </a:rPr>
              <a:t>to  handle </a:t>
            </a:r>
            <a:r>
              <a:rPr sz="2400" dirty="0">
                <a:solidFill>
                  <a:srgbClr val="1D2134"/>
                </a:solidFill>
                <a:latin typeface="Arial"/>
                <a:cs typeface="Arial"/>
              </a:rPr>
              <a:t>this </a:t>
            </a:r>
            <a:r>
              <a:rPr sz="2400" spc="-45" dirty="0">
                <a:solidFill>
                  <a:srgbClr val="1D2134"/>
                </a:solidFill>
                <a:latin typeface="Arial"/>
                <a:cs typeface="Arial"/>
              </a:rPr>
              <a:t>LIC </a:t>
            </a:r>
            <a:r>
              <a:rPr sz="2400" spc="-30" dirty="0">
                <a:solidFill>
                  <a:srgbClr val="1D2134"/>
                </a:solidFill>
                <a:latin typeface="Arial"/>
                <a:cs typeface="Arial"/>
              </a:rPr>
              <a:t>database </a:t>
            </a:r>
            <a:r>
              <a:rPr sz="2400" spc="40" dirty="0">
                <a:solidFill>
                  <a:srgbClr val="1D2134"/>
                </a:solidFill>
                <a:latin typeface="Arial"/>
                <a:cs typeface="Arial"/>
              </a:rPr>
              <a:t>management  </a:t>
            </a:r>
            <a:r>
              <a:rPr sz="2400" spc="-25" dirty="0">
                <a:solidFill>
                  <a:srgbClr val="1D2134"/>
                </a:solidFill>
                <a:latin typeface="Arial"/>
                <a:cs typeface="Arial"/>
              </a:rPr>
              <a:t>system</a:t>
            </a:r>
            <a:r>
              <a:rPr sz="2400" spc="-4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1D2134"/>
                </a:solidFill>
                <a:latin typeface="Arial"/>
                <a:cs typeface="Arial"/>
              </a:rPr>
              <a:t>easily.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4775"/>
            <a:ext cx="12192000" cy="6753225"/>
            <a:chOff x="0" y="104775"/>
            <a:chExt cx="12192000" cy="6753225"/>
          </a:xfrm>
        </p:grpSpPr>
        <p:sp>
          <p:nvSpPr>
            <p:cNvPr id="3" name="object 3"/>
            <p:cNvSpPr/>
            <p:nvPr/>
          </p:nvSpPr>
          <p:spPr>
            <a:xfrm>
              <a:off x="0" y="3105149"/>
              <a:ext cx="5876924" cy="37528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5886450" y="104775"/>
              <a:ext cx="6305550" cy="38576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096750" cy="6858000"/>
            <a:chOff x="0" y="0"/>
            <a:chExt cx="1209675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219824" cy="4076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6172200" y="2686049"/>
              <a:ext cx="5924550" cy="41719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05663"/>
            <a:ext cx="98221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99085" algn="l"/>
              </a:tabLst>
            </a:pPr>
            <a:r>
              <a:rPr sz="3950" spc="-325" dirty="0">
                <a:solidFill>
                  <a:srgbClr val="FFFFFF"/>
                </a:solidFill>
                <a:latin typeface="Arial Black"/>
                <a:cs typeface="Arial Black"/>
              </a:rPr>
              <a:t>Result</a:t>
            </a:r>
            <a:r>
              <a:rPr sz="3950" spc="-9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5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3950" spc="-8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345" dirty="0">
                <a:solidFill>
                  <a:srgbClr val="FFFFFF"/>
                </a:solidFill>
                <a:latin typeface="Arial Black"/>
                <a:cs typeface="Arial Black"/>
              </a:rPr>
              <a:t>Discussion.</a:t>
            </a:r>
            <a:r>
              <a:rPr sz="3950" spc="-7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305" dirty="0">
                <a:solidFill>
                  <a:srgbClr val="FFFFFF"/>
                </a:solidFill>
                <a:latin typeface="Arial Black"/>
                <a:cs typeface="Arial Black"/>
              </a:rPr>
              <a:t>(Input</a:t>
            </a:r>
            <a:r>
              <a:rPr sz="3950" spc="-6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5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3950" spc="-6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50" spc="-250" dirty="0">
                <a:solidFill>
                  <a:srgbClr val="FFFFFF"/>
                </a:solidFill>
                <a:latin typeface="Arial Black"/>
                <a:cs typeface="Arial Black"/>
              </a:rPr>
              <a:t>output)</a:t>
            </a:r>
            <a:endParaRPr sz="395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5350" y="885825"/>
            <a:ext cx="10287000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73062"/>
            <a:ext cx="371411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100" dirty="0">
                <a:solidFill>
                  <a:srgbClr val="FFFFFF"/>
                </a:solidFill>
              </a:rPr>
              <a:t>On </a:t>
            </a:r>
            <a:r>
              <a:rPr sz="4400" spc="-395" dirty="0">
                <a:solidFill>
                  <a:srgbClr val="FFFFFF"/>
                </a:solidFill>
              </a:rPr>
              <a:t>pressing</a:t>
            </a:r>
            <a:r>
              <a:rPr sz="4400" spc="-1135" dirty="0">
                <a:solidFill>
                  <a:srgbClr val="FFFFFF"/>
                </a:solidFill>
              </a:rPr>
              <a:t> </a:t>
            </a:r>
            <a:r>
              <a:rPr sz="4400" spc="25" dirty="0">
                <a:solidFill>
                  <a:srgbClr val="FFFFFF"/>
                </a:solidFill>
              </a:rPr>
              <a:t>C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685800" y="1181100"/>
            <a:ext cx="9925050" cy="546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75944"/>
            <a:ext cx="375475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100" dirty="0">
                <a:solidFill>
                  <a:srgbClr val="FFFFFF"/>
                </a:solidFill>
              </a:rPr>
              <a:t>On </a:t>
            </a:r>
            <a:r>
              <a:rPr sz="4400" spc="-390" dirty="0">
                <a:solidFill>
                  <a:srgbClr val="FFFFFF"/>
                </a:solidFill>
              </a:rPr>
              <a:t>pressing</a:t>
            </a:r>
            <a:r>
              <a:rPr sz="4400" spc="-1100" dirty="0">
                <a:solidFill>
                  <a:srgbClr val="FFFFFF"/>
                </a:solidFill>
              </a:rPr>
              <a:t> </a:t>
            </a:r>
            <a:r>
              <a:rPr sz="4400" spc="25" dirty="0">
                <a:solidFill>
                  <a:srgbClr val="FFFFFF"/>
                </a:solidFill>
              </a:rPr>
              <a:t>O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52500" y="1381123"/>
            <a:ext cx="9734550" cy="5362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4361"/>
            <a:ext cx="29946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350" dirty="0">
                <a:solidFill>
                  <a:srgbClr val="FFFFFF"/>
                </a:solidFill>
              </a:rPr>
              <a:t>C</a:t>
            </a:r>
            <a:r>
              <a:rPr sz="4400" spc="-385" dirty="0">
                <a:solidFill>
                  <a:srgbClr val="FFFFFF"/>
                </a:solidFill>
              </a:rPr>
              <a:t>onc</a:t>
            </a:r>
            <a:r>
              <a:rPr sz="4400" spc="-340" dirty="0">
                <a:solidFill>
                  <a:srgbClr val="FFFFFF"/>
                </a:solidFill>
              </a:rPr>
              <a:t>l</a:t>
            </a:r>
            <a:r>
              <a:rPr sz="4400" spc="-385" dirty="0">
                <a:solidFill>
                  <a:srgbClr val="FFFFFF"/>
                </a:solidFill>
              </a:rPr>
              <a:t>u</a:t>
            </a:r>
            <a:r>
              <a:rPr sz="4400" spc="-370" dirty="0">
                <a:solidFill>
                  <a:srgbClr val="FFFFFF"/>
                </a:solidFill>
              </a:rPr>
              <a:t>s</a:t>
            </a:r>
            <a:r>
              <a:rPr sz="4400" spc="-340" dirty="0">
                <a:solidFill>
                  <a:srgbClr val="FFFFFF"/>
                </a:solidFill>
              </a:rPr>
              <a:t>i</a:t>
            </a:r>
            <a:r>
              <a:rPr sz="4400" spc="-385" dirty="0">
                <a:solidFill>
                  <a:srgbClr val="FFFFFF"/>
                </a:solidFill>
              </a:rPr>
              <a:t>o</a:t>
            </a:r>
            <a:r>
              <a:rPr sz="4400" spc="20" dirty="0">
                <a:solidFill>
                  <a:srgbClr val="FFFFFF"/>
                </a:solidFill>
              </a:rPr>
              <a:t>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772983"/>
            <a:ext cx="10076180" cy="42513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75"/>
              </a:spcBef>
              <a:tabLst>
                <a:tab pos="4168775" algn="l"/>
                <a:tab pos="6923405" algn="l"/>
                <a:tab pos="7981315" algn="l"/>
                <a:tab pos="9010650" algn="l"/>
              </a:tabLst>
            </a:pPr>
            <a:r>
              <a:rPr sz="2750" spc="-5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750" spc="70" dirty="0">
                <a:solidFill>
                  <a:srgbClr val="FFFFFF"/>
                </a:solidFill>
                <a:latin typeface="Arial"/>
                <a:cs typeface="Arial"/>
              </a:rPr>
              <a:t>study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2750" spc="-35" dirty="0">
                <a:solidFill>
                  <a:srgbClr val="FFFFFF"/>
                </a:solidFill>
                <a:latin typeface="Arial"/>
                <a:cs typeface="Arial"/>
              </a:rPr>
              <a:t>analyzed</a:t>
            </a:r>
            <a:r>
              <a:rPr sz="2750" spc="6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75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7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collected	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policy  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holders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2750" spc="135" dirty="0">
                <a:solidFill>
                  <a:srgbClr val="FFFFFF"/>
                </a:solidFill>
                <a:latin typeface="Arial"/>
                <a:cs typeface="Arial"/>
              </a:rPr>
              <a:t>brought </a:t>
            </a:r>
            <a:r>
              <a:rPr sz="2750" spc="130" dirty="0">
                <a:solidFill>
                  <a:srgbClr val="FFFFFF"/>
                </a:solidFill>
                <a:latin typeface="Arial"/>
                <a:cs typeface="Arial"/>
              </a:rPr>
              <a:t>out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expectations </a:t>
            </a:r>
            <a:r>
              <a:rPr sz="2750" spc="9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policy  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holders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preferences. It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2750" spc="-3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offered </a:t>
            </a:r>
            <a:r>
              <a:rPr sz="2750" dirty="0">
                <a:solidFill>
                  <a:srgbClr val="FFFFFF"/>
                </a:solidFill>
                <a:latin typeface="Arial"/>
                <a:cs typeface="Arial"/>
              </a:rPr>
              <a:t>suggestions 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75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7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implemented	for the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benefit 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50" spc="145" dirty="0">
                <a:solidFill>
                  <a:srgbClr val="FFFFFF"/>
                </a:solidFill>
                <a:latin typeface="Arial"/>
                <a:cs typeface="Arial"/>
              </a:rPr>
              <a:t>common</a:t>
            </a:r>
            <a:r>
              <a:rPr sz="275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public 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Government.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overhauling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situation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sz="2750" spc="135" dirty="0">
                <a:solidFill>
                  <a:srgbClr val="FFFFFF"/>
                </a:solidFill>
                <a:latin typeface="Arial"/>
                <a:cs typeface="Arial"/>
              </a:rPr>
              <a:t>boosted 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750" spc="8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750" spc="-75" dirty="0">
                <a:solidFill>
                  <a:srgbClr val="FFFFFF"/>
                </a:solidFill>
                <a:latin typeface="Arial"/>
                <a:cs typeface="Arial"/>
              </a:rPr>
              <a:t>Pvt.</a:t>
            </a:r>
            <a:r>
              <a:rPr sz="275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Companies</a:t>
            </a:r>
            <a:r>
              <a:rPr sz="27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15" dirty="0">
                <a:solidFill>
                  <a:srgbClr val="FFFFFF"/>
                </a:solidFill>
                <a:latin typeface="Arial"/>
                <a:cs typeface="Arial"/>
              </a:rPr>
              <a:t>associated	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with 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multinational </a:t>
            </a:r>
            <a:r>
              <a:rPr sz="27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50" dirty="0">
                <a:solidFill>
                  <a:srgbClr val="FFFFFF"/>
                </a:solidFill>
                <a:latin typeface="Arial"/>
                <a:cs typeface="Arial"/>
              </a:rPr>
              <a:t>Insurance 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Sector </a:t>
            </a:r>
            <a:r>
              <a:rPr sz="2750" spc="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50" spc="20" dirty="0">
                <a:solidFill>
                  <a:srgbClr val="FFFFFF"/>
                </a:solidFill>
                <a:latin typeface="Arial"/>
                <a:cs typeface="Arial"/>
              </a:rPr>
              <a:t>give </a:t>
            </a:r>
            <a:r>
              <a:rPr sz="2750" spc="114" dirty="0">
                <a:solidFill>
                  <a:srgbClr val="FFFFFF"/>
                </a:solidFill>
                <a:latin typeface="Arial"/>
                <a:cs typeface="Arial"/>
              </a:rPr>
              <a:t>befitting  </a:t>
            </a:r>
            <a:r>
              <a:rPr sz="2750" spc="125" dirty="0">
                <a:solidFill>
                  <a:srgbClr val="FFFFFF"/>
                </a:solidFill>
                <a:latin typeface="Arial"/>
                <a:cs typeface="Arial"/>
              </a:rPr>
              <a:t>competition </a:t>
            </a:r>
            <a:r>
              <a:rPr sz="2750" spc="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750" spc="130" dirty="0">
                <a:solidFill>
                  <a:srgbClr val="FFFFFF"/>
                </a:solidFill>
                <a:latin typeface="Arial"/>
                <a:cs typeface="Arial"/>
              </a:rPr>
              <a:t>behemoth </a:t>
            </a:r>
            <a:r>
              <a:rPr sz="2750" spc="-60" dirty="0">
                <a:solidFill>
                  <a:srgbClr val="FFFFFF"/>
                </a:solidFill>
                <a:latin typeface="Arial"/>
                <a:cs typeface="Arial"/>
              </a:rPr>
              <a:t>LIC</a:t>
            </a:r>
            <a:r>
              <a:rPr sz="2750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750" spc="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public	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sector,  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7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145" dirty="0">
                <a:solidFill>
                  <a:srgbClr val="FFFFFF"/>
                </a:solidFill>
                <a:latin typeface="Arial"/>
                <a:cs typeface="Arial"/>
              </a:rPr>
              <a:t>come</a:t>
            </a:r>
            <a:r>
              <a:rPr sz="275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75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75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r>
              <a:rPr sz="275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1E8E0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781675" y="0"/>
            <a:ext cx="809625" cy="400050"/>
          </a:xfrm>
          <a:custGeom>
            <a:avLst/>
            <a:gdLst/>
            <a:ahLst/>
            <a:cxnLst/>
            <a:rect l="l" t="t" r="r" b="b"/>
            <a:pathLst>
              <a:path w="809625" h="400050">
                <a:moveTo>
                  <a:pt x="809498" y="0"/>
                </a:moveTo>
                <a:lnTo>
                  <a:pt x="0" y="0"/>
                </a:lnTo>
                <a:lnTo>
                  <a:pt x="404622" y="399923"/>
                </a:lnTo>
                <a:lnTo>
                  <a:pt x="809498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668655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5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015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00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200150" y="62484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9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200150" y="0"/>
            <a:ext cx="0" cy="1838325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325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200275" y="62484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9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200275" y="0"/>
            <a:ext cx="0" cy="1838325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325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200400" y="62484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9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200400" y="0"/>
            <a:ext cx="0" cy="1838325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325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200525" y="62484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9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200525" y="0"/>
            <a:ext cx="0" cy="1838325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325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200650" y="62484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9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200650" y="0"/>
            <a:ext cx="0" cy="1838325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325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191250" y="62484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9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91250" y="0"/>
            <a:ext cx="0" cy="1838325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325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191375" y="62484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9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191375" y="0"/>
            <a:ext cx="0" cy="1838325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325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8191500" y="62484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9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8191500" y="0"/>
            <a:ext cx="0" cy="1838325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325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9191625" y="62484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9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9191625" y="0"/>
            <a:ext cx="0" cy="1838325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325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1750" y="62484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9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1750" y="0"/>
            <a:ext cx="0" cy="1838325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325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1191875" y="62484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9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1191875" y="0"/>
            <a:ext cx="0" cy="1838325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325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192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9525" y="5734050"/>
            <a:ext cx="190500" cy="19050"/>
          </a:xfrm>
          <a:custGeom>
            <a:avLst/>
            <a:gdLst/>
            <a:ahLst/>
            <a:cxnLst/>
            <a:rect l="l" t="t" r="r" b="b"/>
            <a:pathLst>
              <a:path w="190500" h="19050">
                <a:moveTo>
                  <a:pt x="190500" y="0"/>
                </a:moveTo>
                <a:lnTo>
                  <a:pt x="0" y="0"/>
                </a:lnTo>
                <a:lnTo>
                  <a:pt x="0" y="19050"/>
                </a:lnTo>
                <a:lnTo>
                  <a:pt x="190500" y="19050"/>
                </a:lnTo>
                <a:lnTo>
                  <a:pt x="190500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9525" y="5181600"/>
            <a:ext cx="190500" cy="19050"/>
          </a:xfrm>
          <a:custGeom>
            <a:avLst/>
            <a:gdLst/>
            <a:ahLst/>
            <a:cxnLst/>
            <a:rect l="l" t="t" r="r" b="b"/>
            <a:pathLst>
              <a:path w="190500" h="19050">
                <a:moveTo>
                  <a:pt x="190500" y="0"/>
                </a:moveTo>
                <a:lnTo>
                  <a:pt x="0" y="0"/>
                </a:lnTo>
                <a:lnTo>
                  <a:pt x="0" y="19050"/>
                </a:lnTo>
                <a:lnTo>
                  <a:pt x="190500" y="19050"/>
                </a:lnTo>
                <a:lnTo>
                  <a:pt x="190500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9525" y="4619625"/>
            <a:ext cx="190500" cy="19050"/>
          </a:xfrm>
          <a:custGeom>
            <a:avLst/>
            <a:gdLst/>
            <a:ahLst/>
            <a:cxnLst/>
            <a:rect l="l" t="t" r="r" b="b"/>
            <a:pathLst>
              <a:path w="190500" h="19050">
                <a:moveTo>
                  <a:pt x="190500" y="0"/>
                </a:moveTo>
                <a:lnTo>
                  <a:pt x="0" y="0"/>
                </a:lnTo>
                <a:lnTo>
                  <a:pt x="0" y="19050"/>
                </a:lnTo>
                <a:lnTo>
                  <a:pt x="190500" y="19050"/>
                </a:lnTo>
                <a:lnTo>
                  <a:pt x="190500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9525" y="4067175"/>
            <a:ext cx="190500" cy="19050"/>
          </a:xfrm>
          <a:custGeom>
            <a:avLst/>
            <a:gdLst/>
            <a:ahLst/>
            <a:cxnLst/>
            <a:rect l="l" t="t" r="r" b="b"/>
            <a:pathLst>
              <a:path w="190500" h="19050">
                <a:moveTo>
                  <a:pt x="190500" y="0"/>
                </a:moveTo>
                <a:lnTo>
                  <a:pt x="0" y="0"/>
                </a:lnTo>
                <a:lnTo>
                  <a:pt x="0" y="19050"/>
                </a:lnTo>
                <a:lnTo>
                  <a:pt x="190500" y="19050"/>
                </a:lnTo>
                <a:lnTo>
                  <a:pt x="190500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9525" y="3505200"/>
            <a:ext cx="190500" cy="19050"/>
          </a:xfrm>
          <a:custGeom>
            <a:avLst/>
            <a:gdLst/>
            <a:ahLst/>
            <a:cxnLst/>
            <a:rect l="l" t="t" r="r" b="b"/>
            <a:pathLst>
              <a:path w="190500" h="19050">
                <a:moveTo>
                  <a:pt x="190500" y="0"/>
                </a:moveTo>
                <a:lnTo>
                  <a:pt x="0" y="0"/>
                </a:lnTo>
                <a:lnTo>
                  <a:pt x="0" y="19050"/>
                </a:lnTo>
                <a:lnTo>
                  <a:pt x="190500" y="19050"/>
                </a:lnTo>
                <a:lnTo>
                  <a:pt x="190500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9525" y="2952750"/>
            <a:ext cx="190500" cy="19050"/>
          </a:xfrm>
          <a:custGeom>
            <a:avLst/>
            <a:gdLst/>
            <a:ahLst/>
            <a:cxnLst/>
            <a:rect l="l" t="t" r="r" b="b"/>
            <a:pathLst>
              <a:path w="190500" h="19050">
                <a:moveTo>
                  <a:pt x="190500" y="0"/>
                </a:moveTo>
                <a:lnTo>
                  <a:pt x="0" y="0"/>
                </a:lnTo>
                <a:lnTo>
                  <a:pt x="0" y="19050"/>
                </a:lnTo>
                <a:lnTo>
                  <a:pt x="190500" y="19050"/>
                </a:lnTo>
                <a:lnTo>
                  <a:pt x="190500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9525" y="2390775"/>
            <a:ext cx="190500" cy="19050"/>
          </a:xfrm>
          <a:custGeom>
            <a:avLst/>
            <a:gdLst/>
            <a:ahLst/>
            <a:cxnLst/>
            <a:rect l="l" t="t" r="r" b="b"/>
            <a:pathLst>
              <a:path w="190500" h="19050">
                <a:moveTo>
                  <a:pt x="190500" y="0"/>
                </a:moveTo>
                <a:lnTo>
                  <a:pt x="0" y="0"/>
                </a:lnTo>
                <a:lnTo>
                  <a:pt x="0" y="19050"/>
                </a:lnTo>
                <a:lnTo>
                  <a:pt x="190500" y="19050"/>
                </a:lnTo>
                <a:lnTo>
                  <a:pt x="190500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9525" y="1838325"/>
            <a:ext cx="190500" cy="19050"/>
          </a:xfrm>
          <a:custGeom>
            <a:avLst/>
            <a:gdLst/>
            <a:ahLst/>
            <a:cxnLst/>
            <a:rect l="l" t="t" r="r" b="b"/>
            <a:pathLst>
              <a:path w="190500" h="19050">
                <a:moveTo>
                  <a:pt x="190500" y="0"/>
                </a:moveTo>
                <a:lnTo>
                  <a:pt x="0" y="0"/>
                </a:lnTo>
                <a:lnTo>
                  <a:pt x="0" y="19050"/>
                </a:lnTo>
                <a:lnTo>
                  <a:pt x="190500" y="19050"/>
                </a:lnTo>
                <a:lnTo>
                  <a:pt x="190500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9525" y="6848487"/>
            <a:ext cx="12182475" cy="9525"/>
          </a:xfrm>
          <a:custGeom>
            <a:avLst/>
            <a:gdLst/>
            <a:ahLst/>
            <a:cxnLst/>
            <a:rect l="l" t="t" r="r" b="b"/>
            <a:pathLst>
              <a:path w="12182475" h="9525">
                <a:moveTo>
                  <a:pt x="12182475" y="0"/>
                </a:moveTo>
                <a:lnTo>
                  <a:pt x="0" y="0"/>
                </a:lnTo>
                <a:lnTo>
                  <a:pt x="0" y="9511"/>
                </a:lnTo>
                <a:lnTo>
                  <a:pt x="12182475" y="9511"/>
                </a:lnTo>
                <a:lnTo>
                  <a:pt x="12182475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9050" y="6238875"/>
            <a:ext cx="12172950" cy="19050"/>
          </a:xfrm>
          <a:custGeom>
            <a:avLst/>
            <a:gdLst/>
            <a:ahLst/>
            <a:cxnLst/>
            <a:rect l="l" t="t" r="r" b="b"/>
            <a:pathLst>
              <a:path w="12172950" h="19050">
                <a:moveTo>
                  <a:pt x="12172950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12172950" y="19050"/>
                </a:lnTo>
                <a:lnTo>
                  <a:pt x="12172950" y="9525"/>
                </a:lnTo>
                <a:lnTo>
                  <a:pt x="12172950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1991975" y="5734050"/>
            <a:ext cx="200025" cy="19050"/>
          </a:xfrm>
          <a:custGeom>
            <a:avLst/>
            <a:gdLst/>
            <a:ahLst/>
            <a:cxnLst/>
            <a:rect l="l" t="t" r="r" b="b"/>
            <a:pathLst>
              <a:path w="200025" h="19050">
                <a:moveTo>
                  <a:pt x="200025" y="0"/>
                </a:moveTo>
                <a:lnTo>
                  <a:pt x="0" y="0"/>
                </a:lnTo>
                <a:lnTo>
                  <a:pt x="0" y="19050"/>
                </a:lnTo>
                <a:lnTo>
                  <a:pt x="200025" y="19050"/>
                </a:lnTo>
                <a:lnTo>
                  <a:pt x="200025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991975" y="5181600"/>
            <a:ext cx="200025" cy="19050"/>
          </a:xfrm>
          <a:custGeom>
            <a:avLst/>
            <a:gdLst/>
            <a:ahLst/>
            <a:cxnLst/>
            <a:rect l="l" t="t" r="r" b="b"/>
            <a:pathLst>
              <a:path w="200025" h="19050">
                <a:moveTo>
                  <a:pt x="200025" y="0"/>
                </a:moveTo>
                <a:lnTo>
                  <a:pt x="0" y="0"/>
                </a:lnTo>
                <a:lnTo>
                  <a:pt x="0" y="19050"/>
                </a:lnTo>
                <a:lnTo>
                  <a:pt x="200025" y="19050"/>
                </a:lnTo>
                <a:lnTo>
                  <a:pt x="200025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1991975" y="4619625"/>
            <a:ext cx="200025" cy="19050"/>
          </a:xfrm>
          <a:custGeom>
            <a:avLst/>
            <a:gdLst/>
            <a:ahLst/>
            <a:cxnLst/>
            <a:rect l="l" t="t" r="r" b="b"/>
            <a:pathLst>
              <a:path w="200025" h="19050">
                <a:moveTo>
                  <a:pt x="200025" y="0"/>
                </a:moveTo>
                <a:lnTo>
                  <a:pt x="0" y="0"/>
                </a:lnTo>
                <a:lnTo>
                  <a:pt x="0" y="19050"/>
                </a:lnTo>
                <a:lnTo>
                  <a:pt x="200025" y="19050"/>
                </a:lnTo>
                <a:lnTo>
                  <a:pt x="200025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991975" y="4067175"/>
            <a:ext cx="200025" cy="19050"/>
          </a:xfrm>
          <a:custGeom>
            <a:avLst/>
            <a:gdLst/>
            <a:ahLst/>
            <a:cxnLst/>
            <a:rect l="l" t="t" r="r" b="b"/>
            <a:pathLst>
              <a:path w="200025" h="19050">
                <a:moveTo>
                  <a:pt x="200025" y="0"/>
                </a:moveTo>
                <a:lnTo>
                  <a:pt x="0" y="0"/>
                </a:lnTo>
                <a:lnTo>
                  <a:pt x="0" y="19050"/>
                </a:lnTo>
                <a:lnTo>
                  <a:pt x="200025" y="19050"/>
                </a:lnTo>
                <a:lnTo>
                  <a:pt x="200025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1991975" y="3505200"/>
            <a:ext cx="200025" cy="19050"/>
          </a:xfrm>
          <a:custGeom>
            <a:avLst/>
            <a:gdLst/>
            <a:ahLst/>
            <a:cxnLst/>
            <a:rect l="l" t="t" r="r" b="b"/>
            <a:pathLst>
              <a:path w="200025" h="19050">
                <a:moveTo>
                  <a:pt x="200025" y="0"/>
                </a:moveTo>
                <a:lnTo>
                  <a:pt x="0" y="0"/>
                </a:lnTo>
                <a:lnTo>
                  <a:pt x="0" y="19050"/>
                </a:lnTo>
                <a:lnTo>
                  <a:pt x="200025" y="19050"/>
                </a:lnTo>
                <a:lnTo>
                  <a:pt x="200025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1991975" y="2952750"/>
            <a:ext cx="200025" cy="19050"/>
          </a:xfrm>
          <a:custGeom>
            <a:avLst/>
            <a:gdLst/>
            <a:ahLst/>
            <a:cxnLst/>
            <a:rect l="l" t="t" r="r" b="b"/>
            <a:pathLst>
              <a:path w="200025" h="19050">
                <a:moveTo>
                  <a:pt x="200025" y="0"/>
                </a:moveTo>
                <a:lnTo>
                  <a:pt x="0" y="0"/>
                </a:lnTo>
                <a:lnTo>
                  <a:pt x="0" y="19050"/>
                </a:lnTo>
                <a:lnTo>
                  <a:pt x="200025" y="19050"/>
                </a:lnTo>
                <a:lnTo>
                  <a:pt x="200025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1991975" y="2390775"/>
            <a:ext cx="200025" cy="19050"/>
          </a:xfrm>
          <a:custGeom>
            <a:avLst/>
            <a:gdLst/>
            <a:ahLst/>
            <a:cxnLst/>
            <a:rect l="l" t="t" r="r" b="b"/>
            <a:pathLst>
              <a:path w="200025" h="19050">
                <a:moveTo>
                  <a:pt x="200025" y="0"/>
                </a:moveTo>
                <a:lnTo>
                  <a:pt x="0" y="0"/>
                </a:lnTo>
                <a:lnTo>
                  <a:pt x="0" y="19050"/>
                </a:lnTo>
                <a:lnTo>
                  <a:pt x="200025" y="19050"/>
                </a:lnTo>
                <a:lnTo>
                  <a:pt x="200025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1991975" y="1838325"/>
            <a:ext cx="200025" cy="19050"/>
          </a:xfrm>
          <a:custGeom>
            <a:avLst/>
            <a:gdLst/>
            <a:ahLst/>
            <a:cxnLst/>
            <a:rect l="l" t="t" r="r" b="b"/>
            <a:pathLst>
              <a:path w="200025" h="19050">
                <a:moveTo>
                  <a:pt x="200025" y="0"/>
                </a:moveTo>
                <a:lnTo>
                  <a:pt x="0" y="0"/>
                </a:lnTo>
                <a:lnTo>
                  <a:pt x="0" y="19050"/>
                </a:lnTo>
                <a:lnTo>
                  <a:pt x="200025" y="19050"/>
                </a:lnTo>
                <a:lnTo>
                  <a:pt x="200025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9525" y="1276350"/>
            <a:ext cx="12182475" cy="19050"/>
          </a:xfrm>
          <a:custGeom>
            <a:avLst/>
            <a:gdLst/>
            <a:ahLst/>
            <a:cxnLst/>
            <a:rect l="l" t="t" r="r" b="b"/>
            <a:pathLst>
              <a:path w="12182475" h="19050">
                <a:moveTo>
                  <a:pt x="12182475" y="0"/>
                </a:moveTo>
                <a:lnTo>
                  <a:pt x="0" y="0"/>
                </a:lnTo>
                <a:lnTo>
                  <a:pt x="0" y="19050"/>
                </a:lnTo>
                <a:lnTo>
                  <a:pt x="12182475" y="19050"/>
                </a:lnTo>
                <a:lnTo>
                  <a:pt x="12182475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9525" y="723900"/>
            <a:ext cx="12182475" cy="19050"/>
          </a:xfrm>
          <a:custGeom>
            <a:avLst/>
            <a:gdLst/>
            <a:ahLst/>
            <a:cxnLst/>
            <a:rect l="l" t="t" r="r" b="b"/>
            <a:pathLst>
              <a:path w="12182475" h="19050">
                <a:moveTo>
                  <a:pt x="12182475" y="0"/>
                </a:moveTo>
                <a:lnTo>
                  <a:pt x="0" y="0"/>
                </a:lnTo>
                <a:lnTo>
                  <a:pt x="0" y="19050"/>
                </a:lnTo>
                <a:lnTo>
                  <a:pt x="12182475" y="19050"/>
                </a:lnTo>
                <a:lnTo>
                  <a:pt x="12182475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9525" y="161925"/>
            <a:ext cx="12182475" cy="19050"/>
          </a:xfrm>
          <a:custGeom>
            <a:avLst/>
            <a:gdLst/>
            <a:ahLst/>
            <a:cxnLst/>
            <a:rect l="l" t="t" r="r" b="b"/>
            <a:pathLst>
              <a:path w="12182475" h="19050">
                <a:moveTo>
                  <a:pt x="12182475" y="0"/>
                </a:moveTo>
                <a:lnTo>
                  <a:pt x="0" y="0"/>
                </a:lnTo>
                <a:lnTo>
                  <a:pt x="0" y="19050"/>
                </a:lnTo>
                <a:lnTo>
                  <a:pt x="12182475" y="19050"/>
                </a:lnTo>
                <a:lnTo>
                  <a:pt x="12182475" y="0"/>
                </a:lnTo>
                <a:close/>
              </a:path>
            </a:pathLst>
          </a:custGeom>
          <a:solidFill>
            <a:srgbClr val="6A2C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2" name="object 52"/>
          <p:cNvGrpSpPr/>
          <p:nvPr/>
        </p:nvGrpSpPr>
        <p:grpSpPr>
          <a:xfrm>
            <a:off x="200025" y="1838325"/>
            <a:ext cx="11791950" cy="4410075"/>
            <a:chOff x="200025" y="1838325"/>
            <a:chExt cx="11791950" cy="4410075"/>
          </a:xfrm>
        </p:grpSpPr>
        <p:sp>
          <p:nvSpPr>
            <p:cNvPr id="53" name="object 53"/>
            <p:cNvSpPr/>
            <p:nvPr/>
          </p:nvSpPr>
          <p:spPr>
            <a:xfrm>
              <a:off x="200025" y="1838325"/>
              <a:ext cx="11791950" cy="4410075"/>
            </a:xfrm>
            <a:custGeom>
              <a:avLst/>
              <a:gdLst/>
              <a:ahLst/>
              <a:cxnLst/>
              <a:rect l="l" t="t" r="r" b="b"/>
              <a:pathLst>
                <a:path w="11791950" h="4410075">
                  <a:moveTo>
                    <a:pt x="11791950" y="0"/>
                  </a:moveTo>
                  <a:lnTo>
                    <a:pt x="0" y="0"/>
                  </a:lnTo>
                  <a:lnTo>
                    <a:pt x="0" y="4410075"/>
                  </a:lnTo>
                  <a:lnTo>
                    <a:pt x="11791950" y="4410075"/>
                  </a:lnTo>
                  <a:lnTo>
                    <a:pt x="11791950" y="0"/>
                  </a:lnTo>
                  <a:close/>
                </a:path>
              </a:pathLst>
            </a:custGeom>
            <a:solidFill>
              <a:srgbClr val="E1E8E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304800" y="2066925"/>
              <a:ext cx="9781540" cy="1190625"/>
            </a:xfrm>
            <a:custGeom>
              <a:avLst/>
              <a:gdLst/>
              <a:ahLst/>
              <a:cxnLst/>
              <a:rect l="l" t="t" r="r" b="b"/>
              <a:pathLst>
                <a:path w="9781540" h="1190625">
                  <a:moveTo>
                    <a:pt x="9662414" y="0"/>
                  </a:moveTo>
                  <a:lnTo>
                    <a:pt x="119164" y="0"/>
                  </a:lnTo>
                  <a:lnTo>
                    <a:pt x="72783" y="9398"/>
                  </a:lnTo>
                  <a:lnTo>
                    <a:pt x="34899" y="34798"/>
                  </a:lnTo>
                  <a:lnTo>
                    <a:pt x="9359" y="72644"/>
                  </a:lnTo>
                  <a:lnTo>
                    <a:pt x="0" y="118999"/>
                  </a:lnTo>
                  <a:lnTo>
                    <a:pt x="0" y="1071499"/>
                  </a:lnTo>
                  <a:lnTo>
                    <a:pt x="9359" y="1117853"/>
                  </a:lnTo>
                  <a:lnTo>
                    <a:pt x="34899" y="1155700"/>
                  </a:lnTo>
                  <a:lnTo>
                    <a:pt x="72783" y="1181227"/>
                  </a:lnTo>
                  <a:lnTo>
                    <a:pt x="119164" y="1190625"/>
                  </a:lnTo>
                  <a:lnTo>
                    <a:pt x="9662414" y="1190625"/>
                  </a:lnTo>
                  <a:lnTo>
                    <a:pt x="9708769" y="1181227"/>
                  </a:lnTo>
                  <a:lnTo>
                    <a:pt x="9746615" y="1155700"/>
                  </a:lnTo>
                  <a:lnTo>
                    <a:pt x="9772269" y="1117853"/>
                  </a:lnTo>
                  <a:lnTo>
                    <a:pt x="9781540" y="1071499"/>
                  </a:lnTo>
                  <a:lnTo>
                    <a:pt x="9781540" y="118999"/>
                  </a:lnTo>
                  <a:lnTo>
                    <a:pt x="9772269" y="72644"/>
                  </a:lnTo>
                  <a:lnTo>
                    <a:pt x="9746615" y="34798"/>
                  </a:lnTo>
                  <a:lnTo>
                    <a:pt x="9708769" y="9398"/>
                  </a:lnTo>
                  <a:lnTo>
                    <a:pt x="9662414" y="0"/>
                  </a:lnTo>
                  <a:close/>
                </a:path>
              </a:pathLst>
            </a:custGeom>
            <a:solidFill>
              <a:srgbClr val="6A2C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309562" y="2071750"/>
              <a:ext cx="9782175" cy="1190625"/>
            </a:xfrm>
            <a:custGeom>
              <a:avLst/>
              <a:gdLst/>
              <a:ahLst/>
              <a:cxnLst/>
              <a:rect l="l" t="t" r="r" b="b"/>
              <a:pathLst>
                <a:path w="9782175" h="1190625">
                  <a:moveTo>
                    <a:pt x="0" y="118999"/>
                  </a:moveTo>
                  <a:lnTo>
                    <a:pt x="9359" y="72644"/>
                  </a:lnTo>
                  <a:lnTo>
                    <a:pt x="34899" y="34798"/>
                  </a:lnTo>
                  <a:lnTo>
                    <a:pt x="72783" y="9271"/>
                  </a:lnTo>
                  <a:lnTo>
                    <a:pt x="119176" y="0"/>
                  </a:lnTo>
                  <a:lnTo>
                    <a:pt x="9662350" y="0"/>
                  </a:lnTo>
                  <a:lnTo>
                    <a:pt x="9708832" y="9271"/>
                  </a:lnTo>
                  <a:lnTo>
                    <a:pt x="9746678" y="34798"/>
                  </a:lnTo>
                  <a:lnTo>
                    <a:pt x="9772205" y="72644"/>
                  </a:lnTo>
                  <a:lnTo>
                    <a:pt x="9781603" y="118999"/>
                  </a:lnTo>
                  <a:lnTo>
                    <a:pt x="9781603" y="1071499"/>
                  </a:lnTo>
                  <a:lnTo>
                    <a:pt x="9772205" y="1117853"/>
                  </a:lnTo>
                  <a:lnTo>
                    <a:pt x="9746678" y="1155700"/>
                  </a:lnTo>
                  <a:lnTo>
                    <a:pt x="9708832" y="1181227"/>
                  </a:lnTo>
                  <a:lnTo>
                    <a:pt x="9662350" y="1190625"/>
                  </a:lnTo>
                  <a:lnTo>
                    <a:pt x="119176" y="1190625"/>
                  </a:lnTo>
                  <a:lnTo>
                    <a:pt x="72783" y="1181227"/>
                  </a:lnTo>
                  <a:lnTo>
                    <a:pt x="34899" y="1155700"/>
                  </a:lnTo>
                  <a:lnTo>
                    <a:pt x="9359" y="1117853"/>
                  </a:lnTo>
                  <a:lnTo>
                    <a:pt x="0" y="1071499"/>
                  </a:lnTo>
                  <a:lnTo>
                    <a:pt x="0" y="1189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6" name="object 56"/>
            <p:cNvSpPr/>
            <p:nvPr/>
          </p:nvSpPr>
          <p:spPr>
            <a:xfrm>
              <a:off x="1171575" y="3457575"/>
              <a:ext cx="9781540" cy="1190625"/>
            </a:xfrm>
            <a:custGeom>
              <a:avLst/>
              <a:gdLst/>
              <a:ahLst/>
              <a:cxnLst/>
              <a:rect l="l" t="t" r="r" b="b"/>
              <a:pathLst>
                <a:path w="9781540" h="1190625">
                  <a:moveTo>
                    <a:pt x="9662414" y="0"/>
                  </a:moveTo>
                  <a:lnTo>
                    <a:pt x="119125" y="0"/>
                  </a:lnTo>
                  <a:lnTo>
                    <a:pt x="72783" y="9398"/>
                  </a:lnTo>
                  <a:lnTo>
                    <a:pt x="34899" y="34798"/>
                  </a:lnTo>
                  <a:lnTo>
                    <a:pt x="9359" y="72644"/>
                  </a:lnTo>
                  <a:lnTo>
                    <a:pt x="0" y="118999"/>
                  </a:lnTo>
                  <a:lnTo>
                    <a:pt x="0" y="1071499"/>
                  </a:lnTo>
                  <a:lnTo>
                    <a:pt x="9359" y="1117854"/>
                  </a:lnTo>
                  <a:lnTo>
                    <a:pt x="34899" y="1155700"/>
                  </a:lnTo>
                  <a:lnTo>
                    <a:pt x="72783" y="1181227"/>
                  </a:lnTo>
                  <a:lnTo>
                    <a:pt x="119125" y="1190625"/>
                  </a:lnTo>
                  <a:lnTo>
                    <a:pt x="9662414" y="1190625"/>
                  </a:lnTo>
                  <a:lnTo>
                    <a:pt x="9708769" y="1181227"/>
                  </a:lnTo>
                  <a:lnTo>
                    <a:pt x="9746615" y="1155700"/>
                  </a:lnTo>
                  <a:lnTo>
                    <a:pt x="9772269" y="1117854"/>
                  </a:lnTo>
                  <a:lnTo>
                    <a:pt x="9781540" y="1071499"/>
                  </a:lnTo>
                  <a:lnTo>
                    <a:pt x="9781540" y="118999"/>
                  </a:lnTo>
                  <a:lnTo>
                    <a:pt x="9772269" y="72644"/>
                  </a:lnTo>
                  <a:lnTo>
                    <a:pt x="9746615" y="34798"/>
                  </a:lnTo>
                  <a:lnTo>
                    <a:pt x="9708769" y="9398"/>
                  </a:lnTo>
                  <a:lnTo>
                    <a:pt x="9662414" y="0"/>
                  </a:lnTo>
                  <a:close/>
                </a:path>
              </a:pathLst>
            </a:custGeom>
            <a:solidFill>
              <a:srgbClr val="512F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7" name="object 57"/>
            <p:cNvSpPr/>
            <p:nvPr/>
          </p:nvSpPr>
          <p:spPr>
            <a:xfrm>
              <a:off x="1176337" y="3462400"/>
              <a:ext cx="9782175" cy="1190625"/>
            </a:xfrm>
            <a:custGeom>
              <a:avLst/>
              <a:gdLst/>
              <a:ahLst/>
              <a:cxnLst/>
              <a:rect l="l" t="t" r="r" b="b"/>
              <a:pathLst>
                <a:path w="9782175" h="1190625">
                  <a:moveTo>
                    <a:pt x="0" y="118999"/>
                  </a:moveTo>
                  <a:lnTo>
                    <a:pt x="9359" y="72644"/>
                  </a:lnTo>
                  <a:lnTo>
                    <a:pt x="34899" y="34798"/>
                  </a:lnTo>
                  <a:lnTo>
                    <a:pt x="72783" y="9271"/>
                  </a:lnTo>
                  <a:lnTo>
                    <a:pt x="119189" y="0"/>
                  </a:lnTo>
                  <a:lnTo>
                    <a:pt x="9662350" y="0"/>
                  </a:lnTo>
                  <a:lnTo>
                    <a:pt x="9708832" y="9271"/>
                  </a:lnTo>
                  <a:lnTo>
                    <a:pt x="9746678" y="34798"/>
                  </a:lnTo>
                  <a:lnTo>
                    <a:pt x="9772205" y="72644"/>
                  </a:lnTo>
                  <a:lnTo>
                    <a:pt x="9781603" y="118999"/>
                  </a:lnTo>
                  <a:lnTo>
                    <a:pt x="9781603" y="1071499"/>
                  </a:lnTo>
                  <a:lnTo>
                    <a:pt x="9772205" y="1117854"/>
                  </a:lnTo>
                  <a:lnTo>
                    <a:pt x="9746678" y="1155700"/>
                  </a:lnTo>
                  <a:lnTo>
                    <a:pt x="9708832" y="1181227"/>
                  </a:lnTo>
                  <a:lnTo>
                    <a:pt x="9662350" y="1190625"/>
                  </a:lnTo>
                  <a:lnTo>
                    <a:pt x="119189" y="1190625"/>
                  </a:lnTo>
                  <a:lnTo>
                    <a:pt x="72783" y="1181227"/>
                  </a:lnTo>
                  <a:lnTo>
                    <a:pt x="34899" y="1155700"/>
                  </a:lnTo>
                  <a:lnTo>
                    <a:pt x="9359" y="1117854"/>
                  </a:lnTo>
                  <a:lnTo>
                    <a:pt x="0" y="1071499"/>
                  </a:lnTo>
                  <a:lnTo>
                    <a:pt x="0" y="1189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2038350" y="4848225"/>
              <a:ext cx="9782175" cy="1190625"/>
            </a:xfrm>
            <a:custGeom>
              <a:avLst/>
              <a:gdLst/>
              <a:ahLst/>
              <a:cxnLst/>
              <a:rect l="l" t="t" r="r" b="b"/>
              <a:pathLst>
                <a:path w="9782175" h="1190625">
                  <a:moveTo>
                    <a:pt x="9663049" y="0"/>
                  </a:moveTo>
                  <a:lnTo>
                    <a:pt x="118999" y="0"/>
                  </a:lnTo>
                  <a:lnTo>
                    <a:pt x="72643" y="9398"/>
                  </a:lnTo>
                  <a:lnTo>
                    <a:pt x="34798" y="34798"/>
                  </a:lnTo>
                  <a:lnTo>
                    <a:pt x="9398" y="72643"/>
                  </a:lnTo>
                  <a:lnTo>
                    <a:pt x="0" y="118999"/>
                  </a:lnTo>
                  <a:lnTo>
                    <a:pt x="0" y="1071499"/>
                  </a:lnTo>
                  <a:lnTo>
                    <a:pt x="9398" y="1117841"/>
                  </a:lnTo>
                  <a:lnTo>
                    <a:pt x="34798" y="1155687"/>
                  </a:lnTo>
                  <a:lnTo>
                    <a:pt x="72643" y="1181201"/>
                  </a:lnTo>
                  <a:lnTo>
                    <a:pt x="118999" y="1190561"/>
                  </a:lnTo>
                  <a:lnTo>
                    <a:pt x="9663049" y="1190574"/>
                  </a:lnTo>
                  <a:lnTo>
                    <a:pt x="9709404" y="1181214"/>
                  </a:lnTo>
                  <a:lnTo>
                    <a:pt x="9747250" y="1155700"/>
                  </a:lnTo>
                  <a:lnTo>
                    <a:pt x="9772777" y="1117841"/>
                  </a:lnTo>
                  <a:lnTo>
                    <a:pt x="9782175" y="1071499"/>
                  </a:lnTo>
                  <a:lnTo>
                    <a:pt x="9782175" y="118999"/>
                  </a:lnTo>
                  <a:lnTo>
                    <a:pt x="9772777" y="72643"/>
                  </a:lnTo>
                  <a:lnTo>
                    <a:pt x="9747250" y="34798"/>
                  </a:lnTo>
                  <a:lnTo>
                    <a:pt x="9709404" y="9398"/>
                  </a:lnTo>
                  <a:lnTo>
                    <a:pt x="9663049" y="0"/>
                  </a:lnTo>
                  <a:close/>
                </a:path>
              </a:pathLst>
            </a:custGeom>
            <a:solidFill>
              <a:srgbClr val="3D3DD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9" name="object 59"/>
            <p:cNvSpPr/>
            <p:nvPr/>
          </p:nvSpPr>
          <p:spPr>
            <a:xfrm>
              <a:off x="2043176" y="4853051"/>
              <a:ext cx="9782175" cy="1190625"/>
            </a:xfrm>
            <a:custGeom>
              <a:avLst/>
              <a:gdLst/>
              <a:ahLst/>
              <a:cxnLst/>
              <a:rect l="l" t="t" r="r" b="b"/>
              <a:pathLst>
                <a:path w="9782175" h="1190625">
                  <a:moveTo>
                    <a:pt x="0" y="118999"/>
                  </a:moveTo>
                  <a:lnTo>
                    <a:pt x="9271" y="72643"/>
                  </a:lnTo>
                  <a:lnTo>
                    <a:pt x="34798" y="34798"/>
                  </a:lnTo>
                  <a:lnTo>
                    <a:pt x="72643" y="9271"/>
                  </a:lnTo>
                  <a:lnTo>
                    <a:pt x="118999" y="0"/>
                  </a:lnTo>
                  <a:lnTo>
                    <a:pt x="9663049" y="0"/>
                  </a:lnTo>
                  <a:lnTo>
                    <a:pt x="9709404" y="9271"/>
                  </a:lnTo>
                  <a:lnTo>
                    <a:pt x="9747250" y="34798"/>
                  </a:lnTo>
                  <a:lnTo>
                    <a:pt x="9772777" y="72643"/>
                  </a:lnTo>
                  <a:lnTo>
                    <a:pt x="9782175" y="118999"/>
                  </a:lnTo>
                  <a:lnTo>
                    <a:pt x="9782175" y="1071435"/>
                  </a:lnTo>
                  <a:lnTo>
                    <a:pt x="9772777" y="1117777"/>
                  </a:lnTo>
                  <a:lnTo>
                    <a:pt x="9747250" y="1155636"/>
                  </a:lnTo>
                  <a:lnTo>
                    <a:pt x="9709404" y="1181150"/>
                  </a:lnTo>
                  <a:lnTo>
                    <a:pt x="9663049" y="1190510"/>
                  </a:lnTo>
                  <a:lnTo>
                    <a:pt x="118999" y="1190498"/>
                  </a:lnTo>
                  <a:lnTo>
                    <a:pt x="72643" y="1181138"/>
                  </a:lnTo>
                  <a:lnTo>
                    <a:pt x="34798" y="1155623"/>
                  </a:lnTo>
                  <a:lnTo>
                    <a:pt x="9271" y="1117777"/>
                  </a:lnTo>
                  <a:lnTo>
                    <a:pt x="0" y="1071435"/>
                  </a:lnTo>
                  <a:lnTo>
                    <a:pt x="0" y="1189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96875" y="2342197"/>
            <a:ext cx="8289290" cy="579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25"/>
              </a:spcBef>
            </a:pPr>
            <a:r>
              <a:rPr sz="1850" spc="-15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1850" spc="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50" spc="-25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1850" spc="70" dirty="0">
                <a:solidFill>
                  <a:srgbClr val="FFFFFF"/>
                </a:solidFill>
                <a:latin typeface="Arial"/>
                <a:cs typeface="Arial"/>
              </a:rPr>
              <a:t>tough </a:t>
            </a:r>
            <a:r>
              <a:rPr sz="1850" spc="85" dirty="0">
                <a:solidFill>
                  <a:srgbClr val="FFFFFF"/>
                </a:solidFill>
                <a:latin typeface="Arial"/>
                <a:cs typeface="Arial"/>
              </a:rPr>
              <a:t>competition </a:t>
            </a:r>
            <a:r>
              <a:rPr sz="1850" spc="95" dirty="0">
                <a:solidFill>
                  <a:srgbClr val="FFFFFF"/>
                </a:solidFill>
                <a:latin typeface="Arial"/>
                <a:cs typeface="Arial"/>
              </a:rPr>
              <a:t>among </a:t>
            </a:r>
            <a:r>
              <a:rPr sz="1850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50" spc="55" dirty="0">
                <a:solidFill>
                  <a:srgbClr val="FFFFFF"/>
                </a:solidFill>
                <a:latin typeface="Arial"/>
                <a:cs typeface="Arial"/>
              </a:rPr>
              <a:t>private </a:t>
            </a:r>
            <a:r>
              <a:rPr sz="1850" spc="20" dirty="0">
                <a:solidFill>
                  <a:srgbClr val="FFFFFF"/>
                </a:solidFill>
                <a:latin typeface="Arial"/>
                <a:cs typeface="Arial"/>
              </a:rPr>
              <a:t>insurance </a:t>
            </a:r>
            <a:r>
              <a:rPr sz="1850" spc="55" dirty="0">
                <a:solidFill>
                  <a:srgbClr val="FFFFFF"/>
                </a:solidFill>
                <a:latin typeface="Arial"/>
                <a:cs typeface="Arial"/>
              </a:rPr>
              <a:t>companies</a:t>
            </a:r>
            <a:r>
              <a:rPr sz="185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5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85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1850" spc="6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5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185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5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8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FFFFFF"/>
                </a:solidFill>
                <a:latin typeface="Arial"/>
                <a:cs typeface="Arial"/>
              </a:rPr>
              <a:t>trend</a:t>
            </a:r>
            <a:r>
              <a:rPr sz="185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5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FFFFFF"/>
                </a:solidFill>
                <a:latin typeface="Arial"/>
                <a:cs typeface="Arial"/>
              </a:rPr>
              <a:t>advertising</a:t>
            </a:r>
            <a:r>
              <a:rPr sz="185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5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FFFFFF"/>
                </a:solidFill>
                <a:latin typeface="Arial"/>
                <a:cs typeface="Arial"/>
              </a:rPr>
              <a:t>lull</a:t>
            </a:r>
            <a:r>
              <a:rPr sz="18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FFFFFF"/>
                </a:solidFill>
                <a:latin typeface="Arial"/>
                <a:cs typeface="Arial"/>
              </a:rPr>
              <a:t>major</a:t>
            </a:r>
            <a:r>
              <a:rPr sz="18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8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5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FFFFFF"/>
                </a:solidFill>
                <a:latin typeface="Arial"/>
                <a:cs typeface="Arial"/>
              </a:rPr>
              <a:t>Customers.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64285" y="3639502"/>
            <a:ext cx="7669530" cy="84581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algn="just">
              <a:lnSpc>
                <a:spcPts val="2100"/>
              </a:lnSpc>
              <a:spcBef>
                <a:spcPts val="295"/>
              </a:spcBef>
            </a:pPr>
            <a:r>
              <a:rPr sz="185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50" spc="65" dirty="0">
                <a:solidFill>
                  <a:srgbClr val="FFFFFF"/>
                </a:solidFill>
                <a:latin typeface="Arial"/>
                <a:cs typeface="Arial"/>
              </a:rPr>
              <a:t>entry </a:t>
            </a:r>
            <a:r>
              <a:rPr sz="1850" spc="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50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50" spc="-15" dirty="0">
                <a:solidFill>
                  <a:srgbClr val="FFFFFF"/>
                </a:solidFill>
                <a:latin typeface="Arial"/>
                <a:cs typeface="Arial"/>
              </a:rPr>
              <a:t>Pvt. </a:t>
            </a:r>
            <a:r>
              <a:rPr sz="1850" spc="-25" dirty="0">
                <a:solidFill>
                  <a:srgbClr val="FFFFFF"/>
                </a:solidFill>
                <a:latin typeface="Arial"/>
                <a:cs typeface="Arial"/>
              </a:rPr>
              <a:t>Players </a:t>
            </a:r>
            <a:r>
              <a:rPr sz="1850" spc="6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50" spc="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Insurance </a:t>
            </a:r>
            <a:r>
              <a:rPr sz="1850" spc="20" dirty="0">
                <a:solidFill>
                  <a:srgbClr val="FFFFFF"/>
                </a:solidFill>
                <a:latin typeface="Arial"/>
                <a:cs typeface="Arial"/>
              </a:rPr>
              <a:t>Sector </a:t>
            </a:r>
            <a:r>
              <a:rPr sz="1850" spc="-10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1850" spc="55" dirty="0">
                <a:solidFill>
                  <a:srgbClr val="FFFFFF"/>
                </a:solidFill>
                <a:latin typeface="Arial"/>
                <a:cs typeface="Arial"/>
              </a:rPr>
              <a:t>expanded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50" spc="80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1850" spc="55" dirty="0">
                <a:solidFill>
                  <a:srgbClr val="FFFFFF"/>
                </a:solidFill>
                <a:latin typeface="Arial"/>
                <a:cs typeface="Arial"/>
              </a:rPr>
              <a:t>segment </a:t>
            </a:r>
            <a:r>
              <a:rPr sz="1850" spc="4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50" spc="50" dirty="0">
                <a:solidFill>
                  <a:srgbClr val="FFFFFF"/>
                </a:solidFill>
                <a:latin typeface="Arial"/>
                <a:cs typeface="Arial"/>
              </a:rPr>
              <a:t>meet </a:t>
            </a:r>
            <a:r>
              <a:rPr sz="1850" spc="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50" spc="4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1850" spc="-25" dirty="0">
                <a:solidFill>
                  <a:srgbClr val="FFFFFF"/>
                </a:solidFill>
                <a:latin typeface="Arial"/>
                <a:cs typeface="Arial"/>
              </a:rPr>
              <a:t>level </a:t>
            </a:r>
            <a:r>
              <a:rPr sz="1850" spc="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50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50" spc="50" dirty="0">
                <a:solidFill>
                  <a:srgbClr val="FFFFFF"/>
                </a:solidFill>
                <a:latin typeface="Arial"/>
                <a:cs typeface="Arial"/>
              </a:rPr>
              <a:t>requirement of </a:t>
            </a:r>
            <a:r>
              <a:rPr sz="1850" spc="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50" spc="30" dirty="0">
                <a:solidFill>
                  <a:srgbClr val="FFFFFF"/>
                </a:solidFill>
                <a:latin typeface="Arial"/>
                <a:cs typeface="Arial"/>
              </a:rPr>
              <a:t>customers.</a:t>
            </a:r>
            <a:r>
              <a:rPr sz="18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-3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850" spc="15" dirty="0">
                <a:solidFill>
                  <a:srgbClr val="FFFFFF"/>
                </a:solidFill>
                <a:latin typeface="Arial"/>
                <a:cs typeface="Arial"/>
              </a:rPr>
              <a:t> has</a:t>
            </a:r>
            <a:r>
              <a:rPr sz="185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FFFFFF"/>
                </a:solidFill>
                <a:latin typeface="Arial"/>
                <a:cs typeface="Arial"/>
              </a:rPr>
              <a:t>brought</a:t>
            </a:r>
            <a:r>
              <a:rPr sz="18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7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18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FFFFFF"/>
                </a:solidFill>
                <a:latin typeface="Arial"/>
                <a:cs typeface="Arial"/>
              </a:rPr>
              <a:t>greater</a:t>
            </a:r>
            <a:r>
              <a:rPr sz="185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75" dirty="0">
                <a:solidFill>
                  <a:srgbClr val="FFFFFF"/>
                </a:solidFill>
                <a:latin typeface="Arial"/>
                <a:cs typeface="Arial"/>
              </a:rPr>
              <a:t>choice</a:t>
            </a:r>
            <a:r>
              <a:rPr sz="185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30" dirty="0">
                <a:solidFill>
                  <a:srgbClr val="FFFFFF"/>
                </a:solidFill>
                <a:latin typeface="Arial"/>
                <a:cs typeface="Arial"/>
              </a:rPr>
              <a:t>customers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131695" y="5194236"/>
            <a:ext cx="7793990" cy="5791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95"/>
              </a:spcBef>
            </a:pPr>
            <a:r>
              <a:rPr sz="1850" spc="20" dirty="0">
                <a:solidFill>
                  <a:srgbClr val="FFFFFF"/>
                </a:solidFill>
                <a:latin typeface="Arial"/>
                <a:cs typeface="Arial"/>
              </a:rPr>
              <a:t>Bank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assurance </a:t>
            </a:r>
            <a:r>
              <a:rPr sz="1850" spc="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50" spc="6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50" spc="30" dirty="0">
                <a:solidFill>
                  <a:srgbClr val="FFFFFF"/>
                </a:solidFill>
                <a:latin typeface="Arial"/>
                <a:cs typeface="Arial"/>
              </a:rPr>
              <a:t>allows </a:t>
            </a:r>
            <a:r>
              <a:rPr sz="1850" spc="20" dirty="0">
                <a:solidFill>
                  <a:srgbClr val="FFFFFF"/>
                </a:solidFill>
                <a:latin typeface="Arial"/>
                <a:cs typeface="Arial"/>
              </a:rPr>
              <a:t>life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insurers </a:t>
            </a:r>
            <a:r>
              <a:rPr sz="1850" spc="4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50" spc="-5" dirty="0">
                <a:solidFill>
                  <a:srgbClr val="FFFFFF"/>
                </a:solidFill>
                <a:latin typeface="Arial"/>
                <a:cs typeface="Arial"/>
              </a:rPr>
              <a:t>leverage </a:t>
            </a:r>
            <a:r>
              <a:rPr sz="1850" spc="5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850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50" spc="15" dirty="0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sz="185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FFFFFF"/>
                </a:solidFill>
                <a:latin typeface="Arial"/>
                <a:cs typeface="Arial"/>
              </a:rPr>
              <a:t>product  </a:t>
            </a:r>
            <a:r>
              <a:rPr sz="1850" spc="75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185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FFFFFF"/>
                </a:solidFill>
                <a:latin typeface="Arial"/>
                <a:cs typeface="Arial"/>
              </a:rPr>
              <a:t>bank</a:t>
            </a:r>
            <a:r>
              <a:rPr sz="18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75" dirty="0">
                <a:solidFill>
                  <a:srgbClr val="FFFFFF"/>
                </a:solidFill>
                <a:latin typeface="Arial"/>
                <a:cs typeface="Arial"/>
              </a:rPr>
              <a:t>network,</a:t>
            </a:r>
            <a:r>
              <a:rPr sz="185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185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75" dirty="0">
                <a:solidFill>
                  <a:srgbClr val="FFFFFF"/>
                </a:solidFill>
                <a:latin typeface="Arial"/>
                <a:cs typeface="Arial"/>
              </a:rPr>
              <a:t>adopted</a:t>
            </a:r>
            <a:r>
              <a:rPr sz="18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5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85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185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FFFFFF"/>
                </a:solidFill>
                <a:latin typeface="Arial"/>
                <a:cs typeface="Arial"/>
              </a:rPr>
              <a:t>players</a:t>
            </a:r>
            <a:endParaRPr sz="1850" dirty="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9313926" y="2970276"/>
            <a:ext cx="1651000" cy="2174875"/>
            <a:chOff x="9313926" y="2970276"/>
            <a:chExt cx="1651000" cy="2174875"/>
          </a:xfrm>
        </p:grpSpPr>
        <p:sp>
          <p:nvSpPr>
            <p:cNvPr id="64" name="object 64"/>
            <p:cNvSpPr/>
            <p:nvPr/>
          </p:nvSpPr>
          <p:spPr>
            <a:xfrm>
              <a:off x="9315450" y="2971800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597916" y="0"/>
                  </a:moveTo>
                  <a:lnTo>
                    <a:pt x="173481" y="0"/>
                  </a:lnTo>
                  <a:lnTo>
                    <a:pt x="173481" y="424307"/>
                  </a:lnTo>
                  <a:lnTo>
                    <a:pt x="0" y="424307"/>
                  </a:lnTo>
                  <a:lnTo>
                    <a:pt x="385699" y="771398"/>
                  </a:lnTo>
                  <a:lnTo>
                    <a:pt x="771525" y="424307"/>
                  </a:lnTo>
                  <a:lnTo>
                    <a:pt x="597916" y="424307"/>
                  </a:lnTo>
                  <a:lnTo>
                    <a:pt x="597916" y="0"/>
                  </a:lnTo>
                  <a:close/>
                </a:path>
              </a:pathLst>
            </a:custGeom>
            <a:solidFill>
              <a:srgbClr val="D2CD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5" name="object 65"/>
            <p:cNvSpPr/>
            <p:nvPr/>
          </p:nvSpPr>
          <p:spPr>
            <a:xfrm>
              <a:off x="9320276" y="2976626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0" y="424307"/>
                  </a:moveTo>
                  <a:lnTo>
                    <a:pt x="173354" y="424307"/>
                  </a:lnTo>
                  <a:lnTo>
                    <a:pt x="173354" y="0"/>
                  </a:lnTo>
                  <a:lnTo>
                    <a:pt x="597916" y="0"/>
                  </a:lnTo>
                  <a:lnTo>
                    <a:pt x="597916" y="424307"/>
                  </a:lnTo>
                  <a:lnTo>
                    <a:pt x="771525" y="424307"/>
                  </a:lnTo>
                  <a:lnTo>
                    <a:pt x="385699" y="771398"/>
                  </a:lnTo>
                  <a:lnTo>
                    <a:pt x="0" y="424307"/>
                  </a:lnTo>
                  <a:close/>
                </a:path>
              </a:pathLst>
            </a:custGeom>
            <a:ln w="12700">
              <a:solidFill>
                <a:srgbClr val="D2CDE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66"/>
            <p:cNvSpPr/>
            <p:nvPr/>
          </p:nvSpPr>
          <p:spPr>
            <a:xfrm>
              <a:off x="10182225" y="4352925"/>
              <a:ext cx="771525" cy="781050"/>
            </a:xfrm>
            <a:custGeom>
              <a:avLst/>
              <a:gdLst/>
              <a:ahLst/>
              <a:cxnLst/>
              <a:rect l="l" t="t" r="r" b="b"/>
              <a:pathLst>
                <a:path w="771525" h="781050">
                  <a:moveTo>
                    <a:pt x="597916" y="0"/>
                  </a:moveTo>
                  <a:lnTo>
                    <a:pt x="173481" y="0"/>
                  </a:lnTo>
                  <a:lnTo>
                    <a:pt x="173481" y="433831"/>
                  </a:lnTo>
                  <a:lnTo>
                    <a:pt x="0" y="433831"/>
                  </a:lnTo>
                  <a:lnTo>
                    <a:pt x="385699" y="781050"/>
                  </a:lnTo>
                  <a:lnTo>
                    <a:pt x="771525" y="433831"/>
                  </a:lnTo>
                  <a:lnTo>
                    <a:pt x="597916" y="433831"/>
                  </a:lnTo>
                  <a:lnTo>
                    <a:pt x="597916" y="0"/>
                  </a:lnTo>
                  <a:close/>
                </a:path>
              </a:pathLst>
            </a:custGeom>
            <a:solidFill>
              <a:srgbClr val="CECEE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7" name="object 67"/>
            <p:cNvSpPr/>
            <p:nvPr/>
          </p:nvSpPr>
          <p:spPr>
            <a:xfrm>
              <a:off x="10187051" y="4357751"/>
              <a:ext cx="771525" cy="781050"/>
            </a:xfrm>
            <a:custGeom>
              <a:avLst/>
              <a:gdLst/>
              <a:ahLst/>
              <a:cxnLst/>
              <a:rect l="l" t="t" r="r" b="b"/>
              <a:pathLst>
                <a:path w="771525" h="781050">
                  <a:moveTo>
                    <a:pt x="0" y="433705"/>
                  </a:moveTo>
                  <a:lnTo>
                    <a:pt x="173354" y="433705"/>
                  </a:lnTo>
                  <a:lnTo>
                    <a:pt x="173354" y="0"/>
                  </a:lnTo>
                  <a:lnTo>
                    <a:pt x="597916" y="0"/>
                  </a:lnTo>
                  <a:lnTo>
                    <a:pt x="597916" y="433705"/>
                  </a:lnTo>
                  <a:lnTo>
                    <a:pt x="771525" y="433705"/>
                  </a:lnTo>
                  <a:lnTo>
                    <a:pt x="385699" y="781050"/>
                  </a:lnTo>
                  <a:lnTo>
                    <a:pt x="0" y="433705"/>
                  </a:lnTo>
                  <a:close/>
                </a:path>
              </a:pathLst>
            </a:custGeom>
            <a:ln w="12700">
              <a:solidFill>
                <a:srgbClr val="CECEE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41B1-08C6-49A4-991D-50529088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33A2C-8B67-43A4-9200-78F8D2B5C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305" y="1219200"/>
            <a:ext cx="9710420" cy="4031873"/>
          </a:xfrm>
        </p:spPr>
        <p:txBody>
          <a:bodyPr/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“Database System Concepts” by Abraham Silberschatz and SSudarshan.</a:t>
            </a:r>
            <a:endParaRPr lang="en-IN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>
              <a:lnSpc>
                <a:spcPct val="200000"/>
              </a:lnSpc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“Database Management Systems” by Raghu Ramakrishnan</a:t>
            </a:r>
            <a:endParaRPr lang="en-IN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>
              <a:lnSpc>
                <a:spcPct val="200000"/>
              </a:lnSpc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“An Introduction to Database Systems” by Bipin Desai.</a:t>
            </a:r>
            <a:endParaRPr lang="en-IN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>
              <a:lnSpc>
                <a:spcPct val="200000"/>
              </a:lnSpc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“Principles of Database Systems” by J D Ullman.</a:t>
            </a:r>
            <a:endParaRPr lang="en-IN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>
              <a:lnSpc>
                <a:spcPct val="200000"/>
              </a:lnSpc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“Fundamentals of Database Systems” by R Elmasri and S Navathe</a:t>
            </a:r>
            <a:endParaRPr lang="en-IN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07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93026"/>
            <a:ext cx="430657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30" dirty="0"/>
              <a:t>Existing</a:t>
            </a:r>
            <a:r>
              <a:rPr spc="-1110" dirty="0"/>
              <a:t> </a:t>
            </a:r>
            <a:r>
              <a:rPr spc="-390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362138"/>
            <a:ext cx="3381375" cy="15938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>
              <a:lnSpc>
                <a:spcPts val="5860"/>
              </a:lnSpc>
              <a:spcBef>
                <a:spcPts val="820"/>
              </a:spcBef>
            </a:pPr>
            <a:r>
              <a:rPr sz="5400" spc="-390" dirty="0">
                <a:solidFill>
                  <a:srgbClr val="1D2134"/>
                </a:solidFill>
                <a:latin typeface="Arial Black"/>
                <a:cs typeface="Arial Black"/>
              </a:rPr>
              <a:t>with  </a:t>
            </a:r>
            <a:r>
              <a:rPr sz="5400" spc="-450" dirty="0">
                <a:solidFill>
                  <a:srgbClr val="1D2134"/>
                </a:solidFill>
                <a:latin typeface="Arial Black"/>
                <a:cs typeface="Arial Black"/>
              </a:rPr>
              <a:t>l</a:t>
            </a:r>
            <a:r>
              <a:rPr sz="5400" spc="-455" dirty="0">
                <a:solidFill>
                  <a:srgbClr val="1D2134"/>
                </a:solidFill>
                <a:latin typeface="Arial Black"/>
                <a:cs typeface="Arial Black"/>
              </a:rPr>
              <a:t>i</a:t>
            </a:r>
            <a:r>
              <a:rPr sz="5400" spc="-675" dirty="0">
                <a:solidFill>
                  <a:srgbClr val="1D2134"/>
                </a:solidFill>
                <a:latin typeface="Arial Black"/>
                <a:cs typeface="Arial Black"/>
              </a:rPr>
              <a:t>m</a:t>
            </a:r>
            <a:r>
              <a:rPr sz="5400" spc="-450" dirty="0">
                <a:solidFill>
                  <a:srgbClr val="1D2134"/>
                </a:solidFill>
                <a:latin typeface="Arial Black"/>
                <a:cs typeface="Arial Black"/>
              </a:rPr>
              <a:t>i</a:t>
            </a:r>
            <a:r>
              <a:rPr sz="5400" spc="-525" dirty="0">
                <a:solidFill>
                  <a:srgbClr val="1D2134"/>
                </a:solidFill>
                <a:latin typeface="Arial Black"/>
                <a:cs typeface="Arial Black"/>
              </a:rPr>
              <a:t>t</a:t>
            </a:r>
            <a:r>
              <a:rPr sz="5400" spc="-825" dirty="0">
                <a:solidFill>
                  <a:srgbClr val="1D2134"/>
                </a:solidFill>
                <a:latin typeface="Arial Black"/>
                <a:cs typeface="Arial Black"/>
              </a:rPr>
              <a:t>a</a:t>
            </a:r>
            <a:r>
              <a:rPr sz="5400" spc="-530" dirty="0">
                <a:solidFill>
                  <a:srgbClr val="1D2134"/>
                </a:solidFill>
                <a:latin typeface="Arial Black"/>
                <a:cs typeface="Arial Black"/>
              </a:rPr>
              <a:t>t</a:t>
            </a:r>
            <a:r>
              <a:rPr sz="5400" spc="-450" dirty="0">
                <a:solidFill>
                  <a:srgbClr val="1D2134"/>
                </a:solidFill>
                <a:latin typeface="Arial Black"/>
                <a:cs typeface="Arial Black"/>
              </a:rPr>
              <a:t>i</a:t>
            </a:r>
            <a:r>
              <a:rPr sz="5400" spc="-300" dirty="0">
                <a:solidFill>
                  <a:srgbClr val="1D2134"/>
                </a:solidFill>
                <a:latin typeface="Arial Black"/>
                <a:cs typeface="Arial Black"/>
              </a:rPr>
              <a:t>o</a:t>
            </a:r>
            <a:r>
              <a:rPr sz="5400" spc="-450" dirty="0">
                <a:solidFill>
                  <a:srgbClr val="1D2134"/>
                </a:solidFill>
                <a:latin typeface="Arial Black"/>
                <a:cs typeface="Arial Black"/>
              </a:rPr>
              <a:t>n</a:t>
            </a:r>
            <a:r>
              <a:rPr sz="5400" dirty="0">
                <a:solidFill>
                  <a:srgbClr val="1D2134"/>
                </a:solidFill>
                <a:latin typeface="Arial Black"/>
                <a:cs typeface="Arial Black"/>
              </a:rPr>
              <a:t>s</a:t>
            </a:r>
            <a:endParaRPr sz="54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2684" y="627062"/>
            <a:ext cx="6278880" cy="712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95"/>
              </a:spcBef>
            </a:pPr>
            <a:r>
              <a:rPr sz="2000" dirty="0">
                <a:solidFill>
                  <a:srgbClr val="1D2134"/>
                </a:solidFill>
                <a:latin typeface="Arial"/>
                <a:cs typeface="Arial"/>
              </a:rPr>
              <a:t>Existing</a:t>
            </a:r>
            <a:r>
              <a:rPr sz="2000" spc="-9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1D2134"/>
                </a:solidFill>
                <a:latin typeface="Arial"/>
                <a:cs typeface="Arial"/>
              </a:rPr>
              <a:t>LIC</a:t>
            </a:r>
            <a:r>
              <a:rPr sz="2000" spc="-21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1D2134"/>
                </a:solidFill>
                <a:latin typeface="Arial"/>
                <a:cs typeface="Arial"/>
              </a:rPr>
              <a:t>Database</a:t>
            </a:r>
            <a:r>
              <a:rPr sz="2000" spc="-24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1D2134"/>
                </a:solidFill>
                <a:latin typeface="Arial"/>
                <a:cs typeface="Arial"/>
              </a:rPr>
              <a:t>system</a:t>
            </a:r>
            <a:r>
              <a:rPr sz="2000" spc="-28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1D2134"/>
                </a:solidFill>
                <a:latin typeface="Arial"/>
                <a:cs typeface="Arial"/>
              </a:rPr>
              <a:t>do</a:t>
            </a:r>
            <a:r>
              <a:rPr sz="2000" spc="-2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1D2134"/>
                </a:solidFill>
                <a:latin typeface="Arial"/>
                <a:cs typeface="Arial"/>
              </a:rPr>
              <a:t>not</a:t>
            </a:r>
            <a:r>
              <a:rPr sz="2000" spc="1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D2134"/>
                </a:solidFill>
                <a:latin typeface="Arial"/>
                <a:cs typeface="Arial"/>
              </a:rPr>
              <a:t>provide</a:t>
            </a:r>
            <a:r>
              <a:rPr sz="2000" spc="-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D2134"/>
                </a:solidFill>
                <a:latin typeface="Arial"/>
                <a:cs typeface="Arial"/>
              </a:rPr>
              <a:t>facility</a:t>
            </a:r>
            <a:r>
              <a:rPr sz="2000" spc="-29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1D2134"/>
                </a:solidFill>
                <a:latin typeface="Arial"/>
                <a:cs typeface="Arial"/>
              </a:rPr>
              <a:t>to  </a:t>
            </a:r>
            <a:r>
              <a:rPr sz="2000" spc="20" dirty="0">
                <a:solidFill>
                  <a:srgbClr val="1D2134"/>
                </a:solidFill>
                <a:latin typeface="Arial"/>
                <a:cs typeface="Arial"/>
              </a:rPr>
              <a:t>select</a:t>
            </a:r>
            <a:r>
              <a:rPr sz="2000" spc="-14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1D2134"/>
                </a:solidFill>
                <a:latin typeface="Arial"/>
                <a:cs typeface="Arial"/>
              </a:rPr>
              <a:t>the</a:t>
            </a:r>
            <a:r>
              <a:rPr sz="2000" spc="-18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D2134"/>
                </a:solidFill>
                <a:latin typeface="Arial"/>
                <a:cs typeface="Arial"/>
              </a:rPr>
              <a:t>particular</a:t>
            </a:r>
            <a:r>
              <a:rPr sz="2000" spc="-33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D2134"/>
                </a:solidFill>
                <a:latin typeface="Arial"/>
                <a:cs typeface="Arial"/>
              </a:rPr>
              <a:t>policy</a:t>
            </a:r>
            <a:r>
              <a:rPr sz="2000" spc="-22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1D2134"/>
                </a:solidFill>
                <a:latin typeface="Arial"/>
                <a:cs typeface="Arial"/>
              </a:rPr>
              <a:t>by</a:t>
            </a:r>
            <a:r>
              <a:rPr sz="2000" spc="-14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1D2134"/>
                </a:solidFill>
                <a:latin typeface="Arial"/>
                <a:cs typeface="Arial"/>
              </a:rPr>
              <a:t>going</a:t>
            </a:r>
            <a:r>
              <a:rPr sz="2000" spc="-10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D2134"/>
                </a:solidFill>
                <a:latin typeface="Arial"/>
                <a:cs typeface="Arial"/>
              </a:rPr>
              <a:t>through</a:t>
            </a:r>
            <a:r>
              <a:rPr sz="2000" spc="-24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1D2134"/>
                </a:solidFill>
                <a:latin typeface="Arial"/>
                <a:cs typeface="Arial"/>
              </a:rPr>
              <a:t>each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2684" y="1303591"/>
            <a:ext cx="6296660" cy="473773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50"/>
              </a:spcBef>
            </a:pPr>
            <a:r>
              <a:rPr sz="2000" spc="75" dirty="0">
                <a:solidFill>
                  <a:srgbClr val="1D2134"/>
                </a:solidFill>
                <a:latin typeface="Arial"/>
                <a:cs typeface="Arial"/>
              </a:rPr>
              <a:t>policy </a:t>
            </a:r>
            <a:r>
              <a:rPr sz="2000" spc="15" dirty="0">
                <a:solidFill>
                  <a:srgbClr val="1D2134"/>
                </a:solidFill>
                <a:latin typeface="Arial"/>
                <a:cs typeface="Arial"/>
              </a:rPr>
              <a:t>details. Customers </a:t>
            </a:r>
            <a:r>
              <a:rPr sz="2000" spc="10" dirty="0">
                <a:solidFill>
                  <a:srgbClr val="1D2134"/>
                </a:solidFill>
                <a:latin typeface="Arial"/>
                <a:cs typeface="Arial"/>
              </a:rPr>
              <a:t>has </a:t>
            </a:r>
            <a:r>
              <a:rPr sz="2000" spc="100" dirty="0">
                <a:solidFill>
                  <a:srgbClr val="1D2134"/>
                </a:solidFill>
                <a:latin typeface="Arial"/>
                <a:cs typeface="Arial"/>
              </a:rPr>
              <a:t>to </a:t>
            </a:r>
            <a:r>
              <a:rPr sz="2000" spc="50" dirty="0">
                <a:solidFill>
                  <a:srgbClr val="1D2134"/>
                </a:solidFill>
                <a:latin typeface="Arial"/>
                <a:cs typeface="Arial"/>
              </a:rPr>
              <a:t>be </a:t>
            </a:r>
            <a:r>
              <a:rPr sz="2000" spc="75" dirty="0">
                <a:solidFill>
                  <a:srgbClr val="1D2134"/>
                </a:solidFill>
                <a:latin typeface="Arial"/>
                <a:cs typeface="Arial"/>
              </a:rPr>
              <a:t>dependent </a:t>
            </a:r>
            <a:r>
              <a:rPr sz="2000" spc="50" dirty="0">
                <a:solidFill>
                  <a:srgbClr val="1D2134"/>
                </a:solidFill>
                <a:latin typeface="Arial"/>
                <a:cs typeface="Arial"/>
              </a:rPr>
              <a:t>on  </a:t>
            </a:r>
            <a:r>
              <a:rPr sz="2000" spc="65" dirty="0">
                <a:solidFill>
                  <a:srgbClr val="1D2134"/>
                </a:solidFill>
                <a:latin typeface="Arial"/>
                <a:cs typeface="Arial"/>
              </a:rPr>
              <a:t>agent</a:t>
            </a:r>
            <a:r>
              <a:rPr sz="2000" spc="-5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1D2134"/>
                </a:solidFill>
                <a:latin typeface="Arial"/>
                <a:cs typeface="Arial"/>
              </a:rPr>
              <a:t>to</a:t>
            </a:r>
            <a:r>
              <a:rPr sz="2000" spc="19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1D2134"/>
                </a:solidFill>
                <a:latin typeface="Arial"/>
                <a:cs typeface="Arial"/>
              </a:rPr>
              <a:t>get</a:t>
            </a:r>
            <a:r>
              <a:rPr sz="2000" spc="16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1D2134"/>
                </a:solidFill>
                <a:latin typeface="Arial"/>
                <a:cs typeface="Arial"/>
              </a:rPr>
              <a:t>details</a:t>
            </a:r>
            <a:r>
              <a:rPr sz="2000" spc="15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1D2134"/>
                </a:solidFill>
                <a:latin typeface="Arial"/>
                <a:cs typeface="Arial"/>
              </a:rPr>
              <a:t>on</a:t>
            </a:r>
            <a:r>
              <a:rPr sz="2000" spc="12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D2134"/>
                </a:solidFill>
                <a:latin typeface="Arial"/>
                <a:cs typeface="Arial"/>
              </a:rPr>
              <a:t>particular</a:t>
            </a:r>
            <a:r>
              <a:rPr sz="2000" spc="-10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1D2134"/>
                </a:solidFill>
                <a:latin typeface="Arial"/>
                <a:cs typeface="Arial"/>
              </a:rPr>
              <a:t>policy.</a:t>
            </a:r>
            <a:r>
              <a:rPr sz="2000" spc="-13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1D2134"/>
                </a:solidFill>
                <a:latin typeface="Arial"/>
                <a:cs typeface="Arial"/>
              </a:rPr>
              <a:t>W</a:t>
            </a:r>
            <a:r>
              <a:rPr sz="2000" spc="-29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1D2134"/>
                </a:solidFill>
                <a:latin typeface="Arial"/>
                <a:cs typeface="Arial"/>
              </a:rPr>
              <a:t>hile</a:t>
            </a:r>
            <a:r>
              <a:rPr sz="2000" spc="-9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1D2134"/>
                </a:solidFill>
                <a:latin typeface="Arial"/>
                <a:cs typeface="Arial"/>
              </a:rPr>
              <a:t>taking  </a:t>
            </a:r>
            <a:r>
              <a:rPr sz="2000" spc="10" dirty="0">
                <a:solidFill>
                  <a:srgbClr val="1D2134"/>
                </a:solidFill>
                <a:latin typeface="Arial"/>
                <a:cs typeface="Arial"/>
              </a:rPr>
              <a:t>any </a:t>
            </a:r>
            <a:r>
              <a:rPr sz="2000" spc="70" dirty="0">
                <a:solidFill>
                  <a:srgbClr val="1D2134"/>
                </a:solidFill>
                <a:latin typeface="Arial"/>
                <a:cs typeface="Arial"/>
              </a:rPr>
              <a:t>particular </a:t>
            </a:r>
            <a:r>
              <a:rPr sz="2000" spc="45" dirty="0">
                <a:solidFill>
                  <a:srgbClr val="1D2134"/>
                </a:solidFill>
                <a:latin typeface="Arial"/>
                <a:cs typeface="Arial"/>
              </a:rPr>
              <a:t>policy, </a:t>
            </a:r>
            <a:r>
              <a:rPr sz="2000" spc="15" dirty="0">
                <a:solidFill>
                  <a:srgbClr val="1D2134"/>
                </a:solidFill>
                <a:latin typeface="Arial"/>
                <a:cs typeface="Arial"/>
              </a:rPr>
              <a:t>customers </a:t>
            </a:r>
            <a:r>
              <a:rPr sz="2000" spc="85" dirty="0">
                <a:solidFill>
                  <a:srgbClr val="1D2134"/>
                </a:solidFill>
                <a:latin typeface="Arial"/>
                <a:cs typeface="Arial"/>
              </a:rPr>
              <a:t>do </a:t>
            </a:r>
            <a:r>
              <a:rPr sz="2000" spc="55" dirty="0">
                <a:solidFill>
                  <a:srgbClr val="1D2134"/>
                </a:solidFill>
                <a:latin typeface="Arial"/>
                <a:cs typeface="Arial"/>
              </a:rPr>
              <a:t>not </a:t>
            </a:r>
            <a:r>
              <a:rPr sz="2000" spc="65" dirty="0">
                <a:solidFill>
                  <a:srgbClr val="1D2134"/>
                </a:solidFill>
                <a:latin typeface="Arial"/>
                <a:cs typeface="Arial"/>
              </a:rPr>
              <a:t>able </a:t>
            </a:r>
            <a:r>
              <a:rPr sz="2000" spc="100" dirty="0">
                <a:solidFill>
                  <a:srgbClr val="1D2134"/>
                </a:solidFill>
                <a:latin typeface="Arial"/>
                <a:cs typeface="Arial"/>
              </a:rPr>
              <a:t>to </a:t>
            </a:r>
            <a:r>
              <a:rPr sz="2000" spc="55" dirty="0">
                <a:solidFill>
                  <a:srgbClr val="1D2134"/>
                </a:solidFill>
                <a:latin typeface="Arial"/>
                <a:cs typeface="Arial"/>
              </a:rPr>
              <a:t>get  </a:t>
            </a:r>
            <a:r>
              <a:rPr sz="2000" spc="70" dirty="0">
                <a:solidFill>
                  <a:srgbClr val="1D2134"/>
                </a:solidFill>
                <a:latin typeface="Arial"/>
                <a:cs typeface="Arial"/>
              </a:rPr>
              <a:t>information </a:t>
            </a:r>
            <a:r>
              <a:rPr sz="2000" spc="55" dirty="0">
                <a:solidFill>
                  <a:srgbClr val="1D2134"/>
                </a:solidFill>
                <a:latin typeface="Arial"/>
                <a:cs typeface="Arial"/>
              </a:rPr>
              <a:t>what </a:t>
            </a:r>
            <a:r>
              <a:rPr sz="2000" spc="50" dirty="0">
                <a:solidFill>
                  <a:srgbClr val="1D2134"/>
                </a:solidFill>
                <a:latin typeface="Arial"/>
                <a:cs typeface="Arial"/>
              </a:rPr>
              <a:t>will be </a:t>
            </a:r>
            <a:r>
              <a:rPr sz="2000" spc="70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000" spc="60" dirty="0">
                <a:solidFill>
                  <a:srgbClr val="1D2134"/>
                </a:solidFill>
                <a:latin typeface="Arial"/>
                <a:cs typeface="Arial"/>
              </a:rPr>
              <a:t>minimum </a:t>
            </a:r>
            <a:r>
              <a:rPr sz="2000" spc="65" dirty="0">
                <a:solidFill>
                  <a:srgbClr val="1D2134"/>
                </a:solidFill>
                <a:latin typeface="Arial"/>
                <a:cs typeface="Arial"/>
              </a:rPr>
              <a:t>installment </a:t>
            </a:r>
            <a:r>
              <a:rPr sz="2000" spc="100" dirty="0">
                <a:solidFill>
                  <a:srgbClr val="1D2134"/>
                </a:solidFill>
                <a:latin typeface="Arial"/>
                <a:cs typeface="Arial"/>
              </a:rPr>
              <a:t>to  </a:t>
            </a:r>
            <a:r>
              <a:rPr sz="2000" spc="50" dirty="0">
                <a:solidFill>
                  <a:srgbClr val="1D2134"/>
                </a:solidFill>
                <a:latin typeface="Arial"/>
                <a:cs typeface="Arial"/>
              </a:rPr>
              <a:t>be</a:t>
            </a:r>
            <a:r>
              <a:rPr sz="2000" spc="4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1D2134"/>
                </a:solidFill>
                <a:latin typeface="Arial"/>
                <a:cs typeface="Arial"/>
              </a:rPr>
              <a:t>made</a:t>
            </a:r>
            <a:r>
              <a:rPr sz="2000" spc="-18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D2134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1D2134"/>
                </a:solidFill>
                <a:latin typeface="Arial"/>
                <a:cs typeface="Arial"/>
              </a:rPr>
              <a:t>in</a:t>
            </a:r>
            <a:r>
              <a:rPr sz="2000" spc="-11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1D2134"/>
                </a:solidFill>
                <a:latin typeface="Arial"/>
                <a:cs typeface="Arial"/>
              </a:rPr>
              <a:t>what</a:t>
            </a:r>
            <a:r>
              <a:rPr sz="2000" spc="-14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1D2134"/>
                </a:solidFill>
                <a:latin typeface="Arial"/>
                <a:cs typeface="Arial"/>
              </a:rPr>
              <a:t>mode.</a:t>
            </a:r>
            <a:r>
              <a:rPr sz="2000" spc="-21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1D2134"/>
                </a:solidFill>
                <a:latin typeface="Arial"/>
                <a:cs typeface="Arial"/>
              </a:rPr>
              <a:t>Agent</a:t>
            </a:r>
            <a:r>
              <a:rPr sz="2000" spc="-14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1D2134"/>
                </a:solidFill>
                <a:latin typeface="Arial"/>
                <a:cs typeface="Arial"/>
              </a:rPr>
              <a:t>are</a:t>
            </a:r>
            <a:r>
              <a:rPr sz="2000" spc="-11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1D2134"/>
                </a:solidFill>
                <a:latin typeface="Arial"/>
                <a:cs typeface="Arial"/>
              </a:rPr>
              <a:t>also</a:t>
            </a:r>
            <a:r>
              <a:rPr sz="2000" spc="-18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1D2134"/>
                </a:solidFill>
                <a:latin typeface="Arial"/>
                <a:cs typeface="Arial"/>
              </a:rPr>
              <a:t>not</a:t>
            </a:r>
            <a:r>
              <a:rPr sz="2000" spc="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D2134"/>
                </a:solidFill>
                <a:latin typeface="Arial"/>
                <a:cs typeface="Arial"/>
              </a:rPr>
              <a:t>able</a:t>
            </a:r>
            <a:r>
              <a:rPr sz="2000" spc="-17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1D2134"/>
                </a:solidFill>
                <a:latin typeface="Arial"/>
                <a:cs typeface="Arial"/>
              </a:rPr>
              <a:t>to  </a:t>
            </a:r>
            <a:r>
              <a:rPr sz="2000" spc="65" dirty="0">
                <a:solidFill>
                  <a:srgbClr val="1D2134"/>
                </a:solidFill>
                <a:latin typeface="Arial"/>
                <a:cs typeface="Arial"/>
              </a:rPr>
              <a:t>check</a:t>
            </a:r>
            <a:r>
              <a:rPr sz="2000" spc="-21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D2134"/>
                </a:solidFill>
                <a:latin typeface="Arial"/>
                <a:cs typeface="Arial"/>
              </a:rPr>
              <a:t>their</a:t>
            </a:r>
            <a:r>
              <a:rPr sz="2000" spc="-17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1D2134"/>
                </a:solidFill>
                <a:latin typeface="Arial"/>
                <a:cs typeface="Arial"/>
              </a:rPr>
              <a:t>account</a:t>
            </a:r>
            <a:r>
              <a:rPr sz="2000" spc="-28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1D2134"/>
                </a:solidFill>
                <a:latin typeface="Arial"/>
                <a:cs typeface="Arial"/>
              </a:rPr>
              <a:t>any</a:t>
            </a:r>
            <a:r>
              <a:rPr sz="2000" spc="-22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D2134"/>
                </a:solidFill>
                <a:latin typeface="Arial"/>
                <a:cs typeface="Arial"/>
              </a:rPr>
              <a:t>time</a:t>
            </a:r>
            <a:r>
              <a:rPr sz="2000" spc="-10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D2134"/>
                </a:solidFill>
                <a:latin typeface="Arial"/>
                <a:cs typeface="Arial"/>
              </a:rPr>
              <a:t>as</a:t>
            </a:r>
            <a:r>
              <a:rPr sz="2000" spc="-14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1D2134"/>
                </a:solidFill>
                <a:latin typeface="Arial"/>
                <a:cs typeface="Arial"/>
              </a:rPr>
              <a:t>per</a:t>
            </a:r>
            <a:r>
              <a:rPr sz="2000" spc="-10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1D2134"/>
                </a:solidFill>
                <a:latin typeface="Arial"/>
                <a:cs typeface="Arial"/>
              </a:rPr>
              <a:t>their</a:t>
            </a:r>
            <a:r>
              <a:rPr sz="2000" spc="-17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1D2134"/>
                </a:solidFill>
                <a:latin typeface="Arial"/>
                <a:cs typeface="Arial"/>
              </a:rPr>
              <a:t>requirement  </a:t>
            </a:r>
            <a:r>
              <a:rPr sz="2000" spc="60" dirty="0">
                <a:solidFill>
                  <a:srgbClr val="1D2134"/>
                </a:solidFill>
                <a:latin typeface="Arial"/>
                <a:cs typeface="Arial"/>
              </a:rPr>
              <a:t>and </a:t>
            </a:r>
            <a:r>
              <a:rPr sz="2000" spc="70" dirty="0">
                <a:solidFill>
                  <a:srgbClr val="1D2134"/>
                </a:solidFill>
                <a:latin typeface="Arial"/>
                <a:cs typeface="Arial"/>
              </a:rPr>
              <a:t>the </a:t>
            </a:r>
            <a:r>
              <a:rPr sz="2000" spc="65" dirty="0">
                <a:solidFill>
                  <a:srgbClr val="1D2134"/>
                </a:solidFill>
                <a:latin typeface="Arial"/>
                <a:cs typeface="Arial"/>
              </a:rPr>
              <a:t>details </a:t>
            </a:r>
            <a:r>
              <a:rPr sz="2000" spc="45" dirty="0">
                <a:solidFill>
                  <a:srgbClr val="1D2134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1D2134"/>
                </a:solidFill>
                <a:latin typeface="Arial"/>
                <a:cs typeface="Arial"/>
              </a:rPr>
              <a:t>customers </a:t>
            </a:r>
            <a:r>
              <a:rPr sz="2000" spc="45" dirty="0">
                <a:solidFill>
                  <a:srgbClr val="1D2134"/>
                </a:solidFill>
                <a:latin typeface="Arial"/>
                <a:cs typeface="Arial"/>
              </a:rPr>
              <a:t>who </a:t>
            </a:r>
            <a:r>
              <a:rPr sz="2000" dirty="0">
                <a:solidFill>
                  <a:srgbClr val="1D2134"/>
                </a:solidFill>
                <a:latin typeface="Arial"/>
                <a:cs typeface="Arial"/>
              </a:rPr>
              <a:t>have </a:t>
            </a:r>
            <a:r>
              <a:rPr sz="2000" spc="25" dirty="0">
                <a:solidFill>
                  <a:srgbClr val="1D2134"/>
                </a:solidFill>
                <a:latin typeface="Arial"/>
                <a:cs typeface="Arial"/>
              </a:rPr>
              <a:t>taken </a:t>
            </a:r>
            <a:r>
              <a:rPr sz="2000" spc="75" dirty="0">
                <a:solidFill>
                  <a:srgbClr val="1D2134"/>
                </a:solidFill>
                <a:latin typeface="Arial"/>
                <a:cs typeface="Arial"/>
              </a:rPr>
              <a:t>policy  </a:t>
            </a:r>
            <a:r>
              <a:rPr sz="2000" spc="55" dirty="0">
                <a:solidFill>
                  <a:srgbClr val="1D2134"/>
                </a:solidFill>
                <a:latin typeface="Arial"/>
                <a:cs typeface="Arial"/>
              </a:rPr>
              <a:t>from </a:t>
            </a:r>
            <a:r>
              <a:rPr sz="2000" spc="75" dirty="0">
                <a:solidFill>
                  <a:srgbClr val="1D2134"/>
                </a:solidFill>
                <a:latin typeface="Arial"/>
                <a:cs typeface="Arial"/>
              </a:rPr>
              <a:t>them </a:t>
            </a:r>
            <a:r>
              <a:rPr sz="2000" spc="65" dirty="0">
                <a:solidFill>
                  <a:srgbClr val="1D2134"/>
                </a:solidFill>
                <a:latin typeface="Arial"/>
                <a:cs typeface="Arial"/>
              </a:rPr>
              <a:t>along </a:t>
            </a:r>
            <a:r>
              <a:rPr sz="2000" spc="60" dirty="0">
                <a:solidFill>
                  <a:srgbClr val="1D2134"/>
                </a:solidFill>
                <a:latin typeface="Arial"/>
                <a:cs typeface="Arial"/>
              </a:rPr>
              <a:t>with </a:t>
            </a:r>
            <a:r>
              <a:rPr sz="2000" spc="70" dirty="0">
                <a:solidFill>
                  <a:srgbClr val="1D2134"/>
                </a:solidFill>
                <a:latin typeface="Arial"/>
                <a:cs typeface="Arial"/>
              </a:rPr>
              <a:t>their </a:t>
            </a:r>
            <a:r>
              <a:rPr sz="2000" spc="75" dirty="0">
                <a:solidFill>
                  <a:srgbClr val="1D2134"/>
                </a:solidFill>
                <a:latin typeface="Arial"/>
                <a:cs typeface="Arial"/>
              </a:rPr>
              <a:t>policy </a:t>
            </a:r>
            <a:r>
              <a:rPr sz="2000" spc="80" dirty="0">
                <a:solidFill>
                  <a:srgbClr val="1D2134"/>
                </a:solidFill>
                <a:latin typeface="Arial"/>
                <a:cs typeface="Arial"/>
              </a:rPr>
              <a:t>maturity </a:t>
            </a:r>
            <a:r>
              <a:rPr sz="2000" spc="15" dirty="0">
                <a:solidFill>
                  <a:srgbClr val="1D2134"/>
                </a:solidFill>
                <a:latin typeface="Arial"/>
                <a:cs typeface="Arial"/>
              </a:rPr>
              <a:t>date. </a:t>
            </a:r>
            <a:r>
              <a:rPr sz="2000" dirty="0">
                <a:solidFill>
                  <a:srgbClr val="1D2134"/>
                </a:solidFill>
                <a:latin typeface="Arial"/>
                <a:cs typeface="Arial"/>
              </a:rPr>
              <a:t>The  </a:t>
            </a:r>
            <a:r>
              <a:rPr sz="2000" spc="65" dirty="0">
                <a:solidFill>
                  <a:srgbClr val="1D2134"/>
                </a:solidFill>
                <a:latin typeface="Arial"/>
                <a:cs typeface="Arial"/>
              </a:rPr>
              <a:t>present</a:t>
            </a:r>
            <a:r>
              <a:rPr sz="2000" spc="-21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1D2134"/>
                </a:solidFill>
                <a:latin typeface="Arial"/>
                <a:cs typeface="Arial"/>
              </a:rPr>
              <a:t>system</a:t>
            </a:r>
            <a:r>
              <a:rPr sz="2000" spc="-29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1D2134"/>
                </a:solidFill>
                <a:latin typeface="Arial"/>
                <a:cs typeface="Arial"/>
              </a:rPr>
              <a:t>do</a:t>
            </a:r>
            <a:r>
              <a:rPr sz="2000" spc="-3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1D2134"/>
                </a:solidFill>
                <a:latin typeface="Arial"/>
                <a:cs typeface="Arial"/>
              </a:rPr>
              <a:t>not</a:t>
            </a:r>
            <a:r>
              <a:rPr sz="2000" spc="-7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D2134"/>
                </a:solidFill>
                <a:latin typeface="Arial"/>
                <a:cs typeface="Arial"/>
              </a:rPr>
              <a:t>provide</a:t>
            </a:r>
            <a:r>
              <a:rPr sz="2000" spc="-2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1D2134"/>
                </a:solidFill>
                <a:latin typeface="Arial"/>
                <a:cs typeface="Arial"/>
              </a:rPr>
              <a:t>the</a:t>
            </a:r>
            <a:r>
              <a:rPr sz="2000" spc="-18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1D2134"/>
                </a:solidFill>
                <a:latin typeface="Arial"/>
                <a:cs typeface="Arial"/>
              </a:rPr>
              <a:t>correct</a:t>
            </a:r>
            <a:r>
              <a:rPr sz="2000" spc="-14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D2134"/>
                </a:solidFill>
                <a:latin typeface="Arial"/>
                <a:cs typeface="Arial"/>
              </a:rPr>
              <a:t>medium</a:t>
            </a:r>
            <a:r>
              <a:rPr sz="2000" spc="-21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1D2134"/>
                </a:solidFill>
                <a:latin typeface="Arial"/>
                <a:cs typeface="Arial"/>
              </a:rPr>
              <a:t>for  </a:t>
            </a:r>
            <a:r>
              <a:rPr sz="2000" spc="70" dirty="0">
                <a:solidFill>
                  <a:srgbClr val="1D2134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1D2134"/>
                </a:solidFill>
                <a:latin typeface="Arial"/>
                <a:cs typeface="Arial"/>
              </a:rPr>
              <a:t>agents</a:t>
            </a:r>
            <a:r>
              <a:rPr sz="2000" spc="-13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1D2134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D2134"/>
                </a:solidFill>
                <a:latin typeface="Arial"/>
                <a:cs typeface="Arial"/>
              </a:rPr>
              <a:t>know</a:t>
            </a:r>
            <a:r>
              <a:rPr sz="2000" spc="-14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1D2134"/>
                </a:solidFill>
                <a:latin typeface="Arial"/>
                <a:cs typeface="Arial"/>
              </a:rPr>
              <a:t>their</a:t>
            </a:r>
            <a:r>
              <a:rPr sz="2000" spc="-17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1D2134"/>
                </a:solidFill>
                <a:latin typeface="Arial"/>
                <a:cs typeface="Arial"/>
              </a:rPr>
              <a:t>commissions</a:t>
            </a:r>
            <a:r>
              <a:rPr sz="2000" spc="-13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1D2134"/>
                </a:solidFill>
                <a:latin typeface="Arial"/>
                <a:cs typeface="Arial"/>
              </a:rPr>
              <a:t>which</a:t>
            </a:r>
            <a:r>
              <a:rPr sz="2000" spc="-18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1D2134"/>
                </a:solidFill>
                <a:latin typeface="Arial"/>
                <a:cs typeface="Arial"/>
              </a:rPr>
              <a:t>has</a:t>
            </a:r>
            <a:r>
              <a:rPr sz="2000" spc="-22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D2134"/>
                </a:solidFill>
                <a:latin typeface="Arial"/>
                <a:cs typeface="Arial"/>
              </a:rPr>
              <a:t>been  </a:t>
            </a:r>
            <a:r>
              <a:rPr sz="2000" spc="55" dirty="0">
                <a:solidFill>
                  <a:srgbClr val="1D2134"/>
                </a:solidFill>
                <a:latin typeface="Arial"/>
                <a:cs typeface="Arial"/>
              </a:rPr>
              <a:t>made </a:t>
            </a:r>
            <a:r>
              <a:rPr sz="2000" spc="60" dirty="0">
                <a:solidFill>
                  <a:srgbClr val="1D2134"/>
                </a:solidFill>
                <a:latin typeface="Arial"/>
                <a:cs typeface="Arial"/>
              </a:rPr>
              <a:t>while </a:t>
            </a:r>
            <a:r>
              <a:rPr sz="2000" spc="75" dirty="0">
                <a:solidFill>
                  <a:srgbClr val="1D2134"/>
                </a:solidFill>
                <a:latin typeface="Arial"/>
                <a:cs typeface="Arial"/>
              </a:rPr>
              <a:t>selling </a:t>
            </a:r>
            <a:r>
              <a:rPr sz="2000" spc="15" dirty="0">
                <a:solidFill>
                  <a:srgbClr val="1D2134"/>
                </a:solidFill>
                <a:latin typeface="Arial"/>
                <a:cs typeface="Arial"/>
              </a:rPr>
              <a:t>any </a:t>
            </a:r>
            <a:r>
              <a:rPr sz="2000" spc="75" dirty="0">
                <a:solidFill>
                  <a:srgbClr val="1D2134"/>
                </a:solidFill>
                <a:latin typeface="Arial"/>
                <a:cs typeface="Arial"/>
              </a:rPr>
              <a:t>particular </a:t>
            </a:r>
            <a:r>
              <a:rPr sz="2000" spc="50" dirty="0">
                <a:solidFill>
                  <a:srgbClr val="1D2134"/>
                </a:solidFill>
                <a:latin typeface="Arial"/>
                <a:cs typeface="Arial"/>
              </a:rPr>
              <a:t>policy. </a:t>
            </a:r>
            <a:r>
              <a:rPr sz="2000" spc="55" dirty="0">
                <a:solidFill>
                  <a:srgbClr val="1D2134"/>
                </a:solidFill>
                <a:latin typeface="Arial"/>
                <a:cs typeface="Arial"/>
              </a:rPr>
              <a:t>Also </a:t>
            </a:r>
            <a:r>
              <a:rPr sz="2000" spc="70" dirty="0">
                <a:solidFill>
                  <a:srgbClr val="1D2134"/>
                </a:solidFill>
                <a:latin typeface="Arial"/>
                <a:cs typeface="Arial"/>
              </a:rPr>
              <a:t>the  </a:t>
            </a:r>
            <a:r>
              <a:rPr sz="2000" spc="65" dirty="0">
                <a:solidFill>
                  <a:srgbClr val="1D2134"/>
                </a:solidFill>
                <a:latin typeface="Arial"/>
                <a:cs typeface="Arial"/>
              </a:rPr>
              <a:t>present</a:t>
            </a:r>
            <a:r>
              <a:rPr sz="2000" spc="-13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1D2134"/>
                </a:solidFill>
                <a:latin typeface="Arial"/>
                <a:cs typeface="Arial"/>
              </a:rPr>
              <a:t>system</a:t>
            </a:r>
            <a:r>
              <a:rPr sz="2000" spc="-21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1D2134"/>
                </a:solidFill>
                <a:latin typeface="Arial"/>
                <a:cs typeface="Arial"/>
              </a:rPr>
              <a:t>do</a:t>
            </a:r>
            <a:r>
              <a:rPr sz="2000" spc="19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1D2134"/>
                </a:solidFill>
                <a:latin typeface="Arial"/>
                <a:cs typeface="Arial"/>
              </a:rPr>
              <a:t>not</a:t>
            </a:r>
            <a:r>
              <a:rPr sz="2000" spc="16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1D2134"/>
                </a:solidFill>
                <a:latin typeface="Arial"/>
                <a:cs typeface="Arial"/>
              </a:rPr>
              <a:t>uses</a:t>
            </a:r>
            <a:r>
              <a:rPr sz="2000" spc="-14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1D213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1D2134"/>
                </a:solidFill>
                <a:latin typeface="Arial"/>
                <a:cs typeface="Arial"/>
              </a:rPr>
              <a:t>concept</a:t>
            </a:r>
            <a:r>
              <a:rPr sz="2000" spc="-5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1D2134"/>
                </a:solidFill>
                <a:latin typeface="Arial"/>
                <a:cs typeface="Arial"/>
              </a:rPr>
              <a:t>of</a:t>
            </a:r>
            <a:r>
              <a:rPr sz="2000" spc="8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D2134"/>
                </a:solidFill>
                <a:latin typeface="Arial"/>
                <a:cs typeface="Arial"/>
              </a:rPr>
              <a:t>OOP’S</a:t>
            </a:r>
            <a:r>
              <a:rPr sz="2000" spc="4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1D2134"/>
                </a:solidFill>
                <a:latin typeface="Arial"/>
                <a:cs typeface="Arial"/>
              </a:rPr>
              <a:t>by  </a:t>
            </a:r>
            <a:r>
              <a:rPr sz="2000" spc="65" dirty="0">
                <a:solidFill>
                  <a:srgbClr val="1D2134"/>
                </a:solidFill>
                <a:latin typeface="Arial"/>
                <a:cs typeface="Arial"/>
              </a:rPr>
              <a:t>which </a:t>
            </a:r>
            <a:r>
              <a:rPr sz="2000" spc="15" dirty="0">
                <a:solidFill>
                  <a:srgbClr val="1D2134"/>
                </a:solidFill>
                <a:latin typeface="Arial"/>
                <a:cs typeface="Arial"/>
              </a:rPr>
              <a:t>changes </a:t>
            </a:r>
            <a:r>
              <a:rPr sz="2000" spc="20" dirty="0">
                <a:solidFill>
                  <a:srgbClr val="1D2134"/>
                </a:solidFill>
                <a:latin typeface="Arial"/>
                <a:cs typeface="Arial"/>
              </a:rPr>
              <a:t>can </a:t>
            </a:r>
            <a:r>
              <a:rPr sz="2000" spc="50" dirty="0">
                <a:solidFill>
                  <a:srgbClr val="1D2134"/>
                </a:solidFill>
                <a:latin typeface="Arial"/>
                <a:cs typeface="Arial"/>
              </a:rPr>
              <a:t>be </a:t>
            </a:r>
            <a:r>
              <a:rPr sz="2000" spc="60" dirty="0">
                <a:solidFill>
                  <a:srgbClr val="1D2134"/>
                </a:solidFill>
                <a:latin typeface="Arial"/>
                <a:cs typeface="Arial"/>
              </a:rPr>
              <a:t>made </a:t>
            </a:r>
            <a:r>
              <a:rPr sz="2000" spc="15" dirty="0">
                <a:solidFill>
                  <a:srgbClr val="1D2134"/>
                </a:solidFill>
                <a:latin typeface="Arial"/>
                <a:cs typeface="Arial"/>
              </a:rPr>
              <a:t>easily </a:t>
            </a:r>
            <a:r>
              <a:rPr sz="2000" spc="100" dirty="0">
                <a:solidFill>
                  <a:srgbClr val="1D2134"/>
                </a:solidFill>
                <a:latin typeface="Arial"/>
                <a:cs typeface="Arial"/>
              </a:rPr>
              <a:t>to </a:t>
            </a:r>
            <a:r>
              <a:rPr sz="2000" spc="10" dirty="0">
                <a:solidFill>
                  <a:srgbClr val="1D2134"/>
                </a:solidFill>
                <a:latin typeface="Arial"/>
                <a:cs typeface="Arial"/>
              </a:rPr>
              <a:t>any </a:t>
            </a:r>
            <a:r>
              <a:rPr sz="2000" spc="65" dirty="0">
                <a:solidFill>
                  <a:srgbClr val="1D2134"/>
                </a:solidFill>
                <a:latin typeface="Arial"/>
                <a:cs typeface="Arial"/>
              </a:rPr>
              <a:t>particular  section</a:t>
            </a:r>
            <a:r>
              <a:rPr sz="2000" spc="-24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1D2134"/>
                </a:solidFill>
                <a:latin typeface="Arial"/>
                <a:cs typeface="Arial"/>
              </a:rPr>
              <a:t>within</a:t>
            </a:r>
            <a:r>
              <a:rPr sz="2000" spc="-24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1D2134"/>
                </a:solidFill>
                <a:latin typeface="Arial"/>
                <a:cs typeface="Arial"/>
              </a:rPr>
              <a:t>the</a:t>
            </a:r>
            <a:r>
              <a:rPr sz="2000" spc="-18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1D2134"/>
                </a:solidFill>
                <a:latin typeface="Arial"/>
                <a:cs typeface="Arial"/>
              </a:rPr>
              <a:t>program</a:t>
            </a:r>
            <a:r>
              <a:rPr sz="2000" spc="-130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D2134"/>
                </a:solidFill>
                <a:latin typeface="Arial"/>
                <a:cs typeface="Arial"/>
              </a:rPr>
              <a:t>code</a:t>
            </a:r>
            <a:r>
              <a:rPr sz="2000" spc="-105" dirty="0">
                <a:solidFill>
                  <a:srgbClr val="1D21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D2134"/>
                </a:solidFill>
                <a:latin typeface="Arial"/>
                <a:cs typeface="Arial"/>
              </a:rPr>
              <a:t>easily.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1E8E0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9525"/>
            <a:ext cx="2447925" cy="3038475"/>
          </a:xfrm>
          <a:custGeom>
            <a:avLst/>
            <a:gdLst/>
            <a:ahLst/>
            <a:cxnLst/>
            <a:rect l="l" t="t" r="r" b="b"/>
            <a:pathLst>
              <a:path w="2447925" h="3038475">
                <a:moveTo>
                  <a:pt x="2302891" y="0"/>
                </a:moveTo>
                <a:lnTo>
                  <a:pt x="1344422" y="0"/>
                </a:lnTo>
                <a:lnTo>
                  <a:pt x="1354328" y="13334"/>
                </a:lnTo>
                <a:lnTo>
                  <a:pt x="1381633" y="55372"/>
                </a:lnTo>
                <a:lnTo>
                  <a:pt x="1407414" y="98551"/>
                </a:lnTo>
                <a:lnTo>
                  <a:pt x="1431671" y="142621"/>
                </a:lnTo>
                <a:lnTo>
                  <a:pt x="1454277" y="187705"/>
                </a:lnTo>
                <a:lnTo>
                  <a:pt x="1475359" y="233679"/>
                </a:lnTo>
                <a:lnTo>
                  <a:pt x="1494790" y="280543"/>
                </a:lnTo>
                <a:lnTo>
                  <a:pt x="1512570" y="328295"/>
                </a:lnTo>
                <a:lnTo>
                  <a:pt x="1528572" y="376809"/>
                </a:lnTo>
                <a:lnTo>
                  <a:pt x="1542796" y="426085"/>
                </a:lnTo>
                <a:lnTo>
                  <a:pt x="1555369" y="476123"/>
                </a:lnTo>
                <a:lnTo>
                  <a:pt x="1566037" y="526923"/>
                </a:lnTo>
                <a:lnTo>
                  <a:pt x="1574800" y="578358"/>
                </a:lnTo>
                <a:lnTo>
                  <a:pt x="1581785" y="630301"/>
                </a:lnTo>
                <a:lnTo>
                  <a:pt x="1586738" y="683005"/>
                </a:lnTo>
                <a:lnTo>
                  <a:pt x="1589786" y="736091"/>
                </a:lnTo>
                <a:lnTo>
                  <a:pt x="1590802" y="789813"/>
                </a:lnTo>
                <a:lnTo>
                  <a:pt x="1589913" y="838580"/>
                </a:lnTo>
                <a:lnTo>
                  <a:pt x="1587500" y="886967"/>
                </a:lnTo>
                <a:lnTo>
                  <a:pt x="1583309" y="934847"/>
                </a:lnTo>
                <a:lnTo>
                  <a:pt x="1577594" y="982217"/>
                </a:lnTo>
                <a:lnTo>
                  <a:pt x="1570355" y="1029080"/>
                </a:lnTo>
                <a:lnTo>
                  <a:pt x="1561465" y="1075436"/>
                </a:lnTo>
                <a:lnTo>
                  <a:pt x="1551178" y="1121283"/>
                </a:lnTo>
                <a:lnTo>
                  <a:pt x="1539240" y="1166495"/>
                </a:lnTo>
                <a:lnTo>
                  <a:pt x="1525905" y="1211199"/>
                </a:lnTo>
                <a:lnTo>
                  <a:pt x="1511173" y="1255140"/>
                </a:lnTo>
                <a:lnTo>
                  <a:pt x="1495044" y="1298448"/>
                </a:lnTo>
                <a:lnTo>
                  <a:pt x="1477518" y="1340992"/>
                </a:lnTo>
                <a:lnTo>
                  <a:pt x="1458595" y="1382902"/>
                </a:lnTo>
                <a:lnTo>
                  <a:pt x="1438402" y="1424051"/>
                </a:lnTo>
                <a:lnTo>
                  <a:pt x="1416812" y="1464310"/>
                </a:lnTo>
                <a:lnTo>
                  <a:pt x="1394079" y="1503934"/>
                </a:lnTo>
                <a:lnTo>
                  <a:pt x="1369949" y="1542541"/>
                </a:lnTo>
                <a:lnTo>
                  <a:pt x="1344803" y="1580388"/>
                </a:lnTo>
                <a:lnTo>
                  <a:pt x="1318260" y="1617345"/>
                </a:lnTo>
                <a:lnTo>
                  <a:pt x="1290701" y="1653413"/>
                </a:lnTo>
                <a:lnTo>
                  <a:pt x="1261948" y="1688464"/>
                </a:lnTo>
                <a:lnTo>
                  <a:pt x="1232103" y="1722627"/>
                </a:lnTo>
                <a:lnTo>
                  <a:pt x="1201166" y="1755775"/>
                </a:lnTo>
                <a:lnTo>
                  <a:pt x="1169187" y="1787778"/>
                </a:lnTo>
                <a:lnTo>
                  <a:pt x="1136180" y="1818894"/>
                </a:lnTo>
                <a:lnTo>
                  <a:pt x="1102182" y="1848739"/>
                </a:lnTo>
                <a:lnTo>
                  <a:pt x="1067206" y="1877567"/>
                </a:lnTo>
                <a:lnTo>
                  <a:pt x="1031290" y="1905380"/>
                </a:lnTo>
                <a:lnTo>
                  <a:pt x="994460" y="1931797"/>
                </a:lnTo>
                <a:lnTo>
                  <a:pt x="956741" y="1957197"/>
                </a:lnTo>
                <a:lnTo>
                  <a:pt x="918159" y="1981327"/>
                </a:lnTo>
                <a:lnTo>
                  <a:pt x="878751" y="2004187"/>
                </a:lnTo>
                <a:lnTo>
                  <a:pt x="838530" y="2025777"/>
                </a:lnTo>
                <a:lnTo>
                  <a:pt x="797534" y="2046097"/>
                </a:lnTo>
                <a:lnTo>
                  <a:pt x="755802" y="2065020"/>
                </a:lnTo>
                <a:lnTo>
                  <a:pt x="713333" y="2082673"/>
                </a:lnTo>
                <a:lnTo>
                  <a:pt x="670166" y="2098802"/>
                </a:lnTo>
                <a:lnTo>
                  <a:pt x="626338" y="2113661"/>
                </a:lnTo>
                <a:lnTo>
                  <a:pt x="581875" y="2126996"/>
                </a:lnTo>
                <a:lnTo>
                  <a:pt x="536790" y="2138934"/>
                </a:lnTo>
                <a:lnTo>
                  <a:pt x="491121" y="2149221"/>
                </a:lnTo>
                <a:lnTo>
                  <a:pt x="444893" y="2158111"/>
                </a:lnTo>
                <a:lnTo>
                  <a:pt x="398145" y="2165477"/>
                </a:lnTo>
                <a:lnTo>
                  <a:pt x="350888" y="2171191"/>
                </a:lnTo>
                <a:lnTo>
                  <a:pt x="303149" y="2175383"/>
                </a:lnTo>
                <a:lnTo>
                  <a:pt x="254965" y="2177796"/>
                </a:lnTo>
                <a:lnTo>
                  <a:pt x="206362" y="2178685"/>
                </a:lnTo>
                <a:lnTo>
                  <a:pt x="170624" y="2178177"/>
                </a:lnTo>
                <a:lnTo>
                  <a:pt x="135115" y="2176907"/>
                </a:lnTo>
                <a:lnTo>
                  <a:pt x="99844" y="2174621"/>
                </a:lnTo>
                <a:lnTo>
                  <a:pt x="64814" y="2171446"/>
                </a:lnTo>
                <a:lnTo>
                  <a:pt x="0" y="2161540"/>
                </a:lnTo>
                <a:lnTo>
                  <a:pt x="0" y="3028061"/>
                </a:lnTo>
                <a:lnTo>
                  <a:pt x="206362" y="3038475"/>
                </a:lnTo>
                <a:lnTo>
                  <a:pt x="254469" y="3037966"/>
                </a:lnTo>
                <a:lnTo>
                  <a:pt x="302336" y="3036442"/>
                </a:lnTo>
                <a:lnTo>
                  <a:pt x="349948" y="3033903"/>
                </a:lnTo>
                <a:lnTo>
                  <a:pt x="397294" y="3030474"/>
                </a:lnTo>
                <a:lnTo>
                  <a:pt x="444360" y="3025902"/>
                </a:lnTo>
                <a:lnTo>
                  <a:pt x="491134" y="3020441"/>
                </a:lnTo>
                <a:lnTo>
                  <a:pt x="537603" y="3014091"/>
                </a:lnTo>
                <a:lnTo>
                  <a:pt x="583780" y="3006725"/>
                </a:lnTo>
                <a:lnTo>
                  <a:pt x="629627" y="2998470"/>
                </a:lnTo>
                <a:lnTo>
                  <a:pt x="675157" y="2989199"/>
                </a:lnTo>
                <a:lnTo>
                  <a:pt x="720344" y="2979039"/>
                </a:lnTo>
                <a:lnTo>
                  <a:pt x="765175" y="2967990"/>
                </a:lnTo>
                <a:lnTo>
                  <a:pt x="809650" y="2956052"/>
                </a:lnTo>
                <a:lnTo>
                  <a:pt x="853770" y="2943225"/>
                </a:lnTo>
                <a:lnTo>
                  <a:pt x="897496" y="2929509"/>
                </a:lnTo>
                <a:lnTo>
                  <a:pt x="940841" y="2915030"/>
                </a:lnTo>
                <a:lnTo>
                  <a:pt x="983780" y="2899537"/>
                </a:lnTo>
                <a:lnTo>
                  <a:pt x="1026312" y="2883280"/>
                </a:lnTo>
                <a:lnTo>
                  <a:pt x="1068425" y="2866136"/>
                </a:lnTo>
                <a:lnTo>
                  <a:pt x="1110119" y="2848229"/>
                </a:lnTo>
                <a:lnTo>
                  <a:pt x="1151356" y="2829433"/>
                </a:lnTo>
                <a:lnTo>
                  <a:pt x="1192161" y="2809875"/>
                </a:lnTo>
                <a:lnTo>
                  <a:pt x="1232496" y="2789554"/>
                </a:lnTo>
                <a:lnTo>
                  <a:pt x="1272413" y="2768473"/>
                </a:lnTo>
                <a:lnTo>
                  <a:pt x="1311783" y="2746502"/>
                </a:lnTo>
                <a:lnTo>
                  <a:pt x="1350645" y="2723769"/>
                </a:lnTo>
                <a:lnTo>
                  <a:pt x="1388999" y="2700401"/>
                </a:lnTo>
                <a:lnTo>
                  <a:pt x="1426972" y="2676271"/>
                </a:lnTo>
                <a:lnTo>
                  <a:pt x="1464310" y="2651252"/>
                </a:lnTo>
                <a:lnTo>
                  <a:pt x="1501140" y="2625598"/>
                </a:lnTo>
                <a:lnTo>
                  <a:pt x="1537462" y="2599309"/>
                </a:lnTo>
                <a:lnTo>
                  <a:pt x="1573149" y="2572258"/>
                </a:lnTo>
                <a:lnTo>
                  <a:pt x="1608328" y="2544445"/>
                </a:lnTo>
                <a:lnTo>
                  <a:pt x="1642999" y="2515997"/>
                </a:lnTo>
                <a:lnTo>
                  <a:pt x="1677035" y="2486914"/>
                </a:lnTo>
                <a:lnTo>
                  <a:pt x="1710436" y="2457196"/>
                </a:lnTo>
                <a:lnTo>
                  <a:pt x="1743329" y="2426716"/>
                </a:lnTo>
                <a:lnTo>
                  <a:pt x="1775460" y="2395601"/>
                </a:lnTo>
                <a:lnTo>
                  <a:pt x="1807083" y="2363978"/>
                </a:lnTo>
                <a:lnTo>
                  <a:pt x="1838070" y="2331592"/>
                </a:lnTo>
                <a:lnTo>
                  <a:pt x="1868424" y="2298700"/>
                </a:lnTo>
                <a:lnTo>
                  <a:pt x="1898142" y="2265172"/>
                </a:lnTo>
                <a:lnTo>
                  <a:pt x="1927098" y="2231009"/>
                </a:lnTo>
                <a:lnTo>
                  <a:pt x="1955545" y="2196211"/>
                </a:lnTo>
                <a:lnTo>
                  <a:pt x="1983105" y="2160904"/>
                </a:lnTo>
                <a:lnTo>
                  <a:pt x="2010156" y="2125091"/>
                </a:lnTo>
                <a:lnTo>
                  <a:pt x="2036445" y="2088641"/>
                </a:lnTo>
                <a:lnTo>
                  <a:pt x="2061972" y="2051685"/>
                </a:lnTo>
                <a:lnTo>
                  <a:pt x="2086864" y="2014220"/>
                </a:lnTo>
                <a:lnTo>
                  <a:pt x="2110867" y="1976247"/>
                </a:lnTo>
                <a:lnTo>
                  <a:pt x="2134235" y="1937765"/>
                </a:lnTo>
                <a:lnTo>
                  <a:pt x="2156841" y="1898650"/>
                </a:lnTo>
                <a:lnTo>
                  <a:pt x="2178685" y="1859152"/>
                </a:lnTo>
                <a:lnTo>
                  <a:pt x="2199767" y="1819148"/>
                </a:lnTo>
                <a:lnTo>
                  <a:pt x="2220087" y="1778762"/>
                </a:lnTo>
                <a:lnTo>
                  <a:pt x="2239645" y="1737867"/>
                </a:lnTo>
                <a:lnTo>
                  <a:pt x="2258314" y="1696465"/>
                </a:lnTo>
                <a:lnTo>
                  <a:pt x="2276221" y="1654555"/>
                </a:lnTo>
                <a:lnTo>
                  <a:pt x="2293239" y="1612391"/>
                </a:lnTo>
                <a:lnTo>
                  <a:pt x="2309495" y="1569720"/>
                </a:lnTo>
                <a:lnTo>
                  <a:pt x="2324862" y="1526666"/>
                </a:lnTo>
                <a:lnTo>
                  <a:pt x="2339340" y="1483105"/>
                </a:lnTo>
                <a:lnTo>
                  <a:pt x="2353056" y="1439290"/>
                </a:lnTo>
                <a:lnTo>
                  <a:pt x="2365756" y="1394967"/>
                </a:lnTo>
                <a:lnTo>
                  <a:pt x="2377694" y="1350390"/>
                </a:lnTo>
                <a:lnTo>
                  <a:pt x="2388743" y="1305433"/>
                </a:lnTo>
                <a:lnTo>
                  <a:pt x="2398776" y="1260094"/>
                </a:lnTo>
                <a:lnTo>
                  <a:pt x="2408047" y="1214374"/>
                </a:lnTo>
                <a:lnTo>
                  <a:pt x="2416302" y="1168400"/>
                </a:lnTo>
                <a:lnTo>
                  <a:pt x="2423668" y="1122172"/>
                </a:lnTo>
                <a:lnTo>
                  <a:pt x="2430018" y="1075436"/>
                </a:lnTo>
                <a:lnTo>
                  <a:pt x="2435479" y="1028573"/>
                </a:lnTo>
                <a:lnTo>
                  <a:pt x="2439924" y="981328"/>
                </a:lnTo>
                <a:lnTo>
                  <a:pt x="2443353" y="933830"/>
                </a:lnTo>
                <a:lnTo>
                  <a:pt x="2445893" y="886078"/>
                </a:lnTo>
                <a:lnTo>
                  <a:pt x="2447417" y="838073"/>
                </a:lnTo>
                <a:lnTo>
                  <a:pt x="2447925" y="789813"/>
                </a:lnTo>
                <a:lnTo>
                  <a:pt x="2447290" y="736219"/>
                </a:lnTo>
                <a:lnTo>
                  <a:pt x="2445385" y="683005"/>
                </a:lnTo>
                <a:lnTo>
                  <a:pt x="2442337" y="630047"/>
                </a:lnTo>
                <a:lnTo>
                  <a:pt x="2438019" y="577341"/>
                </a:lnTo>
                <a:lnTo>
                  <a:pt x="2432558" y="525145"/>
                </a:lnTo>
                <a:lnTo>
                  <a:pt x="2425827" y="473201"/>
                </a:lnTo>
                <a:lnTo>
                  <a:pt x="2417953" y="421639"/>
                </a:lnTo>
                <a:lnTo>
                  <a:pt x="2408936" y="370459"/>
                </a:lnTo>
                <a:lnTo>
                  <a:pt x="2398903" y="319785"/>
                </a:lnTo>
                <a:lnTo>
                  <a:pt x="2387600" y="269494"/>
                </a:lnTo>
                <a:lnTo>
                  <a:pt x="2375154" y="219582"/>
                </a:lnTo>
                <a:lnTo>
                  <a:pt x="2361692" y="170179"/>
                </a:lnTo>
                <a:lnTo>
                  <a:pt x="2347087" y="121157"/>
                </a:lnTo>
                <a:lnTo>
                  <a:pt x="2302891" y="0"/>
                </a:lnTo>
                <a:close/>
              </a:path>
            </a:pathLst>
          </a:custGeom>
          <a:solidFill>
            <a:srgbClr val="D9D9F6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0"/>
            <a:ext cx="4895850" cy="2390775"/>
          </a:xfrm>
          <a:custGeom>
            <a:avLst/>
            <a:gdLst/>
            <a:ahLst/>
            <a:cxnLst/>
            <a:rect l="l" t="t" r="r" b="b"/>
            <a:pathLst>
              <a:path w="4895850" h="2390775">
                <a:moveTo>
                  <a:pt x="4895850" y="0"/>
                </a:moveTo>
                <a:lnTo>
                  <a:pt x="4076446" y="0"/>
                </a:lnTo>
                <a:lnTo>
                  <a:pt x="4070730" y="112014"/>
                </a:lnTo>
                <a:lnTo>
                  <a:pt x="4065143" y="160020"/>
                </a:lnTo>
                <a:lnTo>
                  <a:pt x="4058157" y="207645"/>
                </a:lnTo>
                <a:lnTo>
                  <a:pt x="4049776" y="254889"/>
                </a:lnTo>
                <a:lnTo>
                  <a:pt x="4039997" y="301625"/>
                </a:lnTo>
                <a:lnTo>
                  <a:pt x="4028948" y="347725"/>
                </a:lnTo>
                <a:lnTo>
                  <a:pt x="4016629" y="393446"/>
                </a:lnTo>
                <a:lnTo>
                  <a:pt x="4003040" y="438530"/>
                </a:lnTo>
                <a:lnTo>
                  <a:pt x="3988180" y="483108"/>
                </a:lnTo>
                <a:lnTo>
                  <a:pt x="3971925" y="527176"/>
                </a:lnTo>
                <a:lnTo>
                  <a:pt x="3954653" y="570484"/>
                </a:lnTo>
                <a:lnTo>
                  <a:pt x="3936110" y="613283"/>
                </a:lnTo>
                <a:lnTo>
                  <a:pt x="3916299" y="655447"/>
                </a:lnTo>
                <a:lnTo>
                  <a:pt x="3895471" y="696849"/>
                </a:lnTo>
                <a:lnTo>
                  <a:pt x="3873373" y="737615"/>
                </a:lnTo>
                <a:lnTo>
                  <a:pt x="3850258" y="777621"/>
                </a:lnTo>
                <a:lnTo>
                  <a:pt x="3826002" y="816990"/>
                </a:lnTo>
                <a:lnTo>
                  <a:pt x="3800602" y="855599"/>
                </a:lnTo>
                <a:lnTo>
                  <a:pt x="3774185" y="893445"/>
                </a:lnTo>
                <a:lnTo>
                  <a:pt x="3746754" y="930401"/>
                </a:lnTo>
                <a:lnTo>
                  <a:pt x="3718432" y="966597"/>
                </a:lnTo>
                <a:lnTo>
                  <a:pt x="3688969" y="1002029"/>
                </a:lnTo>
                <a:lnTo>
                  <a:pt x="3658489" y="1036574"/>
                </a:lnTo>
                <a:lnTo>
                  <a:pt x="3627247" y="1070102"/>
                </a:lnTo>
                <a:lnTo>
                  <a:pt x="3594861" y="1102867"/>
                </a:lnTo>
                <a:lnTo>
                  <a:pt x="3561715" y="1134745"/>
                </a:lnTo>
                <a:lnTo>
                  <a:pt x="3527679" y="1165605"/>
                </a:lnTo>
                <a:lnTo>
                  <a:pt x="3492754" y="1195577"/>
                </a:lnTo>
                <a:lnTo>
                  <a:pt x="3456940" y="1224534"/>
                </a:lnTo>
                <a:lnTo>
                  <a:pt x="3420236" y="1252601"/>
                </a:lnTo>
                <a:lnTo>
                  <a:pt x="3382899" y="1279525"/>
                </a:lnTo>
                <a:lnTo>
                  <a:pt x="3344672" y="1305433"/>
                </a:lnTo>
                <a:lnTo>
                  <a:pt x="3305682" y="1330325"/>
                </a:lnTo>
                <a:lnTo>
                  <a:pt x="3265931" y="1354074"/>
                </a:lnTo>
                <a:lnTo>
                  <a:pt x="3225546" y="1376679"/>
                </a:lnTo>
                <a:lnTo>
                  <a:pt x="3184398" y="1398270"/>
                </a:lnTo>
                <a:lnTo>
                  <a:pt x="3142615" y="1418589"/>
                </a:lnTo>
                <a:lnTo>
                  <a:pt x="3100070" y="1437894"/>
                </a:lnTo>
                <a:lnTo>
                  <a:pt x="3057017" y="1455927"/>
                </a:lnTo>
                <a:lnTo>
                  <a:pt x="3013202" y="1472819"/>
                </a:lnTo>
                <a:lnTo>
                  <a:pt x="2968879" y="1488439"/>
                </a:lnTo>
                <a:lnTo>
                  <a:pt x="2924048" y="1502790"/>
                </a:lnTo>
                <a:lnTo>
                  <a:pt x="2878581" y="1515872"/>
                </a:lnTo>
                <a:lnTo>
                  <a:pt x="2832607" y="1527683"/>
                </a:lnTo>
                <a:lnTo>
                  <a:pt x="2786126" y="1538097"/>
                </a:lnTo>
                <a:lnTo>
                  <a:pt x="2739008" y="1547240"/>
                </a:lnTo>
                <a:lnTo>
                  <a:pt x="2691638" y="1555114"/>
                </a:lnTo>
                <a:lnTo>
                  <a:pt x="2643631" y="1561591"/>
                </a:lnTo>
                <a:lnTo>
                  <a:pt x="2595372" y="1566545"/>
                </a:lnTo>
                <a:lnTo>
                  <a:pt x="2546604" y="1570227"/>
                </a:lnTo>
                <a:lnTo>
                  <a:pt x="2497454" y="1572387"/>
                </a:lnTo>
                <a:lnTo>
                  <a:pt x="2447925" y="1573149"/>
                </a:lnTo>
                <a:lnTo>
                  <a:pt x="2398395" y="1572387"/>
                </a:lnTo>
                <a:lnTo>
                  <a:pt x="2349246" y="1570227"/>
                </a:lnTo>
                <a:lnTo>
                  <a:pt x="2300478" y="1566545"/>
                </a:lnTo>
                <a:lnTo>
                  <a:pt x="2252218" y="1561591"/>
                </a:lnTo>
                <a:lnTo>
                  <a:pt x="2204211" y="1555114"/>
                </a:lnTo>
                <a:lnTo>
                  <a:pt x="2156841" y="1547240"/>
                </a:lnTo>
                <a:lnTo>
                  <a:pt x="2109724" y="1538097"/>
                </a:lnTo>
                <a:lnTo>
                  <a:pt x="2063242" y="1527683"/>
                </a:lnTo>
                <a:lnTo>
                  <a:pt x="2017268" y="1515872"/>
                </a:lnTo>
                <a:lnTo>
                  <a:pt x="1971802" y="1502790"/>
                </a:lnTo>
                <a:lnTo>
                  <a:pt x="1926971" y="1488439"/>
                </a:lnTo>
                <a:lnTo>
                  <a:pt x="1882648" y="1472819"/>
                </a:lnTo>
                <a:lnTo>
                  <a:pt x="1838832" y="1455927"/>
                </a:lnTo>
                <a:lnTo>
                  <a:pt x="1795779" y="1437894"/>
                </a:lnTo>
                <a:lnTo>
                  <a:pt x="1753234" y="1418589"/>
                </a:lnTo>
                <a:lnTo>
                  <a:pt x="1711452" y="1398270"/>
                </a:lnTo>
                <a:lnTo>
                  <a:pt x="1670303" y="1376679"/>
                </a:lnTo>
                <a:lnTo>
                  <a:pt x="1629918" y="1354074"/>
                </a:lnTo>
                <a:lnTo>
                  <a:pt x="1590167" y="1330325"/>
                </a:lnTo>
                <a:lnTo>
                  <a:pt x="1551177" y="1305433"/>
                </a:lnTo>
                <a:lnTo>
                  <a:pt x="1512951" y="1279525"/>
                </a:lnTo>
                <a:lnTo>
                  <a:pt x="1475613" y="1252601"/>
                </a:lnTo>
                <a:lnTo>
                  <a:pt x="1438909" y="1224534"/>
                </a:lnTo>
                <a:lnTo>
                  <a:pt x="1403096" y="1195577"/>
                </a:lnTo>
                <a:lnTo>
                  <a:pt x="1368171" y="1165605"/>
                </a:lnTo>
                <a:lnTo>
                  <a:pt x="1334134" y="1134745"/>
                </a:lnTo>
                <a:lnTo>
                  <a:pt x="1300988" y="1102867"/>
                </a:lnTo>
                <a:lnTo>
                  <a:pt x="1268602" y="1070102"/>
                </a:lnTo>
                <a:lnTo>
                  <a:pt x="1237360" y="1036574"/>
                </a:lnTo>
                <a:lnTo>
                  <a:pt x="1206880" y="1002029"/>
                </a:lnTo>
                <a:lnTo>
                  <a:pt x="1177417" y="966597"/>
                </a:lnTo>
                <a:lnTo>
                  <a:pt x="1149096" y="930401"/>
                </a:lnTo>
                <a:lnTo>
                  <a:pt x="1121664" y="893445"/>
                </a:lnTo>
                <a:lnTo>
                  <a:pt x="1095248" y="855599"/>
                </a:lnTo>
                <a:lnTo>
                  <a:pt x="1069848" y="816990"/>
                </a:lnTo>
                <a:lnTo>
                  <a:pt x="1045591" y="777621"/>
                </a:lnTo>
                <a:lnTo>
                  <a:pt x="1022476" y="737615"/>
                </a:lnTo>
                <a:lnTo>
                  <a:pt x="1000378" y="696849"/>
                </a:lnTo>
                <a:lnTo>
                  <a:pt x="979551" y="655447"/>
                </a:lnTo>
                <a:lnTo>
                  <a:pt x="959739" y="613283"/>
                </a:lnTo>
                <a:lnTo>
                  <a:pt x="941197" y="570484"/>
                </a:lnTo>
                <a:lnTo>
                  <a:pt x="923925" y="527176"/>
                </a:lnTo>
                <a:lnTo>
                  <a:pt x="907669" y="483108"/>
                </a:lnTo>
                <a:lnTo>
                  <a:pt x="892809" y="438530"/>
                </a:lnTo>
                <a:lnTo>
                  <a:pt x="879221" y="393446"/>
                </a:lnTo>
                <a:lnTo>
                  <a:pt x="866901" y="347725"/>
                </a:lnTo>
                <a:lnTo>
                  <a:pt x="855852" y="301625"/>
                </a:lnTo>
                <a:lnTo>
                  <a:pt x="846074" y="254889"/>
                </a:lnTo>
                <a:lnTo>
                  <a:pt x="837692" y="207645"/>
                </a:lnTo>
                <a:lnTo>
                  <a:pt x="830706" y="160020"/>
                </a:lnTo>
                <a:lnTo>
                  <a:pt x="825119" y="112014"/>
                </a:lnTo>
                <a:lnTo>
                  <a:pt x="819403" y="0"/>
                </a:lnTo>
                <a:lnTo>
                  <a:pt x="0" y="0"/>
                </a:lnTo>
                <a:lnTo>
                  <a:pt x="9905" y="195579"/>
                </a:lnTo>
                <a:lnTo>
                  <a:pt x="15240" y="243458"/>
                </a:lnTo>
                <a:lnTo>
                  <a:pt x="21590" y="291083"/>
                </a:lnTo>
                <a:lnTo>
                  <a:pt x="28701" y="338454"/>
                </a:lnTo>
                <a:lnTo>
                  <a:pt x="36829" y="385445"/>
                </a:lnTo>
                <a:lnTo>
                  <a:pt x="45720" y="432180"/>
                </a:lnTo>
                <a:lnTo>
                  <a:pt x="55625" y="478536"/>
                </a:lnTo>
                <a:lnTo>
                  <a:pt x="66421" y="524637"/>
                </a:lnTo>
                <a:lnTo>
                  <a:pt x="77977" y="570357"/>
                </a:lnTo>
                <a:lnTo>
                  <a:pt x="90424" y="615696"/>
                </a:lnTo>
                <a:lnTo>
                  <a:pt x="103758" y="660780"/>
                </a:lnTo>
                <a:lnTo>
                  <a:pt x="117855" y="705485"/>
                </a:lnTo>
                <a:lnTo>
                  <a:pt x="132842" y="749680"/>
                </a:lnTo>
                <a:lnTo>
                  <a:pt x="148590" y="793623"/>
                </a:lnTo>
                <a:lnTo>
                  <a:pt x="165226" y="837184"/>
                </a:lnTo>
                <a:lnTo>
                  <a:pt x="182625" y="880237"/>
                </a:lnTo>
                <a:lnTo>
                  <a:pt x="200786" y="922909"/>
                </a:lnTo>
                <a:lnTo>
                  <a:pt x="219836" y="965200"/>
                </a:lnTo>
                <a:lnTo>
                  <a:pt x="239522" y="1007110"/>
                </a:lnTo>
                <a:lnTo>
                  <a:pt x="260096" y="1048512"/>
                </a:lnTo>
                <a:lnTo>
                  <a:pt x="281431" y="1089405"/>
                </a:lnTo>
                <a:lnTo>
                  <a:pt x="303402" y="1129919"/>
                </a:lnTo>
                <a:lnTo>
                  <a:pt x="326135" y="1170051"/>
                </a:lnTo>
                <a:lnTo>
                  <a:pt x="349630" y="1209548"/>
                </a:lnTo>
                <a:lnTo>
                  <a:pt x="373888" y="1248664"/>
                </a:lnTo>
                <a:lnTo>
                  <a:pt x="398779" y="1287272"/>
                </a:lnTo>
                <a:lnTo>
                  <a:pt x="424433" y="1325372"/>
                </a:lnTo>
                <a:lnTo>
                  <a:pt x="450723" y="1362964"/>
                </a:lnTo>
                <a:lnTo>
                  <a:pt x="477774" y="1400048"/>
                </a:lnTo>
                <a:lnTo>
                  <a:pt x="505332" y="1436497"/>
                </a:lnTo>
                <a:lnTo>
                  <a:pt x="533780" y="1472564"/>
                </a:lnTo>
                <a:lnTo>
                  <a:pt x="562736" y="1507998"/>
                </a:lnTo>
                <a:lnTo>
                  <a:pt x="592327" y="1542923"/>
                </a:lnTo>
                <a:lnTo>
                  <a:pt x="622680" y="1577213"/>
                </a:lnTo>
                <a:lnTo>
                  <a:pt x="653542" y="1610995"/>
                </a:lnTo>
                <a:lnTo>
                  <a:pt x="685038" y="1644141"/>
                </a:lnTo>
                <a:lnTo>
                  <a:pt x="717169" y="1676780"/>
                </a:lnTo>
                <a:lnTo>
                  <a:pt x="749934" y="1708785"/>
                </a:lnTo>
                <a:lnTo>
                  <a:pt x="783208" y="1740153"/>
                </a:lnTo>
                <a:lnTo>
                  <a:pt x="817118" y="1770888"/>
                </a:lnTo>
                <a:lnTo>
                  <a:pt x="851661" y="1800987"/>
                </a:lnTo>
                <a:lnTo>
                  <a:pt x="886714" y="1830451"/>
                </a:lnTo>
                <a:lnTo>
                  <a:pt x="922274" y="1859279"/>
                </a:lnTo>
                <a:lnTo>
                  <a:pt x="958469" y="1887474"/>
                </a:lnTo>
                <a:lnTo>
                  <a:pt x="995172" y="1915033"/>
                </a:lnTo>
                <a:lnTo>
                  <a:pt x="1032382" y="1941829"/>
                </a:lnTo>
                <a:lnTo>
                  <a:pt x="1070102" y="1967991"/>
                </a:lnTo>
                <a:lnTo>
                  <a:pt x="1108328" y="1993519"/>
                </a:lnTo>
                <a:lnTo>
                  <a:pt x="1147064" y="2018284"/>
                </a:lnTo>
                <a:lnTo>
                  <a:pt x="1186306" y="2042287"/>
                </a:lnTo>
                <a:lnTo>
                  <a:pt x="1226057" y="2065654"/>
                </a:lnTo>
                <a:lnTo>
                  <a:pt x="1266317" y="2088261"/>
                </a:lnTo>
                <a:lnTo>
                  <a:pt x="1306956" y="2110104"/>
                </a:lnTo>
                <a:lnTo>
                  <a:pt x="1348104" y="2131314"/>
                </a:lnTo>
                <a:lnTo>
                  <a:pt x="1389633" y="2151634"/>
                </a:lnTo>
                <a:lnTo>
                  <a:pt x="1431671" y="2171319"/>
                </a:lnTo>
                <a:lnTo>
                  <a:pt x="1474089" y="2190115"/>
                </a:lnTo>
                <a:lnTo>
                  <a:pt x="1516888" y="2208149"/>
                </a:lnTo>
                <a:lnTo>
                  <a:pt x="1560195" y="2225421"/>
                </a:lnTo>
                <a:lnTo>
                  <a:pt x="1603882" y="2241930"/>
                </a:lnTo>
                <a:lnTo>
                  <a:pt x="1647952" y="2257552"/>
                </a:lnTo>
                <a:lnTo>
                  <a:pt x="1692275" y="2272284"/>
                </a:lnTo>
                <a:lnTo>
                  <a:pt x="1737105" y="2286380"/>
                </a:lnTo>
                <a:lnTo>
                  <a:pt x="1782318" y="2299462"/>
                </a:lnTo>
                <a:lnTo>
                  <a:pt x="1827783" y="2311780"/>
                </a:lnTo>
                <a:lnTo>
                  <a:pt x="1873757" y="2323338"/>
                </a:lnTo>
                <a:lnTo>
                  <a:pt x="1919985" y="2333879"/>
                </a:lnTo>
                <a:lnTo>
                  <a:pt x="1966468" y="2343658"/>
                </a:lnTo>
                <a:lnTo>
                  <a:pt x="2013330" y="2352421"/>
                </a:lnTo>
                <a:lnTo>
                  <a:pt x="2060448" y="2360422"/>
                </a:lnTo>
                <a:lnTo>
                  <a:pt x="2107946" y="2367407"/>
                </a:lnTo>
                <a:lnTo>
                  <a:pt x="2155698" y="2373629"/>
                </a:lnTo>
                <a:lnTo>
                  <a:pt x="2203830" y="2378837"/>
                </a:lnTo>
                <a:lnTo>
                  <a:pt x="2252091" y="2383028"/>
                </a:lnTo>
                <a:lnTo>
                  <a:pt x="2300731" y="2386457"/>
                </a:lnTo>
                <a:lnTo>
                  <a:pt x="2349500" y="2388870"/>
                </a:lnTo>
                <a:lnTo>
                  <a:pt x="2398649" y="2390266"/>
                </a:lnTo>
                <a:lnTo>
                  <a:pt x="2447925" y="2390775"/>
                </a:lnTo>
                <a:lnTo>
                  <a:pt x="2497201" y="2390266"/>
                </a:lnTo>
                <a:lnTo>
                  <a:pt x="2546350" y="2388870"/>
                </a:lnTo>
                <a:lnTo>
                  <a:pt x="2595118" y="2386457"/>
                </a:lnTo>
                <a:lnTo>
                  <a:pt x="2643758" y="2383028"/>
                </a:lnTo>
                <a:lnTo>
                  <a:pt x="2692019" y="2378837"/>
                </a:lnTo>
                <a:lnTo>
                  <a:pt x="2740152" y="2373629"/>
                </a:lnTo>
                <a:lnTo>
                  <a:pt x="2787904" y="2367407"/>
                </a:lnTo>
                <a:lnTo>
                  <a:pt x="2835402" y="2360422"/>
                </a:lnTo>
                <a:lnTo>
                  <a:pt x="2882519" y="2352421"/>
                </a:lnTo>
                <a:lnTo>
                  <a:pt x="2929381" y="2343658"/>
                </a:lnTo>
                <a:lnTo>
                  <a:pt x="2975864" y="2333879"/>
                </a:lnTo>
                <a:lnTo>
                  <a:pt x="3022092" y="2323338"/>
                </a:lnTo>
                <a:lnTo>
                  <a:pt x="3067939" y="2311780"/>
                </a:lnTo>
                <a:lnTo>
                  <a:pt x="3113531" y="2299462"/>
                </a:lnTo>
                <a:lnTo>
                  <a:pt x="3158744" y="2286380"/>
                </a:lnTo>
                <a:lnTo>
                  <a:pt x="3203575" y="2272284"/>
                </a:lnTo>
                <a:lnTo>
                  <a:pt x="3247898" y="2257552"/>
                </a:lnTo>
                <a:lnTo>
                  <a:pt x="3291967" y="2241930"/>
                </a:lnTo>
                <a:lnTo>
                  <a:pt x="3335654" y="2225421"/>
                </a:lnTo>
                <a:lnTo>
                  <a:pt x="3378961" y="2208149"/>
                </a:lnTo>
                <a:lnTo>
                  <a:pt x="3421760" y="2190115"/>
                </a:lnTo>
                <a:lnTo>
                  <a:pt x="3464179" y="2171319"/>
                </a:lnTo>
                <a:lnTo>
                  <a:pt x="3506216" y="2151634"/>
                </a:lnTo>
                <a:lnTo>
                  <a:pt x="3547745" y="2131314"/>
                </a:lnTo>
                <a:lnTo>
                  <a:pt x="3588893" y="2110104"/>
                </a:lnTo>
                <a:lnTo>
                  <a:pt x="3629532" y="2088261"/>
                </a:lnTo>
                <a:lnTo>
                  <a:pt x="3669792" y="2065654"/>
                </a:lnTo>
                <a:lnTo>
                  <a:pt x="3709543" y="2042287"/>
                </a:lnTo>
                <a:lnTo>
                  <a:pt x="3748785" y="2018284"/>
                </a:lnTo>
                <a:lnTo>
                  <a:pt x="3787521" y="1993519"/>
                </a:lnTo>
                <a:lnTo>
                  <a:pt x="3825748" y="1967991"/>
                </a:lnTo>
                <a:lnTo>
                  <a:pt x="3863467" y="1941829"/>
                </a:lnTo>
                <a:lnTo>
                  <a:pt x="3900678" y="1915033"/>
                </a:lnTo>
                <a:lnTo>
                  <a:pt x="3937380" y="1887474"/>
                </a:lnTo>
                <a:lnTo>
                  <a:pt x="3973576" y="1859279"/>
                </a:lnTo>
                <a:lnTo>
                  <a:pt x="4009135" y="1830451"/>
                </a:lnTo>
                <a:lnTo>
                  <a:pt x="4044188" y="1800987"/>
                </a:lnTo>
                <a:lnTo>
                  <a:pt x="4078731" y="1770888"/>
                </a:lnTo>
                <a:lnTo>
                  <a:pt x="4112641" y="1740153"/>
                </a:lnTo>
                <a:lnTo>
                  <a:pt x="4145915" y="1708785"/>
                </a:lnTo>
                <a:lnTo>
                  <a:pt x="4178680" y="1676780"/>
                </a:lnTo>
                <a:lnTo>
                  <a:pt x="4210811" y="1644141"/>
                </a:lnTo>
                <a:lnTo>
                  <a:pt x="4242308" y="1610995"/>
                </a:lnTo>
                <a:lnTo>
                  <a:pt x="4273169" y="1577213"/>
                </a:lnTo>
                <a:lnTo>
                  <a:pt x="4303522" y="1542923"/>
                </a:lnTo>
                <a:lnTo>
                  <a:pt x="4333113" y="1507998"/>
                </a:lnTo>
                <a:lnTo>
                  <a:pt x="4362069" y="1472564"/>
                </a:lnTo>
                <a:lnTo>
                  <a:pt x="4390517" y="1436497"/>
                </a:lnTo>
                <a:lnTo>
                  <a:pt x="4418076" y="1400048"/>
                </a:lnTo>
                <a:lnTo>
                  <a:pt x="4445127" y="1362964"/>
                </a:lnTo>
                <a:lnTo>
                  <a:pt x="4471416" y="1325372"/>
                </a:lnTo>
                <a:lnTo>
                  <a:pt x="4497070" y="1287272"/>
                </a:lnTo>
                <a:lnTo>
                  <a:pt x="4521961" y="1248664"/>
                </a:lnTo>
                <a:lnTo>
                  <a:pt x="4546219" y="1209548"/>
                </a:lnTo>
                <a:lnTo>
                  <a:pt x="4569714" y="1170051"/>
                </a:lnTo>
                <a:lnTo>
                  <a:pt x="4592447" y="1129919"/>
                </a:lnTo>
                <a:lnTo>
                  <a:pt x="4614418" y="1089405"/>
                </a:lnTo>
                <a:lnTo>
                  <a:pt x="4635754" y="1048512"/>
                </a:lnTo>
                <a:lnTo>
                  <a:pt x="4656328" y="1007110"/>
                </a:lnTo>
                <a:lnTo>
                  <a:pt x="4676013" y="965200"/>
                </a:lnTo>
                <a:lnTo>
                  <a:pt x="4695063" y="922909"/>
                </a:lnTo>
                <a:lnTo>
                  <a:pt x="4713224" y="880237"/>
                </a:lnTo>
                <a:lnTo>
                  <a:pt x="4730623" y="837184"/>
                </a:lnTo>
                <a:lnTo>
                  <a:pt x="4747259" y="793623"/>
                </a:lnTo>
                <a:lnTo>
                  <a:pt x="4763008" y="749680"/>
                </a:lnTo>
                <a:lnTo>
                  <a:pt x="4777994" y="705485"/>
                </a:lnTo>
                <a:lnTo>
                  <a:pt x="4792091" y="660780"/>
                </a:lnTo>
                <a:lnTo>
                  <a:pt x="4805426" y="615696"/>
                </a:lnTo>
                <a:lnTo>
                  <a:pt x="4817872" y="570357"/>
                </a:lnTo>
                <a:lnTo>
                  <a:pt x="4829429" y="524637"/>
                </a:lnTo>
                <a:lnTo>
                  <a:pt x="4840224" y="478536"/>
                </a:lnTo>
                <a:lnTo>
                  <a:pt x="4850130" y="432180"/>
                </a:lnTo>
                <a:lnTo>
                  <a:pt x="4859020" y="385445"/>
                </a:lnTo>
                <a:lnTo>
                  <a:pt x="4867148" y="338454"/>
                </a:lnTo>
                <a:lnTo>
                  <a:pt x="4874259" y="291083"/>
                </a:lnTo>
                <a:lnTo>
                  <a:pt x="4880609" y="243458"/>
                </a:lnTo>
                <a:lnTo>
                  <a:pt x="4885944" y="195579"/>
                </a:lnTo>
                <a:lnTo>
                  <a:pt x="4895850" y="0"/>
                </a:lnTo>
                <a:close/>
              </a:path>
            </a:pathLst>
          </a:custGeom>
          <a:solidFill>
            <a:srgbClr val="EFD9F6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3429000"/>
            <a:ext cx="400050" cy="800100"/>
          </a:xfrm>
          <a:custGeom>
            <a:avLst/>
            <a:gdLst/>
            <a:ahLst/>
            <a:cxnLst/>
            <a:rect l="l" t="t" r="r" b="b"/>
            <a:pathLst>
              <a:path w="400050" h="800100">
                <a:moveTo>
                  <a:pt x="0" y="0"/>
                </a:moveTo>
                <a:lnTo>
                  <a:pt x="0" y="799845"/>
                </a:lnTo>
                <a:lnTo>
                  <a:pt x="399935" y="3999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668655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95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20015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00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20015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2002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200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2005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0065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19125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71913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1915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91916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019175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11918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9050">
            <a:solidFill>
              <a:srgbClr val="6A2CBD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1" name="object 21"/>
          <p:cNvGrpSpPr/>
          <p:nvPr/>
        </p:nvGrpSpPr>
        <p:grpSpPr>
          <a:xfrm>
            <a:off x="9525" y="0"/>
            <a:ext cx="12192000" cy="6858000"/>
            <a:chOff x="9525" y="0"/>
            <a:chExt cx="12192000" cy="6858000"/>
          </a:xfrm>
        </p:grpSpPr>
        <p:sp>
          <p:nvSpPr>
            <p:cNvPr id="22" name="object 22"/>
            <p:cNvSpPr/>
            <p:nvPr/>
          </p:nvSpPr>
          <p:spPr>
            <a:xfrm>
              <a:off x="12192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9525" y="161924"/>
              <a:ext cx="12182475" cy="6696075"/>
            </a:xfrm>
            <a:custGeom>
              <a:avLst/>
              <a:gdLst/>
              <a:ahLst/>
              <a:cxnLst/>
              <a:rect l="l" t="t" r="r" b="b"/>
              <a:pathLst>
                <a:path w="12182475" h="6696075">
                  <a:moveTo>
                    <a:pt x="12182475" y="6686563"/>
                  </a:moveTo>
                  <a:lnTo>
                    <a:pt x="0" y="6686563"/>
                  </a:lnTo>
                  <a:lnTo>
                    <a:pt x="0" y="6696075"/>
                  </a:lnTo>
                  <a:lnTo>
                    <a:pt x="12182475" y="6696075"/>
                  </a:lnTo>
                  <a:lnTo>
                    <a:pt x="12182475" y="6686563"/>
                  </a:lnTo>
                  <a:close/>
                </a:path>
                <a:path w="12182475" h="6696075">
                  <a:moveTo>
                    <a:pt x="12182475" y="6076950"/>
                  </a:moveTo>
                  <a:lnTo>
                    <a:pt x="9525" y="6076950"/>
                  </a:lnTo>
                  <a:lnTo>
                    <a:pt x="9525" y="6096000"/>
                  </a:lnTo>
                  <a:lnTo>
                    <a:pt x="12182475" y="6096000"/>
                  </a:lnTo>
                  <a:lnTo>
                    <a:pt x="12182475" y="6076950"/>
                  </a:lnTo>
                  <a:close/>
                </a:path>
                <a:path w="12182475" h="6696075">
                  <a:moveTo>
                    <a:pt x="12182475" y="5572125"/>
                  </a:moveTo>
                  <a:lnTo>
                    <a:pt x="0" y="5572125"/>
                  </a:lnTo>
                  <a:lnTo>
                    <a:pt x="0" y="5591175"/>
                  </a:lnTo>
                  <a:lnTo>
                    <a:pt x="12182475" y="5591175"/>
                  </a:lnTo>
                  <a:lnTo>
                    <a:pt x="12182475" y="5572125"/>
                  </a:lnTo>
                  <a:close/>
                </a:path>
                <a:path w="12182475" h="6696075">
                  <a:moveTo>
                    <a:pt x="12182475" y="5019675"/>
                  </a:moveTo>
                  <a:lnTo>
                    <a:pt x="0" y="5019675"/>
                  </a:lnTo>
                  <a:lnTo>
                    <a:pt x="0" y="5038725"/>
                  </a:lnTo>
                  <a:lnTo>
                    <a:pt x="12182475" y="5038725"/>
                  </a:lnTo>
                  <a:lnTo>
                    <a:pt x="12182475" y="5019675"/>
                  </a:lnTo>
                  <a:close/>
                </a:path>
                <a:path w="12182475" h="6696075">
                  <a:moveTo>
                    <a:pt x="12182475" y="4457700"/>
                  </a:moveTo>
                  <a:lnTo>
                    <a:pt x="0" y="4457700"/>
                  </a:lnTo>
                  <a:lnTo>
                    <a:pt x="0" y="4476750"/>
                  </a:lnTo>
                  <a:lnTo>
                    <a:pt x="12182475" y="4476750"/>
                  </a:lnTo>
                  <a:lnTo>
                    <a:pt x="12182475" y="4457700"/>
                  </a:lnTo>
                  <a:close/>
                </a:path>
                <a:path w="12182475" h="6696075">
                  <a:moveTo>
                    <a:pt x="12182475" y="3905250"/>
                  </a:moveTo>
                  <a:lnTo>
                    <a:pt x="0" y="3905250"/>
                  </a:lnTo>
                  <a:lnTo>
                    <a:pt x="0" y="3924300"/>
                  </a:lnTo>
                  <a:lnTo>
                    <a:pt x="12182475" y="3924300"/>
                  </a:lnTo>
                  <a:lnTo>
                    <a:pt x="12182475" y="3905250"/>
                  </a:lnTo>
                  <a:close/>
                </a:path>
                <a:path w="12182475" h="6696075">
                  <a:moveTo>
                    <a:pt x="12182475" y="3343275"/>
                  </a:moveTo>
                  <a:lnTo>
                    <a:pt x="0" y="3343275"/>
                  </a:lnTo>
                  <a:lnTo>
                    <a:pt x="0" y="3362325"/>
                  </a:lnTo>
                  <a:lnTo>
                    <a:pt x="12182475" y="3362325"/>
                  </a:lnTo>
                  <a:lnTo>
                    <a:pt x="12182475" y="3343275"/>
                  </a:lnTo>
                  <a:close/>
                </a:path>
                <a:path w="12182475" h="6696075">
                  <a:moveTo>
                    <a:pt x="12182475" y="2790825"/>
                  </a:moveTo>
                  <a:lnTo>
                    <a:pt x="0" y="2790825"/>
                  </a:lnTo>
                  <a:lnTo>
                    <a:pt x="0" y="2809875"/>
                  </a:lnTo>
                  <a:lnTo>
                    <a:pt x="12182475" y="2809875"/>
                  </a:lnTo>
                  <a:lnTo>
                    <a:pt x="12182475" y="2790825"/>
                  </a:lnTo>
                  <a:close/>
                </a:path>
                <a:path w="12182475" h="6696075">
                  <a:moveTo>
                    <a:pt x="12182475" y="2228850"/>
                  </a:moveTo>
                  <a:lnTo>
                    <a:pt x="0" y="2228850"/>
                  </a:lnTo>
                  <a:lnTo>
                    <a:pt x="0" y="2247900"/>
                  </a:lnTo>
                  <a:lnTo>
                    <a:pt x="12182475" y="2247900"/>
                  </a:lnTo>
                  <a:lnTo>
                    <a:pt x="12182475" y="2228850"/>
                  </a:lnTo>
                  <a:close/>
                </a:path>
                <a:path w="12182475" h="6696075">
                  <a:moveTo>
                    <a:pt x="12182475" y="1676400"/>
                  </a:moveTo>
                  <a:lnTo>
                    <a:pt x="0" y="1676400"/>
                  </a:lnTo>
                  <a:lnTo>
                    <a:pt x="0" y="1695450"/>
                  </a:lnTo>
                  <a:lnTo>
                    <a:pt x="12182475" y="1695450"/>
                  </a:lnTo>
                  <a:lnTo>
                    <a:pt x="12182475" y="1676400"/>
                  </a:lnTo>
                  <a:close/>
                </a:path>
                <a:path w="12182475" h="6696075">
                  <a:moveTo>
                    <a:pt x="12182475" y="1114425"/>
                  </a:moveTo>
                  <a:lnTo>
                    <a:pt x="0" y="1114425"/>
                  </a:lnTo>
                  <a:lnTo>
                    <a:pt x="0" y="1133475"/>
                  </a:lnTo>
                  <a:lnTo>
                    <a:pt x="12182475" y="1133475"/>
                  </a:lnTo>
                  <a:lnTo>
                    <a:pt x="12182475" y="1114425"/>
                  </a:lnTo>
                  <a:close/>
                </a:path>
                <a:path w="12182475" h="6696075">
                  <a:moveTo>
                    <a:pt x="12182475" y="561975"/>
                  </a:moveTo>
                  <a:lnTo>
                    <a:pt x="0" y="561975"/>
                  </a:lnTo>
                  <a:lnTo>
                    <a:pt x="0" y="581025"/>
                  </a:lnTo>
                  <a:lnTo>
                    <a:pt x="12182475" y="581025"/>
                  </a:lnTo>
                  <a:lnTo>
                    <a:pt x="12182475" y="561975"/>
                  </a:lnTo>
                  <a:close/>
                </a:path>
                <a:path w="12182475" h="6696075">
                  <a:moveTo>
                    <a:pt x="1218247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2182475" y="19050"/>
                  </a:lnTo>
                  <a:lnTo>
                    <a:pt x="12182475" y="0"/>
                  </a:lnTo>
                  <a:close/>
                </a:path>
              </a:pathLst>
            </a:custGeom>
            <a:solidFill>
              <a:srgbClr val="6A2C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83209" y="87693"/>
            <a:ext cx="311467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15" dirty="0"/>
              <a:t>Proposed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83209" y="856932"/>
            <a:ext cx="4293235" cy="15938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40005">
              <a:lnSpc>
                <a:spcPts val="5860"/>
              </a:lnSpc>
              <a:spcBef>
                <a:spcPts val="820"/>
              </a:spcBef>
            </a:pPr>
            <a:r>
              <a:rPr sz="5400" spc="-375" dirty="0">
                <a:solidFill>
                  <a:srgbClr val="1D2134"/>
                </a:solidFill>
                <a:latin typeface="Arial Black"/>
                <a:cs typeface="Arial Black"/>
              </a:rPr>
              <a:t>work </a:t>
            </a:r>
            <a:r>
              <a:rPr sz="5400" spc="-405" dirty="0">
                <a:solidFill>
                  <a:srgbClr val="1D2134"/>
                </a:solidFill>
                <a:latin typeface="Arial Black"/>
                <a:cs typeface="Arial Black"/>
              </a:rPr>
              <a:t>and  </a:t>
            </a:r>
            <a:r>
              <a:rPr sz="5400" spc="-675" dirty="0">
                <a:solidFill>
                  <a:srgbClr val="1D2134"/>
                </a:solidFill>
                <a:latin typeface="Arial Black"/>
                <a:cs typeface="Arial Black"/>
              </a:rPr>
              <a:t>m</a:t>
            </a:r>
            <a:r>
              <a:rPr sz="5400" spc="-525" dirty="0">
                <a:solidFill>
                  <a:srgbClr val="1D2134"/>
                </a:solidFill>
                <a:latin typeface="Arial Black"/>
                <a:cs typeface="Arial Black"/>
              </a:rPr>
              <a:t>e</a:t>
            </a:r>
            <a:r>
              <a:rPr sz="5400" spc="-375" dirty="0">
                <a:solidFill>
                  <a:srgbClr val="1D2134"/>
                </a:solidFill>
                <a:latin typeface="Arial Black"/>
                <a:cs typeface="Arial Black"/>
              </a:rPr>
              <a:t>t</a:t>
            </a:r>
            <a:r>
              <a:rPr sz="5400" spc="-600" dirty="0">
                <a:solidFill>
                  <a:srgbClr val="1D2134"/>
                </a:solidFill>
                <a:latin typeface="Arial Black"/>
                <a:cs typeface="Arial Black"/>
              </a:rPr>
              <a:t>h</a:t>
            </a:r>
            <a:r>
              <a:rPr sz="5400" spc="-300" dirty="0">
                <a:solidFill>
                  <a:srgbClr val="1D2134"/>
                </a:solidFill>
                <a:latin typeface="Arial Black"/>
                <a:cs typeface="Arial Black"/>
              </a:rPr>
              <a:t>o</a:t>
            </a:r>
            <a:r>
              <a:rPr sz="5400" spc="-450" dirty="0">
                <a:solidFill>
                  <a:srgbClr val="1D2134"/>
                </a:solidFill>
                <a:latin typeface="Arial Black"/>
                <a:cs typeface="Arial Black"/>
              </a:rPr>
              <a:t>d</a:t>
            </a:r>
            <a:r>
              <a:rPr sz="5400" spc="-375" dirty="0">
                <a:solidFill>
                  <a:srgbClr val="1D2134"/>
                </a:solidFill>
                <a:latin typeface="Arial Black"/>
                <a:cs typeface="Arial Black"/>
              </a:rPr>
              <a:t>o</a:t>
            </a:r>
            <a:r>
              <a:rPr sz="5400" spc="-455" dirty="0">
                <a:solidFill>
                  <a:srgbClr val="1D2134"/>
                </a:solidFill>
                <a:latin typeface="Arial Black"/>
                <a:cs typeface="Arial Black"/>
              </a:rPr>
              <a:t>l</a:t>
            </a:r>
            <a:r>
              <a:rPr sz="5400" spc="-300" dirty="0">
                <a:solidFill>
                  <a:srgbClr val="1D2134"/>
                </a:solidFill>
                <a:latin typeface="Arial Black"/>
                <a:cs typeface="Arial Black"/>
              </a:rPr>
              <a:t>o</a:t>
            </a:r>
            <a:r>
              <a:rPr sz="5400" spc="-380" dirty="0">
                <a:solidFill>
                  <a:srgbClr val="1D2134"/>
                </a:solidFill>
                <a:latin typeface="Arial Black"/>
                <a:cs typeface="Arial Black"/>
              </a:rPr>
              <a:t>gy</a:t>
            </a:r>
            <a:endParaRPr sz="5400" dirty="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676525" marR="5080">
              <a:lnSpc>
                <a:spcPct val="90100"/>
              </a:lnSpc>
              <a:spcBef>
                <a:spcPts val="385"/>
              </a:spcBef>
              <a:tabLst>
                <a:tab pos="4124960" algn="l"/>
                <a:tab pos="4811395" algn="l"/>
                <a:tab pos="5116195" algn="l"/>
                <a:tab pos="7146925" algn="l"/>
                <a:tab pos="8138795" algn="l"/>
              </a:tabLst>
            </a:pPr>
            <a:r>
              <a:rPr spc="-15" dirty="0"/>
              <a:t>The </a:t>
            </a:r>
            <a:r>
              <a:rPr spc="60" dirty="0"/>
              <a:t>current </a:t>
            </a:r>
            <a:r>
              <a:rPr spc="-25" dirty="0"/>
              <a:t>system </a:t>
            </a:r>
            <a:r>
              <a:rPr spc="40" dirty="0"/>
              <a:t>stored </a:t>
            </a:r>
            <a:r>
              <a:rPr spc="-20" dirty="0"/>
              <a:t>all </a:t>
            </a:r>
            <a:r>
              <a:rPr spc="-30" dirty="0"/>
              <a:t>data </a:t>
            </a:r>
            <a:r>
              <a:rPr spc="30" dirty="0"/>
              <a:t>in </a:t>
            </a:r>
            <a:r>
              <a:rPr spc="45" dirty="0"/>
              <a:t>particular </a:t>
            </a:r>
            <a:r>
              <a:rPr spc="70" dirty="0"/>
              <a:t>file  </a:t>
            </a:r>
            <a:r>
              <a:rPr spc="30" dirty="0"/>
              <a:t>in </a:t>
            </a:r>
            <a:r>
              <a:rPr spc="55" dirty="0"/>
              <a:t>the </a:t>
            </a:r>
            <a:r>
              <a:rPr spc="40" dirty="0"/>
              <a:t>binary </a:t>
            </a:r>
            <a:r>
              <a:rPr spc="60" dirty="0"/>
              <a:t>format </a:t>
            </a:r>
            <a:r>
              <a:rPr spc="55" dirty="0"/>
              <a:t>which </a:t>
            </a:r>
            <a:r>
              <a:rPr spc="-5" dirty="0"/>
              <a:t>is </a:t>
            </a:r>
            <a:r>
              <a:rPr spc="80" dirty="0"/>
              <a:t>not </a:t>
            </a:r>
            <a:r>
              <a:rPr spc="15" dirty="0"/>
              <a:t>able </a:t>
            </a:r>
            <a:r>
              <a:rPr spc="40" dirty="0"/>
              <a:t>to </a:t>
            </a:r>
            <a:r>
              <a:rPr spc="30" dirty="0"/>
              <a:t>read </a:t>
            </a:r>
            <a:r>
              <a:rPr spc="5" dirty="0"/>
              <a:t>by  </a:t>
            </a:r>
            <a:r>
              <a:rPr spc="-15" dirty="0"/>
              <a:t>others. </a:t>
            </a:r>
            <a:r>
              <a:rPr spc="-50" dirty="0"/>
              <a:t>Its </a:t>
            </a:r>
            <a:r>
              <a:rPr spc="50" dirty="0"/>
              <a:t>command </a:t>
            </a:r>
            <a:r>
              <a:rPr spc="100" dirty="0"/>
              <a:t>prompt </a:t>
            </a:r>
            <a:r>
              <a:rPr spc="45" dirty="0"/>
              <a:t>will </a:t>
            </a:r>
            <a:r>
              <a:rPr spc="30" dirty="0"/>
              <a:t>not </a:t>
            </a:r>
            <a:r>
              <a:rPr spc="20" dirty="0"/>
              <a:t>able </a:t>
            </a:r>
            <a:r>
              <a:rPr spc="-5" dirty="0"/>
              <a:t>its </a:t>
            </a:r>
            <a:r>
              <a:rPr spc="-10" dirty="0"/>
              <a:t>users  </a:t>
            </a:r>
            <a:r>
              <a:rPr spc="40" dirty="0"/>
              <a:t>to</a:t>
            </a:r>
            <a:r>
              <a:rPr spc="250" dirty="0"/>
              <a:t> </a:t>
            </a:r>
            <a:r>
              <a:rPr spc="40" dirty="0"/>
              <a:t>know</a:t>
            </a:r>
            <a:r>
              <a:rPr spc="155" dirty="0"/>
              <a:t> </a:t>
            </a:r>
            <a:r>
              <a:rPr spc="25" dirty="0"/>
              <a:t>about	</a:t>
            </a:r>
            <a:r>
              <a:rPr spc="55" dirty="0"/>
              <a:t>the</a:t>
            </a:r>
            <a:r>
              <a:rPr spc="125" dirty="0"/>
              <a:t> </a:t>
            </a:r>
            <a:r>
              <a:rPr spc="40" dirty="0"/>
              <a:t>background	</a:t>
            </a:r>
            <a:r>
              <a:rPr spc="-30" dirty="0"/>
              <a:t>details	</a:t>
            </a:r>
            <a:r>
              <a:rPr spc="5" dirty="0"/>
              <a:t>thus  </a:t>
            </a:r>
            <a:r>
              <a:rPr spc="55" dirty="0"/>
              <a:t>providing	</a:t>
            </a:r>
            <a:r>
              <a:rPr spc="50" dirty="0"/>
              <a:t>the </a:t>
            </a:r>
            <a:r>
              <a:rPr dirty="0"/>
              <a:t>feature </a:t>
            </a:r>
            <a:r>
              <a:rPr spc="5" dirty="0"/>
              <a:t>of </a:t>
            </a:r>
            <a:r>
              <a:rPr spc="-40" dirty="0"/>
              <a:t>extra </a:t>
            </a:r>
            <a:r>
              <a:rPr spc="-10" dirty="0"/>
              <a:t>security </a:t>
            </a:r>
            <a:r>
              <a:rPr spc="30" dirty="0"/>
              <a:t>and  </a:t>
            </a:r>
            <a:r>
              <a:rPr dirty="0"/>
              <a:t>reliability. </a:t>
            </a:r>
            <a:r>
              <a:rPr spc="-10" dirty="0"/>
              <a:t>Customers </a:t>
            </a:r>
            <a:r>
              <a:rPr spc="45" dirty="0"/>
              <a:t>will </a:t>
            </a:r>
            <a:r>
              <a:rPr spc="-35" dirty="0"/>
              <a:t>have </a:t>
            </a:r>
            <a:r>
              <a:rPr spc="50" dirty="0"/>
              <a:t>the </a:t>
            </a:r>
            <a:r>
              <a:rPr spc="90" dirty="0"/>
              <a:t>option </a:t>
            </a:r>
            <a:r>
              <a:rPr spc="40" dirty="0"/>
              <a:t>to </a:t>
            </a:r>
            <a:r>
              <a:rPr spc="-30" dirty="0"/>
              <a:t>review  </a:t>
            </a:r>
            <a:r>
              <a:rPr spc="-20" dirty="0"/>
              <a:t>any </a:t>
            </a:r>
            <a:r>
              <a:rPr spc="35" dirty="0"/>
              <a:t>policy</a:t>
            </a:r>
            <a:r>
              <a:rPr spc="360" dirty="0"/>
              <a:t> </a:t>
            </a:r>
            <a:r>
              <a:rPr spc="-70" dirty="0"/>
              <a:t>as</a:t>
            </a:r>
            <a:r>
              <a:rPr spc="-210" dirty="0"/>
              <a:t> </a:t>
            </a:r>
            <a:r>
              <a:rPr spc="5" dirty="0"/>
              <a:t>per	</a:t>
            </a:r>
            <a:r>
              <a:rPr spc="45" dirty="0"/>
              <a:t>their </a:t>
            </a:r>
            <a:r>
              <a:rPr spc="50" dirty="0"/>
              <a:t>choice </a:t>
            </a:r>
            <a:r>
              <a:rPr spc="30" dirty="0"/>
              <a:t>and </a:t>
            </a:r>
            <a:r>
              <a:rPr spc="-25" dirty="0"/>
              <a:t>select </a:t>
            </a:r>
            <a:r>
              <a:rPr spc="45" dirty="0"/>
              <a:t>particular  </a:t>
            </a:r>
            <a:r>
              <a:rPr spc="35" dirty="0"/>
              <a:t>policy </a:t>
            </a:r>
            <a:r>
              <a:rPr spc="30" dirty="0"/>
              <a:t>if </a:t>
            </a:r>
            <a:r>
              <a:rPr spc="-10" dirty="0"/>
              <a:t>they </a:t>
            </a:r>
            <a:r>
              <a:rPr spc="-5" dirty="0"/>
              <a:t>like it. </a:t>
            </a:r>
            <a:r>
              <a:rPr spc="-80" dirty="0"/>
              <a:t>Each </a:t>
            </a:r>
            <a:r>
              <a:rPr spc="-10" dirty="0"/>
              <a:t>customers </a:t>
            </a:r>
            <a:r>
              <a:rPr spc="30" dirty="0"/>
              <a:t>and </a:t>
            </a:r>
            <a:r>
              <a:rPr spc="20" dirty="0"/>
              <a:t>agent </a:t>
            </a:r>
            <a:r>
              <a:rPr spc="45" dirty="0"/>
              <a:t>will  </a:t>
            </a:r>
            <a:r>
              <a:rPr spc="-35" dirty="0"/>
              <a:t>have </a:t>
            </a:r>
            <a:r>
              <a:rPr spc="55" dirty="0"/>
              <a:t>unique </a:t>
            </a:r>
            <a:r>
              <a:rPr spc="65" dirty="0"/>
              <a:t>id </a:t>
            </a:r>
            <a:r>
              <a:rPr spc="5" dirty="0"/>
              <a:t>by </a:t>
            </a:r>
            <a:r>
              <a:rPr spc="55" dirty="0"/>
              <a:t>which </a:t>
            </a:r>
            <a:r>
              <a:rPr spc="-15" dirty="0"/>
              <a:t>they </a:t>
            </a:r>
            <a:r>
              <a:rPr spc="45" dirty="0"/>
              <a:t>will </a:t>
            </a:r>
            <a:r>
              <a:rPr spc="15" dirty="0"/>
              <a:t>able </a:t>
            </a:r>
            <a:r>
              <a:rPr spc="35" dirty="0"/>
              <a:t>to </a:t>
            </a:r>
            <a:r>
              <a:rPr spc="-10" dirty="0"/>
              <a:t>check  </a:t>
            </a:r>
            <a:r>
              <a:rPr spc="45" dirty="0"/>
              <a:t>their </a:t>
            </a:r>
            <a:r>
              <a:rPr spc="55" dirty="0"/>
              <a:t>accountat </a:t>
            </a:r>
            <a:r>
              <a:rPr spc="-20" dirty="0"/>
              <a:t>any</a:t>
            </a:r>
            <a:r>
              <a:rPr spc="105" dirty="0"/>
              <a:t> </a:t>
            </a:r>
            <a:r>
              <a:rPr spc="50" dirty="0"/>
              <a:t>time</a:t>
            </a:r>
            <a:r>
              <a:rPr sz="1800" spc="50" dirty="0"/>
              <a:t>.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1E8E0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85750" y="0"/>
            <a:ext cx="809625" cy="400050"/>
          </a:xfrm>
          <a:custGeom>
            <a:avLst/>
            <a:gdLst/>
            <a:ahLst/>
            <a:cxnLst/>
            <a:rect l="l" t="t" r="r" b="b"/>
            <a:pathLst>
              <a:path w="809625" h="400050">
                <a:moveTo>
                  <a:pt x="809396" y="0"/>
                </a:moveTo>
                <a:lnTo>
                  <a:pt x="0" y="0"/>
                </a:lnTo>
                <a:lnTo>
                  <a:pt x="404698" y="399923"/>
                </a:lnTo>
                <a:lnTo>
                  <a:pt x="809396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-9525" y="0"/>
            <a:ext cx="12201525" cy="6867525"/>
            <a:chOff x="-9525" y="0"/>
            <a:chExt cx="12201525" cy="6867525"/>
          </a:xfrm>
        </p:grpSpPr>
        <p:sp>
          <p:nvSpPr>
            <p:cNvPr id="5" name="object 5"/>
            <p:cNvSpPr/>
            <p:nvPr/>
          </p:nvSpPr>
          <p:spPr>
            <a:xfrm>
              <a:off x="0" y="6677025"/>
              <a:ext cx="12182475" cy="19050"/>
            </a:xfrm>
            <a:custGeom>
              <a:avLst/>
              <a:gdLst/>
              <a:ahLst/>
              <a:cxnLst/>
              <a:rect l="l" t="t" r="r" b="b"/>
              <a:pathLst>
                <a:path w="12182475" h="19050">
                  <a:moveTo>
                    <a:pt x="1218247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2182475" y="19050"/>
                  </a:lnTo>
                  <a:lnTo>
                    <a:pt x="12182475" y="0"/>
                  </a:lnTo>
                  <a:close/>
                </a:path>
              </a:pathLst>
            </a:custGeom>
            <a:solidFill>
              <a:srgbClr val="6A2C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90500" y="0"/>
              <a:ext cx="11801475" cy="6858000"/>
            </a:xfrm>
            <a:custGeom>
              <a:avLst/>
              <a:gdLst/>
              <a:ahLst/>
              <a:cxnLst/>
              <a:rect l="l" t="t" r="r" b="b"/>
              <a:pathLst>
                <a:path w="11801475" h="6858000">
                  <a:moveTo>
                    <a:pt x="11801475" y="0"/>
                  </a:moveTo>
                  <a:lnTo>
                    <a:pt x="11801475" y="6857998"/>
                  </a:lnTo>
                </a:path>
                <a:path w="11801475"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190625" y="0"/>
              <a:ext cx="1000125" cy="6858000"/>
            </a:xfrm>
            <a:custGeom>
              <a:avLst/>
              <a:gdLst/>
              <a:ahLst/>
              <a:cxnLst/>
              <a:rect l="l" t="t" r="r" b="b"/>
              <a:pathLst>
                <a:path w="1000125" h="6858000">
                  <a:moveTo>
                    <a:pt x="0" y="0"/>
                  </a:moveTo>
                  <a:lnTo>
                    <a:pt x="0" y="6857998"/>
                  </a:lnTo>
                </a:path>
                <a:path w="1000125" h="6858000">
                  <a:moveTo>
                    <a:pt x="1000125" y="0"/>
                  </a:moveTo>
                  <a:lnTo>
                    <a:pt x="1000125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3190875" y="0"/>
              <a:ext cx="3000375" cy="6858000"/>
            </a:xfrm>
            <a:custGeom>
              <a:avLst/>
              <a:gdLst/>
              <a:ahLst/>
              <a:cxnLst/>
              <a:rect l="l" t="t" r="r" b="b"/>
              <a:pathLst>
                <a:path w="3000375" h="6858000">
                  <a:moveTo>
                    <a:pt x="0" y="0"/>
                  </a:moveTo>
                  <a:lnTo>
                    <a:pt x="0" y="6857998"/>
                  </a:lnTo>
                </a:path>
                <a:path w="3000375" h="6858000">
                  <a:moveTo>
                    <a:pt x="1000125" y="0"/>
                  </a:moveTo>
                  <a:lnTo>
                    <a:pt x="1000125" y="6857998"/>
                  </a:lnTo>
                </a:path>
                <a:path w="3000375" h="6858000">
                  <a:moveTo>
                    <a:pt x="2000250" y="6257925"/>
                  </a:moveTo>
                  <a:lnTo>
                    <a:pt x="2000250" y="6857998"/>
                  </a:lnTo>
                </a:path>
                <a:path w="3000375" h="6858000">
                  <a:moveTo>
                    <a:pt x="2000250" y="0"/>
                  </a:moveTo>
                  <a:lnTo>
                    <a:pt x="2000250" y="190500"/>
                  </a:lnTo>
                </a:path>
                <a:path w="3000375" h="6858000">
                  <a:moveTo>
                    <a:pt x="3000375" y="6257925"/>
                  </a:moveTo>
                  <a:lnTo>
                    <a:pt x="3000375" y="6857998"/>
                  </a:lnTo>
                </a:path>
                <a:path w="3000375" h="6858000">
                  <a:moveTo>
                    <a:pt x="3000375" y="0"/>
                  </a:moveTo>
                  <a:lnTo>
                    <a:pt x="3000375" y="190500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191375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6257925"/>
                  </a:moveTo>
                  <a:lnTo>
                    <a:pt x="0" y="6857998"/>
                  </a:lnTo>
                </a:path>
                <a:path h="6858000">
                  <a:moveTo>
                    <a:pt x="0" y="0"/>
                  </a:moveTo>
                  <a:lnTo>
                    <a:pt x="0" y="190500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1915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6257925"/>
                  </a:moveTo>
                  <a:lnTo>
                    <a:pt x="0" y="6857998"/>
                  </a:lnTo>
                </a:path>
                <a:path h="6858000">
                  <a:moveTo>
                    <a:pt x="0" y="0"/>
                  </a:moveTo>
                  <a:lnTo>
                    <a:pt x="0" y="190500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191625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6257925"/>
                  </a:moveTo>
                  <a:lnTo>
                    <a:pt x="0" y="6857998"/>
                  </a:lnTo>
                </a:path>
                <a:path h="6858000">
                  <a:moveTo>
                    <a:pt x="0" y="0"/>
                  </a:moveTo>
                  <a:lnTo>
                    <a:pt x="0" y="190500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82225" y="0"/>
              <a:ext cx="2000250" cy="6858000"/>
            </a:xfrm>
            <a:custGeom>
              <a:avLst/>
              <a:gdLst/>
              <a:ahLst/>
              <a:cxnLst/>
              <a:rect l="l" t="t" r="r" b="b"/>
              <a:pathLst>
                <a:path w="2000250" h="6858000">
                  <a:moveTo>
                    <a:pt x="0" y="6257925"/>
                  </a:moveTo>
                  <a:lnTo>
                    <a:pt x="0" y="6857998"/>
                  </a:lnTo>
                </a:path>
                <a:path w="2000250" h="6858000">
                  <a:moveTo>
                    <a:pt x="0" y="0"/>
                  </a:moveTo>
                  <a:lnTo>
                    <a:pt x="0" y="190500"/>
                  </a:lnTo>
                </a:path>
                <a:path w="2000250" h="6858000">
                  <a:moveTo>
                    <a:pt x="1000125" y="6257925"/>
                  </a:moveTo>
                  <a:lnTo>
                    <a:pt x="1000125" y="6857998"/>
                  </a:lnTo>
                </a:path>
                <a:path w="2000250" h="6858000">
                  <a:moveTo>
                    <a:pt x="1000125" y="0"/>
                  </a:moveTo>
                  <a:lnTo>
                    <a:pt x="1000125" y="190500"/>
                  </a:lnTo>
                </a:path>
                <a:path w="2000250" h="6858000">
                  <a:moveTo>
                    <a:pt x="2000250" y="0"/>
                  </a:moveTo>
                  <a:lnTo>
                    <a:pt x="200025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71450"/>
              <a:ext cx="12192000" cy="6686550"/>
            </a:xfrm>
            <a:custGeom>
              <a:avLst/>
              <a:gdLst/>
              <a:ahLst/>
              <a:cxnLst/>
              <a:rect l="l" t="t" r="r" b="b"/>
              <a:pathLst>
                <a:path w="12192000" h="6686550">
                  <a:moveTo>
                    <a:pt x="0" y="0"/>
                  </a:moveTo>
                  <a:lnTo>
                    <a:pt x="12192000" y="0"/>
                  </a:lnTo>
                </a:path>
                <a:path w="12192000" h="6686550">
                  <a:moveTo>
                    <a:pt x="0" y="561975"/>
                  </a:moveTo>
                  <a:lnTo>
                    <a:pt x="4210050" y="561975"/>
                  </a:lnTo>
                </a:path>
                <a:path w="12192000" h="6686550">
                  <a:moveTo>
                    <a:pt x="11972925" y="561975"/>
                  </a:moveTo>
                  <a:lnTo>
                    <a:pt x="12192000" y="561975"/>
                  </a:lnTo>
                </a:path>
                <a:path w="12192000" h="6686550">
                  <a:moveTo>
                    <a:pt x="0" y="1114425"/>
                  </a:moveTo>
                  <a:lnTo>
                    <a:pt x="4210050" y="1114425"/>
                  </a:lnTo>
                </a:path>
                <a:path w="12192000" h="6686550">
                  <a:moveTo>
                    <a:pt x="11972925" y="1114425"/>
                  </a:moveTo>
                  <a:lnTo>
                    <a:pt x="12192000" y="1114425"/>
                  </a:lnTo>
                </a:path>
                <a:path w="12192000" h="6686550">
                  <a:moveTo>
                    <a:pt x="0" y="1676400"/>
                  </a:moveTo>
                  <a:lnTo>
                    <a:pt x="4210050" y="1676400"/>
                  </a:lnTo>
                </a:path>
                <a:path w="12192000" h="6686550">
                  <a:moveTo>
                    <a:pt x="11972925" y="1676400"/>
                  </a:moveTo>
                  <a:lnTo>
                    <a:pt x="12192000" y="1676400"/>
                  </a:lnTo>
                </a:path>
                <a:path w="12192000" h="6686550">
                  <a:moveTo>
                    <a:pt x="0" y="2228850"/>
                  </a:moveTo>
                  <a:lnTo>
                    <a:pt x="930363" y="2228850"/>
                  </a:lnTo>
                </a:path>
                <a:path w="12192000" h="6686550">
                  <a:moveTo>
                    <a:pt x="998588" y="2228850"/>
                  </a:moveTo>
                  <a:lnTo>
                    <a:pt x="2297049" y="2228850"/>
                  </a:lnTo>
                </a:path>
                <a:path w="12192000" h="6686550">
                  <a:moveTo>
                    <a:pt x="2363216" y="2228850"/>
                  </a:moveTo>
                  <a:lnTo>
                    <a:pt x="2499106" y="2228850"/>
                  </a:lnTo>
                </a:path>
                <a:path w="12192000" h="6686550">
                  <a:moveTo>
                    <a:pt x="2564892" y="2228850"/>
                  </a:moveTo>
                  <a:lnTo>
                    <a:pt x="3696462" y="2228850"/>
                  </a:lnTo>
                </a:path>
                <a:path w="12192000" h="6686550">
                  <a:moveTo>
                    <a:pt x="3761994" y="2228850"/>
                  </a:moveTo>
                  <a:lnTo>
                    <a:pt x="4210050" y="2228850"/>
                  </a:lnTo>
                </a:path>
                <a:path w="12192000" h="6686550">
                  <a:moveTo>
                    <a:pt x="11972925" y="2228850"/>
                  </a:moveTo>
                  <a:lnTo>
                    <a:pt x="12192000" y="2228850"/>
                  </a:lnTo>
                </a:path>
                <a:path w="12192000" h="6686550">
                  <a:moveTo>
                    <a:pt x="0" y="2790825"/>
                  </a:moveTo>
                  <a:lnTo>
                    <a:pt x="4210050" y="2790825"/>
                  </a:lnTo>
                </a:path>
                <a:path w="12192000" h="6686550">
                  <a:moveTo>
                    <a:pt x="11972925" y="2790825"/>
                  </a:moveTo>
                  <a:lnTo>
                    <a:pt x="12192000" y="2790825"/>
                  </a:lnTo>
                </a:path>
                <a:path w="12192000" h="6686550">
                  <a:moveTo>
                    <a:pt x="0" y="3343275"/>
                  </a:moveTo>
                  <a:lnTo>
                    <a:pt x="4210050" y="3343275"/>
                  </a:lnTo>
                </a:path>
                <a:path w="12192000" h="6686550">
                  <a:moveTo>
                    <a:pt x="11972925" y="3343275"/>
                  </a:moveTo>
                  <a:lnTo>
                    <a:pt x="12192000" y="3343275"/>
                  </a:lnTo>
                </a:path>
                <a:path w="12192000" h="6686550">
                  <a:moveTo>
                    <a:pt x="0" y="3905250"/>
                  </a:moveTo>
                  <a:lnTo>
                    <a:pt x="4210050" y="3905250"/>
                  </a:lnTo>
                </a:path>
                <a:path w="12192000" h="6686550">
                  <a:moveTo>
                    <a:pt x="11972925" y="3905250"/>
                  </a:moveTo>
                  <a:lnTo>
                    <a:pt x="12192000" y="3905250"/>
                  </a:lnTo>
                </a:path>
                <a:path w="12192000" h="6686550">
                  <a:moveTo>
                    <a:pt x="0" y="4457700"/>
                  </a:moveTo>
                  <a:lnTo>
                    <a:pt x="4210050" y="4457700"/>
                  </a:lnTo>
                </a:path>
                <a:path w="12192000" h="6686550">
                  <a:moveTo>
                    <a:pt x="11972925" y="4457700"/>
                  </a:moveTo>
                  <a:lnTo>
                    <a:pt x="12192000" y="4457700"/>
                  </a:lnTo>
                </a:path>
                <a:path w="12192000" h="6686550">
                  <a:moveTo>
                    <a:pt x="0" y="5019675"/>
                  </a:moveTo>
                  <a:lnTo>
                    <a:pt x="4210050" y="5019675"/>
                  </a:lnTo>
                </a:path>
                <a:path w="12192000" h="6686550">
                  <a:moveTo>
                    <a:pt x="11972925" y="5019675"/>
                  </a:moveTo>
                  <a:lnTo>
                    <a:pt x="12192000" y="5019675"/>
                  </a:lnTo>
                </a:path>
                <a:path w="12192000" h="6686550">
                  <a:moveTo>
                    <a:pt x="0" y="5572125"/>
                  </a:moveTo>
                  <a:lnTo>
                    <a:pt x="4210050" y="5572125"/>
                  </a:lnTo>
                </a:path>
                <a:path w="12192000" h="6686550">
                  <a:moveTo>
                    <a:pt x="11972925" y="5572125"/>
                  </a:moveTo>
                  <a:lnTo>
                    <a:pt x="12192000" y="5572125"/>
                  </a:lnTo>
                </a:path>
                <a:path w="12192000" h="6686550">
                  <a:moveTo>
                    <a:pt x="0" y="6686549"/>
                  </a:moveTo>
                  <a:lnTo>
                    <a:pt x="12192000" y="6686549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9050" y="6238875"/>
              <a:ext cx="12172950" cy="19050"/>
            </a:xfrm>
            <a:custGeom>
              <a:avLst/>
              <a:gdLst/>
              <a:ahLst/>
              <a:cxnLst/>
              <a:rect l="l" t="t" r="r" b="b"/>
              <a:pathLst>
                <a:path w="12172950" h="19050">
                  <a:moveTo>
                    <a:pt x="41910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4191000" y="19050"/>
                  </a:lnTo>
                  <a:lnTo>
                    <a:pt x="4191000" y="0"/>
                  </a:lnTo>
                  <a:close/>
                </a:path>
                <a:path w="12172950" h="19050">
                  <a:moveTo>
                    <a:pt x="12172950" y="0"/>
                  </a:moveTo>
                  <a:lnTo>
                    <a:pt x="11953875" y="0"/>
                  </a:lnTo>
                  <a:lnTo>
                    <a:pt x="11953875" y="19050"/>
                  </a:lnTo>
                  <a:lnTo>
                    <a:pt x="12172950" y="19050"/>
                  </a:lnTo>
                  <a:lnTo>
                    <a:pt x="12172950" y="0"/>
                  </a:lnTo>
                  <a:close/>
                </a:path>
              </a:pathLst>
            </a:custGeom>
            <a:solidFill>
              <a:srgbClr val="6A2C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/>
          <p:nvPr/>
        </p:nvSpPr>
        <p:spPr>
          <a:xfrm>
            <a:off x="609600" y="2150617"/>
            <a:ext cx="389255" cy="491490"/>
          </a:xfrm>
          <a:custGeom>
            <a:avLst/>
            <a:gdLst/>
            <a:ahLst/>
            <a:cxnLst/>
            <a:rect l="l" t="t" r="r" b="b"/>
            <a:pathLst>
              <a:path w="389255" h="491489">
                <a:moveTo>
                  <a:pt x="388988" y="16510"/>
                </a:moveTo>
                <a:lnTo>
                  <a:pt x="387934" y="12573"/>
                </a:lnTo>
                <a:lnTo>
                  <a:pt x="383705" y="8509"/>
                </a:lnTo>
                <a:lnTo>
                  <a:pt x="379742" y="7366"/>
                </a:lnTo>
                <a:lnTo>
                  <a:pt x="330022" y="7366"/>
                </a:lnTo>
                <a:lnTo>
                  <a:pt x="326059" y="8509"/>
                </a:lnTo>
                <a:lnTo>
                  <a:pt x="321818" y="12573"/>
                </a:lnTo>
                <a:lnTo>
                  <a:pt x="320763" y="16510"/>
                </a:lnTo>
                <a:lnTo>
                  <a:pt x="320763" y="346710"/>
                </a:lnTo>
                <a:lnTo>
                  <a:pt x="147789" y="144145"/>
                </a:lnTo>
                <a:lnTo>
                  <a:pt x="35572" y="12700"/>
                </a:lnTo>
                <a:lnTo>
                  <a:pt x="30099" y="7239"/>
                </a:lnTo>
                <a:lnTo>
                  <a:pt x="22072" y="1524"/>
                </a:lnTo>
                <a:lnTo>
                  <a:pt x="18173" y="0"/>
                </a:lnTo>
                <a:lnTo>
                  <a:pt x="9702" y="0"/>
                </a:lnTo>
                <a:lnTo>
                  <a:pt x="6121" y="1778"/>
                </a:lnTo>
                <a:lnTo>
                  <a:pt x="1231" y="9017"/>
                </a:lnTo>
                <a:lnTo>
                  <a:pt x="0" y="14478"/>
                </a:lnTo>
                <a:lnTo>
                  <a:pt x="0" y="474218"/>
                </a:lnTo>
                <a:lnTo>
                  <a:pt x="1168" y="478282"/>
                </a:lnTo>
                <a:lnTo>
                  <a:pt x="5854" y="482473"/>
                </a:lnTo>
                <a:lnTo>
                  <a:pt x="9702" y="483489"/>
                </a:lnTo>
                <a:lnTo>
                  <a:pt x="59321" y="483489"/>
                </a:lnTo>
                <a:lnTo>
                  <a:pt x="63271" y="482473"/>
                </a:lnTo>
                <a:lnTo>
                  <a:pt x="67513" y="478282"/>
                </a:lnTo>
                <a:lnTo>
                  <a:pt x="68567" y="474218"/>
                </a:lnTo>
                <a:lnTo>
                  <a:pt x="68567" y="144145"/>
                </a:lnTo>
                <a:lnTo>
                  <a:pt x="346849" y="469900"/>
                </a:lnTo>
                <a:lnTo>
                  <a:pt x="353974" y="478028"/>
                </a:lnTo>
                <a:lnTo>
                  <a:pt x="359613" y="483743"/>
                </a:lnTo>
                <a:lnTo>
                  <a:pt x="367868" y="489585"/>
                </a:lnTo>
                <a:lnTo>
                  <a:pt x="371830" y="491109"/>
                </a:lnTo>
                <a:lnTo>
                  <a:pt x="375615" y="491109"/>
                </a:lnTo>
                <a:lnTo>
                  <a:pt x="388988" y="346710"/>
                </a:lnTo>
                <a:lnTo>
                  <a:pt x="388988" y="16510"/>
                </a:lnTo>
                <a:close/>
              </a:path>
            </a:pathLst>
          </a:custGeom>
          <a:solidFill>
            <a:srgbClr val="1D2134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7" name="object 17"/>
          <p:cNvGrpSpPr/>
          <p:nvPr/>
        </p:nvGrpSpPr>
        <p:grpSpPr>
          <a:xfrm>
            <a:off x="1093927" y="2292857"/>
            <a:ext cx="1122045" cy="351155"/>
            <a:chOff x="1093927" y="2292857"/>
            <a:chExt cx="1122045" cy="351155"/>
          </a:xfrm>
        </p:grpSpPr>
        <p:sp>
          <p:nvSpPr>
            <p:cNvPr id="18" name="object 18"/>
            <p:cNvSpPr/>
            <p:nvPr/>
          </p:nvSpPr>
          <p:spPr>
            <a:xfrm>
              <a:off x="1093927" y="2292857"/>
              <a:ext cx="312420" cy="349250"/>
            </a:xfrm>
            <a:custGeom>
              <a:avLst/>
              <a:gdLst/>
              <a:ahLst/>
              <a:cxnLst/>
              <a:rect l="l" t="t" r="r" b="b"/>
              <a:pathLst>
                <a:path w="312419" h="349250">
                  <a:moveTo>
                    <a:pt x="176834" y="0"/>
                  </a:moveTo>
                  <a:lnTo>
                    <a:pt x="108597" y="12572"/>
                  </a:lnTo>
                  <a:lnTo>
                    <a:pt x="51498" y="50164"/>
                  </a:lnTo>
                  <a:lnTo>
                    <a:pt x="12865" y="106425"/>
                  </a:lnTo>
                  <a:lnTo>
                    <a:pt x="0" y="174625"/>
                  </a:lnTo>
                  <a:lnTo>
                    <a:pt x="3124" y="209676"/>
                  </a:lnTo>
                  <a:lnTo>
                    <a:pt x="28206" y="271525"/>
                  </a:lnTo>
                  <a:lnTo>
                    <a:pt x="76720" y="320420"/>
                  </a:lnTo>
                  <a:lnTo>
                    <a:pt x="138620" y="345693"/>
                  </a:lnTo>
                  <a:lnTo>
                    <a:pt x="173926" y="348868"/>
                  </a:lnTo>
                  <a:lnTo>
                    <a:pt x="210108" y="345693"/>
                  </a:lnTo>
                  <a:lnTo>
                    <a:pt x="243382" y="336168"/>
                  </a:lnTo>
                  <a:lnTo>
                    <a:pt x="273608" y="320420"/>
                  </a:lnTo>
                  <a:lnTo>
                    <a:pt x="301040" y="298322"/>
                  </a:lnTo>
                  <a:lnTo>
                    <a:pt x="311454" y="286130"/>
                  </a:lnTo>
                  <a:lnTo>
                    <a:pt x="174574" y="286130"/>
                  </a:lnTo>
                  <a:lnTo>
                    <a:pt x="153200" y="284225"/>
                  </a:lnTo>
                  <a:lnTo>
                    <a:pt x="115570" y="268096"/>
                  </a:lnTo>
                  <a:lnTo>
                    <a:pt x="85864" y="237362"/>
                  </a:lnTo>
                  <a:lnTo>
                    <a:pt x="70485" y="197484"/>
                  </a:lnTo>
                  <a:lnTo>
                    <a:pt x="68554" y="174625"/>
                  </a:lnTo>
                  <a:lnTo>
                    <a:pt x="70485" y="151511"/>
                  </a:lnTo>
                  <a:lnTo>
                    <a:pt x="85966" y="111378"/>
                  </a:lnTo>
                  <a:lnTo>
                    <a:pt x="115874" y="80390"/>
                  </a:lnTo>
                  <a:lnTo>
                    <a:pt x="154089" y="64262"/>
                  </a:lnTo>
                  <a:lnTo>
                    <a:pt x="175920" y="62229"/>
                  </a:lnTo>
                  <a:lnTo>
                    <a:pt x="312216" y="62229"/>
                  </a:lnTo>
                  <a:lnTo>
                    <a:pt x="302056" y="50164"/>
                  </a:lnTo>
                  <a:lnTo>
                    <a:pt x="275132" y="28193"/>
                  </a:lnTo>
                  <a:lnTo>
                    <a:pt x="245287" y="12572"/>
                  </a:lnTo>
                  <a:lnTo>
                    <a:pt x="212521" y="3047"/>
                  </a:lnTo>
                  <a:lnTo>
                    <a:pt x="176834" y="0"/>
                  </a:lnTo>
                  <a:close/>
                </a:path>
              </a:pathLst>
            </a:custGeom>
            <a:solidFill>
              <a:srgbClr val="1D213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268501" y="2355087"/>
              <a:ext cx="178282" cy="223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488440" y="2300731"/>
              <a:ext cx="251460" cy="343535"/>
            </a:xfrm>
            <a:custGeom>
              <a:avLst/>
              <a:gdLst/>
              <a:ahLst/>
              <a:cxnLst/>
              <a:rect l="l" t="t" r="r" b="b"/>
              <a:pathLst>
                <a:path w="251460" h="343535">
                  <a:moveTo>
                    <a:pt x="61594" y="0"/>
                  </a:moveTo>
                  <a:lnTo>
                    <a:pt x="8509" y="0"/>
                  </a:lnTo>
                  <a:lnTo>
                    <a:pt x="5206" y="634"/>
                  </a:lnTo>
                  <a:lnTo>
                    <a:pt x="1015" y="3301"/>
                  </a:lnTo>
                  <a:lnTo>
                    <a:pt x="0" y="5333"/>
                  </a:lnTo>
                  <a:lnTo>
                    <a:pt x="126" y="10921"/>
                  </a:lnTo>
                  <a:lnTo>
                    <a:pt x="1143" y="14223"/>
                  </a:lnTo>
                  <a:lnTo>
                    <a:pt x="3682" y="18668"/>
                  </a:lnTo>
                  <a:lnTo>
                    <a:pt x="154940" y="312419"/>
                  </a:lnTo>
                  <a:lnTo>
                    <a:pt x="176148" y="343026"/>
                  </a:lnTo>
                  <a:lnTo>
                    <a:pt x="183260" y="343026"/>
                  </a:lnTo>
                  <a:lnTo>
                    <a:pt x="251333" y="221106"/>
                  </a:lnTo>
                  <a:lnTo>
                    <a:pt x="180974" y="221106"/>
                  </a:lnTo>
                  <a:lnTo>
                    <a:pt x="74929" y="12191"/>
                  </a:lnTo>
                  <a:lnTo>
                    <a:pt x="72009" y="7492"/>
                  </a:lnTo>
                  <a:lnTo>
                    <a:pt x="66547" y="1523"/>
                  </a:lnTo>
                  <a:lnTo>
                    <a:pt x="61594" y="0"/>
                  </a:lnTo>
                  <a:close/>
                </a:path>
              </a:pathLst>
            </a:custGeom>
            <a:solidFill>
              <a:srgbClr val="1D213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669415" y="2300731"/>
              <a:ext cx="178308" cy="2211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883664" y="2292857"/>
              <a:ext cx="332105" cy="349250"/>
            </a:xfrm>
            <a:custGeom>
              <a:avLst/>
              <a:gdLst/>
              <a:ahLst/>
              <a:cxnLst/>
              <a:rect l="l" t="t" r="r" b="b"/>
              <a:pathLst>
                <a:path w="332105" h="349250">
                  <a:moveTo>
                    <a:pt x="332105" y="173863"/>
                  </a:moveTo>
                  <a:lnTo>
                    <a:pt x="329438" y="140716"/>
                  </a:lnTo>
                  <a:lnTo>
                    <a:pt x="70485" y="140716"/>
                  </a:lnTo>
                  <a:lnTo>
                    <a:pt x="76327" y="121285"/>
                  </a:lnTo>
                  <a:lnTo>
                    <a:pt x="105791" y="77597"/>
                  </a:lnTo>
                  <a:lnTo>
                    <a:pt x="150241" y="57150"/>
                  </a:lnTo>
                  <a:lnTo>
                    <a:pt x="167767" y="55753"/>
                  </a:lnTo>
                  <a:lnTo>
                    <a:pt x="291973" y="55753"/>
                  </a:lnTo>
                  <a:lnTo>
                    <a:pt x="285877" y="47879"/>
                  </a:lnTo>
                  <a:lnTo>
                    <a:pt x="261239" y="26924"/>
                  </a:lnTo>
                  <a:lnTo>
                    <a:pt x="233426" y="11938"/>
                  </a:lnTo>
                  <a:lnTo>
                    <a:pt x="202565" y="2921"/>
                  </a:lnTo>
                  <a:lnTo>
                    <a:pt x="168402" y="0"/>
                  </a:lnTo>
                  <a:lnTo>
                    <a:pt x="102489" y="12446"/>
                  </a:lnTo>
                  <a:lnTo>
                    <a:pt x="48260" y="49657"/>
                  </a:lnTo>
                  <a:lnTo>
                    <a:pt x="12065" y="106172"/>
                  </a:lnTo>
                  <a:lnTo>
                    <a:pt x="0" y="175895"/>
                  </a:lnTo>
                  <a:lnTo>
                    <a:pt x="2921" y="211709"/>
                  </a:lnTo>
                  <a:lnTo>
                    <a:pt x="27178" y="273558"/>
                  </a:lnTo>
                  <a:lnTo>
                    <a:pt x="74422" y="321310"/>
                  </a:lnTo>
                  <a:lnTo>
                    <a:pt x="136779" y="345821"/>
                  </a:lnTo>
                  <a:lnTo>
                    <a:pt x="173101" y="348869"/>
                  </a:lnTo>
                  <a:lnTo>
                    <a:pt x="199390" y="347599"/>
                  </a:lnTo>
                  <a:lnTo>
                    <a:pt x="247396" y="337439"/>
                  </a:lnTo>
                  <a:lnTo>
                    <a:pt x="287401" y="319151"/>
                  </a:lnTo>
                  <a:lnTo>
                    <a:pt x="312674" y="298323"/>
                  </a:lnTo>
                  <a:lnTo>
                    <a:pt x="312674" y="293497"/>
                  </a:lnTo>
                  <a:lnTo>
                    <a:pt x="291846" y="257302"/>
                  </a:lnTo>
                  <a:lnTo>
                    <a:pt x="265557" y="265176"/>
                  </a:lnTo>
                  <a:lnTo>
                    <a:pt x="258191" y="269621"/>
                  </a:lnTo>
                  <a:lnTo>
                    <a:pt x="215646" y="285623"/>
                  </a:lnTo>
                  <a:lnTo>
                    <a:pt x="178181" y="290068"/>
                  </a:lnTo>
                  <a:lnTo>
                    <a:pt x="156210" y="288417"/>
                  </a:lnTo>
                  <a:lnTo>
                    <a:pt x="118364" y="274701"/>
                  </a:lnTo>
                  <a:lnTo>
                    <a:pt x="89027" y="248031"/>
                  </a:lnTo>
                  <a:lnTo>
                    <a:pt x="72136" y="212344"/>
                  </a:lnTo>
                  <a:lnTo>
                    <a:pt x="68453" y="191516"/>
                  </a:lnTo>
                  <a:lnTo>
                    <a:pt x="324739" y="191516"/>
                  </a:lnTo>
                  <a:lnTo>
                    <a:pt x="327660" y="190627"/>
                  </a:lnTo>
                  <a:lnTo>
                    <a:pt x="331216" y="187071"/>
                  </a:lnTo>
                  <a:lnTo>
                    <a:pt x="332105" y="181991"/>
                  </a:lnTo>
                  <a:lnTo>
                    <a:pt x="332105" y="173863"/>
                  </a:lnTo>
                  <a:close/>
                </a:path>
              </a:pathLst>
            </a:custGeom>
            <a:solidFill>
              <a:srgbClr val="1D213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2051430" y="2348610"/>
              <a:ext cx="161670" cy="849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4" name="object 24"/>
          <p:cNvSpPr/>
          <p:nvPr/>
        </p:nvSpPr>
        <p:spPr>
          <a:xfrm>
            <a:off x="2297048" y="2124075"/>
            <a:ext cx="66675" cy="510540"/>
          </a:xfrm>
          <a:custGeom>
            <a:avLst/>
            <a:gdLst/>
            <a:ahLst/>
            <a:cxnLst/>
            <a:rect l="l" t="t" r="r" b="b"/>
            <a:pathLst>
              <a:path w="66675" h="510539">
                <a:moveTo>
                  <a:pt x="56895" y="0"/>
                </a:moveTo>
                <a:lnTo>
                  <a:pt x="9270" y="0"/>
                </a:lnTo>
                <a:lnTo>
                  <a:pt x="5333" y="1142"/>
                </a:lnTo>
                <a:lnTo>
                  <a:pt x="1015" y="5334"/>
                </a:lnTo>
                <a:lnTo>
                  <a:pt x="0" y="9144"/>
                </a:lnTo>
                <a:lnTo>
                  <a:pt x="0" y="500761"/>
                </a:lnTo>
                <a:lnTo>
                  <a:pt x="1015" y="504825"/>
                </a:lnTo>
                <a:lnTo>
                  <a:pt x="5333" y="509015"/>
                </a:lnTo>
                <a:lnTo>
                  <a:pt x="9270" y="510032"/>
                </a:lnTo>
                <a:lnTo>
                  <a:pt x="56895" y="510032"/>
                </a:lnTo>
                <a:lnTo>
                  <a:pt x="60832" y="509015"/>
                </a:lnTo>
                <a:lnTo>
                  <a:pt x="65150" y="504825"/>
                </a:lnTo>
                <a:lnTo>
                  <a:pt x="66167" y="500761"/>
                </a:lnTo>
                <a:lnTo>
                  <a:pt x="66167" y="9144"/>
                </a:lnTo>
                <a:lnTo>
                  <a:pt x="65150" y="5334"/>
                </a:lnTo>
                <a:lnTo>
                  <a:pt x="60832" y="1142"/>
                </a:lnTo>
                <a:lnTo>
                  <a:pt x="56895" y="0"/>
                </a:lnTo>
                <a:close/>
              </a:path>
            </a:pathLst>
          </a:custGeom>
          <a:solidFill>
            <a:srgbClr val="1D2134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5" name="object 25"/>
          <p:cNvGrpSpPr/>
          <p:nvPr/>
        </p:nvGrpSpPr>
        <p:grpSpPr>
          <a:xfrm>
            <a:off x="2423795" y="2211070"/>
            <a:ext cx="594995" cy="579755"/>
            <a:chOff x="2423795" y="2211070"/>
            <a:chExt cx="594995" cy="579755"/>
          </a:xfrm>
        </p:grpSpPr>
        <p:sp>
          <p:nvSpPr>
            <p:cNvPr id="26" name="object 26"/>
            <p:cNvSpPr/>
            <p:nvPr/>
          </p:nvSpPr>
          <p:spPr>
            <a:xfrm>
              <a:off x="2423795" y="2211069"/>
              <a:ext cx="490855" cy="579755"/>
            </a:xfrm>
            <a:custGeom>
              <a:avLst/>
              <a:gdLst/>
              <a:ahLst/>
              <a:cxnLst/>
              <a:rect l="l" t="t" r="r" b="b"/>
              <a:pathLst>
                <a:path w="490855" h="579755">
                  <a:moveTo>
                    <a:pt x="217170" y="99314"/>
                  </a:moveTo>
                  <a:lnTo>
                    <a:pt x="216027" y="95504"/>
                  </a:lnTo>
                  <a:lnTo>
                    <a:pt x="211836" y="90805"/>
                  </a:lnTo>
                  <a:lnTo>
                    <a:pt x="207899" y="89662"/>
                  </a:lnTo>
                  <a:lnTo>
                    <a:pt x="141097" y="89662"/>
                  </a:lnTo>
                  <a:lnTo>
                    <a:pt x="141097" y="9271"/>
                  </a:lnTo>
                  <a:lnTo>
                    <a:pt x="139954" y="5334"/>
                  </a:lnTo>
                  <a:lnTo>
                    <a:pt x="135255" y="1016"/>
                  </a:lnTo>
                  <a:lnTo>
                    <a:pt x="131572" y="0"/>
                  </a:lnTo>
                  <a:lnTo>
                    <a:pt x="84582" y="0"/>
                  </a:lnTo>
                  <a:lnTo>
                    <a:pt x="80518" y="1016"/>
                  </a:lnTo>
                  <a:lnTo>
                    <a:pt x="76327" y="5334"/>
                  </a:lnTo>
                  <a:lnTo>
                    <a:pt x="75311" y="9271"/>
                  </a:lnTo>
                  <a:lnTo>
                    <a:pt x="75311" y="89662"/>
                  </a:lnTo>
                  <a:lnTo>
                    <a:pt x="9271" y="89662"/>
                  </a:lnTo>
                  <a:lnTo>
                    <a:pt x="5334" y="90805"/>
                  </a:lnTo>
                  <a:lnTo>
                    <a:pt x="1143" y="95504"/>
                  </a:lnTo>
                  <a:lnTo>
                    <a:pt x="0" y="99314"/>
                  </a:lnTo>
                  <a:lnTo>
                    <a:pt x="0" y="140843"/>
                  </a:lnTo>
                  <a:lnTo>
                    <a:pt x="1143" y="144526"/>
                  </a:lnTo>
                  <a:lnTo>
                    <a:pt x="5334" y="149225"/>
                  </a:lnTo>
                  <a:lnTo>
                    <a:pt x="9271" y="150495"/>
                  </a:lnTo>
                  <a:lnTo>
                    <a:pt x="75311" y="150495"/>
                  </a:lnTo>
                  <a:lnTo>
                    <a:pt x="75311" y="413766"/>
                  </a:lnTo>
                  <a:lnTo>
                    <a:pt x="76327" y="417830"/>
                  </a:lnTo>
                  <a:lnTo>
                    <a:pt x="80518" y="422021"/>
                  </a:lnTo>
                  <a:lnTo>
                    <a:pt x="84582" y="423037"/>
                  </a:lnTo>
                  <a:lnTo>
                    <a:pt x="131572" y="423037"/>
                  </a:lnTo>
                  <a:lnTo>
                    <a:pt x="135255" y="422021"/>
                  </a:lnTo>
                  <a:lnTo>
                    <a:pt x="139954" y="417830"/>
                  </a:lnTo>
                  <a:lnTo>
                    <a:pt x="141097" y="413766"/>
                  </a:lnTo>
                  <a:lnTo>
                    <a:pt x="141097" y="150495"/>
                  </a:lnTo>
                  <a:lnTo>
                    <a:pt x="207899" y="150495"/>
                  </a:lnTo>
                  <a:lnTo>
                    <a:pt x="211836" y="149225"/>
                  </a:lnTo>
                  <a:lnTo>
                    <a:pt x="216027" y="144526"/>
                  </a:lnTo>
                  <a:lnTo>
                    <a:pt x="217170" y="140843"/>
                  </a:lnTo>
                  <a:lnTo>
                    <a:pt x="217170" y="99314"/>
                  </a:lnTo>
                  <a:close/>
                </a:path>
                <a:path w="490855" h="579755">
                  <a:moveTo>
                    <a:pt x="490347" y="329692"/>
                  </a:moveTo>
                  <a:lnTo>
                    <a:pt x="419227" y="329692"/>
                  </a:lnTo>
                  <a:lnTo>
                    <a:pt x="311785" y="107569"/>
                  </a:lnTo>
                  <a:lnTo>
                    <a:pt x="307975" y="99314"/>
                  </a:lnTo>
                  <a:lnTo>
                    <a:pt x="304546" y="94361"/>
                  </a:lnTo>
                  <a:lnTo>
                    <a:pt x="298323" y="90551"/>
                  </a:lnTo>
                  <a:lnTo>
                    <a:pt x="293497" y="89662"/>
                  </a:lnTo>
                  <a:lnTo>
                    <a:pt x="239522" y="89662"/>
                  </a:lnTo>
                  <a:lnTo>
                    <a:pt x="235204" y="92583"/>
                  </a:lnTo>
                  <a:lnTo>
                    <a:pt x="235204" y="101092"/>
                  </a:lnTo>
                  <a:lnTo>
                    <a:pt x="236093" y="104267"/>
                  </a:lnTo>
                  <a:lnTo>
                    <a:pt x="237871" y="108331"/>
                  </a:lnTo>
                  <a:lnTo>
                    <a:pt x="382397" y="406146"/>
                  </a:lnTo>
                  <a:lnTo>
                    <a:pt x="306705" y="567309"/>
                  </a:lnTo>
                  <a:lnTo>
                    <a:pt x="305816" y="570230"/>
                  </a:lnTo>
                  <a:lnTo>
                    <a:pt x="305816" y="574802"/>
                  </a:lnTo>
                  <a:lnTo>
                    <a:pt x="306578" y="576580"/>
                  </a:lnTo>
                  <a:lnTo>
                    <a:pt x="309626" y="578866"/>
                  </a:lnTo>
                  <a:lnTo>
                    <a:pt x="312039" y="579374"/>
                  </a:lnTo>
                  <a:lnTo>
                    <a:pt x="369697" y="579374"/>
                  </a:lnTo>
                  <a:lnTo>
                    <a:pt x="490347" y="329692"/>
                  </a:lnTo>
                  <a:close/>
                </a:path>
              </a:pathLst>
            </a:custGeom>
            <a:solidFill>
              <a:srgbClr val="1D213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843022" y="2300732"/>
              <a:ext cx="175513" cy="240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244088" y="2292857"/>
            <a:ext cx="353060" cy="349250"/>
            <a:chOff x="3244088" y="2292857"/>
            <a:chExt cx="353060" cy="349250"/>
          </a:xfrm>
        </p:grpSpPr>
        <p:sp>
          <p:nvSpPr>
            <p:cNvPr id="29" name="object 29"/>
            <p:cNvSpPr/>
            <p:nvPr/>
          </p:nvSpPr>
          <p:spPr>
            <a:xfrm>
              <a:off x="3244088" y="2292857"/>
              <a:ext cx="312420" cy="349250"/>
            </a:xfrm>
            <a:custGeom>
              <a:avLst/>
              <a:gdLst/>
              <a:ahLst/>
              <a:cxnLst/>
              <a:rect l="l" t="t" r="r" b="b"/>
              <a:pathLst>
                <a:path w="312420" h="349250">
                  <a:moveTo>
                    <a:pt x="176911" y="0"/>
                  </a:moveTo>
                  <a:lnTo>
                    <a:pt x="108585" y="12572"/>
                  </a:lnTo>
                  <a:lnTo>
                    <a:pt x="51562" y="50164"/>
                  </a:lnTo>
                  <a:lnTo>
                    <a:pt x="12826" y="106425"/>
                  </a:lnTo>
                  <a:lnTo>
                    <a:pt x="0" y="174625"/>
                  </a:lnTo>
                  <a:lnTo>
                    <a:pt x="3175" y="209676"/>
                  </a:lnTo>
                  <a:lnTo>
                    <a:pt x="28194" y="271525"/>
                  </a:lnTo>
                  <a:lnTo>
                    <a:pt x="76708" y="320420"/>
                  </a:lnTo>
                  <a:lnTo>
                    <a:pt x="138557" y="345693"/>
                  </a:lnTo>
                  <a:lnTo>
                    <a:pt x="173989" y="348868"/>
                  </a:lnTo>
                  <a:lnTo>
                    <a:pt x="210058" y="345693"/>
                  </a:lnTo>
                  <a:lnTo>
                    <a:pt x="243332" y="336168"/>
                  </a:lnTo>
                  <a:lnTo>
                    <a:pt x="273558" y="320420"/>
                  </a:lnTo>
                  <a:lnTo>
                    <a:pt x="300989" y="298322"/>
                  </a:lnTo>
                  <a:lnTo>
                    <a:pt x="311403" y="286130"/>
                  </a:lnTo>
                  <a:lnTo>
                    <a:pt x="174625" y="286130"/>
                  </a:lnTo>
                  <a:lnTo>
                    <a:pt x="153162" y="284225"/>
                  </a:lnTo>
                  <a:lnTo>
                    <a:pt x="115570" y="268096"/>
                  </a:lnTo>
                  <a:lnTo>
                    <a:pt x="85851" y="237362"/>
                  </a:lnTo>
                  <a:lnTo>
                    <a:pt x="70485" y="197484"/>
                  </a:lnTo>
                  <a:lnTo>
                    <a:pt x="68579" y="174625"/>
                  </a:lnTo>
                  <a:lnTo>
                    <a:pt x="70485" y="151511"/>
                  </a:lnTo>
                  <a:lnTo>
                    <a:pt x="85978" y="111378"/>
                  </a:lnTo>
                  <a:lnTo>
                    <a:pt x="115824" y="80390"/>
                  </a:lnTo>
                  <a:lnTo>
                    <a:pt x="154050" y="64262"/>
                  </a:lnTo>
                  <a:lnTo>
                    <a:pt x="175895" y="62229"/>
                  </a:lnTo>
                  <a:lnTo>
                    <a:pt x="312165" y="62229"/>
                  </a:lnTo>
                  <a:lnTo>
                    <a:pt x="302006" y="50164"/>
                  </a:lnTo>
                  <a:lnTo>
                    <a:pt x="275082" y="28193"/>
                  </a:lnTo>
                  <a:lnTo>
                    <a:pt x="245363" y="12572"/>
                  </a:lnTo>
                  <a:lnTo>
                    <a:pt x="212598" y="3047"/>
                  </a:lnTo>
                  <a:lnTo>
                    <a:pt x="176911" y="0"/>
                  </a:lnTo>
                  <a:close/>
                </a:path>
              </a:pathLst>
            </a:custGeom>
            <a:solidFill>
              <a:srgbClr val="1D213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3418713" y="2355087"/>
              <a:ext cx="178181" cy="2239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3645661" y="2124075"/>
            <a:ext cx="230504" cy="509905"/>
            <a:chOff x="3645661" y="2124075"/>
            <a:chExt cx="230504" cy="509905"/>
          </a:xfrm>
        </p:grpSpPr>
        <p:sp>
          <p:nvSpPr>
            <p:cNvPr id="32" name="object 32"/>
            <p:cNvSpPr/>
            <p:nvPr/>
          </p:nvSpPr>
          <p:spPr>
            <a:xfrm>
              <a:off x="3696462" y="2362199"/>
              <a:ext cx="66040" cy="271780"/>
            </a:xfrm>
            <a:custGeom>
              <a:avLst/>
              <a:gdLst/>
              <a:ahLst/>
              <a:cxnLst/>
              <a:rect l="l" t="t" r="r" b="b"/>
              <a:pathLst>
                <a:path w="66039" h="271780">
                  <a:moveTo>
                    <a:pt x="65532" y="0"/>
                  </a:moveTo>
                  <a:lnTo>
                    <a:pt x="0" y="0"/>
                  </a:lnTo>
                  <a:lnTo>
                    <a:pt x="0" y="267970"/>
                  </a:lnTo>
                  <a:lnTo>
                    <a:pt x="2247" y="267970"/>
                  </a:lnTo>
                  <a:lnTo>
                    <a:pt x="2247" y="271780"/>
                  </a:lnTo>
                  <a:lnTo>
                    <a:pt x="63055" y="271780"/>
                  </a:lnTo>
                  <a:lnTo>
                    <a:pt x="63055" y="267970"/>
                  </a:lnTo>
                  <a:lnTo>
                    <a:pt x="65532" y="267970"/>
                  </a:lnTo>
                  <a:lnTo>
                    <a:pt x="65532" y="0"/>
                  </a:lnTo>
                  <a:close/>
                </a:path>
              </a:pathLst>
            </a:custGeom>
            <a:solidFill>
              <a:srgbClr val="1D213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645661" y="2124075"/>
              <a:ext cx="230377" cy="2374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561975" y="2955035"/>
            <a:ext cx="217170" cy="427990"/>
            <a:chOff x="561975" y="2955035"/>
            <a:chExt cx="217170" cy="427990"/>
          </a:xfrm>
        </p:grpSpPr>
        <p:sp>
          <p:nvSpPr>
            <p:cNvPr id="35" name="object 35"/>
            <p:cNvSpPr/>
            <p:nvPr/>
          </p:nvSpPr>
          <p:spPr>
            <a:xfrm>
              <a:off x="637209" y="3107181"/>
              <a:ext cx="66040" cy="275590"/>
            </a:xfrm>
            <a:custGeom>
              <a:avLst/>
              <a:gdLst/>
              <a:ahLst/>
              <a:cxnLst/>
              <a:rect l="l" t="t" r="r" b="b"/>
              <a:pathLst>
                <a:path w="66040" h="275589">
                  <a:moveTo>
                    <a:pt x="65900" y="0"/>
                  </a:moveTo>
                  <a:lnTo>
                    <a:pt x="0" y="0"/>
                  </a:lnTo>
                  <a:lnTo>
                    <a:pt x="0" y="266191"/>
                  </a:lnTo>
                  <a:lnTo>
                    <a:pt x="1066" y="270255"/>
                  </a:lnTo>
                  <a:lnTo>
                    <a:pt x="5308" y="274446"/>
                  </a:lnTo>
                  <a:lnTo>
                    <a:pt x="9258" y="275463"/>
                  </a:lnTo>
                  <a:lnTo>
                    <a:pt x="56197" y="275463"/>
                  </a:lnTo>
                  <a:lnTo>
                    <a:pt x="60032" y="274446"/>
                  </a:lnTo>
                  <a:lnTo>
                    <a:pt x="64719" y="270255"/>
                  </a:lnTo>
                  <a:lnTo>
                    <a:pt x="65900" y="266191"/>
                  </a:lnTo>
                  <a:lnTo>
                    <a:pt x="65900" y="0"/>
                  </a:lnTo>
                  <a:close/>
                </a:path>
              </a:pathLst>
            </a:custGeom>
            <a:solidFill>
              <a:srgbClr val="1D213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561975" y="2955035"/>
              <a:ext cx="217043" cy="1521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7" name="object 37"/>
          <p:cNvSpPr/>
          <p:nvPr/>
        </p:nvSpPr>
        <p:spPr>
          <a:xfrm>
            <a:off x="844270" y="2867024"/>
            <a:ext cx="297815" cy="515620"/>
          </a:xfrm>
          <a:custGeom>
            <a:avLst/>
            <a:gdLst/>
            <a:ahLst/>
            <a:cxnLst/>
            <a:rect l="l" t="t" r="r" b="b"/>
            <a:pathLst>
              <a:path w="297815" h="515620">
                <a:moveTo>
                  <a:pt x="297307" y="329946"/>
                </a:moveTo>
                <a:lnTo>
                  <a:pt x="288861" y="262890"/>
                </a:lnTo>
                <a:lnTo>
                  <a:pt x="266255" y="217170"/>
                </a:lnTo>
                <a:lnTo>
                  <a:pt x="221805" y="182118"/>
                </a:lnTo>
                <a:lnTo>
                  <a:pt x="164211" y="171831"/>
                </a:lnTo>
                <a:lnTo>
                  <a:pt x="120281" y="178689"/>
                </a:lnTo>
                <a:lnTo>
                  <a:pt x="84912" y="198247"/>
                </a:lnTo>
                <a:lnTo>
                  <a:pt x="66217" y="217170"/>
                </a:lnTo>
                <a:lnTo>
                  <a:pt x="66217" y="8636"/>
                </a:lnTo>
                <a:lnTo>
                  <a:pt x="64998" y="5080"/>
                </a:lnTo>
                <a:lnTo>
                  <a:pt x="60083" y="1016"/>
                </a:lnTo>
                <a:lnTo>
                  <a:pt x="56070" y="0"/>
                </a:lnTo>
                <a:lnTo>
                  <a:pt x="9486" y="0"/>
                </a:lnTo>
                <a:lnTo>
                  <a:pt x="5854" y="1016"/>
                </a:lnTo>
                <a:lnTo>
                  <a:pt x="1168" y="5080"/>
                </a:lnTo>
                <a:lnTo>
                  <a:pt x="0" y="8636"/>
                </a:lnTo>
                <a:lnTo>
                  <a:pt x="0" y="507746"/>
                </a:lnTo>
                <a:lnTo>
                  <a:pt x="939" y="510921"/>
                </a:lnTo>
                <a:lnTo>
                  <a:pt x="4737" y="514731"/>
                </a:lnTo>
                <a:lnTo>
                  <a:pt x="7924" y="515620"/>
                </a:lnTo>
                <a:lnTo>
                  <a:pt x="58864" y="515620"/>
                </a:lnTo>
                <a:lnTo>
                  <a:pt x="61760" y="514731"/>
                </a:lnTo>
                <a:lnTo>
                  <a:pt x="65328" y="510921"/>
                </a:lnTo>
                <a:lnTo>
                  <a:pt x="66217" y="507746"/>
                </a:lnTo>
                <a:lnTo>
                  <a:pt x="66217" y="334645"/>
                </a:lnTo>
                <a:lnTo>
                  <a:pt x="67564" y="311531"/>
                </a:lnTo>
                <a:lnTo>
                  <a:pt x="78346" y="273939"/>
                </a:lnTo>
                <a:lnTo>
                  <a:pt x="113753" y="239522"/>
                </a:lnTo>
                <a:lnTo>
                  <a:pt x="148488" y="232918"/>
                </a:lnTo>
                <a:lnTo>
                  <a:pt x="167360" y="234696"/>
                </a:lnTo>
                <a:lnTo>
                  <a:pt x="183857" y="239649"/>
                </a:lnTo>
                <a:lnTo>
                  <a:pt x="218909" y="274447"/>
                </a:lnTo>
                <a:lnTo>
                  <a:pt x="229438" y="311912"/>
                </a:lnTo>
                <a:lnTo>
                  <a:pt x="230759" y="334645"/>
                </a:lnTo>
                <a:lnTo>
                  <a:pt x="230759" y="507746"/>
                </a:lnTo>
                <a:lnTo>
                  <a:pt x="231762" y="510921"/>
                </a:lnTo>
                <a:lnTo>
                  <a:pt x="235775" y="514731"/>
                </a:lnTo>
                <a:lnTo>
                  <a:pt x="238887" y="515620"/>
                </a:lnTo>
                <a:lnTo>
                  <a:pt x="289610" y="515620"/>
                </a:lnTo>
                <a:lnTo>
                  <a:pt x="292569" y="514731"/>
                </a:lnTo>
                <a:lnTo>
                  <a:pt x="296367" y="510921"/>
                </a:lnTo>
                <a:lnTo>
                  <a:pt x="297307" y="507746"/>
                </a:lnTo>
                <a:lnTo>
                  <a:pt x="297307" y="329946"/>
                </a:lnTo>
                <a:close/>
              </a:path>
            </a:pathLst>
          </a:custGeom>
          <a:solidFill>
            <a:srgbClr val="1D2134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8" name="object 38"/>
          <p:cNvGrpSpPr/>
          <p:nvPr/>
        </p:nvGrpSpPr>
        <p:grpSpPr>
          <a:xfrm>
            <a:off x="1220406" y="3037585"/>
            <a:ext cx="332740" cy="353060"/>
            <a:chOff x="1220406" y="3037585"/>
            <a:chExt cx="332740" cy="353060"/>
          </a:xfrm>
        </p:grpSpPr>
        <p:sp>
          <p:nvSpPr>
            <p:cNvPr id="39" name="object 39"/>
            <p:cNvSpPr/>
            <p:nvPr/>
          </p:nvSpPr>
          <p:spPr>
            <a:xfrm>
              <a:off x="1220406" y="3037585"/>
              <a:ext cx="332740" cy="353060"/>
            </a:xfrm>
            <a:custGeom>
              <a:avLst/>
              <a:gdLst/>
              <a:ahLst/>
              <a:cxnLst/>
              <a:rect l="l" t="t" r="r" b="b"/>
              <a:pathLst>
                <a:path w="332740" h="353060">
                  <a:moveTo>
                    <a:pt x="332168" y="175895"/>
                  </a:moveTo>
                  <a:lnTo>
                    <a:pt x="329501" y="142367"/>
                  </a:lnTo>
                  <a:lnTo>
                    <a:pt x="70548" y="142367"/>
                  </a:lnTo>
                  <a:lnTo>
                    <a:pt x="76390" y="122809"/>
                  </a:lnTo>
                  <a:lnTo>
                    <a:pt x="105854" y="78613"/>
                  </a:lnTo>
                  <a:lnTo>
                    <a:pt x="150304" y="57785"/>
                  </a:lnTo>
                  <a:lnTo>
                    <a:pt x="167830" y="56388"/>
                  </a:lnTo>
                  <a:lnTo>
                    <a:pt x="292036" y="56388"/>
                  </a:lnTo>
                  <a:lnTo>
                    <a:pt x="285940" y="48514"/>
                  </a:lnTo>
                  <a:lnTo>
                    <a:pt x="261302" y="27305"/>
                  </a:lnTo>
                  <a:lnTo>
                    <a:pt x="233489" y="12192"/>
                  </a:lnTo>
                  <a:lnTo>
                    <a:pt x="202628" y="3048"/>
                  </a:lnTo>
                  <a:lnTo>
                    <a:pt x="168465" y="0"/>
                  </a:lnTo>
                  <a:lnTo>
                    <a:pt x="102552" y="12573"/>
                  </a:lnTo>
                  <a:lnTo>
                    <a:pt x="48323" y="50292"/>
                  </a:lnTo>
                  <a:lnTo>
                    <a:pt x="12077" y="107442"/>
                  </a:lnTo>
                  <a:lnTo>
                    <a:pt x="0" y="177927"/>
                  </a:lnTo>
                  <a:lnTo>
                    <a:pt x="3022" y="214122"/>
                  </a:lnTo>
                  <a:lnTo>
                    <a:pt x="27266" y="276733"/>
                  </a:lnTo>
                  <a:lnTo>
                    <a:pt x="74485" y="324866"/>
                  </a:lnTo>
                  <a:lnTo>
                    <a:pt x="136842" y="349758"/>
                  </a:lnTo>
                  <a:lnTo>
                    <a:pt x="173164" y="352806"/>
                  </a:lnTo>
                  <a:lnTo>
                    <a:pt x="199453" y="351536"/>
                  </a:lnTo>
                  <a:lnTo>
                    <a:pt x="247459" y="341249"/>
                  </a:lnTo>
                  <a:lnTo>
                    <a:pt x="287464" y="322707"/>
                  </a:lnTo>
                  <a:lnTo>
                    <a:pt x="312737" y="301752"/>
                  </a:lnTo>
                  <a:lnTo>
                    <a:pt x="312737" y="296799"/>
                  </a:lnTo>
                  <a:lnTo>
                    <a:pt x="291909" y="260223"/>
                  </a:lnTo>
                  <a:lnTo>
                    <a:pt x="258254" y="272669"/>
                  </a:lnTo>
                  <a:lnTo>
                    <a:pt x="215709" y="288798"/>
                  </a:lnTo>
                  <a:lnTo>
                    <a:pt x="178244" y="293370"/>
                  </a:lnTo>
                  <a:lnTo>
                    <a:pt x="156273" y="291592"/>
                  </a:lnTo>
                  <a:lnTo>
                    <a:pt x="118427" y="277876"/>
                  </a:lnTo>
                  <a:lnTo>
                    <a:pt x="89090" y="250825"/>
                  </a:lnTo>
                  <a:lnTo>
                    <a:pt x="72199" y="214757"/>
                  </a:lnTo>
                  <a:lnTo>
                    <a:pt x="68516" y="193675"/>
                  </a:lnTo>
                  <a:lnTo>
                    <a:pt x="324802" y="193675"/>
                  </a:lnTo>
                  <a:lnTo>
                    <a:pt x="327723" y="192786"/>
                  </a:lnTo>
                  <a:lnTo>
                    <a:pt x="331279" y="189230"/>
                  </a:lnTo>
                  <a:lnTo>
                    <a:pt x="332168" y="184150"/>
                  </a:lnTo>
                  <a:lnTo>
                    <a:pt x="332168" y="175895"/>
                  </a:lnTo>
                  <a:close/>
                </a:path>
              </a:pathLst>
            </a:custGeom>
            <a:solidFill>
              <a:srgbClr val="1D213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8237" y="3093973"/>
              <a:ext cx="161671" cy="859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00075" y="3787266"/>
            <a:ext cx="306705" cy="489584"/>
            <a:chOff x="600075" y="3787266"/>
            <a:chExt cx="306705" cy="489584"/>
          </a:xfrm>
        </p:grpSpPr>
        <p:sp>
          <p:nvSpPr>
            <p:cNvPr id="42" name="object 42"/>
            <p:cNvSpPr/>
            <p:nvPr/>
          </p:nvSpPr>
          <p:spPr>
            <a:xfrm>
              <a:off x="600075" y="3787266"/>
              <a:ext cx="271780" cy="489584"/>
            </a:xfrm>
            <a:custGeom>
              <a:avLst/>
              <a:gdLst/>
              <a:ahLst/>
              <a:cxnLst/>
              <a:rect l="l" t="t" r="r" b="b"/>
              <a:pathLst>
                <a:path w="271780" h="489585">
                  <a:moveTo>
                    <a:pt x="111074" y="0"/>
                  </a:moveTo>
                  <a:lnTo>
                    <a:pt x="8585" y="0"/>
                  </a:lnTo>
                  <a:lnTo>
                    <a:pt x="4749" y="888"/>
                  </a:lnTo>
                  <a:lnTo>
                    <a:pt x="952" y="4571"/>
                  </a:lnTo>
                  <a:lnTo>
                    <a:pt x="0" y="8508"/>
                  </a:lnTo>
                  <a:lnTo>
                    <a:pt x="0" y="479932"/>
                  </a:lnTo>
                  <a:lnTo>
                    <a:pt x="1015" y="483742"/>
                  </a:lnTo>
                  <a:lnTo>
                    <a:pt x="5029" y="488060"/>
                  </a:lnTo>
                  <a:lnTo>
                    <a:pt x="8813" y="489076"/>
                  </a:lnTo>
                  <a:lnTo>
                    <a:pt x="56997" y="489076"/>
                  </a:lnTo>
                  <a:lnTo>
                    <a:pt x="60959" y="488060"/>
                  </a:lnTo>
                  <a:lnTo>
                    <a:pt x="65189" y="483742"/>
                  </a:lnTo>
                  <a:lnTo>
                    <a:pt x="66243" y="479932"/>
                  </a:lnTo>
                  <a:lnTo>
                    <a:pt x="66243" y="335406"/>
                  </a:lnTo>
                  <a:lnTo>
                    <a:pt x="68808" y="332866"/>
                  </a:lnTo>
                  <a:lnTo>
                    <a:pt x="109410" y="332866"/>
                  </a:lnTo>
                  <a:lnTo>
                    <a:pt x="152806" y="330072"/>
                  </a:lnTo>
                  <a:lnTo>
                    <a:pt x="191300" y="321690"/>
                  </a:lnTo>
                  <a:lnTo>
                    <a:pt x="224904" y="307593"/>
                  </a:lnTo>
                  <a:lnTo>
                    <a:pt x="253606" y="288035"/>
                  </a:lnTo>
                  <a:lnTo>
                    <a:pt x="267373" y="273303"/>
                  </a:lnTo>
                  <a:lnTo>
                    <a:pt x="68808" y="273303"/>
                  </a:lnTo>
                  <a:lnTo>
                    <a:pt x="66243" y="270509"/>
                  </a:lnTo>
                  <a:lnTo>
                    <a:pt x="66243" y="65531"/>
                  </a:lnTo>
                  <a:lnTo>
                    <a:pt x="66865" y="63372"/>
                  </a:lnTo>
                  <a:lnTo>
                    <a:pt x="69316" y="61213"/>
                  </a:lnTo>
                  <a:lnTo>
                    <a:pt x="71272" y="60705"/>
                  </a:lnTo>
                  <a:lnTo>
                    <a:pt x="271322" y="60705"/>
                  </a:lnTo>
                  <a:lnTo>
                    <a:pt x="255104" y="43306"/>
                  </a:lnTo>
                  <a:lnTo>
                    <a:pt x="226974" y="24383"/>
                  </a:lnTo>
                  <a:lnTo>
                    <a:pt x="193598" y="10794"/>
                  </a:lnTo>
                  <a:lnTo>
                    <a:pt x="154965" y="2666"/>
                  </a:lnTo>
                  <a:lnTo>
                    <a:pt x="111074" y="0"/>
                  </a:lnTo>
                  <a:close/>
                </a:path>
              </a:pathLst>
            </a:custGeom>
            <a:solidFill>
              <a:srgbClr val="1D213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43"/>
            <p:cNvSpPr/>
            <p:nvPr/>
          </p:nvSpPr>
          <p:spPr>
            <a:xfrm>
              <a:off x="708812" y="3847972"/>
              <a:ext cx="197396" cy="21259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4" name="object 44"/>
          <p:cNvSpPr/>
          <p:nvPr/>
        </p:nvSpPr>
        <p:spPr>
          <a:xfrm>
            <a:off x="990257" y="3780535"/>
            <a:ext cx="187960" cy="339725"/>
          </a:xfrm>
          <a:custGeom>
            <a:avLst/>
            <a:gdLst/>
            <a:ahLst/>
            <a:cxnLst/>
            <a:rect l="l" t="t" r="r" b="b"/>
            <a:pathLst>
              <a:path w="187959" h="339725">
                <a:moveTo>
                  <a:pt x="187693" y="47498"/>
                </a:moveTo>
                <a:lnTo>
                  <a:pt x="186524" y="6223"/>
                </a:lnTo>
                <a:lnTo>
                  <a:pt x="176441" y="0"/>
                </a:lnTo>
                <a:lnTo>
                  <a:pt x="167957" y="0"/>
                </a:lnTo>
                <a:lnTo>
                  <a:pt x="150177" y="762"/>
                </a:lnTo>
                <a:lnTo>
                  <a:pt x="106235" y="12319"/>
                </a:lnTo>
                <a:lnTo>
                  <a:pt x="74523" y="36703"/>
                </a:lnTo>
                <a:lnTo>
                  <a:pt x="66243" y="47498"/>
                </a:lnTo>
                <a:lnTo>
                  <a:pt x="66243" y="17272"/>
                </a:lnTo>
                <a:lnTo>
                  <a:pt x="65239" y="13081"/>
                </a:lnTo>
                <a:lnTo>
                  <a:pt x="61239" y="8001"/>
                </a:lnTo>
                <a:lnTo>
                  <a:pt x="57213" y="6731"/>
                </a:lnTo>
                <a:lnTo>
                  <a:pt x="8369" y="6731"/>
                </a:lnTo>
                <a:lnTo>
                  <a:pt x="4470" y="8001"/>
                </a:lnTo>
                <a:lnTo>
                  <a:pt x="901" y="13081"/>
                </a:lnTo>
                <a:lnTo>
                  <a:pt x="0" y="17272"/>
                </a:lnTo>
                <a:lnTo>
                  <a:pt x="0" y="331851"/>
                </a:lnTo>
                <a:lnTo>
                  <a:pt x="952" y="334899"/>
                </a:lnTo>
                <a:lnTo>
                  <a:pt x="4749" y="338709"/>
                </a:lnTo>
                <a:lnTo>
                  <a:pt x="7924" y="339598"/>
                </a:lnTo>
                <a:lnTo>
                  <a:pt x="58889" y="339598"/>
                </a:lnTo>
                <a:lnTo>
                  <a:pt x="61798" y="338709"/>
                </a:lnTo>
                <a:lnTo>
                  <a:pt x="65354" y="334899"/>
                </a:lnTo>
                <a:lnTo>
                  <a:pt x="66243" y="331851"/>
                </a:lnTo>
                <a:lnTo>
                  <a:pt x="66243" y="166497"/>
                </a:lnTo>
                <a:lnTo>
                  <a:pt x="67576" y="143129"/>
                </a:lnTo>
                <a:lnTo>
                  <a:pt x="78193" y="105791"/>
                </a:lnTo>
                <a:lnTo>
                  <a:pt x="115138" y="73533"/>
                </a:lnTo>
                <a:lnTo>
                  <a:pt x="155575" y="67437"/>
                </a:lnTo>
                <a:lnTo>
                  <a:pt x="177558" y="67437"/>
                </a:lnTo>
                <a:lnTo>
                  <a:pt x="181838" y="66040"/>
                </a:lnTo>
                <a:lnTo>
                  <a:pt x="186524" y="60833"/>
                </a:lnTo>
                <a:lnTo>
                  <a:pt x="187693" y="56515"/>
                </a:lnTo>
                <a:lnTo>
                  <a:pt x="187693" y="47498"/>
                </a:lnTo>
                <a:close/>
              </a:path>
            </a:pathLst>
          </a:custGeom>
          <a:solidFill>
            <a:srgbClr val="1D2134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5" name="object 45"/>
          <p:cNvGrpSpPr/>
          <p:nvPr/>
        </p:nvGrpSpPr>
        <p:grpSpPr>
          <a:xfrm>
            <a:off x="1223797" y="3779265"/>
            <a:ext cx="509270" cy="497205"/>
            <a:chOff x="1223797" y="3779265"/>
            <a:chExt cx="509270" cy="497205"/>
          </a:xfrm>
        </p:grpSpPr>
        <p:sp>
          <p:nvSpPr>
            <p:cNvPr id="46" name="object 46"/>
            <p:cNvSpPr/>
            <p:nvPr/>
          </p:nvSpPr>
          <p:spPr>
            <a:xfrm>
              <a:off x="1223797" y="3779265"/>
              <a:ext cx="509270" cy="497205"/>
            </a:xfrm>
            <a:custGeom>
              <a:avLst/>
              <a:gdLst/>
              <a:ahLst/>
              <a:cxnLst/>
              <a:rect l="l" t="t" r="r" b="b"/>
              <a:pathLst>
                <a:path w="509269" h="497204">
                  <a:moveTo>
                    <a:pt x="312267" y="62357"/>
                  </a:moveTo>
                  <a:lnTo>
                    <a:pt x="275183" y="28321"/>
                  </a:lnTo>
                  <a:lnTo>
                    <a:pt x="212699" y="3175"/>
                  </a:lnTo>
                  <a:lnTo>
                    <a:pt x="176885" y="0"/>
                  </a:lnTo>
                  <a:lnTo>
                    <a:pt x="108686" y="12573"/>
                  </a:lnTo>
                  <a:lnTo>
                    <a:pt x="51536" y="50292"/>
                  </a:lnTo>
                  <a:lnTo>
                    <a:pt x="12877" y="106426"/>
                  </a:lnTo>
                  <a:lnTo>
                    <a:pt x="0" y="174498"/>
                  </a:lnTo>
                  <a:lnTo>
                    <a:pt x="3136" y="209550"/>
                  </a:lnTo>
                  <a:lnTo>
                    <a:pt x="28219" y="271272"/>
                  </a:lnTo>
                  <a:lnTo>
                    <a:pt x="76682" y="320167"/>
                  </a:lnTo>
                  <a:lnTo>
                    <a:pt x="138658" y="345440"/>
                  </a:lnTo>
                  <a:lnTo>
                    <a:pt x="173964" y="348488"/>
                  </a:lnTo>
                  <a:lnTo>
                    <a:pt x="210159" y="345440"/>
                  </a:lnTo>
                  <a:lnTo>
                    <a:pt x="273659" y="320167"/>
                  </a:lnTo>
                  <a:lnTo>
                    <a:pt x="311505" y="285877"/>
                  </a:lnTo>
                  <a:lnTo>
                    <a:pt x="174599" y="285877"/>
                  </a:lnTo>
                  <a:lnTo>
                    <a:pt x="153263" y="283972"/>
                  </a:lnTo>
                  <a:lnTo>
                    <a:pt x="115544" y="267970"/>
                  </a:lnTo>
                  <a:lnTo>
                    <a:pt x="85953" y="237109"/>
                  </a:lnTo>
                  <a:lnTo>
                    <a:pt x="70459" y="197358"/>
                  </a:lnTo>
                  <a:lnTo>
                    <a:pt x="68554" y="174498"/>
                  </a:lnTo>
                  <a:lnTo>
                    <a:pt x="70459" y="151384"/>
                  </a:lnTo>
                  <a:lnTo>
                    <a:pt x="85953" y="111379"/>
                  </a:lnTo>
                  <a:lnTo>
                    <a:pt x="115925" y="80391"/>
                  </a:lnTo>
                  <a:lnTo>
                    <a:pt x="154152" y="64262"/>
                  </a:lnTo>
                  <a:lnTo>
                    <a:pt x="175869" y="62357"/>
                  </a:lnTo>
                  <a:lnTo>
                    <a:pt x="312267" y="62357"/>
                  </a:lnTo>
                  <a:close/>
                </a:path>
                <a:path w="509269" h="497204">
                  <a:moveTo>
                    <a:pt x="508990" y="12446"/>
                  </a:moveTo>
                  <a:lnTo>
                    <a:pt x="504799" y="8001"/>
                  </a:lnTo>
                  <a:lnTo>
                    <a:pt x="447141" y="8001"/>
                  </a:lnTo>
                  <a:lnTo>
                    <a:pt x="442696" y="12446"/>
                  </a:lnTo>
                  <a:lnTo>
                    <a:pt x="442696" y="344932"/>
                  </a:lnTo>
                  <a:lnTo>
                    <a:pt x="441680" y="364363"/>
                  </a:lnTo>
                  <a:lnTo>
                    <a:pt x="426440" y="413131"/>
                  </a:lnTo>
                  <a:lnTo>
                    <a:pt x="393928" y="435229"/>
                  </a:lnTo>
                  <a:lnTo>
                    <a:pt x="379577" y="436753"/>
                  </a:lnTo>
                  <a:lnTo>
                    <a:pt x="374243" y="436753"/>
                  </a:lnTo>
                  <a:lnTo>
                    <a:pt x="368909" y="436499"/>
                  </a:lnTo>
                  <a:lnTo>
                    <a:pt x="355193" y="434721"/>
                  </a:lnTo>
                  <a:lnTo>
                    <a:pt x="348843" y="434721"/>
                  </a:lnTo>
                  <a:lnTo>
                    <a:pt x="346176" y="435610"/>
                  </a:lnTo>
                  <a:lnTo>
                    <a:pt x="342366" y="439166"/>
                  </a:lnTo>
                  <a:lnTo>
                    <a:pt x="341223" y="442595"/>
                  </a:lnTo>
                  <a:lnTo>
                    <a:pt x="336778" y="479044"/>
                  </a:lnTo>
                  <a:lnTo>
                    <a:pt x="336778" y="488950"/>
                  </a:lnTo>
                  <a:lnTo>
                    <a:pt x="375767" y="496951"/>
                  </a:lnTo>
                  <a:lnTo>
                    <a:pt x="385927" y="497078"/>
                  </a:lnTo>
                  <a:lnTo>
                    <a:pt x="414997" y="494665"/>
                  </a:lnTo>
                  <a:lnTo>
                    <a:pt x="461492" y="475107"/>
                  </a:lnTo>
                  <a:lnTo>
                    <a:pt x="491845" y="436753"/>
                  </a:lnTo>
                  <a:lnTo>
                    <a:pt x="507085" y="379857"/>
                  </a:lnTo>
                  <a:lnTo>
                    <a:pt x="508990" y="12446"/>
                  </a:lnTo>
                  <a:close/>
                </a:path>
              </a:pathLst>
            </a:custGeom>
            <a:solidFill>
              <a:srgbClr val="1D213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1398396" y="3841622"/>
              <a:ext cx="178308" cy="2235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8" name="object 48"/>
          <p:cNvSpPr/>
          <p:nvPr/>
        </p:nvSpPr>
        <p:spPr>
          <a:xfrm>
            <a:off x="1657604" y="3629025"/>
            <a:ext cx="84327" cy="8369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9" name="object 49"/>
          <p:cNvGrpSpPr/>
          <p:nvPr/>
        </p:nvGrpSpPr>
        <p:grpSpPr>
          <a:xfrm>
            <a:off x="1813814" y="3779265"/>
            <a:ext cx="332740" cy="348615"/>
            <a:chOff x="1813814" y="3779265"/>
            <a:chExt cx="332740" cy="348615"/>
          </a:xfrm>
        </p:grpSpPr>
        <p:sp>
          <p:nvSpPr>
            <p:cNvPr id="50" name="object 50"/>
            <p:cNvSpPr/>
            <p:nvPr/>
          </p:nvSpPr>
          <p:spPr>
            <a:xfrm>
              <a:off x="1813814" y="3779265"/>
              <a:ext cx="332740" cy="348615"/>
            </a:xfrm>
            <a:custGeom>
              <a:avLst/>
              <a:gdLst/>
              <a:ahLst/>
              <a:cxnLst/>
              <a:rect l="l" t="t" r="r" b="b"/>
              <a:pathLst>
                <a:path w="332739" h="348614">
                  <a:moveTo>
                    <a:pt x="332232" y="173736"/>
                  </a:moveTo>
                  <a:lnTo>
                    <a:pt x="329692" y="140716"/>
                  </a:lnTo>
                  <a:lnTo>
                    <a:pt x="70612" y="140716"/>
                  </a:lnTo>
                  <a:lnTo>
                    <a:pt x="76454" y="121285"/>
                  </a:lnTo>
                  <a:lnTo>
                    <a:pt x="105918" y="77597"/>
                  </a:lnTo>
                  <a:lnTo>
                    <a:pt x="150368" y="57150"/>
                  </a:lnTo>
                  <a:lnTo>
                    <a:pt x="167894" y="55753"/>
                  </a:lnTo>
                  <a:lnTo>
                    <a:pt x="292227" y="55753"/>
                  </a:lnTo>
                  <a:lnTo>
                    <a:pt x="286004" y="48006"/>
                  </a:lnTo>
                  <a:lnTo>
                    <a:pt x="261366" y="27051"/>
                  </a:lnTo>
                  <a:lnTo>
                    <a:pt x="233553" y="12065"/>
                  </a:lnTo>
                  <a:lnTo>
                    <a:pt x="202692" y="3048"/>
                  </a:lnTo>
                  <a:lnTo>
                    <a:pt x="168529" y="0"/>
                  </a:lnTo>
                  <a:lnTo>
                    <a:pt x="102616" y="12446"/>
                  </a:lnTo>
                  <a:lnTo>
                    <a:pt x="48387" y="49784"/>
                  </a:lnTo>
                  <a:lnTo>
                    <a:pt x="12192" y="106172"/>
                  </a:lnTo>
                  <a:lnTo>
                    <a:pt x="0" y="175768"/>
                  </a:lnTo>
                  <a:lnTo>
                    <a:pt x="3048" y="211455"/>
                  </a:lnTo>
                  <a:lnTo>
                    <a:pt x="27305" y="273431"/>
                  </a:lnTo>
                  <a:lnTo>
                    <a:pt x="74549" y="320929"/>
                  </a:lnTo>
                  <a:lnTo>
                    <a:pt x="136906" y="345440"/>
                  </a:lnTo>
                  <a:lnTo>
                    <a:pt x="173228" y="348488"/>
                  </a:lnTo>
                  <a:lnTo>
                    <a:pt x="199644" y="347218"/>
                  </a:lnTo>
                  <a:lnTo>
                    <a:pt x="247523" y="337185"/>
                  </a:lnTo>
                  <a:lnTo>
                    <a:pt x="287528" y="318897"/>
                  </a:lnTo>
                  <a:lnTo>
                    <a:pt x="312801" y="298069"/>
                  </a:lnTo>
                  <a:lnTo>
                    <a:pt x="312801" y="293243"/>
                  </a:lnTo>
                  <a:lnTo>
                    <a:pt x="291973" y="257175"/>
                  </a:lnTo>
                  <a:lnTo>
                    <a:pt x="265811" y="264922"/>
                  </a:lnTo>
                  <a:lnTo>
                    <a:pt x="258318" y="269367"/>
                  </a:lnTo>
                  <a:lnTo>
                    <a:pt x="215900" y="285369"/>
                  </a:lnTo>
                  <a:lnTo>
                    <a:pt x="178308" y="289814"/>
                  </a:lnTo>
                  <a:lnTo>
                    <a:pt x="156464" y="288163"/>
                  </a:lnTo>
                  <a:lnTo>
                    <a:pt x="118491" y="274447"/>
                  </a:lnTo>
                  <a:lnTo>
                    <a:pt x="89154" y="247777"/>
                  </a:lnTo>
                  <a:lnTo>
                    <a:pt x="72136" y="212217"/>
                  </a:lnTo>
                  <a:lnTo>
                    <a:pt x="68580" y="191389"/>
                  </a:lnTo>
                  <a:lnTo>
                    <a:pt x="324866" y="191389"/>
                  </a:lnTo>
                  <a:lnTo>
                    <a:pt x="327787" y="190500"/>
                  </a:lnTo>
                  <a:lnTo>
                    <a:pt x="331343" y="186944"/>
                  </a:lnTo>
                  <a:lnTo>
                    <a:pt x="332232" y="181864"/>
                  </a:lnTo>
                  <a:lnTo>
                    <a:pt x="332232" y="173736"/>
                  </a:lnTo>
                  <a:close/>
                </a:path>
              </a:pathLst>
            </a:custGeom>
            <a:solidFill>
              <a:srgbClr val="1D213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1" name="object 51"/>
            <p:cNvSpPr/>
            <p:nvPr/>
          </p:nvSpPr>
          <p:spPr>
            <a:xfrm>
              <a:off x="1981708" y="3835018"/>
              <a:ext cx="161798" cy="8496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2" name="object 52"/>
          <p:cNvSpPr/>
          <p:nvPr/>
        </p:nvSpPr>
        <p:spPr>
          <a:xfrm>
            <a:off x="2204085" y="3779265"/>
            <a:ext cx="299720" cy="348615"/>
          </a:xfrm>
          <a:custGeom>
            <a:avLst/>
            <a:gdLst/>
            <a:ahLst/>
            <a:cxnLst/>
            <a:rect l="l" t="t" r="r" b="b"/>
            <a:pathLst>
              <a:path w="299719" h="348614">
                <a:moveTo>
                  <a:pt x="299339" y="46482"/>
                </a:moveTo>
                <a:lnTo>
                  <a:pt x="259461" y="16002"/>
                </a:lnTo>
                <a:lnTo>
                  <a:pt x="223266" y="4318"/>
                </a:lnTo>
                <a:lnTo>
                  <a:pt x="187706" y="254"/>
                </a:lnTo>
                <a:lnTo>
                  <a:pt x="175260" y="0"/>
                </a:lnTo>
                <a:lnTo>
                  <a:pt x="107061" y="12573"/>
                </a:lnTo>
                <a:lnTo>
                  <a:pt x="50546" y="50165"/>
                </a:lnTo>
                <a:lnTo>
                  <a:pt x="12573" y="106680"/>
                </a:lnTo>
                <a:lnTo>
                  <a:pt x="0" y="176403"/>
                </a:lnTo>
                <a:lnTo>
                  <a:pt x="3048" y="212217"/>
                </a:lnTo>
                <a:lnTo>
                  <a:pt x="28194" y="274066"/>
                </a:lnTo>
                <a:lnTo>
                  <a:pt x="76835" y="321183"/>
                </a:lnTo>
                <a:lnTo>
                  <a:pt x="139065" y="345567"/>
                </a:lnTo>
                <a:lnTo>
                  <a:pt x="174625" y="348488"/>
                </a:lnTo>
                <a:lnTo>
                  <a:pt x="187198" y="348234"/>
                </a:lnTo>
                <a:lnTo>
                  <a:pt x="234442" y="341503"/>
                </a:lnTo>
                <a:lnTo>
                  <a:pt x="272415" y="325628"/>
                </a:lnTo>
                <a:lnTo>
                  <a:pt x="299339" y="301498"/>
                </a:lnTo>
                <a:lnTo>
                  <a:pt x="299339" y="298958"/>
                </a:lnTo>
                <a:lnTo>
                  <a:pt x="298704" y="296545"/>
                </a:lnTo>
                <a:lnTo>
                  <a:pt x="297434" y="294132"/>
                </a:lnTo>
                <a:lnTo>
                  <a:pt x="292354" y="285877"/>
                </a:lnTo>
                <a:lnTo>
                  <a:pt x="278257" y="262636"/>
                </a:lnTo>
                <a:lnTo>
                  <a:pt x="275336" y="258191"/>
                </a:lnTo>
                <a:lnTo>
                  <a:pt x="272415" y="256032"/>
                </a:lnTo>
                <a:lnTo>
                  <a:pt x="265176" y="256286"/>
                </a:lnTo>
                <a:lnTo>
                  <a:pt x="260350" y="258445"/>
                </a:lnTo>
                <a:lnTo>
                  <a:pt x="254635" y="262763"/>
                </a:lnTo>
                <a:lnTo>
                  <a:pt x="249555" y="266192"/>
                </a:lnTo>
                <a:lnTo>
                  <a:pt x="213741" y="281305"/>
                </a:lnTo>
                <a:lnTo>
                  <a:pt x="176911" y="285877"/>
                </a:lnTo>
                <a:lnTo>
                  <a:pt x="154432" y="283972"/>
                </a:lnTo>
                <a:lnTo>
                  <a:pt x="115697" y="268097"/>
                </a:lnTo>
                <a:lnTo>
                  <a:pt x="85852" y="237490"/>
                </a:lnTo>
                <a:lnTo>
                  <a:pt x="70358" y="198247"/>
                </a:lnTo>
                <a:lnTo>
                  <a:pt x="68453" y="175768"/>
                </a:lnTo>
                <a:lnTo>
                  <a:pt x="70358" y="152400"/>
                </a:lnTo>
                <a:lnTo>
                  <a:pt x="85598" y="111887"/>
                </a:lnTo>
                <a:lnTo>
                  <a:pt x="115189" y="80518"/>
                </a:lnTo>
                <a:lnTo>
                  <a:pt x="154178" y="64389"/>
                </a:lnTo>
                <a:lnTo>
                  <a:pt x="176911" y="62357"/>
                </a:lnTo>
                <a:lnTo>
                  <a:pt x="192278" y="63246"/>
                </a:lnTo>
                <a:lnTo>
                  <a:pt x="207137" y="65913"/>
                </a:lnTo>
                <a:lnTo>
                  <a:pt x="221488" y="70231"/>
                </a:lnTo>
                <a:lnTo>
                  <a:pt x="235458" y="76327"/>
                </a:lnTo>
                <a:lnTo>
                  <a:pt x="247777" y="82677"/>
                </a:lnTo>
                <a:lnTo>
                  <a:pt x="263779" y="90043"/>
                </a:lnTo>
                <a:lnTo>
                  <a:pt x="268605" y="91440"/>
                </a:lnTo>
                <a:lnTo>
                  <a:pt x="271526" y="91440"/>
                </a:lnTo>
                <a:lnTo>
                  <a:pt x="296672" y="55753"/>
                </a:lnTo>
                <a:lnTo>
                  <a:pt x="299339" y="49403"/>
                </a:lnTo>
                <a:lnTo>
                  <a:pt x="299339" y="46482"/>
                </a:lnTo>
                <a:close/>
              </a:path>
            </a:pathLst>
          </a:custGeom>
          <a:solidFill>
            <a:srgbClr val="1D2134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3" name="object 53"/>
          <p:cNvGrpSpPr/>
          <p:nvPr/>
        </p:nvGrpSpPr>
        <p:grpSpPr>
          <a:xfrm>
            <a:off x="2544445" y="3697732"/>
            <a:ext cx="217804" cy="422909"/>
            <a:chOff x="2544445" y="3697732"/>
            <a:chExt cx="217804" cy="422909"/>
          </a:xfrm>
        </p:grpSpPr>
        <p:sp>
          <p:nvSpPr>
            <p:cNvPr id="54" name="object 54"/>
            <p:cNvSpPr/>
            <p:nvPr/>
          </p:nvSpPr>
          <p:spPr>
            <a:xfrm>
              <a:off x="2619883" y="3847973"/>
              <a:ext cx="66040" cy="272415"/>
            </a:xfrm>
            <a:custGeom>
              <a:avLst/>
              <a:gdLst/>
              <a:ahLst/>
              <a:cxnLst/>
              <a:rect l="l" t="t" r="r" b="b"/>
              <a:pathLst>
                <a:path w="66039" h="272414">
                  <a:moveTo>
                    <a:pt x="65786" y="0"/>
                  </a:moveTo>
                  <a:lnTo>
                    <a:pt x="0" y="0"/>
                  </a:lnTo>
                  <a:lnTo>
                    <a:pt x="0" y="263016"/>
                  </a:lnTo>
                  <a:lnTo>
                    <a:pt x="1016" y="266953"/>
                  </a:lnTo>
                  <a:lnTo>
                    <a:pt x="5206" y="271144"/>
                  </a:lnTo>
                  <a:lnTo>
                    <a:pt x="9271" y="272160"/>
                  </a:lnTo>
                  <a:lnTo>
                    <a:pt x="56134" y="272160"/>
                  </a:lnTo>
                  <a:lnTo>
                    <a:pt x="59943" y="271144"/>
                  </a:lnTo>
                  <a:lnTo>
                    <a:pt x="64643" y="266953"/>
                  </a:lnTo>
                  <a:lnTo>
                    <a:pt x="65786" y="263016"/>
                  </a:lnTo>
                  <a:lnTo>
                    <a:pt x="65786" y="0"/>
                  </a:lnTo>
                  <a:close/>
                </a:path>
              </a:pathLst>
            </a:custGeom>
            <a:solidFill>
              <a:srgbClr val="1D213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2544445" y="3697732"/>
              <a:ext cx="217297" cy="1502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4189476" y="190500"/>
            <a:ext cx="7823200" cy="6067425"/>
            <a:chOff x="4189476" y="190500"/>
            <a:chExt cx="7823200" cy="6067425"/>
          </a:xfrm>
        </p:grpSpPr>
        <p:sp>
          <p:nvSpPr>
            <p:cNvPr id="57" name="object 57"/>
            <p:cNvSpPr/>
            <p:nvPr/>
          </p:nvSpPr>
          <p:spPr>
            <a:xfrm>
              <a:off x="4210050" y="190500"/>
              <a:ext cx="7762875" cy="6067425"/>
            </a:xfrm>
            <a:custGeom>
              <a:avLst/>
              <a:gdLst/>
              <a:ahLst/>
              <a:cxnLst/>
              <a:rect l="l" t="t" r="r" b="b"/>
              <a:pathLst>
                <a:path w="7762875" h="6067425">
                  <a:moveTo>
                    <a:pt x="7762875" y="0"/>
                  </a:moveTo>
                  <a:lnTo>
                    <a:pt x="0" y="0"/>
                  </a:lnTo>
                  <a:lnTo>
                    <a:pt x="0" y="6067425"/>
                  </a:lnTo>
                  <a:lnTo>
                    <a:pt x="7762875" y="6067425"/>
                  </a:lnTo>
                  <a:lnTo>
                    <a:pt x="7762875" y="0"/>
                  </a:lnTo>
                  <a:close/>
                </a:path>
              </a:pathLst>
            </a:custGeom>
            <a:solidFill>
              <a:srgbClr val="E1E8E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4191000" y="590550"/>
              <a:ext cx="7810500" cy="828675"/>
            </a:xfrm>
            <a:custGeom>
              <a:avLst/>
              <a:gdLst/>
              <a:ahLst/>
              <a:cxnLst/>
              <a:rect l="l" t="t" r="r" b="b"/>
              <a:pathLst>
                <a:path w="7810500" h="828675">
                  <a:moveTo>
                    <a:pt x="7672324" y="0"/>
                  </a:moveTo>
                  <a:lnTo>
                    <a:pt x="138049" y="0"/>
                  </a:lnTo>
                  <a:lnTo>
                    <a:pt x="94361" y="6985"/>
                  </a:lnTo>
                  <a:lnTo>
                    <a:pt x="56514" y="26670"/>
                  </a:lnTo>
                  <a:lnTo>
                    <a:pt x="26670" y="56514"/>
                  </a:lnTo>
                  <a:lnTo>
                    <a:pt x="6985" y="94361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6985" y="734187"/>
                  </a:lnTo>
                  <a:lnTo>
                    <a:pt x="26670" y="772160"/>
                  </a:lnTo>
                  <a:lnTo>
                    <a:pt x="56514" y="802004"/>
                  </a:lnTo>
                  <a:lnTo>
                    <a:pt x="94361" y="821689"/>
                  </a:lnTo>
                  <a:lnTo>
                    <a:pt x="138049" y="828675"/>
                  </a:lnTo>
                  <a:lnTo>
                    <a:pt x="7672324" y="828675"/>
                  </a:lnTo>
                  <a:lnTo>
                    <a:pt x="7716011" y="821689"/>
                  </a:lnTo>
                  <a:lnTo>
                    <a:pt x="7753984" y="802004"/>
                  </a:lnTo>
                  <a:lnTo>
                    <a:pt x="7783830" y="772160"/>
                  </a:lnTo>
                  <a:lnTo>
                    <a:pt x="7803515" y="734187"/>
                  </a:lnTo>
                  <a:lnTo>
                    <a:pt x="7810500" y="690499"/>
                  </a:lnTo>
                  <a:lnTo>
                    <a:pt x="7810500" y="138049"/>
                  </a:lnTo>
                  <a:lnTo>
                    <a:pt x="7803515" y="94361"/>
                  </a:lnTo>
                  <a:lnTo>
                    <a:pt x="7783830" y="56514"/>
                  </a:lnTo>
                  <a:lnTo>
                    <a:pt x="7753984" y="26670"/>
                  </a:lnTo>
                  <a:lnTo>
                    <a:pt x="7716011" y="6985"/>
                  </a:lnTo>
                  <a:lnTo>
                    <a:pt x="7672324" y="0"/>
                  </a:lnTo>
                  <a:close/>
                </a:path>
              </a:pathLst>
            </a:custGeom>
            <a:solidFill>
              <a:srgbClr val="3AADC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9" name="object 59"/>
            <p:cNvSpPr/>
            <p:nvPr/>
          </p:nvSpPr>
          <p:spPr>
            <a:xfrm>
              <a:off x="4195826" y="595375"/>
              <a:ext cx="7810500" cy="828675"/>
            </a:xfrm>
            <a:custGeom>
              <a:avLst/>
              <a:gdLst/>
              <a:ahLst/>
              <a:cxnLst/>
              <a:rect l="l" t="t" r="r" b="b"/>
              <a:pathLst>
                <a:path w="7810500" h="828675">
                  <a:moveTo>
                    <a:pt x="0" y="138049"/>
                  </a:moveTo>
                  <a:lnTo>
                    <a:pt x="6985" y="94361"/>
                  </a:lnTo>
                  <a:lnTo>
                    <a:pt x="26543" y="56387"/>
                  </a:lnTo>
                  <a:lnTo>
                    <a:pt x="56387" y="26543"/>
                  </a:lnTo>
                  <a:lnTo>
                    <a:pt x="94361" y="6985"/>
                  </a:lnTo>
                  <a:lnTo>
                    <a:pt x="138049" y="0"/>
                  </a:lnTo>
                  <a:lnTo>
                    <a:pt x="7672324" y="0"/>
                  </a:lnTo>
                  <a:lnTo>
                    <a:pt x="7715884" y="6985"/>
                  </a:lnTo>
                  <a:lnTo>
                    <a:pt x="7753858" y="26543"/>
                  </a:lnTo>
                  <a:lnTo>
                    <a:pt x="7783830" y="56387"/>
                  </a:lnTo>
                  <a:lnTo>
                    <a:pt x="7803388" y="94361"/>
                  </a:lnTo>
                  <a:lnTo>
                    <a:pt x="7810500" y="138049"/>
                  </a:lnTo>
                  <a:lnTo>
                    <a:pt x="7810500" y="690499"/>
                  </a:lnTo>
                  <a:lnTo>
                    <a:pt x="7803388" y="734060"/>
                  </a:lnTo>
                  <a:lnTo>
                    <a:pt x="7783830" y="772033"/>
                  </a:lnTo>
                  <a:lnTo>
                    <a:pt x="7753858" y="802004"/>
                  </a:lnTo>
                  <a:lnTo>
                    <a:pt x="7715884" y="821563"/>
                  </a:lnTo>
                  <a:lnTo>
                    <a:pt x="7672324" y="828675"/>
                  </a:lnTo>
                  <a:lnTo>
                    <a:pt x="138049" y="828675"/>
                  </a:lnTo>
                  <a:lnTo>
                    <a:pt x="94361" y="821563"/>
                  </a:lnTo>
                  <a:lnTo>
                    <a:pt x="56387" y="802004"/>
                  </a:lnTo>
                  <a:lnTo>
                    <a:pt x="26543" y="772033"/>
                  </a:lnTo>
                  <a:lnTo>
                    <a:pt x="6985" y="734060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295394" y="635698"/>
            <a:ext cx="7228840" cy="65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60"/>
              </a:lnSpc>
              <a:spcBef>
                <a:spcPts val="100"/>
              </a:spcBef>
            </a:pPr>
            <a:r>
              <a:rPr sz="2100" spc="55" dirty="0">
                <a:solidFill>
                  <a:srgbClr val="FFFFFF"/>
                </a:solidFill>
                <a:latin typeface="Arial"/>
                <a:cs typeface="Arial"/>
              </a:rPr>
              <a:t>Computerize </a:t>
            </a:r>
            <a:r>
              <a:rPr sz="2100" spc="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00" spc="50" dirty="0">
                <a:solidFill>
                  <a:srgbClr val="FFFFFF"/>
                </a:solidFill>
                <a:latin typeface="Arial"/>
                <a:cs typeface="Arial"/>
              </a:rPr>
              <a:t>information about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registration,</a:t>
            </a:r>
            <a:r>
              <a:rPr sz="21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reservation,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ts val="2460"/>
              </a:lnSpc>
            </a:pP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places, </a:t>
            </a:r>
            <a:r>
              <a:rPr sz="2100" spc="50" dirty="0">
                <a:solidFill>
                  <a:srgbClr val="FFFFFF"/>
                </a:solidFill>
                <a:latin typeface="Arial"/>
                <a:cs typeface="Arial"/>
              </a:rPr>
              <a:t>temples,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Wiches</a:t>
            </a:r>
            <a:r>
              <a:rPr sz="2100" spc="-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2100" dirty="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189476" y="1484375"/>
            <a:ext cx="7823200" cy="1736725"/>
            <a:chOff x="4189476" y="1484375"/>
            <a:chExt cx="7823200" cy="1736725"/>
          </a:xfrm>
        </p:grpSpPr>
        <p:sp>
          <p:nvSpPr>
            <p:cNvPr id="62" name="object 62"/>
            <p:cNvSpPr/>
            <p:nvPr/>
          </p:nvSpPr>
          <p:spPr>
            <a:xfrm>
              <a:off x="4191000" y="1485899"/>
              <a:ext cx="7810500" cy="828675"/>
            </a:xfrm>
            <a:custGeom>
              <a:avLst/>
              <a:gdLst/>
              <a:ahLst/>
              <a:cxnLst/>
              <a:rect l="l" t="t" r="r" b="b"/>
              <a:pathLst>
                <a:path w="7810500" h="828675">
                  <a:moveTo>
                    <a:pt x="7672324" y="0"/>
                  </a:moveTo>
                  <a:lnTo>
                    <a:pt x="138049" y="0"/>
                  </a:lnTo>
                  <a:lnTo>
                    <a:pt x="94361" y="6985"/>
                  </a:lnTo>
                  <a:lnTo>
                    <a:pt x="56514" y="26670"/>
                  </a:lnTo>
                  <a:lnTo>
                    <a:pt x="26670" y="56514"/>
                  </a:lnTo>
                  <a:lnTo>
                    <a:pt x="6985" y="94361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6985" y="734187"/>
                  </a:lnTo>
                  <a:lnTo>
                    <a:pt x="26670" y="772160"/>
                  </a:lnTo>
                  <a:lnTo>
                    <a:pt x="56514" y="802004"/>
                  </a:lnTo>
                  <a:lnTo>
                    <a:pt x="94361" y="821689"/>
                  </a:lnTo>
                  <a:lnTo>
                    <a:pt x="138049" y="828675"/>
                  </a:lnTo>
                  <a:lnTo>
                    <a:pt x="7672324" y="828675"/>
                  </a:lnTo>
                  <a:lnTo>
                    <a:pt x="7716011" y="821689"/>
                  </a:lnTo>
                  <a:lnTo>
                    <a:pt x="7753984" y="802004"/>
                  </a:lnTo>
                  <a:lnTo>
                    <a:pt x="7783830" y="772160"/>
                  </a:lnTo>
                  <a:lnTo>
                    <a:pt x="7803515" y="734187"/>
                  </a:lnTo>
                  <a:lnTo>
                    <a:pt x="7810500" y="690499"/>
                  </a:lnTo>
                  <a:lnTo>
                    <a:pt x="7810500" y="138049"/>
                  </a:lnTo>
                  <a:lnTo>
                    <a:pt x="7803515" y="94361"/>
                  </a:lnTo>
                  <a:lnTo>
                    <a:pt x="7783830" y="56514"/>
                  </a:lnTo>
                  <a:lnTo>
                    <a:pt x="7753984" y="26670"/>
                  </a:lnTo>
                  <a:lnTo>
                    <a:pt x="7716011" y="6985"/>
                  </a:lnTo>
                  <a:lnTo>
                    <a:pt x="7672324" y="0"/>
                  </a:lnTo>
                  <a:close/>
                </a:path>
              </a:pathLst>
            </a:custGeom>
            <a:solidFill>
              <a:srgbClr val="37B8C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3" name="object 63"/>
            <p:cNvSpPr/>
            <p:nvPr/>
          </p:nvSpPr>
          <p:spPr>
            <a:xfrm>
              <a:off x="4195826" y="1490725"/>
              <a:ext cx="7810500" cy="828675"/>
            </a:xfrm>
            <a:custGeom>
              <a:avLst/>
              <a:gdLst/>
              <a:ahLst/>
              <a:cxnLst/>
              <a:rect l="l" t="t" r="r" b="b"/>
              <a:pathLst>
                <a:path w="7810500" h="828675">
                  <a:moveTo>
                    <a:pt x="0" y="138049"/>
                  </a:moveTo>
                  <a:lnTo>
                    <a:pt x="6985" y="94361"/>
                  </a:lnTo>
                  <a:lnTo>
                    <a:pt x="26543" y="56387"/>
                  </a:lnTo>
                  <a:lnTo>
                    <a:pt x="56387" y="26543"/>
                  </a:lnTo>
                  <a:lnTo>
                    <a:pt x="94361" y="6985"/>
                  </a:lnTo>
                  <a:lnTo>
                    <a:pt x="138049" y="0"/>
                  </a:lnTo>
                  <a:lnTo>
                    <a:pt x="7672324" y="0"/>
                  </a:lnTo>
                  <a:lnTo>
                    <a:pt x="7715884" y="6985"/>
                  </a:lnTo>
                  <a:lnTo>
                    <a:pt x="7753858" y="26543"/>
                  </a:lnTo>
                  <a:lnTo>
                    <a:pt x="7783830" y="56387"/>
                  </a:lnTo>
                  <a:lnTo>
                    <a:pt x="7803388" y="94361"/>
                  </a:lnTo>
                  <a:lnTo>
                    <a:pt x="7810500" y="138049"/>
                  </a:lnTo>
                  <a:lnTo>
                    <a:pt x="7810500" y="690499"/>
                  </a:lnTo>
                  <a:lnTo>
                    <a:pt x="7803388" y="734060"/>
                  </a:lnTo>
                  <a:lnTo>
                    <a:pt x="7783830" y="772033"/>
                  </a:lnTo>
                  <a:lnTo>
                    <a:pt x="7753858" y="802004"/>
                  </a:lnTo>
                  <a:lnTo>
                    <a:pt x="7715884" y="821563"/>
                  </a:lnTo>
                  <a:lnTo>
                    <a:pt x="7672324" y="828675"/>
                  </a:lnTo>
                  <a:lnTo>
                    <a:pt x="138049" y="828675"/>
                  </a:lnTo>
                  <a:lnTo>
                    <a:pt x="94361" y="821563"/>
                  </a:lnTo>
                  <a:lnTo>
                    <a:pt x="56387" y="802004"/>
                  </a:lnTo>
                  <a:lnTo>
                    <a:pt x="26543" y="772033"/>
                  </a:lnTo>
                  <a:lnTo>
                    <a:pt x="6985" y="734060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4" name="object 64"/>
            <p:cNvSpPr/>
            <p:nvPr/>
          </p:nvSpPr>
          <p:spPr>
            <a:xfrm>
              <a:off x="4191000" y="2381250"/>
              <a:ext cx="7810500" cy="828675"/>
            </a:xfrm>
            <a:custGeom>
              <a:avLst/>
              <a:gdLst/>
              <a:ahLst/>
              <a:cxnLst/>
              <a:rect l="l" t="t" r="r" b="b"/>
              <a:pathLst>
                <a:path w="7810500" h="828675">
                  <a:moveTo>
                    <a:pt x="7672324" y="0"/>
                  </a:moveTo>
                  <a:lnTo>
                    <a:pt x="138049" y="0"/>
                  </a:lnTo>
                  <a:lnTo>
                    <a:pt x="94361" y="6985"/>
                  </a:lnTo>
                  <a:lnTo>
                    <a:pt x="56514" y="26670"/>
                  </a:lnTo>
                  <a:lnTo>
                    <a:pt x="26670" y="56514"/>
                  </a:lnTo>
                  <a:lnTo>
                    <a:pt x="6985" y="94361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6985" y="734187"/>
                  </a:lnTo>
                  <a:lnTo>
                    <a:pt x="26670" y="772160"/>
                  </a:lnTo>
                  <a:lnTo>
                    <a:pt x="56514" y="802004"/>
                  </a:lnTo>
                  <a:lnTo>
                    <a:pt x="94361" y="821689"/>
                  </a:lnTo>
                  <a:lnTo>
                    <a:pt x="138049" y="828675"/>
                  </a:lnTo>
                  <a:lnTo>
                    <a:pt x="7672324" y="828675"/>
                  </a:lnTo>
                  <a:lnTo>
                    <a:pt x="7716011" y="821689"/>
                  </a:lnTo>
                  <a:lnTo>
                    <a:pt x="7753984" y="802004"/>
                  </a:lnTo>
                  <a:lnTo>
                    <a:pt x="7783830" y="772160"/>
                  </a:lnTo>
                  <a:lnTo>
                    <a:pt x="7803515" y="734187"/>
                  </a:lnTo>
                  <a:lnTo>
                    <a:pt x="7810500" y="690499"/>
                  </a:lnTo>
                  <a:lnTo>
                    <a:pt x="7810500" y="138049"/>
                  </a:lnTo>
                  <a:lnTo>
                    <a:pt x="7803515" y="94361"/>
                  </a:lnTo>
                  <a:lnTo>
                    <a:pt x="7783830" y="56514"/>
                  </a:lnTo>
                  <a:lnTo>
                    <a:pt x="7753984" y="26670"/>
                  </a:lnTo>
                  <a:lnTo>
                    <a:pt x="7716011" y="6985"/>
                  </a:lnTo>
                  <a:lnTo>
                    <a:pt x="7672324" y="0"/>
                  </a:lnTo>
                  <a:close/>
                </a:path>
              </a:pathLst>
            </a:custGeom>
            <a:solidFill>
              <a:srgbClr val="34C1C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5" name="object 65"/>
            <p:cNvSpPr/>
            <p:nvPr/>
          </p:nvSpPr>
          <p:spPr>
            <a:xfrm>
              <a:off x="4195826" y="2386075"/>
              <a:ext cx="7810500" cy="828675"/>
            </a:xfrm>
            <a:custGeom>
              <a:avLst/>
              <a:gdLst/>
              <a:ahLst/>
              <a:cxnLst/>
              <a:rect l="l" t="t" r="r" b="b"/>
              <a:pathLst>
                <a:path w="7810500" h="828675">
                  <a:moveTo>
                    <a:pt x="0" y="138049"/>
                  </a:moveTo>
                  <a:lnTo>
                    <a:pt x="6985" y="94361"/>
                  </a:lnTo>
                  <a:lnTo>
                    <a:pt x="26543" y="56387"/>
                  </a:lnTo>
                  <a:lnTo>
                    <a:pt x="56387" y="26543"/>
                  </a:lnTo>
                  <a:lnTo>
                    <a:pt x="94361" y="6985"/>
                  </a:lnTo>
                  <a:lnTo>
                    <a:pt x="138049" y="0"/>
                  </a:lnTo>
                  <a:lnTo>
                    <a:pt x="7672324" y="0"/>
                  </a:lnTo>
                  <a:lnTo>
                    <a:pt x="7715884" y="6985"/>
                  </a:lnTo>
                  <a:lnTo>
                    <a:pt x="7753858" y="26543"/>
                  </a:lnTo>
                  <a:lnTo>
                    <a:pt x="7783830" y="56387"/>
                  </a:lnTo>
                  <a:lnTo>
                    <a:pt x="7803388" y="94361"/>
                  </a:lnTo>
                  <a:lnTo>
                    <a:pt x="7810500" y="138049"/>
                  </a:lnTo>
                  <a:lnTo>
                    <a:pt x="7810500" y="690499"/>
                  </a:lnTo>
                  <a:lnTo>
                    <a:pt x="7803388" y="734060"/>
                  </a:lnTo>
                  <a:lnTo>
                    <a:pt x="7783830" y="772033"/>
                  </a:lnTo>
                  <a:lnTo>
                    <a:pt x="7753858" y="802004"/>
                  </a:lnTo>
                  <a:lnTo>
                    <a:pt x="7715884" y="821563"/>
                  </a:lnTo>
                  <a:lnTo>
                    <a:pt x="7672324" y="828675"/>
                  </a:lnTo>
                  <a:lnTo>
                    <a:pt x="138049" y="828675"/>
                  </a:lnTo>
                  <a:lnTo>
                    <a:pt x="94361" y="821563"/>
                  </a:lnTo>
                  <a:lnTo>
                    <a:pt x="56387" y="802004"/>
                  </a:lnTo>
                  <a:lnTo>
                    <a:pt x="26543" y="772033"/>
                  </a:lnTo>
                  <a:lnTo>
                    <a:pt x="6985" y="734060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0792459" y="2441892"/>
            <a:ext cx="947419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95394" y="1689099"/>
            <a:ext cx="6183630" cy="1405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Enhance </a:t>
            </a:r>
            <a:r>
              <a:rPr sz="2100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efficiency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day-to-day</a:t>
            </a:r>
            <a:r>
              <a:rPr sz="21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Arial"/>
                <a:cs typeface="Arial"/>
              </a:rPr>
              <a:t>operation.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 dirty="0">
              <a:latin typeface="Arial"/>
              <a:cs typeface="Arial"/>
            </a:endParaRPr>
          </a:p>
          <a:p>
            <a:pPr marL="12700" marR="5080">
              <a:lnSpc>
                <a:spcPts val="2400"/>
              </a:lnSpc>
              <a:tabLst>
                <a:tab pos="1127760" algn="l"/>
                <a:tab pos="1194435" algn="l"/>
                <a:tab pos="1604645" algn="l"/>
                <a:tab pos="2195830" algn="l"/>
                <a:tab pos="3606165" algn="l"/>
                <a:tab pos="3997325" algn="l"/>
                <a:tab pos="5245735" algn="l"/>
              </a:tabLst>
            </a:pPr>
            <a:r>
              <a:rPr sz="2100" spc="-27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1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00" spc="-7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spc="5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spc="18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l	</a:t>
            </a:r>
            <a:r>
              <a:rPr sz="2100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spc="-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100" spc="-1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y	&amp;	</a:t>
            </a:r>
            <a:r>
              <a:rPr sz="21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spc="10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100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sz="2100" spc="-1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100" spc="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00" spc="5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y  </a:t>
            </a:r>
            <a:r>
              <a:rPr sz="2100" spc="50" dirty="0">
                <a:solidFill>
                  <a:srgbClr val="FFFFFF"/>
                </a:solidFill>
                <a:latin typeface="Arial"/>
                <a:cs typeface="Arial"/>
              </a:rPr>
              <a:t>required		by </a:t>
            </a:r>
            <a:r>
              <a:rPr sz="2100" spc="6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system.</a:t>
            </a:r>
            <a:endParaRPr sz="2100" dirty="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189476" y="3275076"/>
            <a:ext cx="7823200" cy="2641600"/>
            <a:chOff x="4189476" y="3275076"/>
            <a:chExt cx="7823200" cy="2641600"/>
          </a:xfrm>
        </p:grpSpPr>
        <p:sp>
          <p:nvSpPr>
            <p:cNvPr id="69" name="object 69"/>
            <p:cNvSpPr/>
            <p:nvPr/>
          </p:nvSpPr>
          <p:spPr>
            <a:xfrm>
              <a:off x="4191000" y="3276600"/>
              <a:ext cx="7810500" cy="828675"/>
            </a:xfrm>
            <a:custGeom>
              <a:avLst/>
              <a:gdLst/>
              <a:ahLst/>
              <a:cxnLst/>
              <a:rect l="l" t="t" r="r" b="b"/>
              <a:pathLst>
                <a:path w="7810500" h="828675">
                  <a:moveTo>
                    <a:pt x="7672324" y="0"/>
                  </a:moveTo>
                  <a:lnTo>
                    <a:pt x="138049" y="0"/>
                  </a:lnTo>
                  <a:lnTo>
                    <a:pt x="94361" y="6985"/>
                  </a:lnTo>
                  <a:lnTo>
                    <a:pt x="56514" y="26670"/>
                  </a:lnTo>
                  <a:lnTo>
                    <a:pt x="26670" y="56514"/>
                  </a:lnTo>
                  <a:lnTo>
                    <a:pt x="6985" y="94361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6985" y="734187"/>
                  </a:lnTo>
                  <a:lnTo>
                    <a:pt x="26670" y="772160"/>
                  </a:lnTo>
                  <a:lnTo>
                    <a:pt x="56514" y="802005"/>
                  </a:lnTo>
                  <a:lnTo>
                    <a:pt x="94361" y="821689"/>
                  </a:lnTo>
                  <a:lnTo>
                    <a:pt x="138049" y="828675"/>
                  </a:lnTo>
                  <a:lnTo>
                    <a:pt x="7672324" y="828675"/>
                  </a:lnTo>
                  <a:lnTo>
                    <a:pt x="7716011" y="821689"/>
                  </a:lnTo>
                  <a:lnTo>
                    <a:pt x="7753984" y="802005"/>
                  </a:lnTo>
                  <a:lnTo>
                    <a:pt x="7783830" y="772160"/>
                  </a:lnTo>
                  <a:lnTo>
                    <a:pt x="7803515" y="734187"/>
                  </a:lnTo>
                  <a:lnTo>
                    <a:pt x="7810500" y="690499"/>
                  </a:lnTo>
                  <a:lnTo>
                    <a:pt x="7810500" y="138049"/>
                  </a:lnTo>
                  <a:lnTo>
                    <a:pt x="7803515" y="94361"/>
                  </a:lnTo>
                  <a:lnTo>
                    <a:pt x="7783830" y="56514"/>
                  </a:lnTo>
                  <a:lnTo>
                    <a:pt x="7753984" y="26670"/>
                  </a:lnTo>
                  <a:lnTo>
                    <a:pt x="7716011" y="6985"/>
                  </a:lnTo>
                  <a:lnTo>
                    <a:pt x="7672324" y="0"/>
                  </a:lnTo>
                  <a:close/>
                </a:path>
              </a:pathLst>
            </a:custGeom>
            <a:solidFill>
              <a:srgbClr val="2FBBA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0" name="object 70"/>
            <p:cNvSpPr/>
            <p:nvPr/>
          </p:nvSpPr>
          <p:spPr>
            <a:xfrm>
              <a:off x="4195826" y="3281426"/>
              <a:ext cx="7810500" cy="828675"/>
            </a:xfrm>
            <a:custGeom>
              <a:avLst/>
              <a:gdLst/>
              <a:ahLst/>
              <a:cxnLst/>
              <a:rect l="l" t="t" r="r" b="b"/>
              <a:pathLst>
                <a:path w="7810500" h="828675">
                  <a:moveTo>
                    <a:pt x="0" y="138049"/>
                  </a:moveTo>
                  <a:lnTo>
                    <a:pt x="6985" y="94361"/>
                  </a:lnTo>
                  <a:lnTo>
                    <a:pt x="26543" y="56387"/>
                  </a:lnTo>
                  <a:lnTo>
                    <a:pt x="56387" y="26543"/>
                  </a:lnTo>
                  <a:lnTo>
                    <a:pt x="94361" y="6985"/>
                  </a:lnTo>
                  <a:lnTo>
                    <a:pt x="138049" y="0"/>
                  </a:lnTo>
                  <a:lnTo>
                    <a:pt x="7672324" y="0"/>
                  </a:lnTo>
                  <a:lnTo>
                    <a:pt x="7715884" y="6985"/>
                  </a:lnTo>
                  <a:lnTo>
                    <a:pt x="7753858" y="26543"/>
                  </a:lnTo>
                  <a:lnTo>
                    <a:pt x="7783830" y="56387"/>
                  </a:lnTo>
                  <a:lnTo>
                    <a:pt x="7803388" y="94361"/>
                  </a:lnTo>
                  <a:lnTo>
                    <a:pt x="7810500" y="138049"/>
                  </a:lnTo>
                  <a:lnTo>
                    <a:pt x="7810500" y="690499"/>
                  </a:lnTo>
                  <a:lnTo>
                    <a:pt x="7803388" y="734060"/>
                  </a:lnTo>
                  <a:lnTo>
                    <a:pt x="7783830" y="772032"/>
                  </a:lnTo>
                  <a:lnTo>
                    <a:pt x="7753858" y="802005"/>
                  </a:lnTo>
                  <a:lnTo>
                    <a:pt x="7715884" y="821563"/>
                  </a:lnTo>
                  <a:lnTo>
                    <a:pt x="7672324" y="828675"/>
                  </a:lnTo>
                  <a:lnTo>
                    <a:pt x="138049" y="828675"/>
                  </a:lnTo>
                  <a:lnTo>
                    <a:pt x="94361" y="821563"/>
                  </a:lnTo>
                  <a:lnTo>
                    <a:pt x="56387" y="802005"/>
                  </a:lnTo>
                  <a:lnTo>
                    <a:pt x="26543" y="772032"/>
                  </a:lnTo>
                  <a:lnTo>
                    <a:pt x="6985" y="734060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1" name="object 71"/>
            <p:cNvSpPr/>
            <p:nvPr/>
          </p:nvSpPr>
          <p:spPr>
            <a:xfrm>
              <a:off x="4191000" y="4171950"/>
              <a:ext cx="7810500" cy="838200"/>
            </a:xfrm>
            <a:custGeom>
              <a:avLst/>
              <a:gdLst/>
              <a:ahLst/>
              <a:cxnLst/>
              <a:rect l="l" t="t" r="r" b="b"/>
              <a:pathLst>
                <a:path w="7810500" h="838200">
                  <a:moveTo>
                    <a:pt x="7670800" y="0"/>
                  </a:moveTo>
                  <a:lnTo>
                    <a:pt x="139573" y="0"/>
                  </a:lnTo>
                  <a:lnTo>
                    <a:pt x="95503" y="7112"/>
                  </a:lnTo>
                  <a:lnTo>
                    <a:pt x="57150" y="26924"/>
                  </a:lnTo>
                  <a:lnTo>
                    <a:pt x="26924" y="57150"/>
                  </a:lnTo>
                  <a:lnTo>
                    <a:pt x="7112" y="95504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2" y="742569"/>
                  </a:lnTo>
                  <a:lnTo>
                    <a:pt x="26924" y="780923"/>
                  </a:lnTo>
                  <a:lnTo>
                    <a:pt x="57150" y="811276"/>
                  </a:lnTo>
                  <a:lnTo>
                    <a:pt x="95503" y="831088"/>
                  </a:lnTo>
                  <a:lnTo>
                    <a:pt x="139573" y="838200"/>
                  </a:lnTo>
                  <a:lnTo>
                    <a:pt x="7670800" y="838200"/>
                  </a:lnTo>
                  <a:lnTo>
                    <a:pt x="7714869" y="831088"/>
                  </a:lnTo>
                  <a:lnTo>
                    <a:pt x="7753223" y="811276"/>
                  </a:lnTo>
                  <a:lnTo>
                    <a:pt x="7783576" y="780923"/>
                  </a:lnTo>
                  <a:lnTo>
                    <a:pt x="7803388" y="742569"/>
                  </a:lnTo>
                  <a:lnTo>
                    <a:pt x="7810500" y="698500"/>
                  </a:lnTo>
                  <a:lnTo>
                    <a:pt x="7810500" y="139700"/>
                  </a:lnTo>
                  <a:lnTo>
                    <a:pt x="7803388" y="95504"/>
                  </a:lnTo>
                  <a:lnTo>
                    <a:pt x="7783576" y="57150"/>
                  </a:lnTo>
                  <a:lnTo>
                    <a:pt x="7753223" y="26924"/>
                  </a:lnTo>
                  <a:lnTo>
                    <a:pt x="7714869" y="7112"/>
                  </a:lnTo>
                  <a:lnTo>
                    <a:pt x="7670800" y="0"/>
                  </a:lnTo>
                  <a:close/>
                </a:path>
              </a:pathLst>
            </a:custGeom>
            <a:solidFill>
              <a:srgbClr val="2CB8A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2" name="object 72"/>
            <p:cNvSpPr/>
            <p:nvPr/>
          </p:nvSpPr>
          <p:spPr>
            <a:xfrm>
              <a:off x="4195826" y="4176776"/>
              <a:ext cx="7810500" cy="838200"/>
            </a:xfrm>
            <a:custGeom>
              <a:avLst/>
              <a:gdLst/>
              <a:ahLst/>
              <a:cxnLst/>
              <a:rect l="l" t="t" r="r" b="b"/>
              <a:pathLst>
                <a:path w="7810500" h="838200">
                  <a:moveTo>
                    <a:pt x="0" y="139700"/>
                  </a:moveTo>
                  <a:lnTo>
                    <a:pt x="7112" y="95504"/>
                  </a:lnTo>
                  <a:lnTo>
                    <a:pt x="26924" y="57150"/>
                  </a:lnTo>
                  <a:lnTo>
                    <a:pt x="57023" y="26924"/>
                  </a:lnTo>
                  <a:lnTo>
                    <a:pt x="95376" y="7112"/>
                  </a:lnTo>
                  <a:lnTo>
                    <a:pt x="139573" y="0"/>
                  </a:lnTo>
                  <a:lnTo>
                    <a:pt x="7670800" y="0"/>
                  </a:lnTo>
                  <a:lnTo>
                    <a:pt x="7714869" y="7112"/>
                  </a:lnTo>
                  <a:lnTo>
                    <a:pt x="7753223" y="26924"/>
                  </a:lnTo>
                  <a:lnTo>
                    <a:pt x="7783449" y="57150"/>
                  </a:lnTo>
                  <a:lnTo>
                    <a:pt x="7803260" y="95504"/>
                  </a:lnTo>
                  <a:lnTo>
                    <a:pt x="7810500" y="139700"/>
                  </a:lnTo>
                  <a:lnTo>
                    <a:pt x="7810500" y="698500"/>
                  </a:lnTo>
                  <a:lnTo>
                    <a:pt x="7803260" y="742569"/>
                  </a:lnTo>
                  <a:lnTo>
                    <a:pt x="7783449" y="780923"/>
                  </a:lnTo>
                  <a:lnTo>
                    <a:pt x="7753223" y="811149"/>
                  </a:lnTo>
                  <a:lnTo>
                    <a:pt x="7714869" y="830961"/>
                  </a:lnTo>
                  <a:lnTo>
                    <a:pt x="7670800" y="838200"/>
                  </a:lnTo>
                  <a:lnTo>
                    <a:pt x="139573" y="838200"/>
                  </a:lnTo>
                  <a:lnTo>
                    <a:pt x="95376" y="830961"/>
                  </a:lnTo>
                  <a:lnTo>
                    <a:pt x="57023" y="811149"/>
                  </a:lnTo>
                  <a:lnTo>
                    <a:pt x="26924" y="780923"/>
                  </a:lnTo>
                  <a:lnTo>
                    <a:pt x="7112" y="74256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3" name="object 73"/>
            <p:cNvSpPr/>
            <p:nvPr/>
          </p:nvSpPr>
          <p:spPr>
            <a:xfrm>
              <a:off x="4191000" y="5067300"/>
              <a:ext cx="7810500" cy="838200"/>
            </a:xfrm>
            <a:custGeom>
              <a:avLst/>
              <a:gdLst/>
              <a:ahLst/>
              <a:cxnLst/>
              <a:rect l="l" t="t" r="r" b="b"/>
              <a:pathLst>
                <a:path w="7810500" h="838200">
                  <a:moveTo>
                    <a:pt x="7670800" y="0"/>
                  </a:moveTo>
                  <a:lnTo>
                    <a:pt x="139573" y="0"/>
                  </a:lnTo>
                  <a:lnTo>
                    <a:pt x="95503" y="7112"/>
                  </a:lnTo>
                  <a:lnTo>
                    <a:pt x="57150" y="26924"/>
                  </a:lnTo>
                  <a:lnTo>
                    <a:pt x="26924" y="57150"/>
                  </a:lnTo>
                  <a:lnTo>
                    <a:pt x="7112" y="95504"/>
                  </a:lnTo>
                  <a:lnTo>
                    <a:pt x="0" y="139700"/>
                  </a:lnTo>
                  <a:lnTo>
                    <a:pt x="0" y="698436"/>
                  </a:lnTo>
                  <a:lnTo>
                    <a:pt x="7112" y="742594"/>
                  </a:lnTo>
                  <a:lnTo>
                    <a:pt x="26924" y="780935"/>
                  </a:lnTo>
                  <a:lnTo>
                    <a:pt x="57150" y="811187"/>
                  </a:lnTo>
                  <a:lnTo>
                    <a:pt x="95503" y="831011"/>
                  </a:lnTo>
                  <a:lnTo>
                    <a:pt x="139573" y="838136"/>
                  </a:lnTo>
                  <a:lnTo>
                    <a:pt x="7670800" y="838136"/>
                  </a:lnTo>
                  <a:lnTo>
                    <a:pt x="7714869" y="831011"/>
                  </a:lnTo>
                  <a:lnTo>
                    <a:pt x="7753223" y="811187"/>
                  </a:lnTo>
                  <a:lnTo>
                    <a:pt x="7783576" y="780935"/>
                  </a:lnTo>
                  <a:lnTo>
                    <a:pt x="7803388" y="742594"/>
                  </a:lnTo>
                  <a:lnTo>
                    <a:pt x="7810500" y="698436"/>
                  </a:lnTo>
                  <a:lnTo>
                    <a:pt x="7810500" y="139700"/>
                  </a:lnTo>
                  <a:lnTo>
                    <a:pt x="7803388" y="95504"/>
                  </a:lnTo>
                  <a:lnTo>
                    <a:pt x="7783576" y="57150"/>
                  </a:lnTo>
                  <a:lnTo>
                    <a:pt x="7753223" y="26924"/>
                  </a:lnTo>
                  <a:lnTo>
                    <a:pt x="7714869" y="7112"/>
                  </a:lnTo>
                  <a:lnTo>
                    <a:pt x="7670800" y="0"/>
                  </a:lnTo>
                  <a:close/>
                </a:path>
              </a:pathLst>
            </a:custGeom>
            <a:solidFill>
              <a:srgbClr val="2BB69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74"/>
            <p:cNvSpPr/>
            <p:nvPr/>
          </p:nvSpPr>
          <p:spPr>
            <a:xfrm>
              <a:off x="4195826" y="5072126"/>
              <a:ext cx="7810500" cy="838200"/>
            </a:xfrm>
            <a:custGeom>
              <a:avLst/>
              <a:gdLst/>
              <a:ahLst/>
              <a:cxnLst/>
              <a:rect l="l" t="t" r="r" b="b"/>
              <a:pathLst>
                <a:path w="7810500" h="838200">
                  <a:moveTo>
                    <a:pt x="0" y="139700"/>
                  </a:moveTo>
                  <a:lnTo>
                    <a:pt x="7112" y="95504"/>
                  </a:lnTo>
                  <a:lnTo>
                    <a:pt x="26924" y="57150"/>
                  </a:lnTo>
                  <a:lnTo>
                    <a:pt x="57023" y="26924"/>
                  </a:lnTo>
                  <a:lnTo>
                    <a:pt x="95376" y="7112"/>
                  </a:lnTo>
                  <a:lnTo>
                    <a:pt x="139573" y="0"/>
                  </a:lnTo>
                  <a:lnTo>
                    <a:pt x="7670800" y="0"/>
                  </a:lnTo>
                  <a:lnTo>
                    <a:pt x="7714869" y="7112"/>
                  </a:lnTo>
                  <a:lnTo>
                    <a:pt x="7753223" y="26924"/>
                  </a:lnTo>
                  <a:lnTo>
                    <a:pt x="7783449" y="57150"/>
                  </a:lnTo>
                  <a:lnTo>
                    <a:pt x="7803260" y="95504"/>
                  </a:lnTo>
                  <a:lnTo>
                    <a:pt x="7810500" y="139700"/>
                  </a:lnTo>
                  <a:lnTo>
                    <a:pt x="7810500" y="698373"/>
                  </a:lnTo>
                  <a:lnTo>
                    <a:pt x="7803260" y="742530"/>
                  </a:lnTo>
                  <a:lnTo>
                    <a:pt x="7783449" y="780872"/>
                  </a:lnTo>
                  <a:lnTo>
                    <a:pt x="7753223" y="811123"/>
                  </a:lnTo>
                  <a:lnTo>
                    <a:pt x="7714869" y="830948"/>
                  </a:lnTo>
                  <a:lnTo>
                    <a:pt x="7670800" y="838073"/>
                  </a:lnTo>
                  <a:lnTo>
                    <a:pt x="139573" y="838073"/>
                  </a:lnTo>
                  <a:lnTo>
                    <a:pt x="95376" y="830948"/>
                  </a:lnTo>
                  <a:lnTo>
                    <a:pt x="57023" y="811123"/>
                  </a:lnTo>
                  <a:lnTo>
                    <a:pt x="26924" y="780872"/>
                  </a:lnTo>
                  <a:lnTo>
                    <a:pt x="7112" y="742530"/>
                  </a:lnTo>
                  <a:lnTo>
                    <a:pt x="0" y="698373"/>
                  </a:lnTo>
                  <a:lnTo>
                    <a:pt x="0" y="1397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295394" y="3349942"/>
            <a:ext cx="6913880" cy="232981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335"/>
              </a:spcBef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solution, </a:t>
            </a:r>
            <a:r>
              <a:rPr sz="2100" spc="4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requires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100" spc="65" dirty="0">
                <a:solidFill>
                  <a:srgbClr val="FFFFFF"/>
                </a:solidFill>
                <a:latin typeface="Arial"/>
                <a:cs typeface="Arial"/>
              </a:rPr>
              <a:t>amount </a:t>
            </a: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maintenance  </a:t>
            </a:r>
            <a:r>
              <a:rPr sz="2100" spc="2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100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2100" spc="55" dirty="0">
                <a:solidFill>
                  <a:srgbClr val="FFFFFF"/>
                </a:solidFill>
                <a:latin typeface="Arial"/>
                <a:cs typeface="Arial"/>
              </a:rPr>
              <a:t>point </a:t>
            </a: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100" spc="3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theview.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Generate </a:t>
            </a:r>
            <a:r>
              <a:rPr sz="2100" spc="-30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100" spc="70" dirty="0">
                <a:solidFill>
                  <a:srgbClr val="FFFFFF"/>
                </a:solidFill>
                <a:latin typeface="Arial"/>
                <a:cs typeface="Arial"/>
              </a:rPr>
              <a:t>outputs </a:t>
            </a:r>
            <a:r>
              <a:rPr sz="2100" spc="50" dirty="0">
                <a:solidFill>
                  <a:srgbClr val="FFFFFF"/>
                </a:solidFill>
                <a:latin typeface="Arial"/>
                <a:cs typeface="Arial"/>
              </a:rPr>
              <a:t>required </a:t>
            </a: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100" spc="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system.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00" spc="55" dirty="0">
                <a:solidFill>
                  <a:srgbClr val="FFFFFF"/>
                </a:solidFill>
                <a:latin typeface="Arial"/>
                <a:cs typeface="Arial"/>
              </a:rPr>
              <a:t>design </a:t>
            </a:r>
            <a:r>
              <a:rPr sz="2100" spc="50" dirty="0">
                <a:solidFill>
                  <a:srgbClr val="FFFFFF"/>
                </a:solidFill>
                <a:latin typeface="Arial"/>
                <a:cs typeface="Arial"/>
              </a:rPr>
              <a:t>accommodates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sz="2100" spc="-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requirements.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AD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85750" y="0"/>
            <a:ext cx="809625" cy="400050"/>
          </a:xfrm>
          <a:custGeom>
            <a:avLst/>
            <a:gdLst/>
            <a:ahLst/>
            <a:cxnLst/>
            <a:rect l="l" t="t" r="r" b="b"/>
            <a:pathLst>
              <a:path w="809625" h="400050">
                <a:moveTo>
                  <a:pt x="809396" y="0"/>
                </a:moveTo>
                <a:lnTo>
                  <a:pt x="0" y="0"/>
                </a:lnTo>
                <a:lnTo>
                  <a:pt x="404698" y="399923"/>
                </a:lnTo>
                <a:lnTo>
                  <a:pt x="809396" y="0"/>
                </a:lnTo>
                <a:close/>
              </a:path>
            </a:pathLst>
          </a:custGeom>
          <a:solidFill>
            <a:srgbClr val="1D5662">
              <a:alpha val="1686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-9525" y="0"/>
            <a:ext cx="12211050" cy="6877050"/>
            <a:chOff x="-9525" y="0"/>
            <a:chExt cx="12211050" cy="6877050"/>
          </a:xfrm>
        </p:grpSpPr>
        <p:sp>
          <p:nvSpPr>
            <p:cNvPr id="5" name="object 5"/>
            <p:cNvSpPr/>
            <p:nvPr/>
          </p:nvSpPr>
          <p:spPr>
            <a:xfrm>
              <a:off x="0" y="6677025"/>
              <a:ext cx="12182475" cy="19050"/>
            </a:xfrm>
            <a:custGeom>
              <a:avLst/>
              <a:gdLst/>
              <a:ahLst/>
              <a:cxnLst/>
              <a:rect l="l" t="t" r="r" b="b"/>
              <a:pathLst>
                <a:path w="12182475" h="19050">
                  <a:moveTo>
                    <a:pt x="1218247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2182475" y="19050"/>
                  </a:lnTo>
                  <a:lnTo>
                    <a:pt x="12182475" y="0"/>
                  </a:lnTo>
                  <a:close/>
                </a:path>
              </a:pathLst>
            </a:custGeom>
            <a:solidFill>
              <a:srgbClr val="6A2C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90500" y="0"/>
              <a:ext cx="11801475" cy="6858000"/>
            </a:xfrm>
            <a:custGeom>
              <a:avLst/>
              <a:gdLst/>
              <a:ahLst/>
              <a:cxnLst/>
              <a:rect l="l" t="t" r="r" b="b"/>
              <a:pathLst>
                <a:path w="11801475" h="6858000">
                  <a:moveTo>
                    <a:pt x="11801475" y="0"/>
                  </a:moveTo>
                  <a:lnTo>
                    <a:pt x="11801475" y="6857998"/>
                  </a:lnTo>
                </a:path>
                <a:path w="11801475"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190625" y="0"/>
              <a:ext cx="1000125" cy="6858000"/>
            </a:xfrm>
            <a:custGeom>
              <a:avLst/>
              <a:gdLst/>
              <a:ahLst/>
              <a:cxnLst/>
              <a:rect l="l" t="t" r="r" b="b"/>
              <a:pathLst>
                <a:path w="1000125" h="6858000">
                  <a:moveTo>
                    <a:pt x="0" y="0"/>
                  </a:moveTo>
                  <a:lnTo>
                    <a:pt x="0" y="6857998"/>
                  </a:lnTo>
                </a:path>
                <a:path w="1000125" h="6858000">
                  <a:moveTo>
                    <a:pt x="1000125" y="0"/>
                  </a:moveTo>
                  <a:lnTo>
                    <a:pt x="1000125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3190875" y="0"/>
              <a:ext cx="3000375" cy="6858000"/>
            </a:xfrm>
            <a:custGeom>
              <a:avLst/>
              <a:gdLst/>
              <a:ahLst/>
              <a:cxnLst/>
              <a:rect l="l" t="t" r="r" b="b"/>
              <a:pathLst>
                <a:path w="3000375" h="6858000">
                  <a:moveTo>
                    <a:pt x="0" y="0"/>
                  </a:moveTo>
                  <a:lnTo>
                    <a:pt x="0" y="6857998"/>
                  </a:lnTo>
                </a:path>
                <a:path w="3000375" h="6858000">
                  <a:moveTo>
                    <a:pt x="1000125" y="0"/>
                  </a:moveTo>
                  <a:lnTo>
                    <a:pt x="1000125" y="6857998"/>
                  </a:lnTo>
                </a:path>
                <a:path w="3000375" h="6858000">
                  <a:moveTo>
                    <a:pt x="2000250" y="0"/>
                  </a:moveTo>
                  <a:lnTo>
                    <a:pt x="2000250" y="6857998"/>
                  </a:lnTo>
                </a:path>
                <a:path w="3000375" h="6858000">
                  <a:moveTo>
                    <a:pt x="3000375" y="0"/>
                  </a:moveTo>
                  <a:lnTo>
                    <a:pt x="3000375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191375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1915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191625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82225" y="0"/>
              <a:ext cx="2000250" cy="6858000"/>
            </a:xfrm>
            <a:custGeom>
              <a:avLst/>
              <a:gdLst/>
              <a:ahLst/>
              <a:cxnLst/>
              <a:rect l="l" t="t" r="r" b="b"/>
              <a:pathLst>
                <a:path w="2000250" h="6858000">
                  <a:moveTo>
                    <a:pt x="0" y="0"/>
                  </a:moveTo>
                  <a:lnTo>
                    <a:pt x="0" y="6857998"/>
                  </a:lnTo>
                </a:path>
                <a:path w="2000250" h="6858000">
                  <a:moveTo>
                    <a:pt x="1000125" y="0"/>
                  </a:moveTo>
                  <a:lnTo>
                    <a:pt x="1000125" y="6857998"/>
                  </a:lnTo>
                </a:path>
                <a:path w="2000250" h="6858000">
                  <a:moveTo>
                    <a:pt x="2000250" y="0"/>
                  </a:moveTo>
                  <a:lnTo>
                    <a:pt x="2000250" y="6857998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71450"/>
              <a:ext cx="12192000" cy="6686550"/>
            </a:xfrm>
            <a:custGeom>
              <a:avLst/>
              <a:gdLst/>
              <a:ahLst/>
              <a:cxnLst/>
              <a:rect l="l" t="t" r="r" b="b"/>
              <a:pathLst>
                <a:path w="12192000" h="6686550">
                  <a:moveTo>
                    <a:pt x="0" y="0"/>
                  </a:moveTo>
                  <a:lnTo>
                    <a:pt x="12192000" y="0"/>
                  </a:lnTo>
                </a:path>
                <a:path w="12192000" h="6686550">
                  <a:moveTo>
                    <a:pt x="0" y="561975"/>
                  </a:moveTo>
                  <a:lnTo>
                    <a:pt x="12192000" y="561975"/>
                  </a:lnTo>
                </a:path>
                <a:path w="12192000" h="6686550">
                  <a:moveTo>
                    <a:pt x="0" y="1114425"/>
                  </a:moveTo>
                  <a:lnTo>
                    <a:pt x="12192000" y="1114425"/>
                  </a:lnTo>
                </a:path>
                <a:path w="12192000" h="6686550">
                  <a:moveTo>
                    <a:pt x="0" y="1676400"/>
                  </a:moveTo>
                  <a:lnTo>
                    <a:pt x="12192000" y="1676400"/>
                  </a:lnTo>
                </a:path>
                <a:path w="12192000" h="6686550">
                  <a:moveTo>
                    <a:pt x="0" y="2228850"/>
                  </a:moveTo>
                  <a:lnTo>
                    <a:pt x="12192000" y="2228850"/>
                  </a:lnTo>
                </a:path>
                <a:path w="12192000" h="6686550">
                  <a:moveTo>
                    <a:pt x="0" y="2790825"/>
                  </a:moveTo>
                  <a:lnTo>
                    <a:pt x="12192000" y="2790825"/>
                  </a:lnTo>
                </a:path>
                <a:path w="12192000" h="6686550">
                  <a:moveTo>
                    <a:pt x="0" y="3343275"/>
                  </a:moveTo>
                  <a:lnTo>
                    <a:pt x="12192000" y="3343275"/>
                  </a:lnTo>
                </a:path>
                <a:path w="12192000" h="6686550">
                  <a:moveTo>
                    <a:pt x="0" y="3905250"/>
                  </a:moveTo>
                  <a:lnTo>
                    <a:pt x="12192000" y="3905250"/>
                  </a:lnTo>
                </a:path>
                <a:path w="12192000" h="6686550">
                  <a:moveTo>
                    <a:pt x="0" y="4457700"/>
                  </a:moveTo>
                  <a:lnTo>
                    <a:pt x="12192000" y="4457700"/>
                  </a:lnTo>
                </a:path>
                <a:path w="12192000" h="6686550">
                  <a:moveTo>
                    <a:pt x="0" y="5019675"/>
                  </a:moveTo>
                  <a:lnTo>
                    <a:pt x="12192000" y="5019675"/>
                  </a:lnTo>
                </a:path>
                <a:path w="12192000" h="6686550">
                  <a:moveTo>
                    <a:pt x="0" y="5572125"/>
                  </a:moveTo>
                  <a:lnTo>
                    <a:pt x="12192000" y="5572125"/>
                  </a:lnTo>
                </a:path>
                <a:path w="12192000" h="6686550">
                  <a:moveTo>
                    <a:pt x="0" y="6686549"/>
                  </a:moveTo>
                  <a:lnTo>
                    <a:pt x="12192000" y="6686549"/>
                  </a:lnTo>
                </a:path>
              </a:pathLst>
            </a:custGeom>
            <a:ln w="19050">
              <a:solidFill>
                <a:srgbClr val="6A2CB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9050" y="6238875"/>
              <a:ext cx="12172950" cy="19050"/>
            </a:xfrm>
            <a:custGeom>
              <a:avLst/>
              <a:gdLst/>
              <a:ahLst/>
              <a:cxnLst/>
              <a:rect l="l" t="t" r="r" b="b"/>
              <a:pathLst>
                <a:path w="12172950" h="19050">
                  <a:moveTo>
                    <a:pt x="1217295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2172950" y="19050"/>
                  </a:lnTo>
                  <a:lnTo>
                    <a:pt x="12172950" y="0"/>
                  </a:lnTo>
                  <a:close/>
                </a:path>
              </a:pathLst>
            </a:custGeom>
            <a:solidFill>
              <a:srgbClr val="6A2C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3400" y="2195131"/>
            <a:ext cx="333819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spc="-560" dirty="0">
                <a:solidFill>
                  <a:srgbClr val="FFFFFF"/>
                </a:solidFill>
                <a:latin typeface="Arial Black"/>
                <a:cs typeface="Arial Black"/>
              </a:rPr>
              <a:t>Real</a:t>
            </a:r>
            <a:r>
              <a:rPr sz="6000" spc="-1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000" spc="-434" dirty="0">
                <a:solidFill>
                  <a:srgbClr val="FFFFFF"/>
                </a:solidFill>
                <a:latin typeface="Arial Black"/>
                <a:cs typeface="Arial Black"/>
              </a:rPr>
              <a:t>time</a:t>
            </a:r>
            <a:endParaRPr sz="6000" dirty="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400" y="3014979"/>
            <a:ext cx="2185035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spc="-700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6000" spc="-66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6000" spc="-63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6000" spc="-700" dirty="0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sz="6000" spc="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endParaRPr sz="6000" dirty="0">
              <a:latin typeface="Arial Black"/>
              <a:cs typeface="Arial Blac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23839" y="0"/>
            <a:ext cx="6368415" cy="6350"/>
          </a:xfrm>
          <a:custGeom>
            <a:avLst/>
            <a:gdLst/>
            <a:ahLst/>
            <a:cxnLst/>
            <a:rect l="l" t="t" r="r" b="b"/>
            <a:pathLst>
              <a:path w="6368415" h="6350">
                <a:moveTo>
                  <a:pt x="5177155" y="0"/>
                </a:moveTo>
                <a:lnTo>
                  <a:pt x="0" y="5842"/>
                </a:lnTo>
                <a:lnTo>
                  <a:pt x="6367907" y="5842"/>
                </a:lnTo>
                <a:lnTo>
                  <a:pt x="6367907" y="1397"/>
                </a:lnTo>
                <a:lnTo>
                  <a:pt x="51771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object 19"/>
          <p:cNvGrpSpPr/>
          <p:nvPr/>
        </p:nvGrpSpPr>
        <p:grpSpPr>
          <a:xfrm>
            <a:off x="4418076" y="0"/>
            <a:ext cx="7780655" cy="6866255"/>
            <a:chOff x="4418076" y="0"/>
            <a:chExt cx="7780655" cy="6866255"/>
          </a:xfrm>
        </p:grpSpPr>
        <p:sp>
          <p:nvSpPr>
            <p:cNvPr id="20" name="object 20"/>
            <p:cNvSpPr/>
            <p:nvPr/>
          </p:nvSpPr>
          <p:spPr>
            <a:xfrm>
              <a:off x="4419727" y="4318"/>
              <a:ext cx="7772400" cy="6854190"/>
            </a:xfrm>
            <a:custGeom>
              <a:avLst/>
              <a:gdLst/>
              <a:ahLst/>
              <a:cxnLst/>
              <a:rect l="l" t="t" r="r" b="b"/>
              <a:pathLst>
                <a:path w="7772400" h="6854190">
                  <a:moveTo>
                    <a:pt x="189484" y="0"/>
                  </a:moveTo>
                  <a:lnTo>
                    <a:pt x="166877" y="129031"/>
                  </a:lnTo>
                  <a:lnTo>
                    <a:pt x="145923" y="254888"/>
                  </a:lnTo>
                  <a:lnTo>
                    <a:pt x="136017" y="316610"/>
                  </a:lnTo>
                  <a:lnTo>
                    <a:pt x="126492" y="377570"/>
                  </a:lnTo>
                  <a:lnTo>
                    <a:pt x="108585" y="497077"/>
                  </a:lnTo>
                  <a:lnTo>
                    <a:pt x="92201" y="613790"/>
                  </a:lnTo>
                  <a:lnTo>
                    <a:pt x="77215" y="727455"/>
                  </a:lnTo>
                  <a:lnTo>
                    <a:pt x="63753" y="838453"/>
                  </a:lnTo>
                  <a:lnTo>
                    <a:pt x="57531" y="892936"/>
                  </a:lnTo>
                  <a:lnTo>
                    <a:pt x="46100" y="999743"/>
                  </a:lnTo>
                  <a:lnTo>
                    <a:pt x="40894" y="1052194"/>
                  </a:lnTo>
                  <a:lnTo>
                    <a:pt x="31496" y="1155318"/>
                  </a:lnTo>
                  <a:lnTo>
                    <a:pt x="23368" y="1255902"/>
                  </a:lnTo>
                  <a:lnTo>
                    <a:pt x="16510" y="1354073"/>
                  </a:lnTo>
                  <a:lnTo>
                    <a:pt x="10922" y="1449958"/>
                  </a:lnTo>
                  <a:lnTo>
                    <a:pt x="8509" y="1497076"/>
                  </a:lnTo>
                  <a:lnTo>
                    <a:pt x="4699" y="1589658"/>
                  </a:lnTo>
                  <a:lnTo>
                    <a:pt x="3175" y="1635124"/>
                  </a:lnTo>
                  <a:lnTo>
                    <a:pt x="1015" y="1724659"/>
                  </a:lnTo>
                  <a:lnTo>
                    <a:pt x="0" y="1812162"/>
                  </a:lnTo>
                  <a:lnTo>
                    <a:pt x="0" y="1897887"/>
                  </a:lnTo>
                  <a:lnTo>
                    <a:pt x="381" y="1939924"/>
                  </a:lnTo>
                  <a:lnTo>
                    <a:pt x="1015" y="1981707"/>
                  </a:lnTo>
                  <a:lnTo>
                    <a:pt x="1905" y="2022982"/>
                  </a:lnTo>
                  <a:lnTo>
                    <a:pt x="3048" y="2063877"/>
                  </a:lnTo>
                  <a:lnTo>
                    <a:pt x="5969" y="2144394"/>
                  </a:lnTo>
                  <a:lnTo>
                    <a:pt x="9906" y="2223389"/>
                  </a:lnTo>
                  <a:lnTo>
                    <a:pt x="14605" y="2300985"/>
                  </a:lnTo>
                  <a:lnTo>
                    <a:pt x="17399" y="2339212"/>
                  </a:lnTo>
                  <a:lnTo>
                    <a:pt x="23368" y="2414651"/>
                  </a:lnTo>
                  <a:lnTo>
                    <a:pt x="30225" y="2488945"/>
                  </a:lnTo>
                  <a:lnTo>
                    <a:pt x="37846" y="2562097"/>
                  </a:lnTo>
                  <a:lnTo>
                    <a:pt x="46227" y="2634106"/>
                  </a:lnTo>
                  <a:lnTo>
                    <a:pt x="55245" y="2705227"/>
                  </a:lnTo>
                  <a:lnTo>
                    <a:pt x="64897" y="2775330"/>
                  </a:lnTo>
                  <a:lnTo>
                    <a:pt x="75184" y="2844672"/>
                  </a:lnTo>
                  <a:lnTo>
                    <a:pt x="86106" y="2913253"/>
                  </a:lnTo>
                  <a:lnTo>
                    <a:pt x="97662" y="2981197"/>
                  </a:lnTo>
                  <a:lnTo>
                    <a:pt x="109600" y="3048507"/>
                  </a:lnTo>
                  <a:lnTo>
                    <a:pt x="122174" y="3115436"/>
                  </a:lnTo>
                  <a:lnTo>
                    <a:pt x="135127" y="3181857"/>
                  </a:lnTo>
                  <a:lnTo>
                    <a:pt x="148589" y="3248024"/>
                  </a:lnTo>
                  <a:lnTo>
                    <a:pt x="162306" y="3313937"/>
                  </a:lnTo>
                  <a:lnTo>
                    <a:pt x="191008" y="3445509"/>
                  </a:lnTo>
                  <a:lnTo>
                    <a:pt x="220725" y="3577081"/>
                  </a:lnTo>
                  <a:lnTo>
                    <a:pt x="251333" y="3709415"/>
                  </a:lnTo>
                  <a:lnTo>
                    <a:pt x="322199" y="4013454"/>
                  </a:lnTo>
                  <a:lnTo>
                    <a:pt x="338074" y="4082795"/>
                  </a:lnTo>
                  <a:lnTo>
                    <a:pt x="369570" y="4223893"/>
                  </a:lnTo>
                  <a:lnTo>
                    <a:pt x="385318" y="4296029"/>
                  </a:lnTo>
                  <a:lnTo>
                    <a:pt x="400812" y="4369054"/>
                  </a:lnTo>
                  <a:lnTo>
                    <a:pt x="431292" y="4518913"/>
                  </a:lnTo>
                  <a:lnTo>
                    <a:pt x="453517" y="4634737"/>
                  </a:lnTo>
                  <a:lnTo>
                    <a:pt x="467995" y="4713732"/>
                  </a:lnTo>
                  <a:lnTo>
                    <a:pt x="489076" y="4835144"/>
                  </a:lnTo>
                  <a:lnTo>
                    <a:pt x="502665" y="4918075"/>
                  </a:lnTo>
                  <a:lnTo>
                    <a:pt x="515874" y="5002910"/>
                  </a:lnTo>
                  <a:lnTo>
                    <a:pt x="528574" y="5089398"/>
                  </a:lnTo>
                  <a:lnTo>
                    <a:pt x="540893" y="5177917"/>
                  </a:lnTo>
                  <a:lnTo>
                    <a:pt x="552576" y="5268468"/>
                  </a:lnTo>
                  <a:lnTo>
                    <a:pt x="558292" y="5314442"/>
                  </a:lnTo>
                  <a:lnTo>
                    <a:pt x="569213" y="5408168"/>
                  </a:lnTo>
                  <a:lnTo>
                    <a:pt x="579501" y="5504053"/>
                  </a:lnTo>
                  <a:lnTo>
                    <a:pt x="589280" y="5602236"/>
                  </a:lnTo>
                  <a:lnTo>
                    <a:pt x="598297" y="5702808"/>
                  </a:lnTo>
                  <a:lnTo>
                    <a:pt x="606551" y="5805830"/>
                  </a:lnTo>
                  <a:lnTo>
                    <a:pt x="610488" y="5858306"/>
                  </a:lnTo>
                  <a:lnTo>
                    <a:pt x="617727" y="5965190"/>
                  </a:lnTo>
                  <a:lnTo>
                    <a:pt x="624205" y="6074765"/>
                  </a:lnTo>
                  <a:lnTo>
                    <a:pt x="627126" y="6130582"/>
                  </a:lnTo>
                  <a:lnTo>
                    <a:pt x="632333" y="6244323"/>
                  </a:lnTo>
                  <a:lnTo>
                    <a:pt x="636651" y="6360947"/>
                  </a:lnTo>
                  <a:lnTo>
                    <a:pt x="640080" y="6480556"/>
                  </a:lnTo>
                  <a:lnTo>
                    <a:pt x="642493" y="6603212"/>
                  </a:lnTo>
                  <a:lnTo>
                    <a:pt x="643382" y="6665709"/>
                  </a:lnTo>
                  <a:lnTo>
                    <a:pt x="644017" y="6729014"/>
                  </a:lnTo>
                  <a:lnTo>
                    <a:pt x="644525" y="6853590"/>
                  </a:lnTo>
                  <a:lnTo>
                    <a:pt x="7772019" y="6853590"/>
                  </a:lnTo>
                  <a:lnTo>
                    <a:pt x="7772019" y="1524"/>
                  </a:lnTo>
                  <a:lnTo>
                    <a:pt x="1404112" y="1524"/>
                  </a:lnTo>
                  <a:lnTo>
                    <a:pt x="1894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4426" y="4826"/>
              <a:ext cx="7767955" cy="6853555"/>
            </a:xfrm>
            <a:custGeom>
              <a:avLst/>
              <a:gdLst/>
              <a:ahLst/>
              <a:cxnLst/>
              <a:rect l="l" t="t" r="r" b="b"/>
              <a:pathLst>
                <a:path w="7767955" h="6853555">
                  <a:moveTo>
                    <a:pt x="644642" y="6853171"/>
                  </a:moveTo>
                  <a:lnTo>
                    <a:pt x="644525" y="6797382"/>
                  </a:lnTo>
                  <a:lnTo>
                    <a:pt x="644144" y="6733277"/>
                  </a:lnTo>
                  <a:lnTo>
                    <a:pt x="643509" y="6669976"/>
                  </a:lnTo>
                  <a:lnTo>
                    <a:pt x="642620" y="6607479"/>
                  </a:lnTo>
                  <a:lnTo>
                    <a:pt x="641476" y="6545757"/>
                  </a:lnTo>
                  <a:lnTo>
                    <a:pt x="640079" y="6484810"/>
                  </a:lnTo>
                  <a:lnTo>
                    <a:pt x="638556" y="6424637"/>
                  </a:lnTo>
                  <a:lnTo>
                    <a:pt x="636651" y="6365214"/>
                  </a:lnTo>
                  <a:lnTo>
                    <a:pt x="634619" y="6306527"/>
                  </a:lnTo>
                  <a:lnTo>
                    <a:pt x="632333" y="6248577"/>
                  </a:lnTo>
                  <a:lnTo>
                    <a:pt x="629793" y="6191351"/>
                  </a:lnTo>
                  <a:lnTo>
                    <a:pt x="627126" y="6134836"/>
                  </a:lnTo>
                  <a:lnTo>
                    <a:pt x="624204" y="6079020"/>
                  </a:lnTo>
                  <a:lnTo>
                    <a:pt x="621157" y="6023902"/>
                  </a:lnTo>
                  <a:lnTo>
                    <a:pt x="617727" y="5969457"/>
                  </a:lnTo>
                  <a:lnTo>
                    <a:pt x="614299" y="5915685"/>
                  </a:lnTo>
                  <a:lnTo>
                    <a:pt x="610615" y="5862561"/>
                  </a:lnTo>
                  <a:lnTo>
                    <a:pt x="606678" y="5810097"/>
                  </a:lnTo>
                  <a:lnTo>
                    <a:pt x="602614" y="5758268"/>
                  </a:lnTo>
                  <a:lnTo>
                    <a:pt x="598297" y="5707062"/>
                  </a:lnTo>
                  <a:lnTo>
                    <a:pt x="593851" y="5656478"/>
                  </a:lnTo>
                  <a:lnTo>
                    <a:pt x="589279" y="5606503"/>
                  </a:lnTo>
                  <a:lnTo>
                    <a:pt x="584581" y="5557139"/>
                  </a:lnTo>
                  <a:lnTo>
                    <a:pt x="579627" y="5508371"/>
                  </a:lnTo>
                  <a:lnTo>
                    <a:pt x="574548" y="5460111"/>
                  </a:lnTo>
                  <a:lnTo>
                    <a:pt x="569213" y="5412486"/>
                  </a:lnTo>
                  <a:lnTo>
                    <a:pt x="563879" y="5365369"/>
                  </a:lnTo>
                  <a:lnTo>
                    <a:pt x="558291" y="5318760"/>
                  </a:lnTo>
                  <a:lnTo>
                    <a:pt x="552703" y="5272786"/>
                  </a:lnTo>
                  <a:lnTo>
                    <a:pt x="546862" y="5227193"/>
                  </a:lnTo>
                  <a:lnTo>
                    <a:pt x="540893" y="5182235"/>
                  </a:lnTo>
                  <a:lnTo>
                    <a:pt x="534797" y="5137658"/>
                  </a:lnTo>
                  <a:lnTo>
                    <a:pt x="528574" y="5093716"/>
                  </a:lnTo>
                  <a:lnTo>
                    <a:pt x="522350" y="5050155"/>
                  </a:lnTo>
                  <a:lnTo>
                    <a:pt x="515874" y="5007102"/>
                  </a:lnTo>
                  <a:lnTo>
                    <a:pt x="509397" y="4964557"/>
                  </a:lnTo>
                  <a:lnTo>
                    <a:pt x="502665" y="4922393"/>
                  </a:lnTo>
                  <a:lnTo>
                    <a:pt x="495935" y="4880610"/>
                  </a:lnTo>
                  <a:lnTo>
                    <a:pt x="489076" y="4839335"/>
                  </a:lnTo>
                  <a:lnTo>
                    <a:pt x="482219" y="4798441"/>
                  </a:lnTo>
                  <a:lnTo>
                    <a:pt x="475107" y="4758055"/>
                  </a:lnTo>
                  <a:lnTo>
                    <a:pt x="467995" y="4717923"/>
                  </a:lnTo>
                  <a:lnTo>
                    <a:pt x="460756" y="4678299"/>
                  </a:lnTo>
                  <a:lnTo>
                    <a:pt x="453516" y="4638929"/>
                  </a:lnTo>
                  <a:lnTo>
                    <a:pt x="446150" y="4600067"/>
                  </a:lnTo>
                  <a:lnTo>
                    <a:pt x="438785" y="4561459"/>
                  </a:lnTo>
                  <a:lnTo>
                    <a:pt x="431291" y="4523105"/>
                  </a:lnTo>
                  <a:lnTo>
                    <a:pt x="423799" y="4485259"/>
                  </a:lnTo>
                  <a:lnTo>
                    <a:pt x="416178" y="4447667"/>
                  </a:lnTo>
                  <a:lnTo>
                    <a:pt x="400812" y="4373372"/>
                  </a:lnTo>
                  <a:lnTo>
                    <a:pt x="385318" y="4300220"/>
                  </a:lnTo>
                  <a:lnTo>
                    <a:pt x="369697" y="4228211"/>
                  </a:lnTo>
                  <a:lnTo>
                    <a:pt x="353949" y="4157091"/>
                  </a:lnTo>
                  <a:lnTo>
                    <a:pt x="338074" y="4086987"/>
                  </a:lnTo>
                  <a:lnTo>
                    <a:pt x="322325" y="4017645"/>
                  </a:lnTo>
                  <a:lnTo>
                    <a:pt x="306450" y="3949065"/>
                  </a:lnTo>
                  <a:lnTo>
                    <a:pt x="290575" y="3881120"/>
                  </a:lnTo>
                  <a:lnTo>
                    <a:pt x="274827" y="3813810"/>
                  </a:lnTo>
                  <a:lnTo>
                    <a:pt x="267081" y="3780281"/>
                  </a:lnTo>
                  <a:lnTo>
                    <a:pt x="243712" y="3680460"/>
                  </a:lnTo>
                  <a:lnTo>
                    <a:pt x="228346" y="3614293"/>
                  </a:lnTo>
                  <a:lnTo>
                    <a:pt x="213233" y="3548379"/>
                  </a:lnTo>
                  <a:lnTo>
                    <a:pt x="198374" y="3482594"/>
                  </a:lnTo>
                  <a:lnTo>
                    <a:pt x="183769" y="3416935"/>
                  </a:lnTo>
                  <a:lnTo>
                    <a:pt x="169418" y="3351149"/>
                  </a:lnTo>
                  <a:lnTo>
                    <a:pt x="155448" y="3285236"/>
                  </a:lnTo>
                  <a:lnTo>
                    <a:pt x="141859" y="3219323"/>
                  </a:lnTo>
                  <a:lnTo>
                    <a:pt x="128650" y="3152902"/>
                  </a:lnTo>
                  <a:lnTo>
                    <a:pt x="115950" y="3086227"/>
                  </a:lnTo>
                  <a:lnTo>
                    <a:pt x="103632" y="3019171"/>
                  </a:lnTo>
                  <a:lnTo>
                    <a:pt x="91948" y="2951607"/>
                  </a:lnTo>
                  <a:lnTo>
                    <a:pt x="80645" y="2883281"/>
                  </a:lnTo>
                  <a:lnTo>
                    <a:pt x="70103" y="2814320"/>
                  </a:lnTo>
                  <a:lnTo>
                    <a:pt x="60071" y="2744597"/>
                  </a:lnTo>
                  <a:lnTo>
                    <a:pt x="50673" y="2674112"/>
                  </a:lnTo>
                  <a:lnTo>
                    <a:pt x="41910" y="2602484"/>
                  </a:lnTo>
                  <a:lnTo>
                    <a:pt x="34036" y="2529966"/>
                  </a:lnTo>
                  <a:lnTo>
                    <a:pt x="26797" y="2456307"/>
                  </a:lnTo>
                  <a:lnTo>
                    <a:pt x="20320" y="2381377"/>
                  </a:lnTo>
                  <a:lnTo>
                    <a:pt x="14732" y="2305177"/>
                  </a:lnTo>
                  <a:lnTo>
                    <a:pt x="12191" y="2266569"/>
                  </a:lnTo>
                  <a:lnTo>
                    <a:pt x="9906" y="2227707"/>
                  </a:lnTo>
                  <a:lnTo>
                    <a:pt x="7874" y="2188337"/>
                  </a:lnTo>
                  <a:lnTo>
                    <a:pt x="6096" y="2148713"/>
                  </a:lnTo>
                  <a:lnTo>
                    <a:pt x="4445" y="2108581"/>
                  </a:lnTo>
                  <a:lnTo>
                    <a:pt x="3048" y="2068068"/>
                  </a:lnTo>
                  <a:lnTo>
                    <a:pt x="2032" y="2027301"/>
                  </a:lnTo>
                  <a:lnTo>
                    <a:pt x="1143" y="1985899"/>
                  </a:lnTo>
                  <a:lnTo>
                    <a:pt x="508" y="1944243"/>
                  </a:lnTo>
                  <a:lnTo>
                    <a:pt x="126" y="1902078"/>
                  </a:lnTo>
                  <a:lnTo>
                    <a:pt x="0" y="1859534"/>
                  </a:lnTo>
                  <a:lnTo>
                    <a:pt x="126" y="1816481"/>
                  </a:lnTo>
                  <a:lnTo>
                    <a:pt x="508" y="1772920"/>
                  </a:lnTo>
                  <a:lnTo>
                    <a:pt x="1143" y="1728851"/>
                  </a:lnTo>
                  <a:lnTo>
                    <a:pt x="2032" y="1684401"/>
                  </a:lnTo>
                  <a:lnTo>
                    <a:pt x="3301" y="1639443"/>
                  </a:lnTo>
                  <a:lnTo>
                    <a:pt x="4825" y="1593850"/>
                  </a:lnTo>
                  <a:lnTo>
                    <a:pt x="6603" y="1547876"/>
                  </a:lnTo>
                  <a:lnTo>
                    <a:pt x="8636" y="1501266"/>
                  </a:lnTo>
                  <a:lnTo>
                    <a:pt x="10922" y="1454150"/>
                  </a:lnTo>
                  <a:lnTo>
                    <a:pt x="13588" y="1406525"/>
                  </a:lnTo>
                  <a:lnTo>
                    <a:pt x="16637" y="1358264"/>
                  </a:lnTo>
                  <a:lnTo>
                    <a:pt x="19938" y="1309497"/>
                  </a:lnTo>
                  <a:lnTo>
                    <a:pt x="23495" y="1260094"/>
                  </a:lnTo>
                  <a:lnTo>
                    <a:pt x="27304" y="1210183"/>
                  </a:lnTo>
                  <a:lnTo>
                    <a:pt x="31623" y="1159510"/>
                  </a:lnTo>
                  <a:lnTo>
                    <a:pt x="36068" y="1108328"/>
                  </a:lnTo>
                  <a:lnTo>
                    <a:pt x="41021" y="1056513"/>
                  </a:lnTo>
                  <a:lnTo>
                    <a:pt x="46227" y="1004062"/>
                  </a:lnTo>
                  <a:lnTo>
                    <a:pt x="51688" y="950976"/>
                  </a:lnTo>
                  <a:lnTo>
                    <a:pt x="57658" y="897127"/>
                  </a:lnTo>
                  <a:lnTo>
                    <a:pt x="63881" y="842645"/>
                  </a:lnTo>
                  <a:lnTo>
                    <a:pt x="70358" y="787526"/>
                  </a:lnTo>
                  <a:lnTo>
                    <a:pt x="77343" y="731774"/>
                  </a:lnTo>
                  <a:lnTo>
                    <a:pt x="84582" y="675259"/>
                  </a:lnTo>
                  <a:lnTo>
                    <a:pt x="92201" y="617982"/>
                  </a:lnTo>
                  <a:lnTo>
                    <a:pt x="100329" y="560070"/>
                  </a:lnTo>
                  <a:lnTo>
                    <a:pt x="108712" y="501396"/>
                  </a:lnTo>
                  <a:lnTo>
                    <a:pt x="117348" y="441960"/>
                  </a:lnTo>
                  <a:lnTo>
                    <a:pt x="126491" y="381762"/>
                  </a:lnTo>
                  <a:lnTo>
                    <a:pt x="136016" y="320801"/>
                  </a:lnTo>
                  <a:lnTo>
                    <a:pt x="145923" y="259079"/>
                  </a:lnTo>
                  <a:lnTo>
                    <a:pt x="156337" y="196596"/>
                  </a:lnTo>
                  <a:lnTo>
                    <a:pt x="167004" y="133350"/>
                  </a:lnTo>
                  <a:lnTo>
                    <a:pt x="178053" y="69215"/>
                  </a:lnTo>
                  <a:lnTo>
                    <a:pt x="189611" y="4318"/>
                  </a:lnTo>
                  <a:lnTo>
                    <a:pt x="240157" y="4445"/>
                  </a:lnTo>
                  <a:lnTo>
                    <a:pt x="290702" y="4572"/>
                  </a:lnTo>
                  <a:lnTo>
                    <a:pt x="341249" y="4699"/>
                  </a:lnTo>
                  <a:lnTo>
                    <a:pt x="391795" y="4699"/>
                  </a:lnTo>
                  <a:lnTo>
                    <a:pt x="442340" y="4825"/>
                  </a:lnTo>
                  <a:lnTo>
                    <a:pt x="492887" y="4952"/>
                  </a:lnTo>
                  <a:lnTo>
                    <a:pt x="543433" y="4952"/>
                  </a:lnTo>
                  <a:lnTo>
                    <a:pt x="594106" y="5079"/>
                  </a:lnTo>
                  <a:lnTo>
                    <a:pt x="644651" y="5206"/>
                  </a:lnTo>
                  <a:lnTo>
                    <a:pt x="695198" y="5206"/>
                  </a:lnTo>
                  <a:lnTo>
                    <a:pt x="745871" y="5333"/>
                  </a:lnTo>
                  <a:lnTo>
                    <a:pt x="796416" y="5333"/>
                  </a:lnTo>
                  <a:lnTo>
                    <a:pt x="847089" y="5460"/>
                  </a:lnTo>
                  <a:lnTo>
                    <a:pt x="897636" y="5460"/>
                  </a:lnTo>
                  <a:lnTo>
                    <a:pt x="948309" y="5460"/>
                  </a:lnTo>
                  <a:lnTo>
                    <a:pt x="998982" y="5588"/>
                  </a:lnTo>
                  <a:lnTo>
                    <a:pt x="1049654" y="5588"/>
                  </a:lnTo>
                  <a:lnTo>
                    <a:pt x="1100201" y="5588"/>
                  </a:lnTo>
                  <a:lnTo>
                    <a:pt x="1150874" y="5715"/>
                  </a:lnTo>
                  <a:lnTo>
                    <a:pt x="1860423" y="5715"/>
                  </a:lnTo>
                  <a:lnTo>
                    <a:pt x="1911223" y="5588"/>
                  </a:lnTo>
                  <a:lnTo>
                    <a:pt x="1961896" y="5588"/>
                  </a:lnTo>
                  <a:lnTo>
                    <a:pt x="2012569" y="5588"/>
                  </a:lnTo>
                  <a:lnTo>
                    <a:pt x="2063369" y="5588"/>
                  </a:lnTo>
                  <a:lnTo>
                    <a:pt x="2114042" y="5460"/>
                  </a:lnTo>
                  <a:lnTo>
                    <a:pt x="2164842" y="5460"/>
                  </a:lnTo>
                  <a:lnTo>
                    <a:pt x="2215515" y="5460"/>
                  </a:lnTo>
                  <a:lnTo>
                    <a:pt x="2266315" y="5333"/>
                  </a:lnTo>
                  <a:lnTo>
                    <a:pt x="2316988" y="5333"/>
                  </a:lnTo>
                  <a:lnTo>
                    <a:pt x="2367788" y="5333"/>
                  </a:lnTo>
                  <a:lnTo>
                    <a:pt x="2418588" y="5206"/>
                  </a:lnTo>
                  <a:lnTo>
                    <a:pt x="2469260" y="5206"/>
                  </a:lnTo>
                  <a:lnTo>
                    <a:pt x="2520060" y="5079"/>
                  </a:lnTo>
                  <a:lnTo>
                    <a:pt x="2570860" y="5079"/>
                  </a:lnTo>
                  <a:lnTo>
                    <a:pt x="2621533" y="4952"/>
                  </a:lnTo>
                  <a:lnTo>
                    <a:pt x="2672333" y="4952"/>
                  </a:lnTo>
                  <a:lnTo>
                    <a:pt x="2723133" y="4825"/>
                  </a:lnTo>
                  <a:lnTo>
                    <a:pt x="2773933" y="4825"/>
                  </a:lnTo>
                  <a:lnTo>
                    <a:pt x="2824606" y="4699"/>
                  </a:lnTo>
                  <a:lnTo>
                    <a:pt x="2875406" y="4699"/>
                  </a:lnTo>
                  <a:lnTo>
                    <a:pt x="2926206" y="4572"/>
                  </a:lnTo>
                  <a:lnTo>
                    <a:pt x="2977006" y="4572"/>
                  </a:lnTo>
                  <a:lnTo>
                    <a:pt x="3027806" y="4445"/>
                  </a:lnTo>
                  <a:lnTo>
                    <a:pt x="3078479" y="4318"/>
                  </a:lnTo>
                  <a:lnTo>
                    <a:pt x="3129279" y="4318"/>
                  </a:lnTo>
                  <a:lnTo>
                    <a:pt x="3180079" y="4191"/>
                  </a:lnTo>
                  <a:lnTo>
                    <a:pt x="3230879" y="4191"/>
                  </a:lnTo>
                  <a:lnTo>
                    <a:pt x="3281679" y="4064"/>
                  </a:lnTo>
                  <a:lnTo>
                    <a:pt x="3332479" y="3937"/>
                  </a:lnTo>
                  <a:lnTo>
                    <a:pt x="3383279" y="3937"/>
                  </a:lnTo>
                  <a:lnTo>
                    <a:pt x="3434079" y="3809"/>
                  </a:lnTo>
                  <a:lnTo>
                    <a:pt x="3484879" y="3682"/>
                  </a:lnTo>
                  <a:lnTo>
                    <a:pt x="3535679" y="3682"/>
                  </a:lnTo>
                  <a:lnTo>
                    <a:pt x="3586479" y="3555"/>
                  </a:lnTo>
                  <a:lnTo>
                    <a:pt x="3637279" y="3428"/>
                  </a:lnTo>
                  <a:lnTo>
                    <a:pt x="3687953" y="3428"/>
                  </a:lnTo>
                  <a:lnTo>
                    <a:pt x="3738753" y="3301"/>
                  </a:lnTo>
                  <a:lnTo>
                    <a:pt x="3789553" y="3175"/>
                  </a:lnTo>
                  <a:lnTo>
                    <a:pt x="3840353" y="3048"/>
                  </a:lnTo>
                  <a:lnTo>
                    <a:pt x="3891153" y="3048"/>
                  </a:lnTo>
                  <a:lnTo>
                    <a:pt x="3941953" y="2921"/>
                  </a:lnTo>
                  <a:lnTo>
                    <a:pt x="3992753" y="2794"/>
                  </a:lnTo>
                  <a:lnTo>
                    <a:pt x="4043553" y="2794"/>
                  </a:lnTo>
                  <a:lnTo>
                    <a:pt x="4094353" y="2667"/>
                  </a:lnTo>
                  <a:lnTo>
                    <a:pt x="4145153" y="2540"/>
                  </a:lnTo>
                  <a:lnTo>
                    <a:pt x="4195953" y="2540"/>
                  </a:lnTo>
                  <a:lnTo>
                    <a:pt x="4246753" y="2413"/>
                  </a:lnTo>
                  <a:lnTo>
                    <a:pt x="4297553" y="2285"/>
                  </a:lnTo>
                  <a:lnTo>
                    <a:pt x="4348353" y="2285"/>
                  </a:lnTo>
                  <a:lnTo>
                    <a:pt x="4399153" y="2158"/>
                  </a:lnTo>
                  <a:lnTo>
                    <a:pt x="4449953" y="2031"/>
                  </a:lnTo>
                  <a:lnTo>
                    <a:pt x="4500753" y="1904"/>
                  </a:lnTo>
                  <a:lnTo>
                    <a:pt x="4551553" y="1904"/>
                  </a:lnTo>
                  <a:lnTo>
                    <a:pt x="4602353" y="1777"/>
                  </a:lnTo>
                  <a:lnTo>
                    <a:pt x="4653153" y="1650"/>
                  </a:lnTo>
                  <a:lnTo>
                    <a:pt x="4703953" y="1650"/>
                  </a:lnTo>
                  <a:lnTo>
                    <a:pt x="4754753" y="1524"/>
                  </a:lnTo>
                  <a:lnTo>
                    <a:pt x="4805426" y="1524"/>
                  </a:lnTo>
                  <a:lnTo>
                    <a:pt x="4856226" y="1397"/>
                  </a:lnTo>
                  <a:lnTo>
                    <a:pt x="4907026" y="1270"/>
                  </a:lnTo>
                  <a:lnTo>
                    <a:pt x="4957826" y="1270"/>
                  </a:lnTo>
                  <a:lnTo>
                    <a:pt x="5008626" y="1143"/>
                  </a:lnTo>
                  <a:lnTo>
                    <a:pt x="5059426" y="1143"/>
                  </a:lnTo>
                  <a:lnTo>
                    <a:pt x="5110226" y="1016"/>
                  </a:lnTo>
                  <a:lnTo>
                    <a:pt x="5160899" y="889"/>
                  </a:lnTo>
                  <a:lnTo>
                    <a:pt x="5211699" y="889"/>
                  </a:lnTo>
                  <a:lnTo>
                    <a:pt x="5262499" y="762"/>
                  </a:lnTo>
                  <a:lnTo>
                    <a:pt x="5313299" y="762"/>
                  </a:lnTo>
                  <a:lnTo>
                    <a:pt x="5363972" y="634"/>
                  </a:lnTo>
                  <a:lnTo>
                    <a:pt x="5414772" y="634"/>
                  </a:lnTo>
                  <a:lnTo>
                    <a:pt x="5465572" y="507"/>
                  </a:lnTo>
                  <a:lnTo>
                    <a:pt x="5516245" y="507"/>
                  </a:lnTo>
                  <a:lnTo>
                    <a:pt x="5567045" y="507"/>
                  </a:lnTo>
                  <a:lnTo>
                    <a:pt x="5617845" y="380"/>
                  </a:lnTo>
                  <a:lnTo>
                    <a:pt x="5668518" y="380"/>
                  </a:lnTo>
                  <a:lnTo>
                    <a:pt x="5719318" y="253"/>
                  </a:lnTo>
                  <a:lnTo>
                    <a:pt x="5769991" y="253"/>
                  </a:lnTo>
                  <a:lnTo>
                    <a:pt x="5820791" y="253"/>
                  </a:lnTo>
                  <a:lnTo>
                    <a:pt x="5871464" y="126"/>
                  </a:lnTo>
                  <a:lnTo>
                    <a:pt x="5922264" y="126"/>
                  </a:lnTo>
                  <a:lnTo>
                    <a:pt x="5972937" y="126"/>
                  </a:lnTo>
                  <a:lnTo>
                    <a:pt x="6023737" y="126"/>
                  </a:lnTo>
                  <a:lnTo>
                    <a:pt x="6074409" y="0"/>
                  </a:lnTo>
                  <a:lnTo>
                    <a:pt x="6125083" y="0"/>
                  </a:lnTo>
                  <a:lnTo>
                    <a:pt x="6885305" y="0"/>
                  </a:lnTo>
                  <a:lnTo>
                    <a:pt x="6935978" y="126"/>
                  </a:lnTo>
                  <a:lnTo>
                    <a:pt x="6986651" y="126"/>
                  </a:lnTo>
                  <a:lnTo>
                    <a:pt x="7037324" y="126"/>
                  </a:lnTo>
                  <a:lnTo>
                    <a:pt x="7087870" y="253"/>
                  </a:lnTo>
                  <a:lnTo>
                    <a:pt x="7138543" y="253"/>
                  </a:lnTo>
                  <a:lnTo>
                    <a:pt x="7189089" y="380"/>
                  </a:lnTo>
                  <a:lnTo>
                    <a:pt x="7239762" y="380"/>
                  </a:lnTo>
                  <a:lnTo>
                    <a:pt x="7290308" y="507"/>
                  </a:lnTo>
                  <a:lnTo>
                    <a:pt x="7340981" y="507"/>
                  </a:lnTo>
                  <a:lnTo>
                    <a:pt x="7391527" y="634"/>
                  </a:lnTo>
                  <a:lnTo>
                    <a:pt x="7442073" y="634"/>
                  </a:lnTo>
                  <a:lnTo>
                    <a:pt x="7492746" y="762"/>
                  </a:lnTo>
                  <a:lnTo>
                    <a:pt x="7543292" y="889"/>
                  </a:lnTo>
                  <a:lnTo>
                    <a:pt x="7593838" y="889"/>
                  </a:lnTo>
                  <a:lnTo>
                    <a:pt x="7644383" y="1016"/>
                  </a:lnTo>
                  <a:lnTo>
                    <a:pt x="7694930" y="1143"/>
                  </a:lnTo>
                  <a:lnTo>
                    <a:pt x="7745476" y="1270"/>
                  </a:lnTo>
                  <a:lnTo>
                    <a:pt x="7767574" y="12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5172075" y="390525"/>
              <a:ext cx="6829425" cy="2800350"/>
            </a:xfrm>
            <a:custGeom>
              <a:avLst/>
              <a:gdLst/>
              <a:ahLst/>
              <a:cxnLst/>
              <a:rect l="l" t="t" r="r" b="b"/>
              <a:pathLst>
                <a:path w="6829425" h="2800350">
                  <a:moveTo>
                    <a:pt x="6362573" y="0"/>
                  </a:moveTo>
                  <a:lnTo>
                    <a:pt x="466725" y="0"/>
                  </a:lnTo>
                  <a:lnTo>
                    <a:pt x="418973" y="2412"/>
                  </a:lnTo>
                  <a:lnTo>
                    <a:pt x="372617" y="9525"/>
                  </a:lnTo>
                  <a:lnTo>
                    <a:pt x="327913" y="20954"/>
                  </a:lnTo>
                  <a:lnTo>
                    <a:pt x="284988" y="36702"/>
                  </a:lnTo>
                  <a:lnTo>
                    <a:pt x="244221" y="56261"/>
                  </a:lnTo>
                  <a:lnTo>
                    <a:pt x="205739" y="79755"/>
                  </a:lnTo>
                  <a:lnTo>
                    <a:pt x="169799" y="106552"/>
                  </a:lnTo>
                  <a:lnTo>
                    <a:pt x="136651" y="136651"/>
                  </a:lnTo>
                  <a:lnTo>
                    <a:pt x="106552" y="169799"/>
                  </a:lnTo>
                  <a:lnTo>
                    <a:pt x="79755" y="205739"/>
                  </a:lnTo>
                  <a:lnTo>
                    <a:pt x="56261" y="244221"/>
                  </a:lnTo>
                  <a:lnTo>
                    <a:pt x="36702" y="284988"/>
                  </a:lnTo>
                  <a:lnTo>
                    <a:pt x="20954" y="327913"/>
                  </a:lnTo>
                  <a:lnTo>
                    <a:pt x="9525" y="372617"/>
                  </a:lnTo>
                  <a:lnTo>
                    <a:pt x="2412" y="418973"/>
                  </a:lnTo>
                  <a:lnTo>
                    <a:pt x="0" y="466725"/>
                  </a:lnTo>
                  <a:lnTo>
                    <a:pt x="0" y="2333498"/>
                  </a:lnTo>
                  <a:lnTo>
                    <a:pt x="2412" y="2381250"/>
                  </a:lnTo>
                  <a:lnTo>
                    <a:pt x="9525" y="2427604"/>
                  </a:lnTo>
                  <a:lnTo>
                    <a:pt x="20954" y="2472309"/>
                  </a:lnTo>
                  <a:lnTo>
                    <a:pt x="36702" y="2515235"/>
                  </a:lnTo>
                  <a:lnTo>
                    <a:pt x="56261" y="2556002"/>
                  </a:lnTo>
                  <a:lnTo>
                    <a:pt x="79755" y="2594483"/>
                  </a:lnTo>
                  <a:lnTo>
                    <a:pt x="106552" y="2630424"/>
                  </a:lnTo>
                  <a:lnTo>
                    <a:pt x="136651" y="2663571"/>
                  </a:lnTo>
                  <a:lnTo>
                    <a:pt x="169799" y="2693797"/>
                  </a:lnTo>
                  <a:lnTo>
                    <a:pt x="205739" y="2720594"/>
                  </a:lnTo>
                  <a:lnTo>
                    <a:pt x="244221" y="2743962"/>
                  </a:lnTo>
                  <a:lnTo>
                    <a:pt x="284988" y="2763647"/>
                  </a:lnTo>
                  <a:lnTo>
                    <a:pt x="327913" y="2779395"/>
                  </a:lnTo>
                  <a:lnTo>
                    <a:pt x="372617" y="2790825"/>
                  </a:lnTo>
                  <a:lnTo>
                    <a:pt x="418973" y="2797937"/>
                  </a:lnTo>
                  <a:lnTo>
                    <a:pt x="466725" y="2800350"/>
                  </a:lnTo>
                  <a:lnTo>
                    <a:pt x="6362573" y="2800350"/>
                  </a:lnTo>
                  <a:lnTo>
                    <a:pt x="6410325" y="2797937"/>
                  </a:lnTo>
                  <a:lnTo>
                    <a:pt x="6456680" y="2790825"/>
                  </a:lnTo>
                  <a:lnTo>
                    <a:pt x="6501383" y="2779395"/>
                  </a:lnTo>
                  <a:lnTo>
                    <a:pt x="6544309" y="2763647"/>
                  </a:lnTo>
                  <a:lnTo>
                    <a:pt x="6585077" y="2743962"/>
                  </a:lnTo>
                  <a:lnTo>
                    <a:pt x="6623558" y="2720594"/>
                  </a:lnTo>
                  <a:lnTo>
                    <a:pt x="6659499" y="2693797"/>
                  </a:lnTo>
                  <a:lnTo>
                    <a:pt x="6692646" y="2663571"/>
                  </a:lnTo>
                  <a:lnTo>
                    <a:pt x="6722872" y="2630424"/>
                  </a:lnTo>
                  <a:lnTo>
                    <a:pt x="6749669" y="2594483"/>
                  </a:lnTo>
                  <a:lnTo>
                    <a:pt x="6773036" y="2556002"/>
                  </a:lnTo>
                  <a:lnTo>
                    <a:pt x="6792722" y="2515235"/>
                  </a:lnTo>
                  <a:lnTo>
                    <a:pt x="6808470" y="2472309"/>
                  </a:lnTo>
                  <a:lnTo>
                    <a:pt x="6819900" y="2427604"/>
                  </a:lnTo>
                  <a:lnTo>
                    <a:pt x="6827011" y="2381250"/>
                  </a:lnTo>
                  <a:lnTo>
                    <a:pt x="6829425" y="2333498"/>
                  </a:lnTo>
                  <a:lnTo>
                    <a:pt x="6829425" y="466725"/>
                  </a:lnTo>
                  <a:lnTo>
                    <a:pt x="6827011" y="418973"/>
                  </a:lnTo>
                  <a:lnTo>
                    <a:pt x="6819900" y="372617"/>
                  </a:lnTo>
                  <a:lnTo>
                    <a:pt x="6808470" y="327913"/>
                  </a:lnTo>
                  <a:lnTo>
                    <a:pt x="6792722" y="284988"/>
                  </a:lnTo>
                  <a:lnTo>
                    <a:pt x="6773036" y="244221"/>
                  </a:lnTo>
                  <a:lnTo>
                    <a:pt x="6749669" y="205739"/>
                  </a:lnTo>
                  <a:lnTo>
                    <a:pt x="6722872" y="169799"/>
                  </a:lnTo>
                  <a:lnTo>
                    <a:pt x="6692646" y="136651"/>
                  </a:lnTo>
                  <a:lnTo>
                    <a:pt x="6659499" y="106552"/>
                  </a:lnTo>
                  <a:lnTo>
                    <a:pt x="6623558" y="79755"/>
                  </a:lnTo>
                  <a:lnTo>
                    <a:pt x="6585077" y="56261"/>
                  </a:lnTo>
                  <a:lnTo>
                    <a:pt x="6544309" y="36702"/>
                  </a:lnTo>
                  <a:lnTo>
                    <a:pt x="6501383" y="20954"/>
                  </a:lnTo>
                  <a:lnTo>
                    <a:pt x="6456680" y="9525"/>
                  </a:lnTo>
                  <a:lnTo>
                    <a:pt x="6410325" y="2412"/>
                  </a:lnTo>
                  <a:lnTo>
                    <a:pt x="6362573" y="0"/>
                  </a:lnTo>
                  <a:close/>
                </a:path>
              </a:pathLst>
            </a:custGeom>
            <a:solidFill>
              <a:srgbClr val="3AADC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176901" y="395351"/>
              <a:ext cx="6829425" cy="2800350"/>
            </a:xfrm>
            <a:custGeom>
              <a:avLst/>
              <a:gdLst/>
              <a:ahLst/>
              <a:cxnLst/>
              <a:rect l="l" t="t" r="r" b="b"/>
              <a:pathLst>
                <a:path w="6829425" h="2800350">
                  <a:moveTo>
                    <a:pt x="0" y="466725"/>
                  </a:moveTo>
                  <a:lnTo>
                    <a:pt x="2286" y="418973"/>
                  </a:lnTo>
                  <a:lnTo>
                    <a:pt x="9398" y="372618"/>
                  </a:lnTo>
                  <a:lnTo>
                    <a:pt x="20954" y="327913"/>
                  </a:lnTo>
                  <a:lnTo>
                    <a:pt x="36575" y="284988"/>
                  </a:lnTo>
                  <a:lnTo>
                    <a:pt x="56261" y="244221"/>
                  </a:lnTo>
                  <a:lnTo>
                    <a:pt x="79628" y="205739"/>
                  </a:lnTo>
                  <a:lnTo>
                    <a:pt x="106552" y="169799"/>
                  </a:lnTo>
                  <a:lnTo>
                    <a:pt x="136651" y="136651"/>
                  </a:lnTo>
                  <a:lnTo>
                    <a:pt x="169799" y="106552"/>
                  </a:lnTo>
                  <a:lnTo>
                    <a:pt x="205739" y="79628"/>
                  </a:lnTo>
                  <a:lnTo>
                    <a:pt x="244221" y="56261"/>
                  </a:lnTo>
                  <a:lnTo>
                    <a:pt x="284988" y="36575"/>
                  </a:lnTo>
                  <a:lnTo>
                    <a:pt x="327913" y="20954"/>
                  </a:lnTo>
                  <a:lnTo>
                    <a:pt x="372618" y="9398"/>
                  </a:lnTo>
                  <a:lnTo>
                    <a:pt x="418973" y="2286"/>
                  </a:lnTo>
                  <a:lnTo>
                    <a:pt x="466725" y="0"/>
                  </a:lnTo>
                  <a:lnTo>
                    <a:pt x="6362446" y="0"/>
                  </a:lnTo>
                  <a:lnTo>
                    <a:pt x="6410198" y="2286"/>
                  </a:lnTo>
                  <a:lnTo>
                    <a:pt x="6456553" y="9398"/>
                  </a:lnTo>
                  <a:lnTo>
                    <a:pt x="6501383" y="20954"/>
                  </a:lnTo>
                  <a:lnTo>
                    <a:pt x="6544183" y="36575"/>
                  </a:lnTo>
                  <a:lnTo>
                    <a:pt x="6585077" y="56261"/>
                  </a:lnTo>
                  <a:lnTo>
                    <a:pt x="6623558" y="79628"/>
                  </a:lnTo>
                  <a:lnTo>
                    <a:pt x="6659499" y="106552"/>
                  </a:lnTo>
                  <a:lnTo>
                    <a:pt x="6692646" y="136651"/>
                  </a:lnTo>
                  <a:lnTo>
                    <a:pt x="6722745" y="169799"/>
                  </a:lnTo>
                  <a:lnTo>
                    <a:pt x="6749669" y="205739"/>
                  </a:lnTo>
                  <a:lnTo>
                    <a:pt x="6773037" y="244221"/>
                  </a:lnTo>
                  <a:lnTo>
                    <a:pt x="6792722" y="284988"/>
                  </a:lnTo>
                  <a:lnTo>
                    <a:pt x="6808343" y="327913"/>
                  </a:lnTo>
                  <a:lnTo>
                    <a:pt x="6819900" y="372618"/>
                  </a:lnTo>
                  <a:lnTo>
                    <a:pt x="6827012" y="418973"/>
                  </a:lnTo>
                  <a:lnTo>
                    <a:pt x="6829425" y="466725"/>
                  </a:lnTo>
                  <a:lnTo>
                    <a:pt x="6829425" y="2333498"/>
                  </a:lnTo>
                  <a:lnTo>
                    <a:pt x="6827012" y="2381123"/>
                  </a:lnTo>
                  <a:lnTo>
                    <a:pt x="6819900" y="2427478"/>
                  </a:lnTo>
                  <a:lnTo>
                    <a:pt x="6808343" y="2472309"/>
                  </a:lnTo>
                  <a:lnTo>
                    <a:pt x="6792722" y="2515108"/>
                  </a:lnTo>
                  <a:lnTo>
                    <a:pt x="6773037" y="2556002"/>
                  </a:lnTo>
                  <a:lnTo>
                    <a:pt x="6749669" y="2594483"/>
                  </a:lnTo>
                  <a:lnTo>
                    <a:pt x="6722745" y="2630424"/>
                  </a:lnTo>
                  <a:lnTo>
                    <a:pt x="6692646" y="2663571"/>
                  </a:lnTo>
                  <a:lnTo>
                    <a:pt x="6659499" y="2693670"/>
                  </a:lnTo>
                  <a:lnTo>
                    <a:pt x="6623558" y="2720594"/>
                  </a:lnTo>
                  <a:lnTo>
                    <a:pt x="6585077" y="2743962"/>
                  </a:lnTo>
                  <a:lnTo>
                    <a:pt x="6544183" y="2763647"/>
                  </a:lnTo>
                  <a:lnTo>
                    <a:pt x="6501383" y="2779268"/>
                  </a:lnTo>
                  <a:lnTo>
                    <a:pt x="6456553" y="2790825"/>
                  </a:lnTo>
                  <a:lnTo>
                    <a:pt x="6410198" y="2797937"/>
                  </a:lnTo>
                  <a:lnTo>
                    <a:pt x="6362446" y="2800350"/>
                  </a:lnTo>
                  <a:lnTo>
                    <a:pt x="466725" y="2800350"/>
                  </a:lnTo>
                  <a:lnTo>
                    <a:pt x="418973" y="2797937"/>
                  </a:lnTo>
                  <a:lnTo>
                    <a:pt x="372618" y="2790825"/>
                  </a:lnTo>
                  <a:lnTo>
                    <a:pt x="327913" y="2779268"/>
                  </a:lnTo>
                  <a:lnTo>
                    <a:pt x="284988" y="2763647"/>
                  </a:lnTo>
                  <a:lnTo>
                    <a:pt x="244221" y="2743962"/>
                  </a:lnTo>
                  <a:lnTo>
                    <a:pt x="205739" y="2720594"/>
                  </a:lnTo>
                  <a:lnTo>
                    <a:pt x="169799" y="2693670"/>
                  </a:lnTo>
                  <a:lnTo>
                    <a:pt x="136651" y="2663571"/>
                  </a:lnTo>
                  <a:lnTo>
                    <a:pt x="106552" y="2630424"/>
                  </a:lnTo>
                  <a:lnTo>
                    <a:pt x="79628" y="2594483"/>
                  </a:lnTo>
                  <a:lnTo>
                    <a:pt x="56261" y="2556002"/>
                  </a:lnTo>
                  <a:lnTo>
                    <a:pt x="36575" y="2515108"/>
                  </a:lnTo>
                  <a:lnTo>
                    <a:pt x="20954" y="2472309"/>
                  </a:lnTo>
                  <a:lnTo>
                    <a:pt x="9398" y="2427478"/>
                  </a:lnTo>
                  <a:lnTo>
                    <a:pt x="2286" y="2381123"/>
                  </a:lnTo>
                  <a:lnTo>
                    <a:pt x="0" y="2333498"/>
                  </a:lnTo>
                  <a:lnTo>
                    <a:pt x="0" y="4667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74640" y="560705"/>
            <a:ext cx="6389370" cy="151066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ct val="90900"/>
              </a:lnSpc>
              <a:spcBef>
                <a:spcPts val="334"/>
              </a:spcBef>
            </a:pPr>
            <a:r>
              <a:rPr sz="2100" spc="50" dirty="0">
                <a:solidFill>
                  <a:srgbClr val="FFFFFF"/>
                </a:solidFill>
                <a:latin typeface="Arial"/>
                <a:cs typeface="Arial"/>
              </a:rPr>
              <a:t>Due </a:t>
            </a:r>
            <a:r>
              <a:rPr sz="2100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00" spc="40" dirty="0">
                <a:solidFill>
                  <a:srgbClr val="FFFFFF"/>
                </a:solidFill>
                <a:latin typeface="Arial"/>
                <a:cs typeface="Arial"/>
              </a:rPr>
              <a:t>evolution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sz="2100" spc="55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210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system,  </a:t>
            </a:r>
            <a:r>
              <a:rPr sz="2100" spc="50" dirty="0">
                <a:solidFill>
                  <a:srgbClr val="FFFFFF"/>
                </a:solidFill>
                <a:latin typeface="Arial"/>
                <a:cs typeface="Arial"/>
              </a:rPr>
              <a:t>companies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100" spc="65" dirty="0">
                <a:solidFill>
                  <a:srgbClr val="FFFFFF"/>
                </a:solidFill>
                <a:latin typeface="Arial"/>
                <a:cs typeface="Arial"/>
              </a:rPr>
              <a:t>getting </a:t>
            </a:r>
            <a:r>
              <a:rPr sz="2100" spc="50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21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100" spc="50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work 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because they 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records </a:t>
            </a: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100" spc="50" dirty="0">
                <a:solidFill>
                  <a:srgbClr val="FFFFFF"/>
                </a:solidFill>
                <a:latin typeface="Arial"/>
                <a:cs typeface="Arial"/>
              </a:rPr>
              <a:t>everything.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100" spc="25" dirty="0">
                <a:solidFill>
                  <a:srgbClr val="FFFFFF"/>
                </a:solidFill>
                <a:latin typeface="Arial"/>
                <a:cs typeface="Arial"/>
              </a:rPr>
              <a:t>it 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makes </a:t>
            </a:r>
            <a:r>
              <a:rPr sz="2100" spc="55" dirty="0">
                <a:solidFill>
                  <a:srgbClr val="FFFFFF"/>
                </a:solidFill>
                <a:latin typeface="Arial"/>
                <a:cs typeface="Arial"/>
              </a:rPr>
              <a:t>them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faster </a:t>
            </a:r>
            <a:r>
              <a:rPr sz="2100" spc="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search </a:t>
            </a:r>
            <a:r>
              <a:rPr sz="2100" spc="5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100" spc="25" dirty="0">
                <a:solidFill>
                  <a:srgbClr val="FFFFFF"/>
                </a:solidFill>
                <a:latin typeface="Arial"/>
                <a:cs typeface="Arial"/>
              </a:rPr>
              <a:t>andrecords  </a:t>
            </a:r>
            <a:r>
              <a:rPr sz="2100" spc="55" dirty="0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2100" spc="50" dirty="0">
                <a:solidFill>
                  <a:srgbClr val="FFFFFF"/>
                </a:solidFill>
                <a:latin typeface="Arial"/>
                <a:cs typeface="Arial"/>
              </a:rPr>
              <a:t>people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100" spc="60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makes </a:t>
            </a:r>
            <a:r>
              <a:rPr sz="2100" spc="50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21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74640" y="2011362"/>
            <a:ext cx="6379210" cy="6413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335"/>
              </a:spcBef>
            </a:pP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effective </a:t>
            </a:r>
            <a:r>
              <a:rPr sz="2100" spc="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work.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here we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sharing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100" spc="6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100" spc="55" dirty="0">
                <a:solidFill>
                  <a:srgbClr val="FFFFFF"/>
                </a:solidFill>
                <a:latin typeface="Arial"/>
                <a:cs typeface="Arial"/>
              </a:rPr>
              <a:t>applications </a:t>
            </a:r>
            <a:r>
              <a:rPr sz="2100" spc="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100" b="1" spc="-65" dirty="0">
                <a:solidFill>
                  <a:srgbClr val="FFFFFF"/>
                </a:solidFill>
                <a:latin typeface="Arial"/>
                <a:cs typeface="Arial"/>
              </a:rPr>
              <a:t>uses </a:t>
            </a:r>
            <a:r>
              <a:rPr sz="2100" b="1" spc="3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100" b="1" spc="-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65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74640" y="2605087"/>
            <a:ext cx="20256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100" b="1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(DBMS)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70551" y="3256026"/>
            <a:ext cx="6842125" cy="2813050"/>
            <a:chOff x="5170551" y="3256026"/>
            <a:chExt cx="6842125" cy="2813050"/>
          </a:xfrm>
        </p:grpSpPr>
        <p:sp>
          <p:nvSpPr>
            <p:cNvPr id="28" name="object 28"/>
            <p:cNvSpPr/>
            <p:nvPr/>
          </p:nvSpPr>
          <p:spPr>
            <a:xfrm>
              <a:off x="5172075" y="3257550"/>
              <a:ext cx="6829425" cy="2800350"/>
            </a:xfrm>
            <a:custGeom>
              <a:avLst/>
              <a:gdLst/>
              <a:ahLst/>
              <a:cxnLst/>
              <a:rect l="l" t="t" r="r" b="b"/>
              <a:pathLst>
                <a:path w="6829425" h="2800350">
                  <a:moveTo>
                    <a:pt x="6362573" y="0"/>
                  </a:moveTo>
                  <a:lnTo>
                    <a:pt x="466725" y="0"/>
                  </a:lnTo>
                  <a:lnTo>
                    <a:pt x="418973" y="2412"/>
                  </a:lnTo>
                  <a:lnTo>
                    <a:pt x="372617" y="9525"/>
                  </a:lnTo>
                  <a:lnTo>
                    <a:pt x="327913" y="20954"/>
                  </a:lnTo>
                  <a:lnTo>
                    <a:pt x="284988" y="36702"/>
                  </a:lnTo>
                  <a:lnTo>
                    <a:pt x="244221" y="56261"/>
                  </a:lnTo>
                  <a:lnTo>
                    <a:pt x="205739" y="79755"/>
                  </a:lnTo>
                  <a:lnTo>
                    <a:pt x="169799" y="106552"/>
                  </a:lnTo>
                  <a:lnTo>
                    <a:pt x="136651" y="136651"/>
                  </a:lnTo>
                  <a:lnTo>
                    <a:pt x="106552" y="169799"/>
                  </a:lnTo>
                  <a:lnTo>
                    <a:pt x="79755" y="205739"/>
                  </a:lnTo>
                  <a:lnTo>
                    <a:pt x="56261" y="244221"/>
                  </a:lnTo>
                  <a:lnTo>
                    <a:pt x="36702" y="284988"/>
                  </a:lnTo>
                  <a:lnTo>
                    <a:pt x="20954" y="327913"/>
                  </a:lnTo>
                  <a:lnTo>
                    <a:pt x="9525" y="372618"/>
                  </a:lnTo>
                  <a:lnTo>
                    <a:pt x="2412" y="418973"/>
                  </a:lnTo>
                  <a:lnTo>
                    <a:pt x="0" y="466725"/>
                  </a:lnTo>
                  <a:lnTo>
                    <a:pt x="0" y="2333498"/>
                  </a:lnTo>
                  <a:lnTo>
                    <a:pt x="2412" y="2381224"/>
                  </a:lnTo>
                  <a:lnTo>
                    <a:pt x="9525" y="2427579"/>
                  </a:lnTo>
                  <a:lnTo>
                    <a:pt x="20954" y="2472309"/>
                  </a:lnTo>
                  <a:lnTo>
                    <a:pt x="36702" y="2515196"/>
                  </a:lnTo>
                  <a:lnTo>
                    <a:pt x="56261" y="2556002"/>
                  </a:lnTo>
                  <a:lnTo>
                    <a:pt x="79755" y="2594495"/>
                  </a:lnTo>
                  <a:lnTo>
                    <a:pt x="106552" y="2630424"/>
                  </a:lnTo>
                  <a:lnTo>
                    <a:pt x="136651" y="2663571"/>
                  </a:lnTo>
                  <a:lnTo>
                    <a:pt x="169799" y="2693695"/>
                  </a:lnTo>
                  <a:lnTo>
                    <a:pt x="205739" y="2720568"/>
                  </a:lnTo>
                  <a:lnTo>
                    <a:pt x="244221" y="2743949"/>
                  </a:lnTo>
                  <a:lnTo>
                    <a:pt x="284988" y="2763608"/>
                  </a:lnTo>
                  <a:lnTo>
                    <a:pt x="327913" y="2779306"/>
                  </a:lnTo>
                  <a:lnTo>
                    <a:pt x="372617" y="2790799"/>
                  </a:lnTo>
                  <a:lnTo>
                    <a:pt x="418973" y="2797873"/>
                  </a:lnTo>
                  <a:lnTo>
                    <a:pt x="466725" y="2800286"/>
                  </a:lnTo>
                  <a:lnTo>
                    <a:pt x="6362573" y="2800286"/>
                  </a:lnTo>
                  <a:lnTo>
                    <a:pt x="6410325" y="2797873"/>
                  </a:lnTo>
                  <a:lnTo>
                    <a:pt x="6456680" y="2790799"/>
                  </a:lnTo>
                  <a:lnTo>
                    <a:pt x="6501383" y="2779306"/>
                  </a:lnTo>
                  <a:lnTo>
                    <a:pt x="6544309" y="2763608"/>
                  </a:lnTo>
                  <a:lnTo>
                    <a:pt x="6585077" y="2743949"/>
                  </a:lnTo>
                  <a:lnTo>
                    <a:pt x="6623558" y="2720568"/>
                  </a:lnTo>
                  <a:lnTo>
                    <a:pt x="6659499" y="2693695"/>
                  </a:lnTo>
                  <a:lnTo>
                    <a:pt x="6692646" y="2663571"/>
                  </a:lnTo>
                  <a:lnTo>
                    <a:pt x="6722872" y="2630424"/>
                  </a:lnTo>
                  <a:lnTo>
                    <a:pt x="6749669" y="2594495"/>
                  </a:lnTo>
                  <a:lnTo>
                    <a:pt x="6773036" y="2556002"/>
                  </a:lnTo>
                  <a:lnTo>
                    <a:pt x="6792722" y="2515196"/>
                  </a:lnTo>
                  <a:lnTo>
                    <a:pt x="6808470" y="2472309"/>
                  </a:lnTo>
                  <a:lnTo>
                    <a:pt x="6819900" y="2427579"/>
                  </a:lnTo>
                  <a:lnTo>
                    <a:pt x="6827011" y="2381224"/>
                  </a:lnTo>
                  <a:lnTo>
                    <a:pt x="6829425" y="2333498"/>
                  </a:lnTo>
                  <a:lnTo>
                    <a:pt x="6829425" y="466725"/>
                  </a:lnTo>
                  <a:lnTo>
                    <a:pt x="6827011" y="418973"/>
                  </a:lnTo>
                  <a:lnTo>
                    <a:pt x="6819900" y="372618"/>
                  </a:lnTo>
                  <a:lnTo>
                    <a:pt x="6808470" y="327913"/>
                  </a:lnTo>
                  <a:lnTo>
                    <a:pt x="6792722" y="284988"/>
                  </a:lnTo>
                  <a:lnTo>
                    <a:pt x="6773036" y="244221"/>
                  </a:lnTo>
                  <a:lnTo>
                    <a:pt x="6749669" y="205739"/>
                  </a:lnTo>
                  <a:lnTo>
                    <a:pt x="6722872" y="169799"/>
                  </a:lnTo>
                  <a:lnTo>
                    <a:pt x="6692646" y="136651"/>
                  </a:lnTo>
                  <a:lnTo>
                    <a:pt x="6659499" y="106552"/>
                  </a:lnTo>
                  <a:lnTo>
                    <a:pt x="6623558" y="79755"/>
                  </a:lnTo>
                  <a:lnTo>
                    <a:pt x="6585077" y="56261"/>
                  </a:lnTo>
                  <a:lnTo>
                    <a:pt x="6544309" y="36702"/>
                  </a:lnTo>
                  <a:lnTo>
                    <a:pt x="6501383" y="20954"/>
                  </a:lnTo>
                  <a:lnTo>
                    <a:pt x="6456680" y="9525"/>
                  </a:lnTo>
                  <a:lnTo>
                    <a:pt x="6410325" y="2412"/>
                  </a:lnTo>
                  <a:lnTo>
                    <a:pt x="6362573" y="0"/>
                  </a:lnTo>
                  <a:close/>
                </a:path>
              </a:pathLst>
            </a:custGeom>
            <a:solidFill>
              <a:srgbClr val="2BB69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176901" y="3262376"/>
              <a:ext cx="6829425" cy="2800350"/>
            </a:xfrm>
            <a:custGeom>
              <a:avLst/>
              <a:gdLst/>
              <a:ahLst/>
              <a:cxnLst/>
              <a:rect l="l" t="t" r="r" b="b"/>
              <a:pathLst>
                <a:path w="6829425" h="2800350">
                  <a:moveTo>
                    <a:pt x="0" y="466725"/>
                  </a:moveTo>
                  <a:lnTo>
                    <a:pt x="2286" y="418973"/>
                  </a:lnTo>
                  <a:lnTo>
                    <a:pt x="9398" y="372618"/>
                  </a:lnTo>
                  <a:lnTo>
                    <a:pt x="20954" y="327913"/>
                  </a:lnTo>
                  <a:lnTo>
                    <a:pt x="36575" y="284988"/>
                  </a:lnTo>
                  <a:lnTo>
                    <a:pt x="56261" y="244221"/>
                  </a:lnTo>
                  <a:lnTo>
                    <a:pt x="79628" y="205739"/>
                  </a:lnTo>
                  <a:lnTo>
                    <a:pt x="106552" y="169799"/>
                  </a:lnTo>
                  <a:lnTo>
                    <a:pt x="136651" y="136651"/>
                  </a:lnTo>
                  <a:lnTo>
                    <a:pt x="169799" y="106552"/>
                  </a:lnTo>
                  <a:lnTo>
                    <a:pt x="205739" y="79628"/>
                  </a:lnTo>
                  <a:lnTo>
                    <a:pt x="244221" y="56261"/>
                  </a:lnTo>
                  <a:lnTo>
                    <a:pt x="284988" y="36575"/>
                  </a:lnTo>
                  <a:lnTo>
                    <a:pt x="327913" y="20954"/>
                  </a:lnTo>
                  <a:lnTo>
                    <a:pt x="372618" y="9398"/>
                  </a:lnTo>
                  <a:lnTo>
                    <a:pt x="418973" y="2286"/>
                  </a:lnTo>
                  <a:lnTo>
                    <a:pt x="466725" y="0"/>
                  </a:lnTo>
                  <a:lnTo>
                    <a:pt x="6362446" y="0"/>
                  </a:lnTo>
                  <a:lnTo>
                    <a:pt x="6410198" y="2286"/>
                  </a:lnTo>
                  <a:lnTo>
                    <a:pt x="6456553" y="9398"/>
                  </a:lnTo>
                  <a:lnTo>
                    <a:pt x="6501383" y="20954"/>
                  </a:lnTo>
                  <a:lnTo>
                    <a:pt x="6544183" y="36575"/>
                  </a:lnTo>
                  <a:lnTo>
                    <a:pt x="6585077" y="56261"/>
                  </a:lnTo>
                  <a:lnTo>
                    <a:pt x="6623558" y="79628"/>
                  </a:lnTo>
                  <a:lnTo>
                    <a:pt x="6659499" y="106552"/>
                  </a:lnTo>
                  <a:lnTo>
                    <a:pt x="6692646" y="136651"/>
                  </a:lnTo>
                  <a:lnTo>
                    <a:pt x="6722745" y="169799"/>
                  </a:lnTo>
                  <a:lnTo>
                    <a:pt x="6749669" y="205739"/>
                  </a:lnTo>
                  <a:lnTo>
                    <a:pt x="6773037" y="244221"/>
                  </a:lnTo>
                  <a:lnTo>
                    <a:pt x="6792722" y="284988"/>
                  </a:lnTo>
                  <a:lnTo>
                    <a:pt x="6808343" y="327913"/>
                  </a:lnTo>
                  <a:lnTo>
                    <a:pt x="6819900" y="372618"/>
                  </a:lnTo>
                  <a:lnTo>
                    <a:pt x="6827012" y="418973"/>
                  </a:lnTo>
                  <a:lnTo>
                    <a:pt x="6829425" y="466725"/>
                  </a:lnTo>
                  <a:lnTo>
                    <a:pt x="6829425" y="2333434"/>
                  </a:lnTo>
                  <a:lnTo>
                    <a:pt x="6827012" y="2381161"/>
                  </a:lnTo>
                  <a:lnTo>
                    <a:pt x="6819900" y="2427516"/>
                  </a:lnTo>
                  <a:lnTo>
                    <a:pt x="6808343" y="2472245"/>
                  </a:lnTo>
                  <a:lnTo>
                    <a:pt x="6792722" y="2515133"/>
                  </a:lnTo>
                  <a:lnTo>
                    <a:pt x="6773037" y="2555938"/>
                  </a:lnTo>
                  <a:lnTo>
                    <a:pt x="6749669" y="2594432"/>
                  </a:lnTo>
                  <a:lnTo>
                    <a:pt x="6722745" y="2630360"/>
                  </a:lnTo>
                  <a:lnTo>
                    <a:pt x="6692646" y="2663507"/>
                  </a:lnTo>
                  <a:lnTo>
                    <a:pt x="6659499" y="2693631"/>
                  </a:lnTo>
                  <a:lnTo>
                    <a:pt x="6623558" y="2720505"/>
                  </a:lnTo>
                  <a:lnTo>
                    <a:pt x="6585077" y="2743885"/>
                  </a:lnTo>
                  <a:lnTo>
                    <a:pt x="6544183" y="2763545"/>
                  </a:lnTo>
                  <a:lnTo>
                    <a:pt x="6501383" y="2779242"/>
                  </a:lnTo>
                  <a:lnTo>
                    <a:pt x="6456553" y="2790736"/>
                  </a:lnTo>
                  <a:lnTo>
                    <a:pt x="6410198" y="2797810"/>
                  </a:lnTo>
                  <a:lnTo>
                    <a:pt x="6362446" y="2800223"/>
                  </a:lnTo>
                  <a:lnTo>
                    <a:pt x="466725" y="2800223"/>
                  </a:lnTo>
                  <a:lnTo>
                    <a:pt x="418973" y="2797810"/>
                  </a:lnTo>
                  <a:lnTo>
                    <a:pt x="372618" y="2790736"/>
                  </a:lnTo>
                  <a:lnTo>
                    <a:pt x="327913" y="2779242"/>
                  </a:lnTo>
                  <a:lnTo>
                    <a:pt x="284988" y="2763545"/>
                  </a:lnTo>
                  <a:lnTo>
                    <a:pt x="244221" y="2743885"/>
                  </a:lnTo>
                  <a:lnTo>
                    <a:pt x="205739" y="2720505"/>
                  </a:lnTo>
                  <a:lnTo>
                    <a:pt x="169799" y="2693631"/>
                  </a:lnTo>
                  <a:lnTo>
                    <a:pt x="136651" y="2663507"/>
                  </a:lnTo>
                  <a:lnTo>
                    <a:pt x="106552" y="2630360"/>
                  </a:lnTo>
                  <a:lnTo>
                    <a:pt x="79628" y="2594432"/>
                  </a:lnTo>
                  <a:lnTo>
                    <a:pt x="56261" y="2555938"/>
                  </a:lnTo>
                  <a:lnTo>
                    <a:pt x="36575" y="2515133"/>
                  </a:lnTo>
                  <a:lnTo>
                    <a:pt x="20954" y="2472245"/>
                  </a:lnTo>
                  <a:lnTo>
                    <a:pt x="9398" y="2427516"/>
                  </a:lnTo>
                  <a:lnTo>
                    <a:pt x="2286" y="2381161"/>
                  </a:lnTo>
                  <a:lnTo>
                    <a:pt x="0" y="2333434"/>
                  </a:lnTo>
                  <a:lnTo>
                    <a:pt x="0" y="466725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74640" y="3868991"/>
            <a:ext cx="6306820" cy="15100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ct val="90900"/>
              </a:lnSpc>
              <a:spcBef>
                <a:spcPts val="330"/>
              </a:spcBef>
            </a:pP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Those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days have </a:t>
            </a:r>
            <a:r>
              <a:rPr sz="2100" spc="60" dirty="0">
                <a:solidFill>
                  <a:srgbClr val="FFFFFF"/>
                </a:solidFill>
                <a:latin typeface="Arial"/>
                <a:cs typeface="Arial"/>
              </a:rPr>
              <a:t>gone </a:t>
            </a: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far 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2100" spc="5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100" spc="35" dirty="0">
                <a:solidFill>
                  <a:srgbClr val="FFFFFF"/>
                </a:solidFill>
                <a:latin typeface="Arial"/>
                <a:cs typeface="Arial"/>
              </a:rPr>
              <a:t>related  </a:t>
            </a:r>
            <a:r>
              <a:rPr sz="2100" spc="4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100" spc="55" dirty="0">
                <a:solidFill>
                  <a:srgbClr val="FFFFFF"/>
                </a:solidFill>
                <a:latin typeface="Arial"/>
                <a:cs typeface="Arial"/>
              </a:rPr>
              <a:t>money </a:t>
            </a:r>
            <a:r>
              <a:rPr sz="2100" spc="-9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stored </a:t>
            </a:r>
            <a:r>
              <a:rPr sz="2100" spc="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registers </a:t>
            </a:r>
            <a:r>
              <a:rPr sz="2100" spc="4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files. </a:t>
            </a:r>
            <a:r>
              <a:rPr sz="2100" spc="-80" dirty="0">
                <a:solidFill>
                  <a:srgbClr val="FFFFFF"/>
                </a:solidFill>
                <a:latin typeface="Arial"/>
                <a:cs typeface="Arial"/>
              </a:rPr>
              <a:t>Today </a:t>
            </a:r>
            <a:r>
              <a:rPr sz="2100" spc="6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100" spc="65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2100" spc="-5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2100" spc="45" dirty="0">
                <a:solidFill>
                  <a:srgbClr val="FFFFFF"/>
                </a:solidFill>
                <a:latin typeface="Arial"/>
                <a:cs typeface="Arial"/>
              </a:rPr>
              <a:t>totally </a:t>
            </a:r>
            <a:r>
              <a:rPr sz="2100" spc="60" dirty="0">
                <a:solidFill>
                  <a:srgbClr val="FFFFFF"/>
                </a:solidFill>
                <a:latin typeface="Arial"/>
                <a:cs typeface="Arial"/>
              </a:rPr>
              <a:t>changed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because there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lots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f  </a:t>
            </a:r>
            <a:r>
              <a:rPr sz="2100" spc="70" dirty="0">
                <a:solidFill>
                  <a:srgbClr val="FFFFFF"/>
                </a:solidFill>
                <a:latin typeface="Arial"/>
                <a:cs typeface="Arial"/>
              </a:rPr>
              <a:t>thing </a:t>
            </a:r>
            <a:r>
              <a:rPr sz="2100" spc="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100" spc="85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finance like </a:t>
            </a:r>
            <a:r>
              <a:rPr sz="2100" spc="55" dirty="0">
                <a:solidFill>
                  <a:srgbClr val="FFFFFF"/>
                </a:solidFill>
                <a:latin typeface="Arial"/>
                <a:cs typeface="Arial"/>
              </a:rPr>
              <a:t>storing </a:t>
            </a:r>
            <a:r>
              <a:rPr sz="2100" spc="-85" dirty="0">
                <a:solidFill>
                  <a:srgbClr val="FFFFFF"/>
                </a:solidFill>
                <a:latin typeface="Arial"/>
                <a:cs typeface="Arial"/>
              </a:rPr>
              <a:t>sales, </a:t>
            </a:r>
            <a:r>
              <a:rPr sz="2100" spc="60" dirty="0">
                <a:solidFill>
                  <a:srgbClr val="FFFFFF"/>
                </a:solidFill>
                <a:latin typeface="Arial"/>
                <a:cs typeface="Arial"/>
              </a:rPr>
              <a:t>holding  </a:t>
            </a:r>
            <a:r>
              <a:rPr sz="2100" spc="5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100" spc="4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finance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statement </a:t>
            </a:r>
            <a:r>
              <a:rPr sz="2100" spc="55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2100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etc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530161"/>
            <a:ext cx="10284460" cy="47180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12000"/>
              </a:lnSpc>
              <a:spcBef>
                <a:spcPts val="75"/>
              </a:spcBef>
            </a:pPr>
            <a:r>
              <a:rPr sz="2750" spc="8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75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warehouse </a:t>
            </a:r>
            <a:r>
              <a:rPr sz="2750" spc="-8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orientation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it  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follows.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warehouses </a:t>
            </a: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focus 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past 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subjects, </a:t>
            </a:r>
            <a:r>
              <a:rPr sz="2750" spc="30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example, </a:t>
            </a:r>
            <a:r>
              <a:rPr sz="2750" spc="-95" dirty="0">
                <a:solidFill>
                  <a:srgbClr val="FFFFFF"/>
                </a:solidFill>
                <a:latin typeface="Arial"/>
                <a:cs typeface="Arial"/>
              </a:rPr>
              <a:t>sales, </a:t>
            </a:r>
            <a:r>
              <a:rPr sz="2750" spc="-15" dirty="0">
                <a:solidFill>
                  <a:srgbClr val="FFFFFF"/>
                </a:solidFill>
                <a:latin typeface="Arial"/>
                <a:cs typeface="Arial"/>
              </a:rPr>
              <a:t>revenue,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50" spc="13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750" spc="150" dirty="0">
                <a:solidFill>
                  <a:srgbClr val="FFFFFF"/>
                </a:solidFill>
                <a:latin typeface="Arial"/>
                <a:cs typeface="Arial"/>
              </a:rPr>
              <a:t>ongoing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current 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organization 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data. </a:t>
            </a:r>
            <a:r>
              <a:rPr sz="2750" spc="-5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enables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750" spc="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analysis  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750" spc="-8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element 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decision-making. </a:t>
            </a:r>
            <a:r>
              <a:rPr sz="2750" spc="140" dirty="0">
                <a:solidFill>
                  <a:srgbClr val="FFFFFF"/>
                </a:solidFill>
                <a:latin typeface="Arial"/>
                <a:cs typeface="Arial"/>
              </a:rPr>
              <a:t>Adding 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750" spc="-50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2750" spc="70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r>
              <a:rPr sz="275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75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ease</a:t>
            </a:r>
            <a:r>
              <a:rPr sz="27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7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sz="2750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7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data,</a:t>
            </a:r>
            <a:r>
              <a:rPr sz="275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5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7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warehouse’s  </a:t>
            </a:r>
            <a:r>
              <a:rPr sz="2750" spc="75" dirty="0">
                <a:solidFill>
                  <a:srgbClr val="FFFFFF"/>
                </a:solidFill>
                <a:latin typeface="Arial"/>
                <a:cs typeface="Arial"/>
              </a:rPr>
              <a:t>core </a:t>
            </a:r>
            <a:r>
              <a:rPr sz="2750" spc="-8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750" spc="-35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integration 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750" spc="-35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sources  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750" spc="-10" dirty="0">
                <a:solidFill>
                  <a:srgbClr val="FFFFFF"/>
                </a:solidFill>
                <a:latin typeface="Arial"/>
                <a:cs typeface="Arial"/>
              </a:rPr>
              <a:t>aren’t </a:t>
            </a:r>
            <a:r>
              <a:rPr sz="2750" spc="125" dirty="0">
                <a:solidFill>
                  <a:srgbClr val="FFFFFF"/>
                </a:solidFill>
                <a:latin typeface="Arial"/>
                <a:cs typeface="Arial"/>
              </a:rPr>
              <a:t>homologous </a:t>
            </a:r>
            <a:r>
              <a:rPr sz="2750" dirty="0">
                <a:solidFill>
                  <a:srgbClr val="FFFFFF"/>
                </a:solidFill>
                <a:latin typeface="Arial"/>
                <a:cs typeface="Arial"/>
              </a:rPr>
              <a:t>in nature,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example, </a:t>
            </a: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flat </a:t>
            </a:r>
            <a:r>
              <a:rPr sz="2750" spc="-45" dirty="0">
                <a:solidFill>
                  <a:srgbClr val="FFFFFF"/>
                </a:solidFill>
                <a:latin typeface="Arial"/>
                <a:cs typeface="Arial"/>
              </a:rPr>
              <a:t>files,  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relational </a:t>
            </a:r>
            <a:r>
              <a:rPr sz="2750" spc="-15" dirty="0">
                <a:solidFill>
                  <a:srgbClr val="FFFFFF"/>
                </a:solidFill>
                <a:latin typeface="Arial"/>
                <a:cs typeface="Arial"/>
              </a:rPr>
              <a:t>databases,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50" spc="70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75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sources. </a:t>
            </a:r>
            <a:r>
              <a:rPr sz="2750" spc="-5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750" spc="-35" dirty="0">
                <a:solidFill>
                  <a:srgbClr val="FFFFFF"/>
                </a:solidFill>
                <a:latin typeface="Arial"/>
                <a:cs typeface="Arial"/>
              </a:rPr>
              <a:t>plays 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key  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role </a:t>
            </a:r>
            <a:r>
              <a:rPr sz="27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750" spc="70" dirty="0">
                <a:solidFill>
                  <a:srgbClr val="FFFFFF"/>
                </a:solidFill>
                <a:latin typeface="Arial"/>
                <a:cs typeface="Arial"/>
              </a:rPr>
              <a:t>enhancing 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theefficacy </a:t>
            </a:r>
            <a:r>
              <a:rPr sz="2750" spc="9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750" spc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94677"/>
            <a:ext cx="80752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644265" algn="l"/>
              </a:tabLst>
            </a:pP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HARDWARE	</a:t>
            </a:r>
            <a:r>
              <a:rPr sz="4400" b="1" spc="-60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689988"/>
            <a:ext cx="9541510" cy="3602354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450"/>
              </a:spcBef>
              <a:buSzPct val="94545"/>
              <a:buChar char="•"/>
              <a:tabLst>
                <a:tab pos="194310" algn="l"/>
                <a:tab pos="2729230" algn="l"/>
                <a:tab pos="3377565" algn="l"/>
              </a:tabLst>
            </a:pPr>
            <a:r>
              <a:rPr sz="2750" spc="-95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275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CPU	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2750" spc="-140" dirty="0">
                <a:solidFill>
                  <a:srgbClr val="FFFFFF"/>
                </a:solidFill>
                <a:latin typeface="Arial"/>
                <a:cs typeface="Arial"/>
              </a:rPr>
              <a:t>PC-AT</a:t>
            </a:r>
            <a:endParaRPr sz="2750" dirty="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1355"/>
              </a:spcBef>
              <a:buSzPct val="94545"/>
              <a:buChar char="•"/>
              <a:tabLst>
                <a:tab pos="194310" algn="l"/>
                <a:tab pos="2814955" algn="l"/>
                <a:tab pos="3463290" algn="l"/>
              </a:tabLst>
            </a:pPr>
            <a:r>
              <a:rPr sz="2750" dirty="0">
                <a:solidFill>
                  <a:srgbClr val="FFFFFF"/>
                </a:solidFill>
                <a:latin typeface="Arial"/>
                <a:cs typeface="Arial"/>
              </a:rPr>
              <a:t>Memory(RAM)	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2750" spc="80" dirty="0">
                <a:solidFill>
                  <a:srgbClr val="FFFFFF"/>
                </a:solidFill>
                <a:latin typeface="Arial"/>
                <a:cs typeface="Arial"/>
              </a:rPr>
              <a:t>256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MB</a:t>
            </a:r>
            <a:r>
              <a:rPr sz="275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endParaRPr sz="2750" dirty="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1435"/>
              </a:spcBef>
              <a:buSzPct val="94545"/>
              <a:buChar char="•"/>
              <a:tabLst>
                <a:tab pos="194310" algn="l"/>
                <a:tab pos="2672080" algn="l"/>
                <a:tab pos="3319779" algn="l"/>
              </a:tabLst>
            </a:pP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Disk	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2750" spc="30" dirty="0">
                <a:solidFill>
                  <a:srgbClr val="FFFFFF"/>
                </a:solidFill>
                <a:latin typeface="Arial"/>
                <a:cs typeface="Arial"/>
              </a:rPr>
              <a:t>HARD </a:t>
            </a:r>
            <a:r>
              <a:rPr sz="2750" spc="-55" dirty="0">
                <a:solidFill>
                  <a:srgbClr val="FFFFFF"/>
                </a:solidFill>
                <a:latin typeface="Arial"/>
                <a:cs typeface="Arial"/>
              </a:rPr>
              <a:t>DISK 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40 </a:t>
            </a: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GB</a:t>
            </a:r>
            <a:r>
              <a:rPr sz="2750" spc="-5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endParaRPr sz="2750" dirty="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1430"/>
              </a:spcBef>
              <a:buSzPct val="94545"/>
              <a:buChar char="•"/>
              <a:tabLst>
                <a:tab pos="194310" algn="l"/>
                <a:tab pos="2633980" algn="l"/>
                <a:tab pos="3281679" algn="l"/>
              </a:tabLst>
            </a:pP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VDU	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2750" spc="140" dirty="0">
                <a:solidFill>
                  <a:srgbClr val="FFFFFF"/>
                </a:solidFill>
                <a:latin typeface="Arial"/>
                <a:cs typeface="Arial"/>
              </a:rPr>
              <a:t>MONO</a:t>
            </a:r>
            <a:r>
              <a:rPr sz="27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MONITOR</a:t>
            </a:r>
            <a:endParaRPr sz="2750" dirty="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1355"/>
              </a:spcBef>
              <a:buSzPct val="94545"/>
              <a:buChar char="•"/>
              <a:tabLst>
                <a:tab pos="194310" algn="l"/>
                <a:tab pos="2757805" algn="l"/>
                <a:tab pos="3482340" algn="l"/>
              </a:tabLst>
            </a:pP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Keyboard	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2750" spc="7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2750" spc="9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currently </a:t>
            </a:r>
            <a:r>
              <a:rPr sz="2750" spc="114" dirty="0">
                <a:solidFill>
                  <a:srgbClr val="FFFFFF"/>
                </a:solidFill>
                <a:latin typeface="Arial"/>
                <a:cs typeface="Arial"/>
              </a:rPr>
              <a:t>being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7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keyboard</a:t>
            </a:r>
            <a:endParaRPr sz="2750" dirty="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1430"/>
              </a:spcBef>
              <a:buSzPct val="94545"/>
              <a:buChar char="•"/>
              <a:tabLst>
                <a:tab pos="194310" algn="l"/>
                <a:tab pos="2681605" algn="l"/>
                <a:tab pos="3319779" algn="l"/>
              </a:tabLst>
            </a:pPr>
            <a:r>
              <a:rPr sz="2750" spc="-10" dirty="0">
                <a:solidFill>
                  <a:srgbClr val="FFFFFF"/>
                </a:solidFill>
                <a:latin typeface="Arial"/>
                <a:cs typeface="Arial"/>
              </a:rPr>
              <a:t>Printer	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2750" spc="80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2750" spc="-25" dirty="0">
                <a:solidFill>
                  <a:srgbClr val="FFFFFF"/>
                </a:solidFill>
                <a:latin typeface="Arial"/>
                <a:cs typeface="Arial"/>
              </a:rPr>
              <a:t>printer(L&amp;T, 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Winpro,</a:t>
            </a:r>
            <a:r>
              <a:rPr sz="275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65" dirty="0">
                <a:solidFill>
                  <a:srgbClr val="FFFFFF"/>
                </a:solidFill>
                <a:latin typeface="Arial"/>
                <a:cs typeface="Arial"/>
              </a:rPr>
              <a:t>Panasonic)</a:t>
            </a:r>
            <a:endParaRPr sz="2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1832</Words>
  <Application>Microsoft Office PowerPoint</Application>
  <PresentationFormat>Widescreen</PresentationFormat>
  <Paragraphs>130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Arial Black</vt:lpstr>
      <vt:lpstr>Calibri</vt:lpstr>
      <vt:lpstr>Times New Roman</vt:lpstr>
      <vt:lpstr>Office Theme</vt:lpstr>
      <vt:lpstr>PowerPoint Presentation</vt:lpstr>
      <vt:lpstr>GROUP MEMBERS:</vt:lpstr>
      <vt:lpstr>INTRODUCTION</vt:lpstr>
      <vt:lpstr>Existing work</vt:lpstr>
      <vt:lpstr>Proposed</vt:lpstr>
      <vt:lpstr>PowerPoint Presentation</vt:lpstr>
      <vt:lpstr>PowerPoint Presentation</vt:lpstr>
      <vt:lpstr>PowerPoint Presentation</vt:lpstr>
      <vt:lpstr>HARDWARE REQUIREMENTS</vt:lpstr>
      <vt:lpstr>SOFTWARE REQUIREMENT</vt:lpstr>
      <vt:lpstr>PowerPoint Presentation</vt:lpstr>
      <vt:lpstr>PowerPoint Presentation</vt:lpstr>
      <vt:lpstr>PowerPoint Presentation</vt:lpstr>
      <vt:lpstr>PowerPoint Presentation</vt:lpstr>
      <vt:lpstr>Module description</vt:lpstr>
      <vt:lpstr>1.Policies</vt:lpstr>
      <vt:lpstr>2-exit</vt:lpstr>
      <vt:lpstr>PowerPoint Presentation</vt:lpstr>
      <vt:lpstr>Agent Menu</vt:lpstr>
      <vt:lpstr>Module</vt:lpstr>
      <vt:lpstr>Overview of Workflow</vt:lpstr>
      <vt:lpstr>Overview of Invoking a</vt:lpstr>
      <vt:lpstr>Terms and</vt:lpstr>
      <vt:lpstr>Display</vt:lpstr>
      <vt:lpstr>Snap shot of your</vt:lpstr>
      <vt:lpstr>PowerPoint Presentation</vt:lpstr>
      <vt:lpstr>Implementation and coding.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 pressing C</vt:lpstr>
      <vt:lpstr>On pressing O</vt:lpstr>
      <vt:lpstr>Conclusion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Tanay Agarwal</cp:lastModifiedBy>
  <cp:revision>1</cp:revision>
  <dcterms:created xsi:type="dcterms:W3CDTF">2021-04-30T06:13:06Z</dcterms:created>
  <dcterms:modified xsi:type="dcterms:W3CDTF">2021-04-30T10:10:05Z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2021-04-29T00:00:00Z</vt:filetime>
  </property>
  <property fmtid="{D5CDD505-2E9C-101B-9397-08002B2CF9AE}" pid="3" name="LastSaved">
    <vt:filetime>2021-04-30T00:00:00Z</vt:filetime>
  </property>
</Properties>
</file>