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Detailed overview of COVID-19 for </a:t>
            </a:r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Uttarpradesh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Bahnschrift SemiBold" panose="020B0502040204020203" pitchFamily="34" charset="0"/>
              </a:rPr>
              <a:t>iew of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Bahnschrift SemiBold" panose="020B0502040204020203" pitchFamily="34" charset="0"/>
              </a:rPr>
              <a:t>COVID 19 </a:t>
            </a:r>
            <a:endParaRPr lang="en-US" sz="4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Minor project 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Submitted by : jahnvi jain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F48F0-7E7F-4691-9DC8-9AD9CA91DB47}"/>
              </a:ext>
            </a:extLst>
          </p:cNvPr>
          <p:cNvSpPr/>
          <p:nvPr/>
        </p:nvSpPr>
        <p:spPr>
          <a:xfrm>
            <a:off x="112450" y="0"/>
            <a:ext cx="11967099" cy="6409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36C7D-F6DA-4237-846F-305D6CB910B6}"/>
              </a:ext>
            </a:extLst>
          </p:cNvPr>
          <p:cNvSpPr txBox="1"/>
          <p:nvPr/>
        </p:nvSpPr>
        <p:spPr>
          <a:xfrm>
            <a:off x="476435" y="49390"/>
            <a:ext cx="1160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Uttar Pradesh COVID-19 DASHBOARD for Honourable Chief Minister</a:t>
            </a:r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B34656-FCA0-434D-9B6C-951525E4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4" y="791763"/>
            <a:ext cx="3595427" cy="2387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A62B7B-F446-43D0-BDFB-05B2D8C6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185" y="791763"/>
            <a:ext cx="6912480" cy="2387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BCFE68-8F08-4494-A9FC-A82E081F8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5" y="3497802"/>
            <a:ext cx="479501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D626D6-A47A-4CAA-9A3A-6CEDA056C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435" y="3497802"/>
            <a:ext cx="5996727" cy="273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6C2E61-3938-49BD-B3ED-933A7F39541B}"/>
              </a:ext>
            </a:extLst>
          </p:cNvPr>
          <p:cNvSpPr/>
          <p:nvPr/>
        </p:nvSpPr>
        <p:spPr>
          <a:xfrm>
            <a:off x="142043" y="0"/>
            <a:ext cx="11913833" cy="639192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C899-CE64-4863-9866-089B8B73F0FB}"/>
              </a:ext>
            </a:extLst>
          </p:cNvPr>
          <p:cNvSpPr txBox="1"/>
          <p:nvPr/>
        </p:nvSpPr>
        <p:spPr>
          <a:xfrm>
            <a:off x="476435" y="49390"/>
            <a:ext cx="1160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Uttar Pradesh COVID-19 DASHBOARD for Honourable Chief Minister</a:t>
            </a:r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86AC6-A915-48BC-AC36-C022071A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736846"/>
            <a:ext cx="4533063" cy="2630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28664-60FD-49F6-A6D4-6957B0C0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82" y="708842"/>
            <a:ext cx="4701062" cy="2658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1C9B2-6D95-4902-BF7F-DB827414D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28" y="3550382"/>
            <a:ext cx="4933312" cy="2658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0467B6-549C-4FDF-BF60-A17C03903439}"/>
              </a:ext>
            </a:extLst>
          </p:cNvPr>
          <p:cNvSpPr txBox="1"/>
          <p:nvPr/>
        </p:nvSpPr>
        <p:spPr>
          <a:xfrm>
            <a:off x="3435658" y="6391922"/>
            <a:ext cx="461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YOU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4075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{A14CAF8F-948E-49E8-9F2D-A9F11EF4417D}tf22712842_wac</Template>
  <TotalTime>0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Microsoft JhengHei Light</vt:lpstr>
      <vt:lpstr>Bahnschrift SemiBold</vt:lpstr>
      <vt:lpstr>Bookman Old Style</vt:lpstr>
      <vt:lpstr>Calibri</vt:lpstr>
      <vt:lpstr>Franklin Gothic Book</vt:lpstr>
      <vt:lpstr>Segoe UI Black</vt:lpstr>
      <vt:lpstr>1_RetrospectVTI</vt:lpstr>
      <vt:lpstr>Detailed overview of COVID-19 for Uttarpradeshiew of COVID 19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2020-07-22T06:37:32Z</dcterms:created>
  <dcterms:modified xsi:type="dcterms:W3CDTF">2020-07-22T08:37:06Z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