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1"/>
    <a:srgbClr val="3B3C88"/>
    <a:srgbClr val="000000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B59E2-CABD-4B21-99E6-9E76AD140C45}" v="24" dt="2022-03-18T15:21:00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quel Cutajar" userId="937578f4-cce4-4cc2-81e2-54fe14e02cfd" providerId="ADAL" clId="{E42B59E2-CABD-4B21-99E6-9E76AD140C45}"/>
    <pc:docChg chg="undo redo custSel modSld">
      <pc:chgData name="Raquel Cutajar" userId="937578f4-cce4-4cc2-81e2-54fe14e02cfd" providerId="ADAL" clId="{E42B59E2-CABD-4B21-99E6-9E76AD140C45}" dt="2022-03-21T06:48:51.722" v="222" actId="14100"/>
      <pc:docMkLst>
        <pc:docMk/>
      </pc:docMkLst>
      <pc:sldChg chg="addSp delSp modSp mod">
        <pc:chgData name="Raquel Cutajar" userId="937578f4-cce4-4cc2-81e2-54fe14e02cfd" providerId="ADAL" clId="{E42B59E2-CABD-4B21-99E6-9E76AD140C45}" dt="2022-03-21T06:48:08.121" v="207" actId="207"/>
        <pc:sldMkLst>
          <pc:docMk/>
          <pc:sldMk cId="1996182604" sldId="256"/>
        </pc:sldMkLst>
        <pc:spChg chg="add mod ord">
          <ac:chgData name="Raquel Cutajar" userId="937578f4-cce4-4cc2-81e2-54fe14e02cfd" providerId="ADAL" clId="{E42B59E2-CABD-4B21-99E6-9E76AD140C45}" dt="2022-03-18T15:11:37.037" v="96" actId="167"/>
          <ac:spMkLst>
            <pc:docMk/>
            <pc:sldMk cId="1996182604" sldId="256"/>
            <ac:spMk id="14" creationId="{8B15F8E2-710B-46DB-A8D3-D5F9902160B3}"/>
          </ac:spMkLst>
        </pc:spChg>
        <pc:spChg chg="add del mod">
          <ac:chgData name="Raquel Cutajar" userId="937578f4-cce4-4cc2-81e2-54fe14e02cfd" providerId="ADAL" clId="{E42B59E2-CABD-4B21-99E6-9E76AD140C45}" dt="2022-03-18T15:09:19.433" v="74" actId="21"/>
          <ac:spMkLst>
            <pc:docMk/>
            <pc:sldMk cId="1996182604" sldId="256"/>
            <ac:spMk id="15" creationId="{B89DC031-914D-453C-A89A-3D4EBEAF8740}"/>
          </ac:spMkLst>
        </pc:spChg>
        <pc:spChg chg="add mod">
          <ac:chgData name="Raquel Cutajar" userId="937578f4-cce4-4cc2-81e2-54fe14e02cfd" providerId="ADAL" clId="{E42B59E2-CABD-4B21-99E6-9E76AD140C45}" dt="2022-03-21T06:48:08.121" v="207" actId="207"/>
          <ac:spMkLst>
            <pc:docMk/>
            <pc:sldMk cId="1996182604" sldId="256"/>
            <ac:spMk id="16" creationId="{8015BB73-1569-4220-8DE4-4F09595F1BCD}"/>
          </ac:spMkLst>
        </pc:spChg>
        <pc:picChg chg="add del mod ord modCrop">
          <ac:chgData name="Raquel Cutajar" userId="937578f4-cce4-4cc2-81e2-54fe14e02cfd" providerId="ADAL" clId="{E42B59E2-CABD-4B21-99E6-9E76AD140C45}" dt="2022-03-18T15:04:43.412" v="57" actId="21"/>
          <ac:picMkLst>
            <pc:docMk/>
            <pc:sldMk cId="1996182604" sldId="256"/>
            <ac:picMk id="6" creationId="{A6B0B7FB-949A-4D22-86F9-235308F22DB6}"/>
          </ac:picMkLst>
        </pc:picChg>
        <pc:picChg chg="add del mod">
          <ac:chgData name="Raquel Cutajar" userId="937578f4-cce4-4cc2-81e2-54fe14e02cfd" providerId="ADAL" clId="{E42B59E2-CABD-4B21-99E6-9E76AD140C45}" dt="2022-03-18T14:54:36.565" v="53" actId="478"/>
          <ac:picMkLst>
            <pc:docMk/>
            <pc:sldMk cId="1996182604" sldId="256"/>
            <ac:picMk id="10" creationId="{5CDC9A1C-A5F8-43C1-A93C-DD1FD489ADF7}"/>
          </ac:picMkLst>
        </pc:picChg>
        <pc:picChg chg="add del mod">
          <ac:chgData name="Raquel Cutajar" userId="937578f4-cce4-4cc2-81e2-54fe14e02cfd" providerId="ADAL" clId="{E42B59E2-CABD-4B21-99E6-9E76AD140C45}" dt="2022-03-18T14:52:10.597" v="10" actId="21"/>
          <ac:picMkLst>
            <pc:docMk/>
            <pc:sldMk cId="1996182604" sldId="256"/>
            <ac:picMk id="12" creationId="{1B26D443-A512-402B-A85B-2ED06D8078A8}"/>
          </ac:picMkLst>
        </pc:picChg>
        <pc:picChg chg="del">
          <ac:chgData name="Raquel Cutajar" userId="937578f4-cce4-4cc2-81e2-54fe14e02cfd" providerId="ADAL" clId="{E42B59E2-CABD-4B21-99E6-9E76AD140C45}" dt="2022-03-18T14:51:09.639" v="0" actId="478"/>
          <ac:picMkLst>
            <pc:docMk/>
            <pc:sldMk cId="1996182604" sldId="256"/>
            <ac:picMk id="13" creationId="{52F8D212-6094-4B23-A059-8F55F13545F5}"/>
          </ac:picMkLst>
        </pc:picChg>
      </pc:sldChg>
      <pc:sldChg chg="addSp delSp modSp mod">
        <pc:chgData name="Raquel Cutajar" userId="937578f4-cce4-4cc2-81e2-54fe14e02cfd" providerId="ADAL" clId="{E42B59E2-CABD-4B21-99E6-9E76AD140C45}" dt="2022-03-21T06:48:18.660" v="214" actId="207"/>
        <pc:sldMkLst>
          <pc:docMk/>
          <pc:sldMk cId="3364957344" sldId="261"/>
        </pc:sldMkLst>
        <pc:spChg chg="mod">
          <ac:chgData name="Raquel Cutajar" userId="937578f4-cce4-4cc2-81e2-54fe14e02cfd" providerId="ADAL" clId="{E42B59E2-CABD-4B21-99E6-9E76AD140C45}" dt="2022-03-18T15:13:56.256" v="108" actId="1076"/>
          <ac:spMkLst>
            <pc:docMk/>
            <pc:sldMk cId="3364957344" sldId="261"/>
            <ac:spMk id="2" creationId="{EDAB0A2B-B7E3-422A-AC43-4447EA9C3C95}"/>
          </ac:spMkLst>
        </pc:spChg>
        <pc:spChg chg="del">
          <ac:chgData name="Raquel Cutajar" userId="937578f4-cce4-4cc2-81e2-54fe14e02cfd" providerId="ADAL" clId="{E42B59E2-CABD-4B21-99E6-9E76AD140C45}" dt="2022-03-18T14:52:12.592" v="11"/>
          <ac:spMkLst>
            <pc:docMk/>
            <pc:sldMk cId="3364957344" sldId="261"/>
            <ac:spMk id="3" creationId="{6486275F-C1FD-4E50-A054-43863DB823FF}"/>
          </ac:spMkLst>
        </pc:spChg>
        <pc:spChg chg="add mod">
          <ac:chgData name="Raquel Cutajar" userId="937578f4-cce4-4cc2-81e2-54fe14e02cfd" providerId="ADAL" clId="{E42B59E2-CABD-4B21-99E6-9E76AD140C45}" dt="2022-03-18T15:11:49.282" v="98" actId="14100"/>
          <ac:spMkLst>
            <pc:docMk/>
            <pc:sldMk cId="3364957344" sldId="261"/>
            <ac:spMk id="5" creationId="{5C2B0E9E-681B-4CF2-83EF-DA38FDC6D19C}"/>
          </ac:spMkLst>
        </pc:spChg>
        <pc:spChg chg="add del mod">
          <ac:chgData name="Raquel Cutajar" userId="937578f4-cce4-4cc2-81e2-54fe14e02cfd" providerId="ADAL" clId="{E42B59E2-CABD-4B21-99E6-9E76AD140C45}" dt="2022-03-18T15:15:41.919" v="125" actId="478"/>
          <ac:spMkLst>
            <pc:docMk/>
            <pc:sldMk cId="3364957344" sldId="261"/>
            <ac:spMk id="6" creationId="{F8CD7C0B-C32E-4E72-9013-4CA75CDD571A}"/>
          </ac:spMkLst>
        </pc:spChg>
        <pc:spChg chg="add del mod ord">
          <ac:chgData name="Raquel Cutajar" userId="937578f4-cce4-4cc2-81e2-54fe14e02cfd" providerId="ADAL" clId="{E42B59E2-CABD-4B21-99E6-9E76AD140C45}" dt="2022-03-18T15:18:05.091" v="148" actId="478"/>
          <ac:spMkLst>
            <pc:docMk/>
            <pc:sldMk cId="3364957344" sldId="261"/>
            <ac:spMk id="11" creationId="{FAC5FA2C-42E7-4047-89C2-E3EE8B7386DE}"/>
          </ac:spMkLst>
        </pc:spChg>
        <pc:spChg chg="add mod">
          <ac:chgData name="Raquel Cutajar" userId="937578f4-cce4-4cc2-81e2-54fe14e02cfd" providerId="ADAL" clId="{E42B59E2-CABD-4B21-99E6-9E76AD140C45}" dt="2022-03-21T06:48:18.660" v="214" actId="207"/>
          <ac:spMkLst>
            <pc:docMk/>
            <pc:sldMk cId="3364957344" sldId="261"/>
            <ac:spMk id="15" creationId="{B182FAC5-C1E7-48AE-AC56-80B5FF479B6A}"/>
          </ac:spMkLst>
        </pc:spChg>
        <pc:spChg chg="add del mod">
          <ac:chgData name="Raquel Cutajar" userId="937578f4-cce4-4cc2-81e2-54fe14e02cfd" providerId="ADAL" clId="{E42B59E2-CABD-4B21-99E6-9E76AD140C45}" dt="2022-03-18T15:13:47.806" v="105" actId="478"/>
          <ac:spMkLst>
            <pc:docMk/>
            <pc:sldMk cId="3364957344" sldId="261"/>
            <ac:spMk id="16" creationId="{EC030476-2A6E-43B0-91B1-1D6F7B6CFB95}"/>
          </ac:spMkLst>
        </pc:spChg>
        <pc:spChg chg="add del mod">
          <ac:chgData name="Raquel Cutajar" userId="937578f4-cce4-4cc2-81e2-54fe14e02cfd" providerId="ADAL" clId="{E42B59E2-CABD-4B21-99E6-9E76AD140C45}" dt="2022-03-18T15:15:12.568" v="121" actId="478"/>
          <ac:spMkLst>
            <pc:docMk/>
            <pc:sldMk cId="3364957344" sldId="261"/>
            <ac:spMk id="17" creationId="{F62F42B9-16AB-4533-BF0D-E3548100A277}"/>
          </ac:spMkLst>
        </pc:spChg>
        <pc:spChg chg="add del mod">
          <ac:chgData name="Raquel Cutajar" userId="937578f4-cce4-4cc2-81e2-54fe14e02cfd" providerId="ADAL" clId="{E42B59E2-CABD-4B21-99E6-9E76AD140C45}" dt="2022-03-18T15:16:16.306" v="130" actId="21"/>
          <ac:spMkLst>
            <pc:docMk/>
            <pc:sldMk cId="3364957344" sldId="261"/>
            <ac:spMk id="18" creationId="{644DEE39-CF2B-4761-AB32-07104AA7CD62}"/>
          </ac:spMkLst>
        </pc:spChg>
        <pc:spChg chg="add del mod">
          <ac:chgData name="Raquel Cutajar" userId="937578f4-cce4-4cc2-81e2-54fe14e02cfd" providerId="ADAL" clId="{E42B59E2-CABD-4B21-99E6-9E76AD140C45}" dt="2022-03-18T15:18:03.901" v="147" actId="478"/>
          <ac:spMkLst>
            <pc:docMk/>
            <pc:sldMk cId="3364957344" sldId="261"/>
            <ac:spMk id="19" creationId="{F7461F8A-BE5B-4563-9BFE-E31C31F2F9B1}"/>
          </ac:spMkLst>
        </pc:spChg>
        <pc:spChg chg="add mod ord">
          <ac:chgData name="Raquel Cutajar" userId="937578f4-cce4-4cc2-81e2-54fe14e02cfd" providerId="ADAL" clId="{E42B59E2-CABD-4B21-99E6-9E76AD140C45}" dt="2022-03-18T15:18:11.697" v="150" actId="167"/>
          <ac:spMkLst>
            <pc:docMk/>
            <pc:sldMk cId="3364957344" sldId="261"/>
            <ac:spMk id="20" creationId="{1575BC3E-DB62-46C7-B70C-4B3586BC03DF}"/>
          </ac:spMkLst>
        </pc:spChg>
        <pc:picChg chg="del">
          <ac:chgData name="Raquel Cutajar" userId="937578f4-cce4-4cc2-81e2-54fe14e02cfd" providerId="ADAL" clId="{E42B59E2-CABD-4B21-99E6-9E76AD140C45}" dt="2022-03-18T14:51:12.982" v="1" actId="478"/>
          <ac:picMkLst>
            <pc:docMk/>
            <pc:sldMk cId="3364957344" sldId="261"/>
            <ac:picMk id="8" creationId="{20BA5CA4-0A24-48CB-9D8A-6152BA7FB1E0}"/>
          </ac:picMkLst>
        </pc:picChg>
        <pc:picChg chg="add del mod">
          <ac:chgData name="Raquel Cutajar" userId="937578f4-cce4-4cc2-81e2-54fe14e02cfd" providerId="ADAL" clId="{E42B59E2-CABD-4B21-99E6-9E76AD140C45}" dt="2022-03-18T15:11:24.722" v="93" actId="21"/>
          <ac:picMkLst>
            <pc:docMk/>
            <pc:sldMk cId="3364957344" sldId="261"/>
            <ac:picMk id="9" creationId="{EBAD1055-612B-468C-93FA-50CA39F28E30}"/>
          </ac:picMkLst>
        </pc:picChg>
      </pc:sldChg>
      <pc:sldChg chg="addSp delSp modSp mod">
        <pc:chgData name="Raquel Cutajar" userId="937578f4-cce4-4cc2-81e2-54fe14e02cfd" providerId="ADAL" clId="{E42B59E2-CABD-4B21-99E6-9E76AD140C45}" dt="2022-03-18T15:20:58.383" v="174" actId="21"/>
        <pc:sldMkLst>
          <pc:docMk/>
          <pc:sldMk cId="2324654199" sldId="262"/>
        </pc:sldMkLst>
        <pc:spChg chg="add del mod">
          <ac:chgData name="Raquel Cutajar" userId="937578f4-cce4-4cc2-81e2-54fe14e02cfd" providerId="ADAL" clId="{E42B59E2-CABD-4B21-99E6-9E76AD140C45}" dt="2022-03-18T15:09:49.761" v="85" actId="21"/>
          <ac:spMkLst>
            <pc:docMk/>
            <pc:sldMk cId="2324654199" sldId="262"/>
            <ac:spMk id="6" creationId="{1B0A54B1-1E44-4DFE-AE6B-092561809E51}"/>
          </ac:spMkLst>
        </pc:spChg>
        <pc:picChg chg="add del mod">
          <ac:chgData name="Raquel Cutajar" userId="937578f4-cce4-4cc2-81e2-54fe14e02cfd" providerId="ADAL" clId="{E42B59E2-CABD-4B21-99E6-9E76AD140C45}" dt="2022-03-18T15:11:22.148" v="92" actId="478"/>
          <ac:picMkLst>
            <pc:docMk/>
            <pc:sldMk cId="2324654199" sldId="262"/>
            <ac:picMk id="5" creationId="{541E7632-63F3-47ED-A1A7-5F3D8496FFEA}"/>
          </ac:picMkLst>
        </pc:picChg>
        <pc:picChg chg="add del mod">
          <ac:chgData name="Raquel Cutajar" userId="937578f4-cce4-4cc2-81e2-54fe14e02cfd" providerId="ADAL" clId="{E42B59E2-CABD-4B21-99E6-9E76AD140C45}" dt="2022-03-18T15:18:16.463" v="151" actId="478"/>
          <ac:picMkLst>
            <pc:docMk/>
            <pc:sldMk cId="2324654199" sldId="262"/>
            <ac:picMk id="8" creationId="{B2BD4179-90FE-4B1E-B55A-3045B72FD563}"/>
          </ac:picMkLst>
        </pc:picChg>
        <pc:picChg chg="add del mod">
          <ac:chgData name="Raquel Cutajar" userId="937578f4-cce4-4cc2-81e2-54fe14e02cfd" providerId="ADAL" clId="{E42B59E2-CABD-4B21-99E6-9E76AD140C45}" dt="2022-03-18T15:20:58.383" v="174" actId="21"/>
          <ac:picMkLst>
            <pc:docMk/>
            <pc:sldMk cId="2324654199" sldId="262"/>
            <ac:picMk id="10" creationId="{4AFE5AC8-24DC-4146-9A5B-06512C0BB762}"/>
          </ac:picMkLst>
        </pc:picChg>
      </pc:sldChg>
      <pc:sldChg chg="addSp delSp modSp mod">
        <pc:chgData name="Raquel Cutajar" userId="937578f4-cce4-4cc2-81e2-54fe14e02cfd" providerId="ADAL" clId="{E42B59E2-CABD-4B21-99E6-9E76AD140C45}" dt="2022-03-21T06:48:51.722" v="222" actId="14100"/>
        <pc:sldMkLst>
          <pc:docMk/>
          <pc:sldMk cId="1304030763" sldId="263"/>
        </pc:sldMkLst>
        <pc:spChg chg="mod">
          <ac:chgData name="Raquel Cutajar" userId="937578f4-cce4-4cc2-81e2-54fe14e02cfd" providerId="ADAL" clId="{E42B59E2-CABD-4B21-99E6-9E76AD140C45}" dt="2022-03-21T06:48:48.421" v="221" actId="14100"/>
          <ac:spMkLst>
            <pc:docMk/>
            <pc:sldMk cId="1304030763" sldId="263"/>
            <ac:spMk id="2" creationId="{EDAB0A2B-B7E3-422A-AC43-4447EA9C3C95}"/>
          </ac:spMkLst>
        </pc:spChg>
        <pc:spChg chg="add del mod">
          <ac:chgData name="Raquel Cutajar" userId="937578f4-cce4-4cc2-81e2-54fe14e02cfd" providerId="ADAL" clId="{E42B59E2-CABD-4B21-99E6-9E76AD140C45}" dt="2022-03-18T15:16:23.146" v="133"/>
          <ac:spMkLst>
            <pc:docMk/>
            <pc:sldMk cId="1304030763" sldId="263"/>
            <ac:spMk id="12" creationId="{CF2CAEB9-8537-4842-A502-54430586A154}"/>
          </ac:spMkLst>
        </pc:spChg>
        <pc:spChg chg="add del mod">
          <ac:chgData name="Raquel Cutajar" userId="937578f4-cce4-4cc2-81e2-54fe14e02cfd" providerId="ADAL" clId="{E42B59E2-CABD-4B21-99E6-9E76AD140C45}" dt="2022-03-18T15:16:32.752" v="137" actId="21"/>
          <ac:spMkLst>
            <pc:docMk/>
            <pc:sldMk cId="1304030763" sldId="263"/>
            <ac:spMk id="13" creationId="{626DE1A6-8AE1-42FA-9A4F-DD26071F0955}"/>
          </ac:spMkLst>
        </pc:spChg>
        <pc:spChg chg="add mod">
          <ac:chgData name="Raquel Cutajar" userId="937578f4-cce4-4cc2-81e2-54fe14e02cfd" providerId="ADAL" clId="{E42B59E2-CABD-4B21-99E6-9E76AD140C45}" dt="2022-03-18T15:21:08.202" v="177" actId="207"/>
          <ac:spMkLst>
            <pc:docMk/>
            <pc:sldMk cId="1304030763" sldId="263"/>
            <ac:spMk id="14" creationId="{E90D7C51-02A4-4192-81BA-34B10D4B9805}"/>
          </ac:spMkLst>
        </pc:spChg>
        <pc:spChg chg="add del mod ord">
          <ac:chgData name="Raquel Cutajar" userId="937578f4-cce4-4cc2-81e2-54fe14e02cfd" providerId="ADAL" clId="{E42B59E2-CABD-4B21-99E6-9E76AD140C45}" dt="2022-03-18T15:18:45.197" v="160" actId="478"/>
          <ac:spMkLst>
            <pc:docMk/>
            <pc:sldMk cId="1304030763" sldId="263"/>
            <ac:spMk id="16" creationId="{926828D6-B199-4C29-9EE2-2D84CA18A846}"/>
          </ac:spMkLst>
        </pc:spChg>
        <pc:spChg chg="add mod ord">
          <ac:chgData name="Raquel Cutajar" userId="937578f4-cce4-4cc2-81e2-54fe14e02cfd" providerId="ADAL" clId="{E42B59E2-CABD-4B21-99E6-9E76AD140C45}" dt="2022-03-21T06:48:22.756" v="219" actId="207"/>
          <ac:spMkLst>
            <pc:docMk/>
            <pc:sldMk cId="1304030763" sldId="263"/>
            <ac:spMk id="17" creationId="{FC549126-1780-4EA2-8D97-F79FE3B20AAB}"/>
          </ac:spMkLst>
        </pc:spChg>
        <pc:spChg chg="add del mod">
          <ac:chgData name="Raquel Cutajar" userId="937578f4-cce4-4cc2-81e2-54fe14e02cfd" providerId="ADAL" clId="{E42B59E2-CABD-4B21-99E6-9E76AD140C45}" dt="2022-03-21T06:48:51.722" v="222" actId="14100"/>
          <ac:spMkLst>
            <pc:docMk/>
            <pc:sldMk cId="1304030763" sldId="263"/>
            <ac:spMk id="27" creationId="{72E5DE6C-3656-45EE-8C3A-C6B7AF7078E7}"/>
          </ac:spMkLst>
        </pc:spChg>
        <pc:picChg chg="add del mod">
          <ac:chgData name="Raquel Cutajar" userId="937578f4-cce4-4cc2-81e2-54fe14e02cfd" providerId="ADAL" clId="{E42B59E2-CABD-4B21-99E6-9E76AD140C45}" dt="2022-03-18T15:18:29.045" v="154" actId="21"/>
          <ac:picMkLst>
            <pc:docMk/>
            <pc:sldMk cId="1304030763" sldId="263"/>
            <ac:picMk id="8" creationId="{1D2FC989-EB99-482C-B52A-A835603D78FC}"/>
          </ac:picMkLst>
        </pc:picChg>
        <pc:picChg chg="del">
          <ac:chgData name="Raquel Cutajar" userId="937578f4-cce4-4cc2-81e2-54fe14e02cfd" providerId="ADAL" clId="{E42B59E2-CABD-4B21-99E6-9E76AD140C45}" dt="2022-03-18T14:51:14.612" v="2" actId="478"/>
          <ac:picMkLst>
            <pc:docMk/>
            <pc:sldMk cId="1304030763" sldId="263"/>
            <ac:picMk id="9" creationId="{1951847F-E265-4312-AC7C-4469F0542552}"/>
          </ac:picMkLst>
        </pc:picChg>
        <pc:picChg chg="add del mod">
          <ac:chgData name="Raquel Cutajar" userId="937578f4-cce4-4cc2-81e2-54fe14e02cfd" providerId="ADAL" clId="{E42B59E2-CABD-4B21-99E6-9E76AD140C45}" dt="2022-03-18T15:21:15.211" v="178" actId="478"/>
          <ac:picMkLst>
            <pc:docMk/>
            <pc:sldMk cId="1304030763" sldId="263"/>
            <ac:picMk id="18" creationId="{BB05EEBE-FC1F-47FB-B734-348FD92DA48B}"/>
          </ac:picMkLst>
        </pc:picChg>
      </pc:sldChg>
    </pc:docChg>
  </pc:docChgLst>
  <pc:docChgLst>
    <pc:chgData name="Raquel Cutajar" userId="937578f4-cce4-4cc2-81e2-54fe14e02cfd" providerId="ADAL" clId="{FC503AEC-DCC4-4DB6-9BA0-EA41DD480A8F}"/>
    <pc:docChg chg="custSel delSld modSld">
      <pc:chgData name="Raquel Cutajar" userId="937578f4-cce4-4cc2-81e2-54fe14e02cfd" providerId="ADAL" clId="{FC503AEC-DCC4-4DB6-9BA0-EA41DD480A8F}" dt="2022-03-15T10:46:40.911" v="32" actId="16037"/>
      <pc:docMkLst>
        <pc:docMk/>
      </pc:docMkLst>
      <pc:sldChg chg="delSp modSp mod">
        <pc:chgData name="Raquel Cutajar" userId="937578f4-cce4-4cc2-81e2-54fe14e02cfd" providerId="ADAL" clId="{FC503AEC-DCC4-4DB6-9BA0-EA41DD480A8F}" dt="2022-03-15T10:46:40.911" v="32" actId="16037"/>
        <pc:sldMkLst>
          <pc:docMk/>
          <pc:sldMk cId="1996182604" sldId="256"/>
        </pc:sldMkLst>
        <pc:spChg chg="mod">
          <ac:chgData name="Raquel Cutajar" userId="937578f4-cce4-4cc2-81e2-54fe14e02cfd" providerId="ADAL" clId="{FC503AEC-DCC4-4DB6-9BA0-EA41DD480A8F}" dt="2022-03-15T10:46:40.911" v="32" actId="16037"/>
          <ac:spMkLst>
            <pc:docMk/>
            <pc:sldMk cId="1996182604" sldId="256"/>
            <ac:spMk id="2" creationId="{338BC53B-6063-48AD-917F-6EF2BA9AE1C0}"/>
          </ac:spMkLst>
        </pc:spChg>
        <pc:grpChg chg="del">
          <ac:chgData name="Raquel Cutajar" userId="937578f4-cce4-4cc2-81e2-54fe14e02cfd" providerId="ADAL" clId="{FC503AEC-DCC4-4DB6-9BA0-EA41DD480A8F}" dt="2022-03-14T12:19:08.133" v="1" actId="165"/>
          <ac:grpSpMkLst>
            <pc:docMk/>
            <pc:sldMk cId="1996182604" sldId="256"/>
            <ac:grpSpMk id="13" creationId="{464DD304-4F5F-41E6-851D-3313639FD73E}"/>
          </ac:grpSpMkLst>
        </pc:grpChg>
        <pc:picChg chg="mod topLvl">
          <ac:chgData name="Raquel Cutajar" userId="937578f4-cce4-4cc2-81e2-54fe14e02cfd" providerId="ADAL" clId="{FC503AEC-DCC4-4DB6-9BA0-EA41DD480A8F}" dt="2022-03-14T12:20:47.906" v="24" actId="1076"/>
          <ac:picMkLst>
            <pc:docMk/>
            <pc:sldMk cId="1996182604" sldId="256"/>
            <ac:picMk id="5" creationId="{5B7E4F71-14DD-452D-A7A7-A41EC7E5D458}"/>
          </ac:picMkLst>
        </pc:picChg>
        <pc:picChg chg="mod topLvl">
          <ac:chgData name="Raquel Cutajar" userId="937578f4-cce4-4cc2-81e2-54fe14e02cfd" providerId="ADAL" clId="{FC503AEC-DCC4-4DB6-9BA0-EA41DD480A8F}" dt="2022-03-14T12:20:21.890" v="21" actId="1076"/>
          <ac:picMkLst>
            <pc:docMk/>
            <pc:sldMk cId="1996182604" sldId="256"/>
            <ac:picMk id="7" creationId="{39BBC62F-4F28-4B8B-9CAB-F9B9B38B2C12}"/>
          </ac:picMkLst>
        </pc:picChg>
        <pc:picChg chg="mod topLvl">
          <ac:chgData name="Raquel Cutajar" userId="937578f4-cce4-4cc2-81e2-54fe14e02cfd" providerId="ADAL" clId="{FC503AEC-DCC4-4DB6-9BA0-EA41DD480A8F}" dt="2022-03-14T12:20:06.854" v="18" actId="1076"/>
          <ac:picMkLst>
            <pc:docMk/>
            <pc:sldMk cId="1996182604" sldId="256"/>
            <ac:picMk id="9" creationId="{BE1CD74D-54B7-421D-A7A0-17A9CA36A2BA}"/>
          </ac:picMkLst>
        </pc:picChg>
      </pc:sldChg>
      <pc:sldChg chg="del">
        <pc:chgData name="Raquel Cutajar" userId="937578f4-cce4-4cc2-81e2-54fe14e02cfd" providerId="ADAL" clId="{FC503AEC-DCC4-4DB6-9BA0-EA41DD480A8F}" dt="2022-03-14T12:14:23.857" v="0" actId="47"/>
        <pc:sldMkLst>
          <pc:docMk/>
          <pc:sldMk cId="3730664257" sldId="259"/>
        </pc:sldMkLst>
      </pc:sldChg>
      <pc:sldChg chg="addSp delSp modSp mod">
        <pc:chgData name="Raquel Cutajar" userId="937578f4-cce4-4cc2-81e2-54fe14e02cfd" providerId="ADAL" clId="{FC503AEC-DCC4-4DB6-9BA0-EA41DD480A8F}" dt="2022-03-14T12:21:04.689" v="26"/>
        <pc:sldMkLst>
          <pc:docMk/>
          <pc:sldMk cId="2488671671" sldId="260"/>
        </pc:sldMkLst>
        <pc:grpChg chg="del">
          <ac:chgData name="Raquel Cutajar" userId="937578f4-cce4-4cc2-81e2-54fe14e02cfd" providerId="ADAL" clId="{FC503AEC-DCC4-4DB6-9BA0-EA41DD480A8F}" dt="2022-03-14T12:19:30.268" v="6" actId="478"/>
          <ac:grpSpMkLst>
            <pc:docMk/>
            <pc:sldMk cId="2488671671" sldId="260"/>
            <ac:grpSpMk id="9" creationId="{BC96F0FE-E330-4AF5-97B9-90B1C714AF8C}"/>
          </ac:grpSpMkLst>
        </pc:grpChg>
        <pc:picChg chg="add mod">
          <ac:chgData name="Raquel Cutajar" userId="937578f4-cce4-4cc2-81e2-54fe14e02cfd" providerId="ADAL" clId="{FC503AEC-DCC4-4DB6-9BA0-EA41DD480A8F}" dt="2022-03-14T12:21:04.689" v="26"/>
          <ac:picMkLst>
            <pc:docMk/>
            <pc:sldMk cId="2488671671" sldId="260"/>
            <ac:picMk id="13" creationId="{12426585-2A28-4008-873D-16E860B86A53}"/>
          </ac:picMkLst>
        </pc:picChg>
        <pc:picChg chg="add mod">
          <ac:chgData name="Raquel Cutajar" userId="937578f4-cce4-4cc2-81e2-54fe14e02cfd" providerId="ADAL" clId="{FC503AEC-DCC4-4DB6-9BA0-EA41DD480A8F}" dt="2022-03-14T12:21:04.689" v="26"/>
          <ac:picMkLst>
            <pc:docMk/>
            <pc:sldMk cId="2488671671" sldId="260"/>
            <ac:picMk id="14" creationId="{669FF8BF-8FC7-41B6-8BE0-6313ABFAFD9A}"/>
          </ac:picMkLst>
        </pc:picChg>
        <pc:picChg chg="add mod">
          <ac:chgData name="Raquel Cutajar" userId="937578f4-cce4-4cc2-81e2-54fe14e02cfd" providerId="ADAL" clId="{FC503AEC-DCC4-4DB6-9BA0-EA41DD480A8F}" dt="2022-03-14T12:21:04.689" v="26"/>
          <ac:picMkLst>
            <pc:docMk/>
            <pc:sldMk cId="2488671671" sldId="260"/>
            <ac:picMk id="15" creationId="{37ECDBF6-DB8A-49CB-AA53-710451CAC2FD}"/>
          </ac:picMkLst>
        </pc:picChg>
      </pc:sldChg>
      <pc:sldChg chg="addSp delSp modSp mod">
        <pc:chgData name="Raquel Cutajar" userId="937578f4-cce4-4cc2-81e2-54fe14e02cfd" providerId="ADAL" clId="{FC503AEC-DCC4-4DB6-9BA0-EA41DD480A8F}" dt="2022-03-14T12:20:58.909" v="25"/>
        <pc:sldMkLst>
          <pc:docMk/>
          <pc:sldMk cId="3364957344" sldId="261"/>
        </pc:sldMkLst>
        <pc:grpChg chg="del">
          <ac:chgData name="Raquel Cutajar" userId="937578f4-cce4-4cc2-81e2-54fe14e02cfd" providerId="ADAL" clId="{FC503AEC-DCC4-4DB6-9BA0-EA41DD480A8F}" dt="2022-03-14T12:19:28.407" v="5" actId="478"/>
          <ac:grpSpMkLst>
            <pc:docMk/>
            <pc:sldMk cId="3364957344" sldId="261"/>
            <ac:grpSpMk id="8" creationId="{2D5FD4B0-E2AF-44B8-9BD5-6AAB17BC5A00}"/>
          </ac:grpSpMkLst>
        </pc:grpChg>
        <pc:picChg chg="add mod">
          <ac:chgData name="Raquel Cutajar" userId="937578f4-cce4-4cc2-81e2-54fe14e02cfd" providerId="ADAL" clId="{FC503AEC-DCC4-4DB6-9BA0-EA41DD480A8F}" dt="2022-03-14T12:20:58.909" v="25"/>
          <ac:picMkLst>
            <pc:docMk/>
            <pc:sldMk cId="3364957344" sldId="261"/>
            <ac:picMk id="12" creationId="{520949B8-BD2B-4CF4-8A40-4748515EB7F6}"/>
          </ac:picMkLst>
        </pc:picChg>
        <pc:picChg chg="add mod">
          <ac:chgData name="Raquel Cutajar" userId="937578f4-cce4-4cc2-81e2-54fe14e02cfd" providerId="ADAL" clId="{FC503AEC-DCC4-4DB6-9BA0-EA41DD480A8F}" dt="2022-03-14T12:20:58.909" v="25"/>
          <ac:picMkLst>
            <pc:docMk/>
            <pc:sldMk cId="3364957344" sldId="261"/>
            <ac:picMk id="13" creationId="{7A36F88B-D765-46CA-A8F4-FD46984096CC}"/>
          </ac:picMkLst>
        </pc:picChg>
        <pc:picChg chg="add mod">
          <ac:chgData name="Raquel Cutajar" userId="937578f4-cce4-4cc2-81e2-54fe14e02cfd" providerId="ADAL" clId="{FC503AEC-DCC4-4DB6-9BA0-EA41DD480A8F}" dt="2022-03-14T12:20:58.909" v="25"/>
          <ac:picMkLst>
            <pc:docMk/>
            <pc:sldMk cId="3364957344" sldId="261"/>
            <ac:picMk id="14" creationId="{2D0C3DCA-137E-4358-B242-949543CCADF2}"/>
          </ac:picMkLst>
        </pc:picChg>
      </pc:sldChg>
      <pc:sldChg chg="addSp delSp modSp mod">
        <pc:chgData name="Raquel Cutajar" userId="937578f4-cce4-4cc2-81e2-54fe14e02cfd" providerId="ADAL" clId="{FC503AEC-DCC4-4DB6-9BA0-EA41DD480A8F}" dt="2022-03-14T12:21:07.166" v="27"/>
        <pc:sldMkLst>
          <pc:docMk/>
          <pc:sldMk cId="2324654199" sldId="262"/>
        </pc:sldMkLst>
        <pc:grpChg chg="del">
          <ac:chgData name="Raquel Cutajar" userId="937578f4-cce4-4cc2-81e2-54fe14e02cfd" providerId="ADAL" clId="{FC503AEC-DCC4-4DB6-9BA0-EA41DD480A8F}" dt="2022-03-14T12:19:31.781" v="7" actId="478"/>
          <ac:grpSpMkLst>
            <pc:docMk/>
            <pc:sldMk cId="2324654199" sldId="262"/>
            <ac:grpSpMk id="2" creationId="{99D75373-4617-43EE-A60C-186B6BC41128}"/>
          </ac:grpSpMkLst>
        </pc:grpChg>
        <pc:picChg chg="add mod">
          <ac:chgData name="Raquel Cutajar" userId="937578f4-cce4-4cc2-81e2-54fe14e02cfd" providerId="ADAL" clId="{FC503AEC-DCC4-4DB6-9BA0-EA41DD480A8F}" dt="2022-03-14T12:21:07.166" v="27"/>
          <ac:picMkLst>
            <pc:docMk/>
            <pc:sldMk cId="2324654199" sldId="262"/>
            <ac:picMk id="6" creationId="{13DF7950-4734-4E9C-95DF-25F3FFA44908}"/>
          </ac:picMkLst>
        </pc:picChg>
        <pc:picChg chg="add mod">
          <ac:chgData name="Raquel Cutajar" userId="937578f4-cce4-4cc2-81e2-54fe14e02cfd" providerId="ADAL" clId="{FC503AEC-DCC4-4DB6-9BA0-EA41DD480A8F}" dt="2022-03-14T12:21:07.166" v="27"/>
          <ac:picMkLst>
            <pc:docMk/>
            <pc:sldMk cId="2324654199" sldId="262"/>
            <ac:picMk id="7" creationId="{CE54FABC-4C9E-47C6-BEDF-344F3F5E0DBE}"/>
          </ac:picMkLst>
        </pc:picChg>
        <pc:picChg chg="add mod">
          <ac:chgData name="Raquel Cutajar" userId="937578f4-cce4-4cc2-81e2-54fe14e02cfd" providerId="ADAL" clId="{FC503AEC-DCC4-4DB6-9BA0-EA41DD480A8F}" dt="2022-03-14T12:21:07.166" v="27"/>
          <ac:picMkLst>
            <pc:docMk/>
            <pc:sldMk cId="2324654199" sldId="262"/>
            <ac:picMk id="8" creationId="{77434E67-61B6-4E0B-9396-5702E5284007}"/>
          </ac:picMkLst>
        </pc:picChg>
      </pc:sldChg>
    </pc:docChg>
  </pc:docChgLst>
  <pc:docChgLst>
    <pc:chgData name="Raquel Cutajar" userId="937578f4-cce4-4cc2-81e2-54fe14e02cfd" providerId="ADAL" clId="{08EF57FD-8D20-4EE7-80C5-A1DA2B920202}"/>
    <pc:docChg chg="undo custSel addSld delSld modSld sldOrd">
      <pc:chgData name="Raquel Cutajar" userId="937578f4-cce4-4cc2-81e2-54fe14e02cfd" providerId="ADAL" clId="{08EF57FD-8D20-4EE7-80C5-A1DA2B920202}" dt="2022-03-17T13:34:13.469" v="113" actId="1076"/>
      <pc:docMkLst>
        <pc:docMk/>
      </pc:docMkLst>
      <pc:sldChg chg="addSp delSp modSp mod">
        <pc:chgData name="Raquel Cutajar" userId="937578f4-cce4-4cc2-81e2-54fe14e02cfd" providerId="ADAL" clId="{08EF57FD-8D20-4EE7-80C5-A1DA2B920202}" dt="2022-03-17T13:32:52.358" v="102" actId="1076"/>
        <pc:sldMkLst>
          <pc:docMk/>
          <pc:sldMk cId="1996182604" sldId="256"/>
        </pc:sldMkLst>
        <pc:spChg chg="mod">
          <ac:chgData name="Raquel Cutajar" userId="937578f4-cce4-4cc2-81e2-54fe14e02cfd" providerId="ADAL" clId="{08EF57FD-8D20-4EE7-80C5-A1DA2B920202}" dt="2022-03-17T12:51:34.459" v="0"/>
          <ac:spMkLst>
            <pc:docMk/>
            <pc:sldMk cId="1996182604" sldId="256"/>
            <ac:spMk id="2" creationId="{338BC53B-6063-48AD-917F-6EF2BA9AE1C0}"/>
          </ac:spMkLst>
        </pc:spChg>
        <pc:spChg chg="mod">
          <ac:chgData name="Raquel Cutajar" userId="937578f4-cce4-4cc2-81e2-54fe14e02cfd" providerId="ADAL" clId="{08EF57FD-8D20-4EE7-80C5-A1DA2B920202}" dt="2022-03-17T12:51:34.459" v="0"/>
          <ac:spMkLst>
            <pc:docMk/>
            <pc:sldMk cId="1996182604" sldId="256"/>
            <ac:spMk id="3" creationId="{55FAE956-F44F-4C1D-8D0F-0748A0B7F99C}"/>
          </ac:spMkLst>
        </pc:spChg>
        <pc:picChg chg="add del mod">
          <ac:chgData name="Raquel Cutajar" userId="937578f4-cce4-4cc2-81e2-54fe14e02cfd" providerId="ADAL" clId="{08EF57FD-8D20-4EE7-80C5-A1DA2B920202}" dt="2022-03-17T12:52:40.980" v="8" actId="21"/>
          <ac:picMkLst>
            <pc:docMk/>
            <pc:sldMk cId="1996182604" sldId="256"/>
            <ac:picMk id="6" creationId="{75A2EBAE-26EE-4E05-B483-51FCFC1CEB8A}"/>
          </ac:picMkLst>
        </pc:picChg>
        <pc:picChg chg="mod">
          <ac:chgData name="Raquel Cutajar" userId="937578f4-cce4-4cc2-81e2-54fe14e02cfd" providerId="ADAL" clId="{08EF57FD-8D20-4EE7-80C5-A1DA2B920202}" dt="2022-03-17T13:32:51.811" v="101" actId="1076"/>
          <ac:picMkLst>
            <pc:docMk/>
            <pc:sldMk cId="1996182604" sldId="256"/>
            <ac:picMk id="9" creationId="{BE1CD74D-54B7-421D-A7A0-17A9CA36A2BA}"/>
          </ac:picMkLst>
        </pc:picChg>
        <pc:picChg chg="add del mod">
          <ac:chgData name="Raquel Cutajar" userId="937578f4-cce4-4cc2-81e2-54fe14e02cfd" providerId="ADAL" clId="{08EF57FD-8D20-4EE7-80C5-A1DA2B920202}" dt="2022-03-17T12:52:40.980" v="8" actId="21"/>
          <ac:picMkLst>
            <pc:docMk/>
            <pc:sldMk cId="1996182604" sldId="256"/>
            <ac:picMk id="10" creationId="{6EACCC1E-BA5E-452E-ABED-5438390C9F04}"/>
          </ac:picMkLst>
        </pc:picChg>
        <pc:picChg chg="add del mod">
          <ac:chgData name="Raquel Cutajar" userId="937578f4-cce4-4cc2-81e2-54fe14e02cfd" providerId="ADAL" clId="{08EF57FD-8D20-4EE7-80C5-A1DA2B920202}" dt="2022-03-17T12:52:40.980" v="8" actId="21"/>
          <ac:picMkLst>
            <pc:docMk/>
            <pc:sldMk cId="1996182604" sldId="256"/>
            <ac:picMk id="12" creationId="{6F092623-534F-4126-844B-1E68E17831EE}"/>
          </ac:picMkLst>
        </pc:picChg>
        <pc:picChg chg="add mod ord">
          <ac:chgData name="Raquel Cutajar" userId="937578f4-cce4-4cc2-81e2-54fe14e02cfd" providerId="ADAL" clId="{08EF57FD-8D20-4EE7-80C5-A1DA2B920202}" dt="2022-03-17T13:32:52.358" v="102" actId="1076"/>
          <ac:picMkLst>
            <pc:docMk/>
            <pc:sldMk cId="1996182604" sldId="256"/>
            <ac:picMk id="13" creationId="{52F8D212-6094-4B23-A059-8F55F13545F5}"/>
          </ac:picMkLst>
        </pc:picChg>
      </pc:sldChg>
      <pc:sldChg chg="modSp del">
        <pc:chgData name="Raquel Cutajar" userId="937578f4-cce4-4cc2-81e2-54fe14e02cfd" providerId="ADAL" clId="{08EF57FD-8D20-4EE7-80C5-A1DA2B920202}" dt="2022-03-17T12:56:57.445" v="39" actId="2696"/>
        <pc:sldMkLst>
          <pc:docMk/>
          <pc:sldMk cId="2488671671" sldId="260"/>
        </pc:sldMkLst>
        <pc:spChg chg="mod">
          <ac:chgData name="Raquel Cutajar" userId="937578f4-cce4-4cc2-81e2-54fe14e02cfd" providerId="ADAL" clId="{08EF57FD-8D20-4EE7-80C5-A1DA2B920202}" dt="2022-03-17T12:51:34.459" v="0"/>
          <ac:spMkLst>
            <pc:docMk/>
            <pc:sldMk cId="2488671671" sldId="260"/>
            <ac:spMk id="2" creationId="{41F7358F-D44A-4A42-A30B-B64D34048ED6}"/>
          </ac:spMkLst>
        </pc:spChg>
        <pc:spChg chg="mod">
          <ac:chgData name="Raquel Cutajar" userId="937578f4-cce4-4cc2-81e2-54fe14e02cfd" providerId="ADAL" clId="{08EF57FD-8D20-4EE7-80C5-A1DA2B920202}" dt="2022-03-17T12:51:34.459" v="0"/>
          <ac:spMkLst>
            <pc:docMk/>
            <pc:sldMk cId="2488671671" sldId="260"/>
            <ac:spMk id="3" creationId="{46F42BEA-4BBE-4C71-8AD2-E71EA756A7A2}"/>
          </ac:spMkLst>
        </pc:spChg>
        <pc:spChg chg="mod">
          <ac:chgData name="Raquel Cutajar" userId="937578f4-cce4-4cc2-81e2-54fe14e02cfd" providerId="ADAL" clId="{08EF57FD-8D20-4EE7-80C5-A1DA2B920202}" dt="2022-03-17T12:51:34.459" v="0"/>
          <ac:spMkLst>
            <pc:docMk/>
            <pc:sldMk cId="2488671671" sldId="260"/>
            <ac:spMk id="4" creationId="{D25C59D2-1D21-413E-BD78-83F4B62F8B55}"/>
          </ac:spMkLst>
        </pc:spChg>
      </pc:sldChg>
      <pc:sldChg chg="addSp delSp modSp mod ord">
        <pc:chgData name="Raquel Cutajar" userId="937578f4-cce4-4cc2-81e2-54fe14e02cfd" providerId="ADAL" clId="{08EF57FD-8D20-4EE7-80C5-A1DA2B920202}" dt="2022-03-17T13:33:48.384" v="111" actId="1076"/>
        <pc:sldMkLst>
          <pc:docMk/>
          <pc:sldMk cId="3364957344" sldId="261"/>
        </pc:sldMkLst>
        <pc:spChg chg="mod">
          <ac:chgData name="Raquel Cutajar" userId="937578f4-cce4-4cc2-81e2-54fe14e02cfd" providerId="ADAL" clId="{08EF57FD-8D20-4EE7-80C5-A1DA2B920202}" dt="2022-03-17T13:33:48.384" v="111" actId="1076"/>
          <ac:spMkLst>
            <pc:docMk/>
            <pc:sldMk cId="3364957344" sldId="261"/>
            <ac:spMk id="2" creationId="{EDAB0A2B-B7E3-422A-AC43-4447EA9C3C95}"/>
          </ac:spMkLst>
        </pc:spChg>
        <pc:spChg chg="mod">
          <ac:chgData name="Raquel Cutajar" userId="937578f4-cce4-4cc2-81e2-54fe14e02cfd" providerId="ADAL" clId="{08EF57FD-8D20-4EE7-80C5-A1DA2B920202}" dt="2022-03-17T13:33:43.611" v="110" actId="1076"/>
          <ac:spMkLst>
            <pc:docMk/>
            <pc:sldMk cId="3364957344" sldId="261"/>
            <ac:spMk id="3" creationId="{6486275F-C1FD-4E50-A054-43863DB823FF}"/>
          </ac:spMkLst>
        </pc:spChg>
        <pc:picChg chg="add del mod">
          <ac:chgData name="Raquel Cutajar" userId="937578f4-cce4-4cc2-81e2-54fe14e02cfd" providerId="ADAL" clId="{08EF57FD-8D20-4EE7-80C5-A1DA2B920202}" dt="2022-03-17T12:53:58.580" v="23" actId="21"/>
          <ac:picMkLst>
            <pc:docMk/>
            <pc:sldMk cId="3364957344" sldId="261"/>
            <ac:picMk id="7" creationId="{5E858784-F863-40D9-82D1-224B8101A0DA}"/>
          </ac:picMkLst>
        </pc:picChg>
        <pc:picChg chg="add mod ord">
          <ac:chgData name="Raquel Cutajar" userId="937578f4-cce4-4cc2-81e2-54fe14e02cfd" providerId="ADAL" clId="{08EF57FD-8D20-4EE7-80C5-A1DA2B920202}" dt="2022-03-17T13:33:31.417" v="108" actId="1076"/>
          <ac:picMkLst>
            <pc:docMk/>
            <pc:sldMk cId="3364957344" sldId="261"/>
            <ac:picMk id="8" creationId="{20BA5CA4-0A24-48CB-9D8A-6152BA7FB1E0}"/>
          </ac:picMkLst>
        </pc:picChg>
        <pc:picChg chg="add del mod">
          <ac:chgData name="Raquel Cutajar" userId="937578f4-cce4-4cc2-81e2-54fe14e02cfd" providerId="ADAL" clId="{08EF57FD-8D20-4EE7-80C5-A1DA2B920202}" dt="2022-03-17T12:52:50.976" v="12" actId="21"/>
          <ac:picMkLst>
            <pc:docMk/>
            <pc:sldMk cId="3364957344" sldId="261"/>
            <ac:picMk id="9" creationId="{DFA1C115-C062-4333-80B7-D331BB0B34EC}"/>
          </ac:picMkLst>
        </pc:picChg>
      </pc:sldChg>
      <pc:sldChg chg="addSp delSp modSp mod ord">
        <pc:chgData name="Raquel Cutajar" userId="937578f4-cce4-4cc2-81e2-54fe14e02cfd" providerId="ADAL" clId="{08EF57FD-8D20-4EE7-80C5-A1DA2B920202}" dt="2022-03-17T13:15:51.937" v="65" actId="478"/>
        <pc:sldMkLst>
          <pc:docMk/>
          <pc:sldMk cId="2324654199" sldId="262"/>
        </pc:sldMkLst>
        <pc:picChg chg="add mod modCrop">
          <ac:chgData name="Raquel Cutajar" userId="937578f4-cce4-4cc2-81e2-54fe14e02cfd" providerId="ADAL" clId="{08EF57FD-8D20-4EE7-80C5-A1DA2B920202}" dt="2022-03-17T13:15:50.575" v="64" actId="1076"/>
          <ac:picMkLst>
            <pc:docMk/>
            <pc:sldMk cId="2324654199" sldId="262"/>
            <ac:picMk id="3" creationId="{81B2A01D-042A-4755-A426-2660568EAD1D}"/>
          </ac:picMkLst>
        </pc:picChg>
        <pc:picChg chg="add del mod ord">
          <ac:chgData name="Raquel Cutajar" userId="937578f4-cce4-4cc2-81e2-54fe14e02cfd" providerId="ADAL" clId="{08EF57FD-8D20-4EE7-80C5-A1DA2B920202}" dt="2022-03-17T12:57:08.523" v="41" actId="21"/>
          <ac:picMkLst>
            <pc:docMk/>
            <pc:sldMk cId="2324654199" sldId="262"/>
            <ac:picMk id="5" creationId="{C0E2AE22-66CD-4A0A-B42D-A4348583B1A3}"/>
          </ac:picMkLst>
        </pc:picChg>
        <pc:picChg chg="del">
          <ac:chgData name="Raquel Cutajar" userId="937578f4-cce4-4cc2-81e2-54fe14e02cfd" providerId="ADAL" clId="{08EF57FD-8D20-4EE7-80C5-A1DA2B920202}" dt="2022-03-17T13:14:53.297" v="55" actId="478"/>
          <ac:picMkLst>
            <pc:docMk/>
            <pc:sldMk cId="2324654199" sldId="262"/>
            <ac:picMk id="6" creationId="{13DF7950-4734-4E9C-95DF-25F3FFA44908}"/>
          </ac:picMkLst>
        </pc:picChg>
        <pc:picChg chg="del mod">
          <ac:chgData name="Raquel Cutajar" userId="937578f4-cce4-4cc2-81e2-54fe14e02cfd" providerId="ADAL" clId="{08EF57FD-8D20-4EE7-80C5-A1DA2B920202}" dt="2022-03-17T13:15:51.937" v="65" actId="478"/>
          <ac:picMkLst>
            <pc:docMk/>
            <pc:sldMk cId="2324654199" sldId="262"/>
            <ac:picMk id="8" creationId="{77434E67-61B6-4E0B-9396-5702E5284007}"/>
          </ac:picMkLst>
        </pc:picChg>
        <pc:picChg chg="add mod">
          <ac:chgData name="Raquel Cutajar" userId="937578f4-cce4-4cc2-81e2-54fe14e02cfd" providerId="ADAL" clId="{08EF57FD-8D20-4EE7-80C5-A1DA2B920202}" dt="2022-03-17T13:15:00.708" v="56" actId="1076"/>
          <ac:picMkLst>
            <pc:docMk/>
            <pc:sldMk cId="2324654199" sldId="262"/>
            <ac:picMk id="9" creationId="{F0B9035D-211A-4C7F-916C-35659026FC62}"/>
          </ac:picMkLst>
        </pc:picChg>
      </pc:sldChg>
      <pc:sldChg chg="addSp delSp modSp add mod">
        <pc:chgData name="Raquel Cutajar" userId="937578f4-cce4-4cc2-81e2-54fe14e02cfd" providerId="ADAL" clId="{08EF57FD-8D20-4EE7-80C5-A1DA2B920202}" dt="2022-03-17T13:34:13.469" v="113" actId="1076"/>
        <pc:sldMkLst>
          <pc:docMk/>
          <pc:sldMk cId="1304030763" sldId="263"/>
        </pc:sldMkLst>
        <pc:spChg chg="mod">
          <ac:chgData name="Raquel Cutajar" userId="937578f4-cce4-4cc2-81e2-54fe14e02cfd" providerId="ADAL" clId="{08EF57FD-8D20-4EE7-80C5-A1DA2B920202}" dt="2022-03-17T13:20:10.806" v="81" actId="20577"/>
          <ac:spMkLst>
            <pc:docMk/>
            <pc:sldMk cId="1304030763" sldId="263"/>
            <ac:spMk id="2" creationId="{EDAB0A2B-B7E3-422A-AC43-4447EA9C3C95}"/>
          </ac:spMkLst>
        </pc:spChg>
        <pc:spChg chg="del">
          <ac:chgData name="Raquel Cutajar" userId="937578f4-cce4-4cc2-81e2-54fe14e02cfd" providerId="ADAL" clId="{08EF57FD-8D20-4EE7-80C5-A1DA2B920202}" dt="2022-03-17T13:16:24.469" v="70" actId="931"/>
          <ac:spMkLst>
            <pc:docMk/>
            <pc:sldMk cId="1304030763" sldId="263"/>
            <ac:spMk id="3" creationId="{6486275F-C1FD-4E50-A054-43863DB823FF}"/>
          </ac:spMkLst>
        </pc:spChg>
        <pc:spChg chg="add del mod">
          <ac:chgData name="Raquel Cutajar" userId="937578f4-cce4-4cc2-81e2-54fe14e02cfd" providerId="ADAL" clId="{08EF57FD-8D20-4EE7-80C5-A1DA2B920202}" dt="2022-03-17T13:17:39.390" v="73" actId="931"/>
          <ac:spMkLst>
            <pc:docMk/>
            <pc:sldMk cId="1304030763" sldId="263"/>
            <ac:spMk id="7" creationId="{407FE46F-941C-428E-8622-D039D679E9DC}"/>
          </ac:spMkLst>
        </pc:spChg>
        <pc:spChg chg="add del mod">
          <ac:chgData name="Raquel Cutajar" userId="937578f4-cce4-4cc2-81e2-54fe14e02cfd" providerId="ADAL" clId="{08EF57FD-8D20-4EE7-80C5-A1DA2B920202}" dt="2022-03-17T13:19:16.175" v="77" actId="931"/>
          <ac:spMkLst>
            <pc:docMk/>
            <pc:sldMk cId="1304030763" sldId="263"/>
            <ac:spMk id="19" creationId="{E9003688-21B0-4840-A93B-B372BF5AB790}"/>
          </ac:spMkLst>
        </pc:spChg>
        <pc:spChg chg="add del mod">
          <ac:chgData name="Raquel Cutajar" userId="937578f4-cce4-4cc2-81e2-54fe14e02cfd" providerId="ADAL" clId="{08EF57FD-8D20-4EE7-80C5-A1DA2B920202}" dt="2022-03-17T13:27:12.001" v="82" actId="931"/>
          <ac:spMkLst>
            <pc:docMk/>
            <pc:sldMk cId="1304030763" sldId="263"/>
            <ac:spMk id="23" creationId="{7F6E4643-BEF4-4CB5-998F-2CF857079FE6}"/>
          </ac:spMkLst>
        </pc:spChg>
        <pc:spChg chg="add mod">
          <ac:chgData name="Raquel Cutajar" userId="937578f4-cce4-4cc2-81e2-54fe14e02cfd" providerId="ADAL" clId="{08EF57FD-8D20-4EE7-80C5-A1DA2B920202}" dt="2022-03-17T13:34:13.469" v="113" actId="1076"/>
          <ac:spMkLst>
            <pc:docMk/>
            <pc:sldMk cId="1304030763" sldId="263"/>
            <ac:spMk id="27" creationId="{72E5DE6C-3656-45EE-8C3A-C6B7AF7078E7}"/>
          </ac:spMkLst>
        </pc:spChg>
        <pc:picChg chg="add del mod">
          <ac:chgData name="Raquel Cutajar" userId="937578f4-cce4-4cc2-81e2-54fe14e02cfd" providerId="ADAL" clId="{08EF57FD-8D20-4EE7-80C5-A1DA2B920202}" dt="2022-03-17T13:16:26.926" v="72" actId="478"/>
          <ac:picMkLst>
            <pc:docMk/>
            <pc:sldMk cId="1304030763" sldId="263"/>
            <ac:picMk id="5" creationId="{2604E80B-423E-4C87-8566-38D91CBCED76}"/>
          </ac:picMkLst>
        </pc:picChg>
        <pc:picChg chg="del">
          <ac:chgData name="Raquel Cutajar" userId="937578f4-cce4-4cc2-81e2-54fe14e02cfd" providerId="ADAL" clId="{08EF57FD-8D20-4EE7-80C5-A1DA2B920202}" dt="2022-03-17T12:57:11.275" v="42" actId="478"/>
          <ac:picMkLst>
            <pc:docMk/>
            <pc:sldMk cId="1304030763" sldId="263"/>
            <ac:picMk id="8" creationId="{20BA5CA4-0A24-48CB-9D8A-6152BA7FB1E0}"/>
          </ac:picMkLst>
        </pc:picChg>
        <pc:picChg chg="add mod ord">
          <ac:chgData name="Raquel Cutajar" userId="937578f4-cce4-4cc2-81e2-54fe14e02cfd" providerId="ADAL" clId="{08EF57FD-8D20-4EE7-80C5-A1DA2B920202}" dt="2022-03-17T13:34:07.279" v="112" actId="1076"/>
          <ac:picMkLst>
            <pc:docMk/>
            <pc:sldMk cId="1304030763" sldId="263"/>
            <ac:picMk id="9" creationId="{1951847F-E265-4312-AC7C-4469F0542552}"/>
          </ac:picMkLst>
        </pc:picChg>
        <pc:picChg chg="add mod">
          <ac:chgData name="Raquel Cutajar" userId="937578f4-cce4-4cc2-81e2-54fe14e02cfd" providerId="ADAL" clId="{08EF57FD-8D20-4EE7-80C5-A1DA2B920202}" dt="2022-03-17T13:16:04.916" v="69"/>
          <ac:picMkLst>
            <pc:docMk/>
            <pc:sldMk cId="1304030763" sldId="263"/>
            <ac:picMk id="10" creationId="{D37043B6-CE9C-467A-B3AA-695506B39B74}"/>
          </ac:picMkLst>
        </pc:picChg>
        <pc:picChg chg="add mod">
          <ac:chgData name="Raquel Cutajar" userId="937578f4-cce4-4cc2-81e2-54fe14e02cfd" providerId="ADAL" clId="{08EF57FD-8D20-4EE7-80C5-A1DA2B920202}" dt="2022-03-17T13:16:04.916" v="69"/>
          <ac:picMkLst>
            <pc:docMk/>
            <pc:sldMk cId="1304030763" sldId="263"/>
            <ac:picMk id="11" creationId="{3CBF80C0-A442-4374-87F1-D9D994123DB6}"/>
          </ac:picMkLst>
        </pc:picChg>
        <pc:picChg chg="del">
          <ac:chgData name="Raquel Cutajar" userId="937578f4-cce4-4cc2-81e2-54fe14e02cfd" providerId="ADAL" clId="{08EF57FD-8D20-4EE7-80C5-A1DA2B920202}" dt="2022-03-17T13:16:03.054" v="67" actId="478"/>
          <ac:picMkLst>
            <pc:docMk/>
            <pc:sldMk cId="1304030763" sldId="263"/>
            <ac:picMk id="12" creationId="{520949B8-BD2B-4CF4-8A40-4748515EB7F6}"/>
          </ac:picMkLst>
        </pc:picChg>
        <pc:picChg chg="del">
          <ac:chgData name="Raquel Cutajar" userId="937578f4-cce4-4cc2-81e2-54fe14e02cfd" providerId="ADAL" clId="{08EF57FD-8D20-4EE7-80C5-A1DA2B920202}" dt="2022-03-17T13:16:04.305" v="68" actId="478"/>
          <ac:picMkLst>
            <pc:docMk/>
            <pc:sldMk cId="1304030763" sldId="263"/>
            <ac:picMk id="13" creationId="{7A36F88B-D765-46CA-A8F4-FD46984096CC}"/>
          </ac:picMkLst>
        </pc:picChg>
        <pc:picChg chg="del">
          <ac:chgData name="Raquel Cutajar" userId="937578f4-cce4-4cc2-81e2-54fe14e02cfd" providerId="ADAL" clId="{08EF57FD-8D20-4EE7-80C5-A1DA2B920202}" dt="2022-03-17T13:15:59.922" v="66" actId="478"/>
          <ac:picMkLst>
            <pc:docMk/>
            <pc:sldMk cId="1304030763" sldId="263"/>
            <ac:picMk id="14" creationId="{2D0C3DCA-137E-4358-B242-949543CCADF2}"/>
          </ac:picMkLst>
        </pc:picChg>
        <pc:picChg chg="add mod">
          <ac:chgData name="Raquel Cutajar" userId="937578f4-cce4-4cc2-81e2-54fe14e02cfd" providerId="ADAL" clId="{08EF57FD-8D20-4EE7-80C5-A1DA2B920202}" dt="2022-03-17T13:16:04.916" v="69"/>
          <ac:picMkLst>
            <pc:docMk/>
            <pc:sldMk cId="1304030763" sldId="263"/>
            <ac:picMk id="15" creationId="{0D5E0375-EB38-485B-9AEC-EA01E9748AAD}"/>
          </ac:picMkLst>
        </pc:picChg>
        <pc:picChg chg="add del mod">
          <ac:chgData name="Raquel Cutajar" userId="937578f4-cce4-4cc2-81e2-54fe14e02cfd" providerId="ADAL" clId="{08EF57FD-8D20-4EE7-80C5-A1DA2B920202}" dt="2022-03-17T13:17:42.578" v="76" actId="478"/>
          <ac:picMkLst>
            <pc:docMk/>
            <pc:sldMk cId="1304030763" sldId="263"/>
            <ac:picMk id="17" creationId="{562157DF-EE4D-4F90-89EC-E7A2A8254925}"/>
          </ac:picMkLst>
        </pc:picChg>
        <pc:picChg chg="add del mod">
          <ac:chgData name="Raquel Cutajar" userId="937578f4-cce4-4cc2-81e2-54fe14e02cfd" providerId="ADAL" clId="{08EF57FD-8D20-4EE7-80C5-A1DA2B920202}" dt="2022-03-17T13:19:17.392" v="78" actId="478"/>
          <ac:picMkLst>
            <pc:docMk/>
            <pc:sldMk cId="1304030763" sldId="263"/>
            <ac:picMk id="21" creationId="{D20B3F15-3871-41D7-8023-C61A3F0118EE}"/>
          </ac:picMkLst>
        </pc:picChg>
        <pc:picChg chg="add del mod">
          <ac:chgData name="Raquel Cutajar" userId="937578f4-cce4-4cc2-81e2-54fe14e02cfd" providerId="ADAL" clId="{08EF57FD-8D20-4EE7-80C5-A1DA2B920202}" dt="2022-03-17T13:28:04.292" v="87" actId="478"/>
          <ac:picMkLst>
            <pc:docMk/>
            <pc:sldMk cId="1304030763" sldId="263"/>
            <ac:picMk id="25" creationId="{C7B49B5D-89D4-4CB9-BA07-B3815D3532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50D8-2F53-42C5-857F-4A18328A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79C87-8E23-4793-9BCF-6DDB9A8F5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B3CB0-1ED1-4DD2-8A4E-640B8831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5B7A-B7A1-4D21-86BC-815DE0E85763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BE01F-C012-4D7F-90A1-9DF94ECF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8488-EB1C-4B0F-A73C-F75F0CF6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842-E611-4A84-82CA-C31B0130E0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489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B53D-4010-4A3C-93B6-39012D3C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E78B-F1DF-4B59-A977-00D5D6DB6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3490-BBFC-4849-BF6E-C922A988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5B7A-B7A1-4D21-86BC-815DE0E85763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143E8-EE61-449E-ACDD-A2ACDD79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2905-82A9-4089-9678-38C56670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842-E611-4A84-82CA-C31B0130E0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15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47B23-B4B8-495C-8BA8-196247F63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1234B-433A-49B7-A75F-EF9E2BFDD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6A06-AC86-4EC3-A219-475D2986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5B7A-B7A1-4D21-86BC-815DE0E85763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631A-BC24-4196-AB44-278135DD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B341B-29D7-4496-AB16-412F742C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842-E611-4A84-82CA-C31B0130E0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736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D768-ED26-4A9D-80B8-1E208FF3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44C1-AF34-4A0D-8614-246EC75E5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1E4BF-C940-46B5-A970-CF005B5F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5B7A-B7A1-4D21-86BC-815DE0E85763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9D43-A8A6-4F43-B19D-98C437EF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24DEA-E1DE-44E8-9859-2DD74A65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842-E611-4A84-82CA-C31B0130E0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50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ED16-3D9D-40B4-9483-870430C8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23D3-391E-49C4-A4A4-F9839A12B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B97E-3848-4A08-A9D2-2E5A8079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5B7A-B7A1-4D21-86BC-815DE0E85763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B746-2694-4C0A-BD1A-C3D51BE1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8D05-27A4-4A0A-B0FF-51D9C334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842-E611-4A84-82CA-C31B0130E0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356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0674-18DA-43E1-967A-9CD99670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8E38-A196-4502-853A-FC75008A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3AAD9-C948-4D5A-BB1D-31EB8BD67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EE197-6E46-41E0-BC7C-86CF159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5B7A-B7A1-4D21-86BC-815DE0E85763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395CF-1667-493F-BE3A-B287FD3E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0508-E694-4EB8-A4B3-8722FEB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842-E611-4A84-82CA-C31B0130E0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877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E074-45D8-41F3-845B-8907041D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3FA60-FE1C-4DB7-B145-6B1F2652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E108F-3804-4BC6-B20A-04A4A8BBA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9137C-8D38-4AD7-94FA-5B50278E7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3BA0E-0C57-44AC-8ACE-349F4CB36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74893-B8CB-4A53-80B7-9C991BDE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5B7A-B7A1-4D21-86BC-815DE0E85763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B4FA7-B902-4DFF-9E75-C1B2E987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E3E07-801A-46E1-A866-CCB96E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842-E611-4A84-82CA-C31B0130E0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63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FA68-5A60-4AFB-9705-195575DE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F535-77FB-4F0D-B052-B05B44A4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5B7A-B7A1-4D21-86BC-815DE0E85763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0C1E9-985E-4559-B063-AA29C13E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0E90A-58A5-4087-AFFE-92AA1457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842-E611-4A84-82CA-C31B0130E0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74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8267C-5CFC-4516-8655-D4AFD44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5B7A-B7A1-4D21-86BC-815DE0E85763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2DED0-4092-43FE-AC1E-303AAE4A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3073-686D-4434-91E3-8E994D37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842-E611-4A84-82CA-C31B0130E0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09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FF21-5134-4FA1-936C-62404E7D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13AF-2378-45CF-8BE5-059E748F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75A3C-6B74-4B91-B728-516E49A7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2386-4699-4908-927A-3D8DDE3C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5B7A-B7A1-4D21-86BC-815DE0E85763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CAFB-0D59-4AD0-AF15-CF17DE80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E83A0-5560-4B69-B6C3-17D1659E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842-E611-4A84-82CA-C31B0130E0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84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C185-9180-4A04-8495-8E50CFFD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DDFBE-BB3B-4440-8869-3436EFDA8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D9340-ED10-4A02-8A16-FE4167B69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DDB3A-2CE0-4CE7-B813-DD2B0F8A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5B7A-B7A1-4D21-86BC-815DE0E85763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8CD7-538C-4D74-BEFA-D9BE9A7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3BEC-B7C1-4215-9509-D2F6DB5B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842-E611-4A84-82CA-C31B0130E0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586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B0FDC-E38E-4236-9C7A-7AB52EE6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D45A-560F-48A7-856F-71500A49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20C4-54FA-4C9A-8AE4-16056DFFF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B5B7A-B7A1-4D21-86BC-815DE0E85763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6E192-5670-459E-A411-83DFCD573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4663-1578-4707-8AC8-F0759F034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A842-E611-4A84-82CA-C31B0130E0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23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15F8E2-710B-46DB-A8D3-D5F9902160B3}"/>
              </a:ext>
            </a:extLst>
          </p:cNvPr>
          <p:cNvSpPr/>
          <p:nvPr/>
        </p:nvSpPr>
        <p:spPr>
          <a:xfrm>
            <a:off x="0" y="-1"/>
            <a:ext cx="12192000" cy="6063343"/>
          </a:xfrm>
          <a:prstGeom prst="rect">
            <a:avLst/>
          </a:prstGeom>
          <a:solidFill>
            <a:srgbClr val="3B3C88"/>
          </a:solidFill>
          <a:ln>
            <a:solidFill>
              <a:srgbClr val="3B3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BC53B-6063-48AD-917F-6EF2BA9A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AE956-F44F-4C1D-8D0F-0748A0B7F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Circle&#10;&#10;Description automatically generated with low confidence">
            <a:extLst>
              <a:ext uri="{FF2B5EF4-FFF2-40B4-BE49-F238E27FC236}">
                <a16:creationId xmlns:a16="http://schemas.microsoft.com/office/drawing/2014/main" id="{5B7E4F71-14DD-452D-A7A7-A41EC7E5D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363" y="6172301"/>
            <a:ext cx="751304" cy="5760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BBC62F-4F28-4B8B-9CAB-F9B9B38B2C1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093" y="6172301"/>
            <a:ext cx="576000" cy="576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E1CD74D-54B7-421D-A7A0-17A9CA36A2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7" t="24613" r="9609" b="30386"/>
          <a:stretch/>
        </p:blipFill>
        <p:spPr>
          <a:xfrm>
            <a:off x="373907" y="6172301"/>
            <a:ext cx="2680079" cy="576000"/>
          </a:xfrm>
          <a:prstGeom prst="rect">
            <a:avLst/>
          </a:prstGeom>
        </p:spPr>
      </p:pic>
      <p:sp>
        <p:nvSpPr>
          <p:cNvPr id="16" name="L-Shape 15">
            <a:extLst>
              <a:ext uri="{FF2B5EF4-FFF2-40B4-BE49-F238E27FC236}">
                <a16:creationId xmlns:a16="http://schemas.microsoft.com/office/drawing/2014/main" id="{8015BB73-1569-4220-8DE4-4F09595F1BCD}"/>
              </a:ext>
            </a:extLst>
          </p:cNvPr>
          <p:cNvSpPr/>
          <p:nvPr/>
        </p:nvSpPr>
        <p:spPr>
          <a:xfrm rot="10800000">
            <a:off x="9385738" y="471466"/>
            <a:ext cx="2322785" cy="2325030"/>
          </a:xfrm>
          <a:prstGeom prst="corner">
            <a:avLst>
              <a:gd name="adj1" fmla="val 5492"/>
              <a:gd name="adj2" fmla="val 5008"/>
            </a:avLst>
          </a:prstGeom>
          <a:solidFill>
            <a:srgbClr val="B2B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8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575BC3E-DB62-46C7-B70C-4B3586BC03DF}"/>
              </a:ext>
            </a:extLst>
          </p:cNvPr>
          <p:cNvSpPr/>
          <p:nvPr/>
        </p:nvSpPr>
        <p:spPr>
          <a:xfrm>
            <a:off x="0" y="-1"/>
            <a:ext cx="12192000" cy="6063343"/>
          </a:xfrm>
          <a:prstGeom prst="rect">
            <a:avLst/>
          </a:prstGeom>
          <a:solidFill>
            <a:srgbClr val="3B3C88"/>
          </a:solidFill>
          <a:ln>
            <a:solidFill>
              <a:srgbClr val="3B3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B0A2B-B7E3-422A-AC43-4447EA9C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580"/>
            <a:ext cx="10515600" cy="906453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12" name="Picture 11" descr="Circle&#10;&#10;Description automatically generated with low confidence">
            <a:extLst>
              <a:ext uri="{FF2B5EF4-FFF2-40B4-BE49-F238E27FC236}">
                <a16:creationId xmlns:a16="http://schemas.microsoft.com/office/drawing/2014/main" id="{520949B8-BD2B-4CF4-8A40-4748515EB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363" y="6172301"/>
            <a:ext cx="751304" cy="576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7A36F88B-D765-46CA-A8F4-FD46984096C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093" y="6172301"/>
            <a:ext cx="576000" cy="57600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D0C3DCA-137E-4358-B242-949543CCAD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7" t="24613" r="9609" b="30386"/>
          <a:stretch/>
        </p:blipFill>
        <p:spPr>
          <a:xfrm>
            <a:off x="373907" y="6172301"/>
            <a:ext cx="2680079" cy="576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B0E9E-681B-4CF2-83EF-DA38FDC6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965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B182FAC5-C1E7-48AE-AC56-80B5FF479B6A}"/>
              </a:ext>
            </a:extLst>
          </p:cNvPr>
          <p:cNvSpPr/>
          <p:nvPr/>
        </p:nvSpPr>
        <p:spPr>
          <a:xfrm rot="5400000">
            <a:off x="375029" y="470343"/>
            <a:ext cx="2322785" cy="2325030"/>
          </a:xfrm>
          <a:prstGeom prst="corner">
            <a:avLst>
              <a:gd name="adj1" fmla="val 5492"/>
              <a:gd name="adj2" fmla="val 5008"/>
            </a:avLst>
          </a:prstGeom>
          <a:solidFill>
            <a:srgbClr val="B2B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495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0A2B-B7E3-422A-AC43-4447EA9C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51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37043B6-CE9C-467A-B3AA-695506B39B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093" y="6172301"/>
            <a:ext cx="576000" cy="576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CBF80C0-A442-4374-87F1-D9D994123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2" t="26419" r="19935" b="33360"/>
          <a:stretch/>
        </p:blipFill>
        <p:spPr>
          <a:xfrm>
            <a:off x="373907" y="6172301"/>
            <a:ext cx="2360471" cy="57600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0D5E0375-EB38-485B-9AEC-EA01E9748AA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51" y="6172301"/>
            <a:ext cx="815113" cy="576000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2E5DE6C-3656-45EE-8C3A-C6B7AF70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71" y="1638299"/>
            <a:ext cx="10515600" cy="4195763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D7C51-02A4-4192-81BA-34B10D4B9805}"/>
              </a:ext>
            </a:extLst>
          </p:cNvPr>
          <p:cNvSpPr/>
          <p:nvPr/>
        </p:nvSpPr>
        <p:spPr>
          <a:xfrm>
            <a:off x="-4129" y="5255738"/>
            <a:ext cx="12192000" cy="818114"/>
          </a:xfrm>
          <a:prstGeom prst="rect">
            <a:avLst/>
          </a:prstGeom>
          <a:solidFill>
            <a:srgbClr val="B2B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L-Shape 16">
            <a:extLst>
              <a:ext uri="{FF2B5EF4-FFF2-40B4-BE49-F238E27FC236}">
                <a16:creationId xmlns:a16="http://schemas.microsoft.com/office/drawing/2014/main" id="{FC549126-1780-4EA2-8D97-F79FE3B20AAB}"/>
              </a:ext>
            </a:extLst>
          </p:cNvPr>
          <p:cNvSpPr/>
          <p:nvPr/>
        </p:nvSpPr>
        <p:spPr>
          <a:xfrm rot="5400000">
            <a:off x="9863963" y="3749945"/>
            <a:ext cx="2322785" cy="2325030"/>
          </a:xfrm>
          <a:prstGeom prst="corner">
            <a:avLst>
              <a:gd name="adj1" fmla="val 5492"/>
              <a:gd name="adj2" fmla="val 5008"/>
            </a:avLst>
          </a:prstGeom>
          <a:solidFill>
            <a:srgbClr val="3B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403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E54FABC-4C9E-47C6-BEDF-344F3F5E0D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093" y="6172301"/>
            <a:ext cx="576000" cy="5760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1B2A01D-042A-4755-A426-2660568EAD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2" t="26419" r="19935" b="33360"/>
          <a:stretch/>
        </p:blipFill>
        <p:spPr>
          <a:xfrm>
            <a:off x="373907" y="6172301"/>
            <a:ext cx="2360471" cy="576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0B9035D-211A-4C7F-916C-35659026FC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51" y="6172301"/>
            <a:ext cx="815113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5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Raquel Cutajar</dc:creator>
  <cp:lastModifiedBy>Mohamed Al- Ansari</cp:lastModifiedBy>
  <cp:revision>1</cp:revision>
  <dcterms:created xsi:type="dcterms:W3CDTF">2022-03-14T10:52:35Z</dcterms:created>
  <dcterms:modified xsi:type="dcterms:W3CDTF">2022-03-30T10:16:57Z</dcterms:modified>
</cp:coreProperties>
</file>