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8"/>
  </p:notesMasterIdLst>
  <p:sldIdLst>
    <p:sldId id="256" r:id="rId2"/>
    <p:sldId id="268" r:id="rId3"/>
    <p:sldId id="260" r:id="rId4"/>
    <p:sldId id="274" r:id="rId5"/>
    <p:sldId id="280" r:id="rId6"/>
    <p:sldId id="281" r:id="rId7"/>
  </p:sldIdLst>
  <p:sldSz cx="9144000" cy="5143500" type="screen16x9"/>
  <p:notesSz cx="6858000" cy="9144000"/>
  <p:embeddedFontLst>
    <p:embeddedFont>
      <p:font typeface="Cambria" panose="02040503050406030204" pitchFamily="18" charset="0"/>
      <p:regular r:id="rId9"/>
      <p:bold r:id="rId10"/>
      <p:italic r:id="rId11"/>
      <p:boldItalic r:id="rId12"/>
    </p:embeddedFont>
    <p:embeddedFont>
      <p:font typeface="Figtree Black" panose="020B0604020202020204" charset="0"/>
      <p:bold r:id="rId13"/>
      <p:boldItalic r:id="rId14"/>
    </p:embeddedFont>
    <p:embeddedFont>
      <p:font typeface="Hanken Grotesk"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1D564-4AE8-810D-F30B-C15D0FE07B48}" v="179" dt="2024-08-10T19:14:12.082"/>
    <p1510:client id="{46A0D73B-B5A1-91E3-626F-EAB7EAE78915}" v="356" dt="2024-08-10T04:18:31.847"/>
    <p1510:client id="{534D7109-BA4E-7559-67C2-0504E389EDDF}" v="1" dt="2024-08-10T18:26:36.698"/>
    <p1510:client id="{73E3991D-DB36-ECAF-4A2C-F7B0EFC13364}" v="135" dt="2024-08-10T03:49:32.948"/>
    <p1510:client id="{7A4CF6F0-9316-4812-0ECC-7138E2825CA5}" v="112" dt="2024-08-10T05:05:17.208"/>
    <p1510:client id="{C8223B7A-E2D9-E3E9-97A4-9B620311AB00}" v="211" dt="2024-08-10T04:10:16.176"/>
    <p1510:client id="{D6FB4ECB-F3A9-5453-6E21-14BCEF828DEC}" v="176" dt="2024-08-10T05:02:19.864"/>
  </p1510:revLst>
</p1510:revInfo>
</file>

<file path=ppt/tableStyles.xml><?xml version="1.0" encoding="utf-8"?>
<a:tblStyleLst xmlns:a="http://schemas.openxmlformats.org/drawingml/2006/main" def="{6BCEF067-2798-477D-8177-A356447353AD}">
  <a:tblStyle styleId="{6BCEF067-2798-477D-8177-A356447353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microsoft.com/office/2015/10/relationships/revisionInfo" Target="revisionInfo.xml"/><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9"/>
        <p:cNvGrpSpPr/>
        <p:nvPr/>
      </p:nvGrpSpPr>
      <p:grpSpPr>
        <a:xfrm>
          <a:off x="0" y="0"/>
          <a:ext cx="0" cy="0"/>
          <a:chOff x="0" y="0"/>
          <a:chExt cx="0" cy="0"/>
        </a:xfrm>
      </p:grpSpPr>
      <p:sp>
        <p:nvSpPr>
          <p:cNvPr id="80" name="Google Shape;80;p11"/>
          <p:cNvSpPr/>
          <p:nvPr/>
        </p:nvSpPr>
        <p:spPr>
          <a:xfrm>
            <a:off x="-342297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1"/>
          <p:cNvGrpSpPr/>
          <p:nvPr/>
        </p:nvGrpSpPr>
        <p:grpSpPr>
          <a:xfrm>
            <a:off x="727425" y="-382650"/>
            <a:ext cx="7703400" cy="5907300"/>
            <a:chOff x="727425" y="-382650"/>
            <a:chExt cx="7703400" cy="5907300"/>
          </a:xfrm>
        </p:grpSpPr>
        <p:sp>
          <p:nvSpPr>
            <p:cNvPr id="82" name="Google Shape;82;p11"/>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11"/>
            <p:cNvCxnSpPr/>
            <p:nvPr/>
          </p:nvCxnSpPr>
          <p:spPr>
            <a:xfrm>
              <a:off x="727425" y="4608450"/>
              <a:ext cx="0" cy="916200"/>
            </a:xfrm>
            <a:prstGeom prst="straightConnector1">
              <a:avLst/>
            </a:prstGeom>
            <a:noFill/>
            <a:ln w="19050" cap="flat" cmpd="sng">
              <a:solidFill>
                <a:schemeClr val="dk1"/>
              </a:solidFill>
              <a:prstDash val="solid"/>
              <a:round/>
              <a:headEnd type="none" w="med" len="med"/>
              <a:tailEnd type="none" w="med" len="med"/>
            </a:ln>
          </p:spPr>
        </p:cxnSp>
        <p:cxnSp>
          <p:nvCxnSpPr>
            <p:cNvPr id="84" name="Google Shape;84;p11"/>
            <p:cNvCxnSpPr/>
            <p:nvPr/>
          </p:nvCxnSpPr>
          <p:spPr>
            <a:xfrm>
              <a:off x="8430775" y="-382650"/>
              <a:ext cx="0" cy="916200"/>
            </a:xfrm>
            <a:prstGeom prst="straightConnector1">
              <a:avLst/>
            </a:prstGeom>
            <a:noFill/>
            <a:ln w="19050" cap="flat" cmpd="sng">
              <a:solidFill>
                <a:schemeClr val="dk1"/>
              </a:solidFill>
              <a:prstDash val="solid"/>
              <a:round/>
              <a:headEnd type="none" w="med" len="med"/>
              <a:tailEnd type="none" w="med" len="med"/>
            </a:ln>
          </p:spPr>
        </p:cxnSp>
      </p:grpSp>
      <p:sp>
        <p:nvSpPr>
          <p:cNvPr id="85" name="Google Shape;85;p11"/>
          <p:cNvSpPr txBox="1">
            <a:spLocks noGrp="1"/>
          </p:cNvSpPr>
          <p:nvPr>
            <p:ph type="title" hasCustomPrompt="1"/>
          </p:nvPr>
        </p:nvSpPr>
        <p:spPr>
          <a:xfrm>
            <a:off x="2603050" y="1856113"/>
            <a:ext cx="5827800" cy="1024500"/>
          </a:xfrm>
          <a:prstGeom prst="rect">
            <a:avLst/>
          </a:prstGeom>
          <a:solidFill>
            <a:schemeClr val="dk1"/>
          </a:solidFill>
        </p:spPr>
        <p:txBody>
          <a:bodyPr spcFirstLastPara="1" wrap="square" lIns="91425" tIns="91425" rIns="91425" bIns="91425" anchor="ctr" anchorCtr="0">
            <a:noAutofit/>
          </a:bodyPr>
          <a:lstStyle>
            <a:lvl1pPr marL="0" lvl="0" indent="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a:spLocks noGrp="1"/>
          </p:cNvSpPr>
          <p:nvPr>
            <p:ph type="subTitle" idx="1"/>
          </p:nvPr>
        </p:nvSpPr>
        <p:spPr>
          <a:xfrm>
            <a:off x="2603050" y="2880588"/>
            <a:ext cx="5827800" cy="4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6" name="Google Shape;96;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7" name="Google Shape;97;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8" name="Google Shape;98;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9" name="Google Shape;99;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4" name="Google Shape;104;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8" name="Google Shape;108;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9" name="Google Shape;109;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0" name="Google Shape;110;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1" name="Google Shape;111;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2" name="Google Shape;112;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3"/>
        <p:cNvGrpSpPr/>
        <p:nvPr/>
      </p:nvGrpSpPr>
      <p:grpSpPr>
        <a:xfrm>
          <a:off x="0" y="0"/>
          <a:ext cx="0" cy="0"/>
          <a:chOff x="0" y="0"/>
          <a:chExt cx="0" cy="0"/>
        </a:xfrm>
      </p:grpSpPr>
      <p:sp>
        <p:nvSpPr>
          <p:cNvPr id="114" name="Google Shape;114;p14"/>
          <p:cNvSpPr/>
          <p:nvPr/>
        </p:nvSpPr>
        <p:spPr>
          <a:xfrm>
            <a:off x="-2125550" y="301862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4"/>
          <p:cNvGrpSpPr/>
          <p:nvPr/>
        </p:nvGrpSpPr>
        <p:grpSpPr>
          <a:xfrm>
            <a:off x="727425" y="-29250"/>
            <a:ext cx="8550550" cy="4637825"/>
            <a:chOff x="727425" y="-29250"/>
            <a:chExt cx="8550550" cy="4637825"/>
          </a:xfrm>
        </p:grpSpPr>
        <p:sp>
          <p:nvSpPr>
            <p:cNvPr id="116" name="Google Shape;116;p14"/>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4"/>
            <p:cNvCxnSpPr/>
            <p:nvPr/>
          </p:nvCxnSpPr>
          <p:spPr>
            <a:xfrm rot="10800000">
              <a:off x="727425" y="-29250"/>
              <a:ext cx="0" cy="562800"/>
            </a:xfrm>
            <a:prstGeom prst="straightConnector1">
              <a:avLst/>
            </a:prstGeom>
            <a:noFill/>
            <a:ln w="19050" cap="flat" cmpd="sng">
              <a:solidFill>
                <a:schemeClr val="dk1"/>
              </a:solidFill>
              <a:prstDash val="solid"/>
              <a:round/>
              <a:headEnd type="none" w="med" len="med"/>
              <a:tailEnd type="none" w="med" len="med"/>
            </a:ln>
          </p:spPr>
        </p:cxnSp>
        <p:cxnSp>
          <p:nvCxnSpPr>
            <p:cNvPr id="118" name="Google Shape;118;p14"/>
            <p:cNvCxnSpPr/>
            <p:nvPr/>
          </p:nvCxnSpPr>
          <p:spPr>
            <a:xfrm>
              <a:off x="8430775" y="4608575"/>
              <a:ext cx="847200" cy="0"/>
            </a:xfrm>
            <a:prstGeom prst="straightConnector1">
              <a:avLst/>
            </a:prstGeom>
            <a:noFill/>
            <a:ln w="19050" cap="flat" cmpd="sng">
              <a:solidFill>
                <a:schemeClr val="dk1"/>
              </a:solidFill>
              <a:prstDash val="solid"/>
              <a:round/>
              <a:headEnd type="none" w="med" len="med"/>
              <a:tailEnd type="none" w="med" len="med"/>
            </a:ln>
          </p:spPr>
        </p:cxnSp>
      </p:grpSp>
      <p:sp>
        <p:nvSpPr>
          <p:cNvPr id="119" name="Google Shape;119;p14"/>
          <p:cNvSpPr txBox="1">
            <a:spLocks noGrp="1"/>
          </p:cNvSpPr>
          <p:nvPr>
            <p:ph type="title"/>
          </p:nvPr>
        </p:nvSpPr>
        <p:spPr>
          <a:xfrm>
            <a:off x="2212125" y="2464650"/>
            <a:ext cx="59139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0" name="Google Shape;120;p14"/>
          <p:cNvSpPr txBox="1">
            <a:spLocks noGrp="1"/>
          </p:cNvSpPr>
          <p:nvPr>
            <p:ph type="subTitle" idx="1"/>
          </p:nvPr>
        </p:nvSpPr>
        <p:spPr>
          <a:xfrm>
            <a:off x="2212125" y="838350"/>
            <a:ext cx="5913900" cy="1626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500">
                <a:latin typeface="Hanken Grotesk"/>
                <a:ea typeface="Hanken Grotesk"/>
                <a:cs typeface="Hanken Grotesk"/>
                <a:sym typeface="Hanken Grotesk"/>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21"/>
        <p:cNvGrpSpPr/>
        <p:nvPr/>
      </p:nvGrpSpPr>
      <p:grpSpPr>
        <a:xfrm>
          <a:off x="0" y="0"/>
          <a:ext cx="0" cy="0"/>
          <a:chOff x="0" y="0"/>
          <a:chExt cx="0" cy="0"/>
        </a:xfrm>
      </p:grpSpPr>
      <p:sp>
        <p:nvSpPr>
          <p:cNvPr id="122" name="Google Shape;122;p15"/>
          <p:cNvSpPr/>
          <p:nvPr/>
        </p:nvSpPr>
        <p:spPr>
          <a:xfrm>
            <a:off x="35528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15"/>
          <p:cNvGrpSpPr/>
          <p:nvPr/>
        </p:nvGrpSpPr>
        <p:grpSpPr>
          <a:xfrm>
            <a:off x="-50475" y="232800"/>
            <a:ext cx="8961675" cy="4684500"/>
            <a:chOff x="-50475" y="232800"/>
            <a:chExt cx="8961675" cy="4684500"/>
          </a:xfrm>
        </p:grpSpPr>
        <p:sp>
          <p:nvSpPr>
            <p:cNvPr id="124" name="Google Shape;124;p1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15"/>
            <p:cNvCxnSpPr/>
            <p:nvPr/>
          </p:nvCxnSpPr>
          <p:spPr>
            <a:xfrm rot="10800000">
              <a:off x="-50475" y="232800"/>
              <a:ext cx="309300" cy="0"/>
            </a:xfrm>
            <a:prstGeom prst="straightConnector1">
              <a:avLst/>
            </a:prstGeom>
            <a:noFill/>
            <a:ln w="19050" cap="flat" cmpd="sng">
              <a:solidFill>
                <a:schemeClr val="dk1"/>
              </a:solidFill>
              <a:prstDash val="solid"/>
              <a:round/>
              <a:headEnd type="none" w="med" len="med"/>
              <a:tailEnd type="none" w="med" len="med"/>
            </a:ln>
          </p:spPr>
        </p:cxnSp>
      </p:grpSp>
      <p:sp>
        <p:nvSpPr>
          <p:cNvPr id="126" name="Google Shape;126;p15"/>
          <p:cNvSpPr txBox="1">
            <a:spLocks noGrp="1"/>
          </p:cNvSpPr>
          <p:nvPr>
            <p:ph type="title"/>
          </p:nvPr>
        </p:nvSpPr>
        <p:spPr>
          <a:xfrm>
            <a:off x="720000" y="1203900"/>
            <a:ext cx="3198300" cy="150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7" name="Google Shape;127;p15"/>
          <p:cNvSpPr txBox="1">
            <a:spLocks noGrp="1"/>
          </p:cNvSpPr>
          <p:nvPr>
            <p:ph type="subTitle" idx="1"/>
          </p:nvPr>
        </p:nvSpPr>
        <p:spPr>
          <a:xfrm>
            <a:off x="720000" y="2706062"/>
            <a:ext cx="3198300" cy="146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5"/>
          <p:cNvSpPr>
            <a:spLocks noGrp="1"/>
          </p:cNvSpPr>
          <p:nvPr>
            <p:ph type="pic" idx="2"/>
          </p:nvPr>
        </p:nvSpPr>
        <p:spPr>
          <a:xfrm>
            <a:off x="4494050" y="0"/>
            <a:ext cx="4650000" cy="51435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29"/>
        <p:cNvGrpSpPr/>
        <p:nvPr/>
      </p:nvGrpSpPr>
      <p:grpSpPr>
        <a:xfrm>
          <a:off x="0" y="0"/>
          <a:ext cx="0" cy="0"/>
          <a:chOff x="0" y="0"/>
          <a:chExt cx="0" cy="0"/>
        </a:xfrm>
      </p:grpSpPr>
      <p:sp>
        <p:nvSpPr>
          <p:cNvPr id="130" name="Google Shape;130;p16"/>
          <p:cNvSpPr/>
          <p:nvPr/>
        </p:nvSpPr>
        <p:spPr>
          <a:xfrm>
            <a:off x="-923000" y="-945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6"/>
          <p:cNvGrpSpPr/>
          <p:nvPr/>
        </p:nvGrpSpPr>
        <p:grpSpPr>
          <a:xfrm>
            <a:off x="-19050" y="232800"/>
            <a:ext cx="9176275" cy="4684500"/>
            <a:chOff x="-19050" y="232800"/>
            <a:chExt cx="9176275" cy="4684500"/>
          </a:xfrm>
        </p:grpSpPr>
        <p:sp>
          <p:nvSpPr>
            <p:cNvPr id="132" name="Google Shape;132;p1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6"/>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34" name="Google Shape;134;p16"/>
            <p:cNvCxnSpPr/>
            <p:nvPr/>
          </p:nvCxnSpPr>
          <p:spPr>
            <a:xfrm>
              <a:off x="8917525" y="4917300"/>
              <a:ext cx="239700" cy="0"/>
            </a:xfrm>
            <a:prstGeom prst="straightConnector1">
              <a:avLst/>
            </a:prstGeom>
            <a:noFill/>
            <a:ln w="19050" cap="flat" cmpd="sng">
              <a:solidFill>
                <a:schemeClr val="dk1"/>
              </a:solidFill>
              <a:prstDash val="solid"/>
              <a:round/>
              <a:headEnd type="none" w="med" len="med"/>
              <a:tailEnd type="none" w="med" len="med"/>
            </a:ln>
          </p:spPr>
        </p:cxnSp>
      </p:grpSp>
      <p:sp>
        <p:nvSpPr>
          <p:cNvPr id="135" name="Google Shape;135;p16"/>
          <p:cNvSpPr txBox="1">
            <a:spLocks noGrp="1"/>
          </p:cNvSpPr>
          <p:nvPr>
            <p:ph type="title"/>
          </p:nvPr>
        </p:nvSpPr>
        <p:spPr>
          <a:xfrm>
            <a:off x="878875" y="1533125"/>
            <a:ext cx="3024900" cy="642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6" name="Google Shape;136;p16"/>
          <p:cNvSpPr txBox="1">
            <a:spLocks noGrp="1"/>
          </p:cNvSpPr>
          <p:nvPr>
            <p:ph type="subTitle" idx="1"/>
          </p:nvPr>
        </p:nvSpPr>
        <p:spPr>
          <a:xfrm>
            <a:off x="878875" y="2175300"/>
            <a:ext cx="3024900" cy="121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137"/>
        <p:cNvGrpSpPr/>
        <p:nvPr/>
      </p:nvGrpSpPr>
      <p:grpSpPr>
        <a:xfrm>
          <a:off x="0" y="0"/>
          <a:ext cx="0" cy="0"/>
          <a:chOff x="0" y="0"/>
          <a:chExt cx="0" cy="0"/>
        </a:xfrm>
      </p:grpSpPr>
      <p:sp>
        <p:nvSpPr>
          <p:cNvPr id="138" name="Google Shape;138;p17"/>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7"/>
          <p:cNvGrpSpPr/>
          <p:nvPr/>
        </p:nvGrpSpPr>
        <p:grpSpPr>
          <a:xfrm>
            <a:off x="232200" y="232800"/>
            <a:ext cx="8937900" cy="4932875"/>
            <a:chOff x="232200" y="232800"/>
            <a:chExt cx="8937900" cy="4932875"/>
          </a:xfrm>
        </p:grpSpPr>
        <p:sp>
          <p:nvSpPr>
            <p:cNvPr id="140" name="Google Shape;140;p1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 name="Google Shape;141;p17"/>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42" name="Google Shape;142;p17"/>
            <p:cNvCxnSpPr/>
            <p:nvPr/>
          </p:nvCxnSpPr>
          <p:spPr>
            <a:xfrm>
              <a:off x="233525" y="4913075"/>
              <a:ext cx="0" cy="252600"/>
            </a:xfrm>
            <a:prstGeom prst="straightConnector1">
              <a:avLst/>
            </a:prstGeom>
            <a:noFill/>
            <a:ln w="19050" cap="flat" cmpd="sng">
              <a:solidFill>
                <a:schemeClr val="dk1"/>
              </a:solidFill>
              <a:prstDash val="solid"/>
              <a:round/>
              <a:headEnd type="none" w="med" len="med"/>
              <a:tailEnd type="none" w="med" len="med"/>
            </a:ln>
          </p:spPr>
        </p:cxnSp>
      </p:grpSp>
      <p:sp>
        <p:nvSpPr>
          <p:cNvPr id="143" name="Google Shape;143;p17"/>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a:endParaRPr/>
          </a:p>
        </p:txBody>
      </p:sp>
      <p:sp>
        <p:nvSpPr>
          <p:cNvPr id="144" name="Google Shape;144;p17"/>
          <p:cNvSpPr txBox="1">
            <a:spLocks noGrp="1"/>
          </p:cNvSpPr>
          <p:nvPr>
            <p:ph type="subTitle" idx="1"/>
          </p:nvPr>
        </p:nvSpPr>
        <p:spPr>
          <a:xfrm>
            <a:off x="713250" y="1017725"/>
            <a:ext cx="7717500" cy="889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145"/>
        <p:cNvGrpSpPr/>
        <p:nvPr/>
      </p:nvGrpSpPr>
      <p:grpSpPr>
        <a:xfrm>
          <a:off x="0" y="0"/>
          <a:ext cx="0" cy="0"/>
          <a:chOff x="0" y="0"/>
          <a:chExt cx="0" cy="0"/>
        </a:xfrm>
      </p:grpSpPr>
      <p:sp>
        <p:nvSpPr>
          <p:cNvPr id="146" name="Google Shape;146;p18"/>
          <p:cNvSpPr/>
          <p:nvPr/>
        </p:nvSpPr>
        <p:spPr>
          <a:xfrm>
            <a:off x="7069475" y="3282725"/>
            <a:ext cx="3701700" cy="3701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8"/>
          <p:cNvGrpSpPr/>
          <p:nvPr/>
        </p:nvGrpSpPr>
        <p:grpSpPr>
          <a:xfrm>
            <a:off x="-19050" y="232800"/>
            <a:ext cx="8930250" cy="5117250"/>
            <a:chOff x="-19050" y="232800"/>
            <a:chExt cx="8930250" cy="5117250"/>
          </a:xfrm>
        </p:grpSpPr>
        <p:sp>
          <p:nvSpPr>
            <p:cNvPr id="148" name="Google Shape;148;p1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 name="Google Shape;149;p18"/>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50" name="Google Shape;150;p18"/>
            <p:cNvCxnSpPr/>
            <p:nvPr/>
          </p:nvCxnSpPr>
          <p:spPr>
            <a:xfrm rot="10800000">
              <a:off x="8911200" y="4917150"/>
              <a:ext cx="0" cy="432900"/>
            </a:xfrm>
            <a:prstGeom prst="straightConnector1">
              <a:avLst/>
            </a:prstGeom>
            <a:noFill/>
            <a:ln w="19050" cap="flat" cmpd="sng">
              <a:solidFill>
                <a:schemeClr val="dk1"/>
              </a:solidFill>
              <a:prstDash val="solid"/>
              <a:round/>
              <a:headEnd type="none" w="med" len="med"/>
              <a:tailEnd type="none" w="med" len="med"/>
            </a:ln>
          </p:spPr>
        </p:cxnSp>
      </p:grpSp>
      <p:sp>
        <p:nvSpPr>
          <p:cNvPr id="151" name="Google Shape;151;p18"/>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152" name="Google Shape;152;p18"/>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19"/>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19"/>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59" name="Google Shape;15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1" name="Google Shape;161;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2" name="Google Shape;162;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3" name="Google Shape;163;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4" name="Google Shape;164;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5" name="Google Shape;165;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20"/>
            <p:cNvCxnSpPr/>
            <p:nvPr/>
          </p:nvCxnSpPr>
          <p:spPr>
            <a:xfrm>
              <a:off x="-725" y="2668450"/>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20"/>
            <p:cNvCxnSpPr/>
            <p:nvPr/>
          </p:nvCxnSpPr>
          <p:spPr>
            <a:xfrm>
              <a:off x="-725" y="3793800"/>
              <a:ext cx="939900" cy="0"/>
            </a:xfrm>
            <a:prstGeom prst="straightConnector1">
              <a:avLst/>
            </a:prstGeom>
            <a:noFill/>
            <a:ln w="19050" cap="flat" cmpd="sng">
              <a:solidFill>
                <a:schemeClr val="dk1"/>
              </a:solidFill>
              <a:prstDash val="solid"/>
              <a:round/>
              <a:headEnd type="none" w="med" len="med"/>
              <a:tailEnd type="none" w="med" len="med"/>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0"/>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75" name="Google Shape;175;p20"/>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76" name="Google Shape;176;p20"/>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20"/>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8" name="Google Shape;178;p20"/>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9" name="Google Shape;179;p20"/>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0" name="Google Shape;180;p20"/>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1" name="Google Shape;181;p20"/>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2" name="Google Shape;182;p20"/>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1"/>
            <p:cNvCxnSpPr/>
            <p:nvPr/>
          </p:nvCxnSpPr>
          <p:spPr>
            <a:xfrm rot="10800000">
              <a:off x="232200" y="-60100"/>
              <a:ext cx="0" cy="29670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21"/>
            <p:cNvCxnSpPr/>
            <p:nvPr/>
          </p:nvCxnSpPr>
          <p:spPr>
            <a:xfrm>
              <a:off x="8904900" y="4917300"/>
              <a:ext cx="397500" cy="0"/>
            </a:xfrm>
            <a:prstGeom prst="straightConnector1">
              <a:avLst/>
            </a:prstGeom>
            <a:noFill/>
            <a:ln w="19050" cap="flat" cmpd="sng">
              <a:solidFill>
                <a:schemeClr val="dk1"/>
              </a:solidFill>
              <a:prstDash val="solid"/>
              <a:round/>
              <a:headEnd type="none" w="med" len="med"/>
              <a:tailEnd type="none" w="med" len="med"/>
            </a:ln>
          </p:spPr>
        </p:cxnSp>
      </p:grpSp>
      <p:sp>
        <p:nvSpPr>
          <p:cNvPr id="189" name="Google Shape;18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21"/>
          <p:cNvSpPr txBox="1">
            <a:spLocks noGrp="1"/>
          </p:cNvSpPr>
          <p:nvPr>
            <p:ph type="subTitle" idx="1"/>
          </p:nvPr>
        </p:nvSpPr>
        <p:spPr>
          <a:xfrm>
            <a:off x="2032350" y="1565625"/>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1" name="Google Shape;191;p21"/>
          <p:cNvSpPr txBox="1">
            <a:spLocks noGrp="1"/>
          </p:cNvSpPr>
          <p:nvPr>
            <p:ph type="subTitle" idx="2"/>
          </p:nvPr>
        </p:nvSpPr>
        <p:spPr>
          <a:xfrm>
            <a:off x="2641957" y="2723563"/>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2" name="Google Shape;192;p21"/>
          <p:cNvSpPr txBox="1">
            <a:spLocks noGrp="1"/>
          </p:cNvSpPr>
          <p:nvPr>
            <p:ph type="subTitle" idx="3"/>
          </p:nvPr>
        </p:nvSpPr>
        <p:spPr>
          <a:xfrm>
            <a:off x="3251557" y="3881500"/>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3" name="Google Shape;193;p21"/>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4" name="Google Shape;194;p21"/>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5" name="Google Shape;195;p21"/>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6"/>
        <p:cNvGrpSpPr/>
        <p:nvPr/>
      </p:nvGrpSpPr>
      <p:grpSpPr>
        <a:xfrm>
          <a:off x="0" y="0"/>
          <a:ext cx="0" cy="0"/>
          <a:chOff x="0" y="0"/>
          <a:chExt cx="0" cy="0"/>
        </a:xfrm>
      </p:grpSpPr>
      <p:sp>
        <p:nvSpPr>
          <p:cNvPr id="197" name="Google Shape;197;p22"/>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2"/>
          <p:cNvGrpSpPr/>
          <p:nvPr/>
        </p:nvGrpSpPr>
        <p:grpSpPr>
          <a:xfrm>
            <a:off x="-19050" y="232800"/>
            <a:ext cx="9189150" cy="4684500"/>
            <a:chOff x="-19050" y="232800"/>
            <a:chExt cx="9189150" cy="4684500"/>
          </a:xfrm>
        </p:grpSpPr>
        <p:sp>
          <p:nvSpPr>
            <p:cNvPr id="199" name="Google Shape;199;p22"/>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 name="Google Shape;200;p22"/>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01" name="Google Shape;201;p22"/>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02" name="Google Shape;20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3" name="Google Shape;203;p22"/>
          <p:cNvSpPr txBox="1">
            <a:spLocks noGrp="1"/>
          </p:cNvSpPr>
          <p:nvPr>
            <p:ph type="subTitle" idx="1"/>
          </p:nvPr>
        </p:nvSpPr>
        <p:spPr>
          <a:xfrm>
            <a:off x="1762571" y="1752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4" name="Google Shape;204;p22"/>
          <p:cNvSpPr txBox="1">
            <a:spLocks noGrp="1"/>
          </p:cNvSpPr>
          <p:nvPr>
            <p:ph type="subTitle" idx="2"/>
          </p:nvPr>
        </p:nvSpPr>
        <p:spPr>
          <a:xfrm>
            <a:off x="5132667" y="1752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5" name="Google Shape;205;p22"/>
          <p:cNvSpPr txBox="1">
            <a:spLocks noGrp="1"/>
          </p:cNvSpPr>
          <p:nvPr>
            <p:ph type="subTitle" idx="3"/>
          </p:nvPr>
        </p:nvSpPr>
        <p:spPr>
          <a:xfrm>
            <a:off x="1762571" y="3336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6" name="Google Shape;206;p22"/>
          <p:cNvSpPr txBox="1">
            <a:spLocks noGrp="1"/>
          </p:cNvSpPr>
          <p:nvPr>
            <p:ph type="subTitle" idx="4"/>
          </p:nvPr>
        </p:nvSpPr>
        <p:spPr>
          <a:xfrm>
            <a:off x="5132667" y="3336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7" name="Google Shape;207;p22"/>
          <p:cNvSpPr txBox="1">
            <a:spLocks noGrp="1"/>
          </p:cNvSpPr>
          <p:nvPr>
            <p:ph type="subTitle" idx="5"/>
          </p:nvPr>
        </p:nvSpPr>
        <p:spPr>
          <a:xfrm>
            <a:off x="1762571" y="1524200"/>
            <a:ext cx="2687400" cy="35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8" name="Google Shape;208;p22"/>
          <p:cNvSpPr txBox="1">
            <a:spLocks noGrp="1"/>
          </p:cNvSpPr>
          <p:nvPr>
            <p:ph type="subTitle" idx="6"/>
          </p:nvPr>
        </p:nvSpPr>
        <p:spPr>
          <a:xfrm>
            <a:off x="5132667" y="1524200"/>
            <a:ext cx="2687400" cy="35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9" name="Google Shape;209;p22"/>
          <p:cNvSpPr txBox="1">
            <a:spLocks noGrp="1"/>
          </p:cNvSpPr>
          <p:nvPr>
            <p:ph type="subTitle" idx="7"/>
          </p:nvPr>
        </p:nvSpPr>
        <p:spPr>
          <a:xfrm>
            <a:off x="1762571" y="3091838"/>
            <a:ext cx="2687400" cy="354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10" name="Google Shape;210;p22"/>
          <p:cNvSpPr txBox="1">
            <a:spLocks noGrp="1"/>
          </p:cNvSpPr>
          <p:nvPr>
            <p:ph type="subTitle" idx="8"/>
          </p:nvPr>
        </p:nvSpPr>
        <p:spPr>
          <a:xfrm>
            <a:off x="5132667" y="3091838"/>
            <a:ext cx="2687400" cy="354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211"/>
        <p:cNvGrpSpPr/>
        <p:nvPr/>
      </p:nvGrpSpPr>
      <p:grpSpPr>
        <a:xfrm>
          <a:off x="0" y="0"/>
          <a:ext cx="0" cy="0"/>
          <a:chOff x="0" y="0"/>
          <a:chExt cx="0" cy="0"/>
        </a:xfrm>
      </p:grpSpPr>
      <p:sp>
        <p:nvSpPr>
          <p:cNvPr id="212" name="Google Shape;212;p23"/>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23"/>
          <p:cNvGrpSpPr/>
          <p:nvPr/>
        </p:nvGrpSpPr>
        <p:grpSpPr>
          <a:xfrm>
            <a:off x="232200" y="232800"/>
            <a:ext cx="8988300" cy="5000100"/>
            <a:chOff x="232200" y="232800"/>
            <a:chExt cx="8988300" cy="5000100"/>
          </a:xfrm>
        </p:grpSpPr>
        <p:sp>
          <p:nvSpPr>
            <p:cNvPr id="214" name="Google Shape;214;p2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23"/>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16" name="Google Shape;216;p23"/>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217" name="Google Shape;21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23"/>
          <p:cNvSpPr txBox="1">
            <a:spLocks noGrp="1"/>
          </p:cNvSpPr>
          <p:nvPr>
            <p:ph type="subTitle" idx="1"/>
          </p:nvPr>
        </p:nvSpPr>
        <p:spPr>
          <a:xfrm>
            <a:off x="874134"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19" name="Google Shape;219;p23"/>
          <p:cNvSpPr txBox="1">
            <a:spLocks noGrp="1"/>
          </p:cNvSpPr>
          <p:nvPr>
            <p:ph type="subTitle" idx="2"/>
          </p:nvPr>
        </p:nvSpPr>
        <p:spPr>
          <a:xfrm>
            <a:off x="3319800"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0" name="Google Shape;220;p23"/>
          <p:cNvSpPr txBox="1">
            <a:spLocks noGrp="1"/>
          </p:cNvSpPr>
          <p:nvPr>
            <p:ph type="subTitle" idx="3"/>
          </p:nvPr>
        </p:nvSpPr>
        <p:spPr>
          <a:xfrm>
            <a:off x="874134"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1" name="Google Shape;221;p23"/>
          <p:cNvSpPr txBox="1">
            <a:spLocks noGrp="1"/>
          </p:cNvSpPr>
          <p:nvPr>
            <p:ph type="subTitle" idx="4"/>
          </p:nvPr>
        </p:nvSpPr>
        <p:spPr>
          <a:xfrm>
            <a:off x="3319800"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2" name="Google Shape;222;p23"/>
          <p:cNvSpPr txBox="1">
            <a:spLocks noGrp="1"/>
          </p:cNvSpPr>
          <p:nvPr>
            <p:ph type="subTitle" idx="5"/>
          </p:nvPr>
        </p:nvSpPr>
        <p:spPr>
          <a:xfrm>
            <a:off x="5765466"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3" name="Google Shape;223;p23"/>
          <p:cNvSpPr txBox="1">
            <a:spLocks noGrp="1"/>
          </p:cNvSpPr>
          <p:nvPr>
            <p:ph type="subTitle" idx="6"/>
          </p:nvPr>
        </p:nvSpPr>
        <p:spPr>
          <a:xfrm>
            <a:off x="5765466"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4" name="Google Shape;224;p23"/>
          <p:cNvSpPr txBox="1">
            <a:spLocks noGrp="1"/>
          </p:cNvSpPr>
          <p:nvPr>
            <p:ph type="subTitle" idx="7"/>
          </p:nvPr>
        </p:nvSpPr>
        <p:spPr>
          <a:xfrm>
            <a:off x="872334"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5" name="Google Shape;225;p23"/>
          <p:cNvSpPr txBox="1">
            <a:spLocks noGrp="1"/>
          </p:cNvSpPr>
          <p:nvPr>
            <p:ph type="subTitle" idx="8"/>
          </p:nvPr>
        </p:nvSpPr>
        <p:spPr>
          <a:xfrm>
            <a:off x="3318000"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6" name="Google Shape;226;p23"/>
          <p:cNvSpPr txBox="1">
            <a:spLocks noGrp="1"/>
          </p:cNvSpPr>
          <p:nvPr>
            <p:ph type="subTitle" idx="9"/>
          </p:nvPr>
        </p:nvSpPr>
        <p:spPr>
          <a:xfrm>
            <a:off x="5763666"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7" name="Google Shape;227;p23"/>
          <p:cNvSpPr txBox="1">
            <a:spLocks noGrp="1"/>
          </p:cNvSpPr>
          <p:nvPr>
            <p:ph type="subTitle" idx="13"/>
          </p:nvPr>
        </p:nvSpPr>
        <p:spPr>
          <a:xfrm>
            <a:off x="872334"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8" name="Google Shape;228;p23"/>
          <p:cNvSpPr txBox="1">
            <a:spLocks noGrp="1"/>
          </p:cNvSpPr>
          <p:nvPr>
            <p:ph type="subTitle" idx="14"/>
          </p:nvPr>
        </p:nvSpPr>
        <p:spPr>
          <a:xfrm>
            <a:off x="3318000"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9" name="Google Shape;229;p23"/>
          <p:cNvSpPr txBox="1">
            <a:spLocks noGrp="1"/>
          </p:cNvSpPr>
          <p:nvPr>
            <p:ph type="subTitle" idx="15"/>
          </p:nvPr>
        </p:nvSpPr>
        <p:spPr>
          <a:xfrm>
            <a:off x="5763666"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230"/>
        <p:cNvGrpSpPr/>
        <p:nvPr/>
      </p:nvGrpSpPr>
      <p:grpSpPr>
        <a:xfrm>
          <a:off x="0" y="0"/>
          <a:ext cx="0" cy="0"/>
          <a:chOff x="0" y="0"/>
          <a:chExt cx="0" cy="0"/>
        </a:xfrm>
      </p:grpSpPr>
      <p:sp>
        <p:nvSpPr>
          <p:cNvPr id="231" name="Google Shape;231;p24"/>
          <p:cNvSpPr/>
          <p:nvPr/>
        </p:nvSpPr>
        <p:spPr>
          <a:xfrm>
            <a:off x="6309175" y="248697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4"/>
          <p:cNvGrpSpPr/>
          <p:nvPr/>
        </p:nvGrpSpPr>
        <p:grpSpPr>
          <a:xfrm>
            <a:off x="-69525" y="539500"/>
            <a:ext cx="9455500" cy="4069200"/>
            <a:chOff x="-69525" y="539500"/>
            <a:chExt cx="9455500" cy="4069200"/>
          </a:xfrm>
        </p:grpSpPr>
        <p:grpSp>
          <p:nvGrpSpPr>
            <p:cNvPr id="233" name="Google Shape;233;p24"/>
            <p:cNvGrpSpPr/>
            <p:nvPr/>
          </p:nvGrpSpPr>
          <p:grpSpPr>
            <a:xfrm>
              <a:off x="713225" y="539500"/>
              <a:ext cx="8672750" cy="4069200"/>
              <a:chOff x="713225" y="539500"/>
              <a:chExt cx="8672750" cy="4069200"/>
            </a:xfrm>
          </p:grpSpPr>
          <p:sp>
            <p:nvSpPr>
              <p:cNvPr id="234" name="Google Shape;234;p24"/>
              <p:cNvSpPr/>
              <p:nvPr/>
            </p:nvSpPr>
            <p:spPr>
              <a:xfrm>
                <a:off x="713225" y="539500"/>
                <a:ext cx="7717500" cy="4069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 name="Google Shape;235;p24"/>
              <p:cNvCxnSpPr/>
              <p:nvPr/>
            </p:nvCxnSpPr>
            <p:spPr>
              <a:xfrm>
                <a:off x="8407675" y="4608575"/>
                <a:ext cx="978300" cy="0"/>
              </a:xfrm>
              <a:prstGeom prst="straightConnector1">
                <a:avLst/>
              </a:prstGeom>
              <a:noFill/>
              <a:ln w="19050" cap="flat" cmpd="sng">
                <a:solidFill>
                  <a:schemeClr val="dk1"/>
                </a:solidFill>
                <a:prstDash val="solid"/>
                <a:round/>
                <a:headEnd type="none" w="med" len="med"/>
                <a:tailEnd type="none" w="med" len="med"/>
              </a:ln>
            </p:spPr>
          </p:cxnSp>
        </p:grpSp>
        <p:cxnSp>
          <p:nvCxnSpPr>
            <p:cNvPr id="236" name="Google Shape;236;p24"/>
            <p:cNvCxnSpPr/>
            <p:nvPr/>
          </p:nvCxnSpPr>
          <p:spPr>
            <a:xfrm rot="10800000">
              <a:off x="-69525" y="539500"/>
              <a:ext cx="789000" cy="0"/>
            </a:xfrm>
            <a:prstGeom prst="straightConnector1">
              <a:avLst/>
            </a:prstGeom>
            <a:noFill/>
            <a:ln w="19050" cap="flat" cmpd="sng">
              <a:solidFill>
                <a:schemeClr val="dk1"/>
              </a:solidFill>
              <a:prstDash val="solid"/>
              <a:round/>
              <a:headEnd type="none" w="med" len="med"/>
              <a:tailEnd type="none" w="med" len="med"/>
            </a:ln>
          </p:spPr>
        </p:cxnSp>
      </p:grpSp>
      <p:sp>
        <p:nvSpPr>
          <p:cNvPr id="237" name="Google Shape;237;p24"/>
          <p:cNvSpPr txBox="1">
            <a:spLocks noGrp="1"/>
          </p:cNvSpPr>
          <p:nvPr>
            <p:ph type="title" hasCustomPrompt="1"/>
          </p:nvPr>
        </p:nvSpPr>
        <p:spPr>
          <a:xfrm>
            <a:off x="707575" y="539500"/>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8" name="Google Shape;238;p24"/>
          <p:cNvSpPr txBox="1">
            <a:spLocks noGrp="1"/>
          </p:cNvSpPr>
          <p:nvPr>
            <p:ph type="subTitle" idx="1"/>
          </p:nvPr>
        </p:nvSpPr>
        <p:spPr>
          <a:xfrm>
            <a:off x="707575" y="1308392"/>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39" name="Google Shape;239;p24"/>
          <p:cNvSpPr txBox="1">
            <a:spLocks noGrp="1"/>
          </p:cNvSpPr>
          <p:nvPr>
            <p:ph type="title" idx="2" hasCustomPrompt="1"/>
          </p:nvPr>
        </p:nvSpPr>
        <p:spPr>
          <a:xfrm>
            <a:off x="707575" y="1901349"/>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0" name="Google Shape;240;p24"/>
          <p:cNvSpPr txBox="1">
            <a:spLocks noGrp="1"/>
          </p:cNvSpPr>
          <p:nvPr>
            <p:ph type="subTitle" idx="3"/>
          </p:nvPr>
        </p:nvSpPr>
        <p:spPr>
          <a:xfrm>
            <a:off x="707575" y="2670245"/>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1" name="Google Shape;241;p24"/>
          <p:cNvSpPr txBox="1">
            <a:spLocks noGrp="1"/>
          </p:cNvSpPr>
          <p:nvPr>
            <p:ph type="title" idx="4" hasCustomPrompt="1"/>
          </p:nvPr>
        </p:nvSpPr>
        <p:spPr>
          <a:xfrm>
            <a:off x="707575" y="3263198"/>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2" name="Google Shape;242;p24"/>
          <p:cNvSpPr txBox="1">
            <a:spLocks noGrp="1"/>
          </p:cNvSpPr>
          <p:nvPr>
            <p:ph type="subTitle" idx="5"/>
          </p:nvPr>
        </p:nvSpPr>
        <p:spPr>
          <a:xfrm>
            <a:off x="707575" y="4032098"/>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5"/>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25"/>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49" name="Google Shape;249;p25"/>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p26"/>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6"/>
            <p:cNvCxnSpPr/>
            <p:nvPr/>
          </p:nvCxnSpPr>
          <p:spPr>
            <a:xfrm rot="10800000">
              <a:off x="232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256" name="Google Shape;256;p2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7"/>
        <p:cNvGrpSpPr/>
        <p:nvPr/>
      </p:nvGrpSpPr>
      <p:grpSpPr>
        <a:xfrm>
          <a:off x="0" y="0"/>
          <a:ext cx="0" cy="0"/>
          <a:chOff x="0" y="0"/>
          <a:chExt cx="0" cy="0"/>
        </a:xfrm>
      </p:grpSpPr>
      <p:sp>
        <p:nvSpPr>
          <p:cNvPr id="258" name="Google Shape;258;p27"/>
          <p:cNvSpPr/>
          <p:nvPr/>
        </p:nvSpPr>
        <p:spPr>
          <a:xfrm>
            <a:off x="6677100" y="-9050"/>
            <a:ext cx="5161500" cy="51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7"/>
          <p:cNvGrpSpPr/>
          <p:nvPr/>
        </p:nvGrpSpPr>
        <p:grpSpPr>
          <a:xfrm>
            <a:off x="713223" y="-79050"/>
            <a:ext cx="8791100" cy="4687625"/>
            <a:chOff x="-669332" y="-79050"/>
            <a:chExt cx="10173707" cy="4687625"/>
          </a:xfrm>
        </p:grpSpPr>
        <p:sp>
          <p:nvSpPr>
            <p:cNvPr id="260" name="Google Shape;260;p27"/>
            <p:cNvSpPr/>
            <p:nvPr/>
          </p:nvSpPr>
          <p:spPr>
            <a:xfrm>
              <a:off x="-669325" y="533550"/>
              <a:ext cx="91002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27"/>
            <p:cNvCxnSpPr/>
            <p:nvPr/>
          </p:nvCxnSpPr>
          <p:spPr>
            <a:xfrm rot="10800000">
              <a:off x="-669332" y="-79050"/>
              <a:ext cx="0" cy="62490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27"/>
            <p:cNvCxnSpPr/>
            <p:nvPr/>
          </p:nvCxnSpPr>
          <p:spPr>
            <a:xfrm>
              <a:off x="8425275" y="4608575"/>
              <a:ext cx="1079100" cy="0"/>
            </a:xfrm>
            <a:prstGeom prst="straightConnector1">
              <a:avLst/>
            </a:prstGeom>
            <a:noFill/>
            <a:ln w="19050" cap="flat" cmpd="sng">
              <a:solidFill>
                <a:schemeClr val="dk1"/>
              </a:solidFill>
              <a:prstDash val="solid"/>
              <a:round/>
              <a:headEnd type="none" w="med" len="med"/>
              <a:tailEnd type="none" w="med" len="med"/>
            </a:ln>
          </p:spPr>
        </p:cxnSp>
      </p:grpSp>
      <p:sp>
        <p:nvSpPr>
          <p:cNvPr id="263" name="Google Shape;263;p27"/>
          <p:cNvSpPr txBox="1">
            <a:spLocks noGrp="1"/>
          </p:cNvSpPr>
          <p:nvPr>
            <p:ph type="title"/>
          </p:nvPr>
        </p:nvSpPr>
        <p:spPr>
          <a:xfrm>
            <a:off x="1094263" y="7783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4" name="Google Shape;264;p27"/>
          <p:cNvSpPr txBox="1">
            <a:spLocks noGrp="1"/>
          </p:cNvSpPr>
          <p:nvPr>
            <p:ph type="subTitle" idx="1"/>
          </p:nvPr>
        </p:nvSpPr>
        <p:spPr>
          <a:xfrm>
            <a:off x="1094225" y="1651512"/>
            <a:ext cx="4448100" cy="122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7"/>
          <p:cNvSpPr txBox="1"/>
          <p:nvPr/>
        </p:nvSpPr>
        <p:spPr>
          <a:xfrm>
            <a:off x="1094225" y="3383825"/>
            <a:ext cx="57972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lang="en" sz="12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200" b="1">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lang="en" sz="1200" b="1">
                <a:solidFill>
                  <a:schemeClr val="dk1"/>
                </a:solidFill>
                <a:latin typeface="Hanken Grotesk"/>
                <a:ea typeface="Hanken Grotesk"/>
                <a:cs typeface="Hanken Grotesk"/>
                <a:sym typeface="Hanken Grotesk"/>
              </a:rPr>
              <a:t> </a:t>
            </a:r>
            <a:r>
              <a:rPr lang="en" sz="12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en" sz="1200" b="1">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lang="en" sz="12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Hanken Grotesk"/>
                <a:ea typeface="Hanken Grotesk"/>
                <a:cs typeface="Hanken Grotesk"/>
                <a:sym typeface="Hanken Grotesk"/>
              </a:rPr>
              <a:t> </a:t>
            </a:r>
            <a:endParaRPr sz="1200" b="1" u="sng">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a:latin typeface="Hanken Grotesk"/>
                <a:ea typeface="Hanken Grotesk"/>
                <a:cs typeface="Hanken Grotesk"/>
                <a:sym typeface="Hanken Grotesk"/>
              </a:defRPr>
            </a:lvl1pPr>
            <a:lvl2pPr marL="914400" lvl="1" indent="-304800" rtl="0">
              <a:spcBef>
                <a:spcPts val="0"/>
              </a:spcBef>
              <a:spcAft>
                <a:spcPts val="0"/>
              </a:spcAft>
              <a:buSzPts val="1200"/>
              <a:buChar char="○"/>
              <a:defRPr>
                <a:latin typeface="Hanken Grotesk"/>
                <a:ea typeface="Hanken Grotesk"/>
                <a:cs typeface="Hanken Grotesk"/>
                <a:sym typeface="Hanken Grotesk"/>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37;p5"/>
            <p:cNvCxnSpPr/>
            <p:nvPr/>
          </p:nvCxnSpPr>
          <p:spPr>
            <a:xfrm rot="10800000">
              <a:off x="-771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38" name="Google Shape;38;p5"/>
            <p:cNvCxnSpPr/>
            <p:nvPr/>
          </p:nvCxnSpPr>
          <p:spPr>
            <a:xfrm rot="10800000">
              <a:off x="8911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a:endParaRPr/>
          </a:p>
        </p:txBody>
      </p:sp>
      <p:sp>
        <p:nvSpPr>
          <p:cNvPr id="41" name="Google Shape;41;p5"/>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a:endParaRPr/>
          </a:p>
        </p:txBody>
      </p:sp>
      <p:sp>
        <p:nvSpPr>
          <p:cNvPr id="42" name="Google Shape;42;p5"/>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43" name="Google Shape;43;p5"/>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6"/>
              <p:cNvCxnSpPr/>
              <p:nvPr/>
            </p:nvCxnSpPr>
            <p:spPr>
              <a:xfrm rot="10800000">
                <a:off x="8911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6"/>
              <p:cNvCxnSpPr/>
              <p:nvPr/>
            </p:nvCxnSpPr>
            <p:spPr>
              <a:xfrm rot="10800000">
                <a:off x="232200" y="4917300"/>
                <a:ext cx="0" cy="284100"/>
              </a:xfrm>
              <a:prstGeom prst="straightConnector1">
                <a:avLst/>
              </a:prstGeom>
              <a:noFill/>
              <a:ln w="19050" cap="flat" cmpd="sng">
                <a:solidFill>
                  <a:schemeClr val="dk1"/>
                </a:solidFill>
                <a:prstDash val="solid"/>
                <a:round/>
                <a:headEnd type="none" w="med" len="med"/>
                <a:tailEnd type="none" w="med" len="med"/>
              </a:ln>
            </p:spPr>
          </p:cxnSp>
        </p:grpSp>
        <p:sp>
          <p:nvSpPr>
            <p:cNvPr id="51" name="Google Shape;51;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7"/>
          <p:cNvGrpSpPr/>
          <p:nvPr/>
        </p:nvGrpSpPr>
        <p:grpSpPr>
          <a:xfrm>
            <a:off x="-19050" y="-16000"/>
            <a:ext cx="8930250" cy="4933300"/>
            <a:chOff x="-19050" y="-16000"/>
            <a:chExt cx="8930250" cy="4933300"/>
          </a:xfrm>
        </p:grpSpPr>
        <p:sp>
          <p:nvSpPr>
            <p:cNvPr id="56" name="Google Shape;56;p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57;p7"/>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58" name="Google Shape;58;p7"/>
            <p:cNvCxnSpPr/>
            <p:nvPr/>
          </p:nvCxnSpPr>
          <p:spPr>
            <a:xfrm rot="10800000">
              <a:off x="8911200" y="-16000"/>
              <a:ext cx="0" cy="258900"/>
            </a:xfrm>
            <a:prstGeom prst="straightConnector1">
              <a:avLst/>
            </a:prstGeom>
            <a:noFill/>
            <a:ln w="19050" cap="flat" cmpd="sng">
              <a:solidFill>
                <a:schemeClr val="dk1"/>
              </a:solidFill>
              <a:prstDash val="solid"/>
              <a:round/>
              <a:headEnd type="none" w="med" len="med"/>
              <a:tailEnd type="none" w="med" len="med"/>
            </a:ln>
          </p:spPr>
        </p:cxnSp>
      </p:grpSp>
      <p:sp>
        <p:nvSpPr>
          <p:cNvPr id="59" name="Google Shape;59;p7"/>
          <p:cNvSpPr txBox="1">
            <a:spLocks noGrp="1"/>
          </p:cNvSpPr>
          <p:nvPr>
            <p:ph type="title"/>
          </p:nvPr>
        </p:nvSpPr>
        <p:spPr>
          <a:xfrm>
            <a:off x="720000" y="44805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7"/>
          <p:cNvSpPr txBox="1">
            <a:spLocks noGrp="1"/>
          </p:cNvSpPr>
          <p:nvPr>
            <p:ph type="subTitle" idx="1"/>
          </p:nvPr>
        </p:nvSpPr>
        <p:spPr>
          <a:xfrm>
            <a:off x="1733625" y="1361025"/>
            <a:ext cx="6580200" cy="2906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8"/>
            <p:cNvCxnSpPr/>
            <p:nvPr/>
          </p:nvCxnSpPr>
          <p:spPr>
            <a:xfrm rot="10800000">
              <a:off x="-25" y="4608575"/>
              <a:ext cx="740700" cy="0"/>
            </a:xfrm>
            <a:prstGeom prst="straightConnector1">
              <a:avLst/>
            </a:prstGeom>
            <a:noFill/>
            <a:ln w="19050" cap="flat" cmpd="sng">
              <a:solidFill>
                <a:schemeClr val="dk1"/>
              </a:solidFill>
              <a:prstDash val="solid"/>
              <a:round/>
              <a:headEnd type="none" w="med" len="med"/>
              <a:tailEnd type="none" w="med" len="med"/>
            </a:ln>
          </p:spPr>
        </p:cxnSp>
      </p:grpSp>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6"/>
        <p:cNvGrpSpPr/>
        <p:nvPr/>
      </p:nvGrpSpPr>
      <p:grpSpPr>
        <a:xfrm>
          <a:off x="0" y="0"/>
          <a:ext cx="0" cy="0"/>
          <a:chOff x="0" y="0"/>
          <a:chExt cx="0" cy="0"/>
        </a:xfrm>
      </p:grpSpPr>
      <p:sp>
        <p:nvSpPr>
          <p:cNvPr id="77" name="Google Shape;77;p10"/>
          <p:cNvSpPr>
            <a:spLocks noGrp="1"/>
          </p:cNvSpPr>
          <p:nvPr>
            <p:ph type="pic" idx="2"/>
          </p:nvPr>
        </p:nvSpPr>
        <p:spPr>
          <a:xfrm>
            <a:off x="0" y="0"/>
            <a:ext cx="9144000" cy="5143500"/>
          </a:xfrm>
          <a:prstGeom prst="rect">
            <a:avLst/>
          </a:prstGeom>
          <a:noFill/>
          <a:ln>
            <a:noFill/>
          </a:ln>
        </p:spPr>
      </p:sp>
      <p:sp>
        <p:nvSpPr>
          <p:cNvPr id="78" name="Google Shape;78;p10"/>
          <p:cNvSpPr txBox="1">
            <a:spLocks noGrp="1"/>
          </p:cNvSpPr>
          <p:nvPr>
            <p:ph type="title"/>
          </p:nvPr>
        </p:nvSpPr>
        <p:spPr>
          <a:xfrm>
            <a:off x="720000" y="4045175"/>
            <a:ext cx="7710900" cy="563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p.geneseo.edu/et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ec.europa.eu/newsroom/dae/document.cfm?doc_id=604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774349"/>
            <a:ext cx="6963170" cy="1917765"/>
          </a:xfrm>
          <a:prstGeom prst="rect">
            <a:avLst/>
          </a:prstGeom>
        </p:spPr>
        <p:txBody>
          <a:bodyPr spcFirstLastPara="1" wrap="square" lIns="91425" tIns="91425" rIns="91425" bIns="91425" anchor="b" anchorCtr="0">
            <a:noAutofit/>
          </a:bodyPr>
          <a:lstStyle/>
          <a:p>
            <a:pPr algn="ctr"/>
            <a:r>
              <a:rPr lang="en" sz="3200" b="1">
                <a:solidFill>
                  <a:schemeClr val="tx1"/>
                </a:solidFill>
              </a:rPr>
              <a:t>RECOMMENDATION SYSTEM FOR AN EDUCATIONAL PLATFORM</a:t>
            </a:r>
            <a:r>
              <a:rPr lang="en" sz="3200">
                <a:solidFill>
                  <a:schemeClr val="tx1"/>
                </a:solidFill>
              </a:rPr>
              <a:t> </a:t>
            </a:r>
            <a:endParaRPr lang="en-US" sz="3200">
              <a:solidFill>
                <a:schemeClr val="tx1"/>
              </a:solidFill>
            </a:endParaRPr>
          </a:p>
          <a:p>
            <a:pPr marL="0" lvl="0" indent="0" algn="l">
              <a:spcBef>
                <a:spcPts val="0"/>
              </a:spcBef>
              <a:spcAft>
                <a:spcPts val="0"/>
              </a:spcAft>
              <a:buNone/>
            </a:pPr>
            <a:endParaRPr lang="en"/>
          </a:p>
        </p:txBody>
      </p:sp>
      <p:sp>
        <p:nvSpPr>
          <p:cNvPr id="290" name="Google Shape;290;p33"/>
          <p:cNvSpPr txBox="1">
            <a:spLocks noGrp="1"/>
          </p:cNvSpPr>
          <p:nvPr>
            <p:ph type="subTitle" idx="1"/>
          </p:nvPr>
        </p:nvSpPr>
        <p:spPr>
          <a:xfrm>
            <a:off x="1087125" y="2819860"/>
            <a:ext cx="5897400" cy="1696028"/>
          </a:xfrm>
          <a:prstGeom prst="rect">
            <a:avLst/>
          </a:prstGeom>
        </p:spPr>
        <p:txBody>
          <a:bodyPr spcFirstLastPara="1" wrap="square" lIns="91425" tIns="91425" rIns="91425" bIns="91425" anchor="t" anchorCtr="0">
            <a:noAutofit/>
          </a:bodyPr>
          <a:lstStyle/>
          <a:p>
            <a:r>
              <a:rPr lang="en" sz="1200" b="1">
                <a:solidFill>
                  <a:schemeClr val="tx1"/>
                </a:solidFill>
                <a:latin typeface="Cambria"/>
                <a:ea typeface="Cambria"/>
              </a:rPr>
              <a:t>Presented by: </a:t>
            </a:r>
            <a:endParaRPr lang="en-US" sz="1200" b="1">
              <a:solidFill>
                <a:schemeClr val="tx1"/>
              </a:solidFill>
            </a:endParaRPr>
          </a:p>
          <a:p>
            <a:endParaRPr lang="en" sz="1200" b="1">
              <a:solidFill>
                <a:schemeClr val="tx1"/>
              </a:solidFill>
              <a:latin typeface="Cambria"/>
              <a:ea typeface="Cambria"/>
            </a:endParaRPr>
          </a:p>
          <a:p>
            <a:r>
              <a:rPr lang="en" sz="1200" b="1">
                <a:solidFill>
                  <a:schemeClr val="tx1"/>
                </a:solidFill>
                <a:latin typeface="Cambria"/>
                <a:ea typeface="Cambria"/>
              </a:rPr>
              <a:t>Aromal Das- C0900977 </a:t>
            </a:r>
            <a:endParaRPr lang="en" sz="1200" b="1">
              <a:solidFill>
                <a:schemeClr val="tx1"/>
              </a:solidFill>
            </a:endParaRPr>
          </a:p>
          <a:p>
            <a:r>
              <a:rPr lang="en" sz="1200" b="1">
                <a:solidFill>
                  <a:schemeClr val="tx1"/>
                </a:solidFill>
                <a:latin typeface="Cambria"/>
                <a:ea typeface="Cambria"/>
              </a:rPr>
              <a:t>Devika Biju -C0894436 </a:t>
            </a:r>
            <a:endParaRPr lang="en" sz="1200" b="1">
              <a:solidFill>
                <a:schemeClr val="tx1"/>
              </a:solidFill>
            </a:endParaRPr>
          </a:p>
          <a:p>
            <a:r>
              <a:rPr lang="en" sz="1200" b="1">
                <a:solidFill>
                  <a:schemeClr val="tx1"/>
                </a:solidFill>
                <a:latin typeface="Cambria"/>
                <a:ea typeface="Cambria"/>
              </a:rPr>
              <a:t>Jahnvi </a:t>
            </a:r>
            <a:r>
              <a:rPr lang="en" sz="1200" b="1" err="1">
                <a:solidFill>
                  <a:schemeClr val="tx1"/>
                </a:solidFill>
                <a:latin typeface="Cambria"/>
                <a:ea typeface="Cambria"/>
              </a:rPr>
              <a:t>Rajyaguru</a:t>
            </a:r>
            <a:r>
              <a:rPr lang="en" sz="1200" b="1">
                <a:solidFill>
                  <a:schemeClr val="tx1"/>
                </a:solidFill>
                <a:latin typeface="Cambria"/>
                <a:ea typeface="Cambria"/>
              </a:rPr>
              <a:t> - C0891889 </a:t>
            </a:r>
            <a:endParaRPr lang="en" sz="1200" b="1">
              <a:solidFill>
                <a:schemeClr val="tx1"/>
              </a:solidFill>
              <a:ea typeface="Cambria"/>
            </a:endParaRPr>
          </a:p>
          <a:p>
            <a:r>
              <a:rPr lang="en" sz="1200" b="1">
                <a:solidFill>
                  <a:schemeClr val="tx1"/>
                </a:solidFill>
                <a:latin typeface="Cambria"/>
                <a:ea typeface="Cambria"/>
              </a:rPr>
              <a:t>Jubin Mani Abraham- C0907219 </a:t>
            </a:r>
            <a:endParaRPr lang="en" sz="1200" b="1">
              <a:solidFill>
                <a:schemeClr val="tx1"/>
              </a:solidFill>
            </a:endParaRPr>
          </a:p>
          <a:p>
            <a:r>
              <a:rPr lang="en" sz="1200" b="1">
                <a:solidFill>
                  <a:schemeClr val="tx1"/>
                </a:solidFill>
                <a:latin typeface="Cambria"/>
                <a:ea typeface="Cambria"/>
              </a:rPr>
              <a:t>Rinu Mathew- C0901637 </a:t>
            </a:r>
            <a:endParaRPr lang="en" sz="1200" b="1">
              <a:solidFill>
                <a:schemeClr val="tx1"/>
              </a:solidFill>
              <a:ea typeface="Cambria"/>
            </a:endParaRPr>
          </a:p>
          <a:p>
            <a:r>
              <a:rPr lang="en" sz="1200" b="1">
                <a:solidFill>
                  <a:schemeClr val="tx1"/>
                </a:solidFill>
                <a:latin typeface="Cambria"/>
                <a:ea typeface="Cambria"/>
              </a:rPr>
              <a:t>Vandana - C0906212</a:t>
            </a:r>
            <a:endParaRPr lang="en" sz="1200" b="1">
              <a:solidFill>
                <a:schemeClr val="tx1"/>
              </a:solidFill>
            </a:endParaRPr>
          </a:p>
          <a:p>
            <a:pPr marL="0" lvl="0" indent="0" algn="l">
              <a:spcBef>
                <a:spcPts val="0"/>
              </a:spcBef>
              <a:spcAft>
                <a:spcPts val="0"/>
              </a:spcAft>
              <a:buNone/>
            </a:pPr>
            <a:endParaRPr lang="en">
              <a:latin typeface="Hanken Grotesk"/>
              <a:ea typeface="Hanken Grotesk"/>
              <a:cs typeface="Hanken Grotesk"/>
            </a:endParaRPr>
          </a:p>
        </p:txBody>
      </p:sp>
      <p:pic>
        <p:nvPicPr>
          <p:cNvPr id="2" name="Picture 1" descr="A blue and black sign&#10;&#10;Description automatically generated">
            <a:extLst>
              <a:ext uri="{FF2B5EF4-FFF2-40B4-BE49-F238E27FC236}">
                <a16:creationId xmlns:a16="http://schemas.microsoft.com/office/drawing/2014/main" id="{D88B993E-2A26-6606-A41E-CEF5A325D04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228201" y="1951014"/>
            <a:ext cx="2695319" cy="878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5"/>
          <p:cNvSpPr/>
          <p:nvPr/>
        </p:nvSpPr>
        <p:spPr>
          <a:xfrm>
            <a:off x="2593875" y="3526538"/>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5"/>
          <p:cNvSpPr/>
          <p:nvPr/>
        </p:nvSpPr>
        <p:spPr>
          <a:xfrm>
            <a:off x="1984275" y="238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5"/>
          <p:cNvSpPr/>
          <p:nvPr/>
        </p:nvSpPr>
        <p:spPr>
          <a:xfrm>
            <a:off x="1374675" y="120922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p>
        </p:txBody>
      </p:sp>
      <p:sp>
        <p:nvSpPr>
          <p:cNvPr id="466" name="Google Shape;466;p45"/>
          <p:cNvSpPr txBox="1">
            <a:spLocks noGrp="1"/>
          </p:cNvSpPr>
          <p:nvPr>
            <p:ph type="subTitle" idx="1"/>
          </p:nvPr>
        </p:nvSpPr>
        <p:spPr>
          <a:xfrm>
            <a:off x="1993736" y="1357105"/>
            <a:ext cx="6807542" cy="1021969"/>
          </a:xfrm>
          <a:prstGeom prst="rect">
            <a:avLst/>
          </a:prstGeom>
        </p:spPr>
        <p:txBody>
          <a:bodyPr spcFirstLastPara="1" wrap="square" lIns="91425" tIns="91425" rIns="91425" bIns="91425" anchor="t" anchorCtr="0">
            <a:noAutofit/>
          </a:bodyPr>
          <a:lstStyle/>
          <a:p>
            <a:pPr algn="just">
              <a:lnSpc>
                <a:spcPct val="114999"/>
              </a:lnSpc>
              <a:buFont typeface="Arial"/>
              <a:buChar char="•"/>
            </a:pPr>
            <a:r>
              <a:rPr lang="en" sz="1200" b="1">
                <a:solidFill>
                  <a:schemeClr val="tx1"/>
                </a:solidFill>
                <a:latin typeface="Cambria"/>
                <a:ea typeface="Cambria"/>
              </a:rPr>
              <a:t>Content Recommendation</a:t>
            </a:r>
            <a:r>
              <a:rPr lang="en" sz="1200">
                <a:solidFill>
                  <a:schemeClr val="tx1"/>
                </a:solidFill>
                <a:latin typeface="Cambria"/>
                <a:ea typeface="Cambria"/>
              </a:rPr>
              <a:t>: Suggest courses, videos, articles, and exercises.</a:t>
            </a:r>
            <a:endParaRPr lang="en" sz="1200">
              <a:solidFill>
                <a:schemeClr val="tx1"/>
              </a:solidFill>
              <a:ea typeface="Cambria"/>
            </a:endParaRPr>
          </a:p>
          <a:p>
            <a:pPr algn="just">
              <a:lnSpc>
                <a:spcPct val="114999"/>
              </a:lnSpc>
              <a:buFont typeface="Arial"/>
              <a:buChar char="•"/>
            </a:pPr>
            <a:r>
              <a:rPr lang="en" sz="1200" b="1">
                <a:solidFill>
                  <a:schemeClr val="tx1"/>
                </a:solidFill>
                <a:latin typeface="Cambria"/>
                <a:ea typeface="Cambria"/>
              </a:rPr>
              <a:t>Performance Tracking</a:t>
            </a:r>
            <a:r>
              <a:rPr lang="en" sz="1200">
                <a:solidFill>
                  <a:schemeClr val="tx1"/>
                </a:solidFill>
                <a:latin typeface="Cambria"/>
                <a:ea typeface="Cambria"/>
              </a:rPr>
              <a:t>: Analyze student progress </a:t>
            </a:r>
          </a:p>
          <a:p>
            <a:pPr algn="just">
              <a:lnSpc>
                <a:spcPct val="114999"/>
              </a:lnSpc>
              <a:buFont typeface="Arial"/>
              <a:buChar char="•"/>
            </a:pPr>
            <a:r>
              <a:rPr lang="en" sz="1200" b="1">
                <a:solidFill>
                  <a:schemeClr val="tx1"/>
                </a:solidFill>
                <a:latin typeface="Cambria"/>
                <a:ea typeface="Cambria"/>
              </a:rPr>
              <a:t>Adaptive Learning paths:</a:t>
            </a:r>
            <a:r>
              <a:rPr lang="en" sz="1200">
                <a:solidFill>
                  <a:schemeClr val="tx1"/>
                </a:solidFill>
                <a:latin typeface="Cambria"/>
                <a:ea typeface="Cambria"/>
              </a:rPr>
              <a:t> Customize learning pathways based on student performance and preferences.</a:t>
            </a:r>
          </a:p>
          <a:p>
            <a:pPr algn="just">
              <a:lnSpc>
                <a:spcPct val="114999"/>
              </a:lnSpc>
              <a:buFont typeface="Arial"/>
              <a:buChar char="•"/>
            </a:pPr>
            <a:endParaRPr lang="en" sz="1100">
              <a:solidFill>
                <a:schemeClr val="tx1"/>
              </a:solidFill>
              <a:latin typeface="Cambria"/>
              <a:ea typeface="Cambria"/>
            </a:endParaRPr>
          </a:p>
        </p:txBody>
      </p:sp>
      <p:sp>
        <p:nvSpPr>
          <p:cNvPr id="467" name="Google Shape;467;p45"/>
          <p:cNvSpPr txBox="1">
            <a:spLocks noGrp="1"/>
          </p:cNvSpPr>
          <p:nvPr>
            <p:ph type="subTitle" idx="2"/>
          </p:nvPr>
        </p:nvSpPr>
        <p:spPr>
          <a:xfrm>
            <a:off x="2672848" y="2723563"/>
            <a:ext cx="6212875" cy="527700"/>
          </a:xfrm>
          <a:prstGeom prst="rect">
            <a:avLst/>
          </a:prstGeom>
        </p:spPr>
        <p:txBody>
          <a:bodyPr spcFirstLastPara="1" wrap="square" lIns="91425" tIns="91425" rIns="91425" bIns="91425" anchor="t" anchorCtr="0">
            <a:noAutofit/>
          </a:bodyPr>
          <a:lstStyle/>
          <a:p>
            <a:pPr algn="just">
              <a:lnSpc>
                <a:spcPct val="114999"/>
              </a:lnSpc>
              <a:buFont typeface="Arial"/>
              <a:buChar char="•"/>
            </a:pPr>
            <a:r>
              <a:rPr lang="en" sz="1200">
                <a:solidFill>
                  <a:schemeClr val="tx1"/>
                </a:solidFill>
                <a:latin typeface="Cambria"/>
                <a:cs typeface="Times New Roman"/>
              </a:rPr>
              <a:t>To improve the learning process by making </a:t>
            </a:r>
            <a:r>
              <a:rPr lang="en" sz="1200" b="1" err="1">
                <a:solidFill>
                  <a:schemeClr val="tx1"/>
                </a:solidFill>
                <a:latin typeface="Cambria"/>
                <a:cs typeface="Times New Roman"/>
              </a:rPr>
              <a:t>personalised</a:t>
            </a:r>
            <a:r>
              <a:rPr lang="en" sz="1200" b="1">
                <a:solidFill>
                  <a:schemeClr val="tx1"/>
                </a:solidFill>
                <a:latin typeface="Cambria"/>
                <a:cs typeface="Times New Roman"/>
              </a:rPr>
              <a:t> course recommendations for each student according to their learning style, performance, and habits.</a:t>
            </a:r>
            <a:endParaRPr lang="en-US" sz="1200" b="1">
              <a:solidFill>
                <a:schemeClr val="tx1"/>
              </a:solidFill>
              <a:latin typeface="Cambria"/>
            </a:endParaRPr>
          </a:p>
          <a:p>
            <a:pPr marL="0" lvl="0" indent="0" algn="l">
              <a:lnSpc>
                <a:spcPct val="114999"/>
              </a:lnSpc>
              <a:spcBef>
                <a:spcPts val="0"/>
              </a:spcBef>
              <a:spcAft>
                <a:spcPts val="0"/>
              </a:spcAft>
              <a:buNone/>
            </a:pPr>
            <a:endParaRPr lang="en"/>
          </a:p>
        </p:txBody>
      </p:sp>
      <p:sp>
        <p:nvSpPr>
          <p:cNvPr id="468" name="Google Shape;468;p45"/>
          <p:cNvSpPr txBox="1">
            <a:spLocks noGrp="1"/>
          </p:cNvSpPr>
          <p:nvPr>
            <p:ph type="subTitle" idx="3"/>
          </p:nvPr>
        </p:nvSpPr>
        <p:spPr>
          <a:xfrm>
            <a:off x="3251557" y="3920114"/>
            <a:ext cx="5363347" cy="489086"/>
          </a:xfrm>
          <a:prstGeom prst="rect">
            <a:avLst/>
          </a:prstGeom>
        </p:spPr>
        <p:txBody>
          <a:bodyPr spcFirstLastPara="1" wrap="square" lIns="91425" tIns="91425" rIns="91425" bIns="91425" anchor="t" anchorCtr="0">
            <a:noAutofit/>
          </a:bodyPr>
          <a:lstStyle/>
          <a:p>
            <a:pPr algn="just">
              <a:lnSpc>
                <a:spcPct val="114999"/>
              </a:lnSpc>
              <a:buFont typeface="Arial"/>
              <a:buChar char="•"/>
            </a:pPr>
            <a:r>
              <a:rPr lang="en" sz="1200" b="1">
                <a:solidFill>
                  <a:schemeClr val="tx1"/>
                </a:solidFill>
                <a:latin typeface="Cambria"/>
                <a:ea typeface="Cambria"/>
              </a:rPr>
              <a:t>Competitive Advantage</a:t>
            </a:r>
            <a:r>
              <a:rPr lang="en" sz="1200">
                <a:solidFill>
                  <a:schemeClr val="tx1"/>
                </a:solidFill>
                <a:latin typeface="Cambria"/>
                <a:ea typeface="Cambria"/>
              </a:rPr>
              <a:t>: Differentiate the platform from competitors, attracting more users.</a:t>
            </a:r>
            <a:endParaRPr lang="en-US" sz="1200">
              <a:solidFill>
                <a:schemeClr val="tx1"/>
              </a:solidFill>
            </a:endParaRPr>
          </a:p>
          <a:p>
            <a:pPr marL="0" lvl="0" indent="0" algn="l">
              <a:lnSpc>
                <a:spcPct val="114999"/>
              </a:lnSpc>
              <a:spcBef>
                <a:spcPts val="0"/>
              </a:spcBef>
              <a:spcAft>
                <a:spcPts val="0"/>
              </a:spcAft>
              <a:buNone/>
            </a:pPr>
            <a:endParaRPr lang="en"/>
          </a:p>
        </p:txBody>
      </p:sp>
      <p:sp>
        <p:nvSpPr>
          <p:cNvPr id="469" name="Google Shape;469;p45"/>
          <p:cNvSpPr txBox="1">
            <a:spLocks noGrp="1"/>
          </p:cNvSpPr>
          <p:nvPr>
            <p:ph type="subTitle" idx="4"/>
          </p:nvPr>
        </p:nvSpPr>
        <p:spPr>
          <a:xfrm>
            <a:off x="2032350" y="1091444"/>
            <a:ext cx="4876800" cy="334822"/>
          </a:xfrm>
          <a:prstGeom prst="rect">
            <a:avLst/>
          </a:prstGeom>
        </p:spPr>
        <p:txBody>
          <a:bodyPr spcFirstLastPara="1" wrap="square" lIns="91425" tIns="91425" rIns="91425" bIns="91425" anchor="b" anchorCtr="0">
            <a:noAutofit/>
          </a:bodyPr>
          <a:lstStyle/>
          <a:p>
            <a:pPr marL="0" indent="0"/>
            <a:r>
              <a:rPr lang="en"/>
              <a:t>Key Features</a:t>
            </a:r>
          </a:p>
        </p:txBody>
      </p:sp>
      <p:sp>
        <p:nvSpPr>
          <p:cNvPr id="470" name="Google Shape;470;p45"/>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a:t>
            </a:r>
          </a:p>
        </p:txBody>
      </p:sp>
      <p:sp>
        <p:nvSpPr>
          <p:cNvPr id="471" name="Google Shape;471;p45"/>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Benefit</a:t>
            </a:r>
          </a:p>
        </p:txBody>
      </p:sp>
      <p:grpSp>
        <p:nvGrpSpPr>
          <p:cNvPr id="472" name="Google Shape;472;p45"/>
          <p:cNvGrpSpPr/>
          <p:nvPr/>
        </p:nvGrpSpPr>
        <p:grpSpPr>
          <a:xfrm>
            <a:off x="2103113" y="2467625"/>
            <a:ext cx="278600" cy="345000"/>
            <a:chOff x="2532463" y="3657550"/>
            <a:chExt cx="278600" cy="345000"/>
          </a:xfrm>
        </p:grpSpPr>
        <p:sp>
          <p:nvSpPr>
            <p:cNvPr id="473" name="Google Shape;473;p45"/>
            <p:cNvSpPr/>
            <p:nvPr/>
          </p:nvSpPr>
          <p:spPr>
            <a:xfrm>
              <a:off x="2752363" y="3666025"/>
              <a:ext cx="14875" cy="284225"/>
            </a:xfrm>
            <a:custGeom>
              <a:avLst/>
              <a:gdLst/>
              <a:ahLst/>
              <a:cxnLst/>
              <a:rect l="l" t="t" r="r" b="b"/>
              <a:pathLst>
                <a:path w="595" h="11369" extrusionOk="0">
                  <a:moveTo>
                    <a:pt x="0" y="0"/>
                  </a:moveTo>
                  <a:lnTo>
                    <a:pt x="0" y="11369"/>
                  </a:lnTo>
                  <a:lnTo>
                    <a:pt x="595" y="11369"/>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5"/>
            <p:cNvSpPr/>
            <p:nvPr/>
          </p:nvSpPr>
          <p:spPr>
            <a:xfrm>
              <a:off x="2708538" y="3666025"/>
              <a:ext cx="14875" cy="284225"/>
            </a:xfrm>
            <a:custGeom>
              <a:avLst/>
              <a:gdLst/>
              <a:ahLst/>
              <a:cxnLst/>
              <a:rect l="l" t="t" r="r" b="b"/>
              <a:pathLst>
                <a:path w="595" h="11369" extrusionOk="0">
                  <a:moveTo>
                    <a:pt x="0" y="0"/>
                  </a:moveTo>
                  <a:lnTo>
                    <a:pt x="0" y="11369"/>
                  </a:lnTo>
                  <a:lnTo>
                    <a:pt x="595" y="11369"/>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5"/>
            <p:cNvSpPr/>
            <p:nvPr/>
          </p:nvSpPr>
          <p:spPr>
            <a:xfrm>
              <a:off x="2598588" y="3950225"/>
              <a:ext cx="58725" cy="52325"/>
            </a:xfrm>
            <a:custGeom>
              <a:avLst/>
              <a:gdLst/>
              <a:ahLst/>
              <a:cxnLst/>
              <a:rect l="l" t="t" r="r" b="b"/>
              <a:pathLst>
                <a:path w="2349" h="2093" extrusionOk="0">
                  <a:moveTo>
                    <a:pt x="1" y="1"/>
                  </a:moveTo>
                  <a:lnTo>
                    <a:pt x="1" y="1795"/>
                  </a:lnTo>
                  <a:cubicBezTo>
                    <a:pt x="1" y="1918"/>
                    <a:pt x="83" y="2051"/>
                    <a:pt x="216" y="2051"/>
                  </a:cubicBezTo>
                  <a:cubicBezTo>
                    <a:pt x="257" y="2072"/>
                    <a:pt x="288" y="2082"/>
                    <a:pt x="313" y="2082"/>
                  </a:cubicBezTo>
                  <a:cubicBezTo>
                    <a:pt x="339" y="2082"/>
                    <a:pt x="359" y="2072"/>
                    <a:pt x="380" y="2051"/>
                  </a:cubicBezTo>
                  <a:lnTo>
                    <a:pt x="1200" y="1836"/>
                  </a:lnTo>
                  <a:lnTo>
                    <a:pt x="1969" y="2051"/>
                  </a:lnTo>
                  <a:cubicBezTo>
                    <a:pt x="2010" y="2092"/>
                    <a:pt x="2010" y="2092"/>
                    <a:pt x="2051" y="2092"/>
                  </a:cubicBezTo>
                  <a:cubicBezTo>
                    <a:pt x="2133" y="2092"/>
                    <a:pt x="2266" y="2051"/>
                    <a:pt x="2307" y="1918"/>
                  </a:cubicBezTo>
                  <a:cubicBezTo>
                    <a:pt x="2348" y="1877"/>
                    <a:pt x="2348" y="1836"/>
                    <a:pt x="2348" y="1795"/>
                  </a:cubicBezTo>
                  <a:lnTo>
                    <a:pt x="2348" y="1"/>
                  </a:lnTo>
                  <a:lnTo>
                    <a:pt x="1754" y="1"/>
                  </a:lnTo>
                  <a:lnTo>
                    <a:pt x="1754" y="1405"/>
                  </a:lnTo>
                  <a:lnTo>
                    <a:pt x="1241" y="1231"/>
                  </a:lnTo>
                  <a:lnTo>
                    <a:pt x="1108" y="1231"/>
                  </a:lnTo>
                  <a:lnTo>
                    <a:pt x="595" y="1405"/>
                  </a:lnTo>
                  <a:lnTo>
                    <a:pt x="59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5"/>
            <p:cNvSpPr/>
            <p:nvPr/>
          </p:nvSpPr>
          <p:spPr>
            <a:xfrm>
              <a:off x="2532463" y="3657550"/>
              <a:ext cx="278600" cy="300150"/>
            </a:xfrm>
            <a:custGeom>
              <a:avLst/>
              <a:gdLst/>
              <a:ahLst/>
              <a:cxnLst/>
              <a:rect l="l" t="t" r="r" b="b"/>
              <a:pathLst>
                <a:path w="11144" h="12006" extrusionOk="0">
                  <a:moveTo>
                    <a:pt x="9606" y="595"/>
                  </a:moveTo>
                  <a:cubicBezTo>
                    <a:pt x="10119" y="595"/>
                    <a:pt x="10549" y="1026"/>
                    <a:pt x="10549" y="1539"/>
                  </a:cubicBezTo>
                  <a:lnTo>
                    <a:pt x="10549" y="10509"/>
                  </a:lnTo>
                  <a:cubicBezTo>
                    <a:pt x="10549" y="11021"/>
                    <a:pt x="10119" y="11400"/>
                    <a:pt x="9606" y="11400"/>
                  </a:cubicBezTo>
                  <a:lnTo>
                    <a:pt x="2000" y="11400"/>
                  </a:lnTo>
                  <a:cubicBezTo>
                    <a:pt x="1702" y="11400"/>
                    <a:pt x="1487" y="11195"/>
                    <a:pt x="1487" y="10888"/>
                  </a:cubicBezTo>
                  <a:lnTo>
                    <a:pt x="1487" y="10252"/>
                  </a:lnTo>
                  <a:lnTo>
                    <a:pt x="2051" y="10252"/>
                  </a:lnTo>
                  <a:cubicBezTo>
                    <a:pt x="2215" y="10252"/>
                    <a:pt x="2348" y="10170"/>
                    <a:pt x="2389" y="9996"/>
                  </a:cubicBezTo>
                  <a:cubicBezTo>
                    <a:pt x="2389" y="9822"/>
                    <a:pt x="2256" y="9658"/>
                    <a:pt x="2092" y="9658"/>
                  </a:cubicBezTo>
                  <a:lnTo>
                    <a:pt x="1487" y="9658"/>
                  </a:lnTo>
                  <a:lnTo>
                    <a:pt x="1487" y="7648"/>
                  </a:lnTo>
                  <a:lnTo>
                    <a:pt x="2051" y="7648"/>
                  </a:lnTo>
                  <a:cubicBezTo>
                    <a:pt x="2215" y="7648"/>
                    <a:pt x="2348" y="7556"/>
                    <a:pt x="2389" y="7392"/>
                  </a:cubicBezTo>
                  <a:cubicBezTo>
                    <a:pt x="2389" y="7218"/>
                    <a:pt x="2256" y="7044"/>
                    <a:pt x="2092" y="7044"/>
                  </a:cubicBezTo>
                  <a:lnTo>
                    <a:pt x="1487" y="7044"/>
                  </a:lnTo>
                  <a:lnTo>
                    <a:pt x="1487" y="4993"/>
                  </a:lnTo>
                  <a:lnTo>
                    <a:pt x="2051" y="4993"/>
                  </a:lnTo>
                  <a:cubicBezTo>
                    <a:pt x="2215" y="4993"/>
                    <a:pt x="2348" y="4911"/>
                    <a:pt x="2389" y="4788"/>
                  </a:cubicBezTo>
                  <a:cubicBezTo>
                    <a:pt x="2389" y="4573"/>
                    <a:pt x="2256" y="4440"/>
                    <a:pt x="2092" y="4440"/>
                  </a:cubicBezTo>
                  <a:lnTo>
                    <a:pt x="1487" y="4440"/>
                  </a:lnTo>
                  <a:lnTo>
                    <a:pt x="1487" y="2389"/>
                  </a:lnTo>
                  <a:lnTo>
                    <a:pt x="2051" y="2389"/>
                  </a:lnTo>
                  <a:cubicBezTo>
                    <a:pt x="2215" y="2389"/>
                    <a:pt x="2348" y="2307"/>
                    <a:pt x="2389" y="2133"/>
                  </a:cubicBezTo>
                  <a:cubicBezTo>
                    <a:pt x="2389" y="1969"/>
                    <a:pt x="2256" y="1795"/>
                    <a:pt x="2092" y="1795"/>
                  </a:cubicBezTo>
                  <a:lnTo>
                    <a:pt x="1487" y="1795"/>
                  </a:lnTo>
                  <a:lnTo>
                    <a:pt x="1487" y="1108"/>
                  </a:lnTo>
                  <a:cubicBezTo>
                    <a:pt x="1487" y="811"/>
                    <a:pt x="1702" y="595"/>
                    <a:pt x="2000" y="595"/>
                  </a:cubicBezTo>
                  <a:close/>
                  <a:moveTo>
                    <a:pt x="2000" y="1"/>
                  </a:moveTo>
                  <a:cubicBezTo>
                    <a:pt x="1405" y="1"/>
                    <a:pt x="893" y="513"/>
                    <a:pt x="893" y="1108"/>
                  </a:cubicBezTo>
                  <a:lnTo>
                    <a:pt x="893" y="1795"/>
                  </a:lnTo>
                  <a:lnTo>
                    <a:pt x="339" y="1795"/>
                  </a:lnTo>
                  <a:cubicBezTo>
                    <a:pt x="165" y="1795"/>
                    <a:pt x="42" y="1918"/>
                    <a:pt x="42" y="2051"/>
                  </a:cubicBezTo>
                  <a:cubicBezTo>
                    <a:pt x="1" y="2266"/>
                    <a:pt x="165" y="2389"/>
                    <a:pt x="339" y="2389"/>
                  </a:cubicBezTo>
                  <a:lnTo>
                    <a:pt x="893" y="2389"/>
                  </a:lnTo>
                  <a:lnTo>
                    <a:pt x="893" y="4440"/>
                  </a:lnTo>
                  <a:lnTo>
                    <a:pt x="339" y="4440"/>
                  </a:lnTo>
                  <a:cubicBezTo>
                    <a:pt x="165" y="4440"/>
                    <a:pt x="42" y="4532"/>
                    <a:pt x="42" y="4655"/>
                  </a:cubicBezTo>
                  <a:cubicBezTo>
                    <a:pt x="1" y="4870"/>
                    <a:pt x="165" y="4993"/>
                    <a:pt x="339" y="4993"/>
                  </a:cubicBezTo>
                  <a:lnTo>
                    <a:pt x="893" y="4993"/>
                  </a:lnTo>
                  <a:lnTo>
                    <a:pt x="893" y="7044"/>
                  </a:lnTo>
                  <a:lnTo>
                    <a:pt x="339" y="7044"/>
                  </a:lnTo>
                  <a:cubicBezTo>
                    <a:pt x="165" y="7044"/>
                    <a:pt x="42" y="7177"/>
                    <a:pt x="42" y="7300"/>
                  </a:cubicBezTo>
                  <a:cubicBezTo>
                    <a:pt x="1" y="7474"/>
                    <a:pt x="165" y="7648"/>
                    <a:pt x="339" y="7648"/>
                  </a:cubicBezTo>
                  <a:lnTo>
                    <a:pt x="893" y="7648"/>
                  </a:lnTo>
                  <a:lnTo>
                    <a:pt x="893" y="9658"/>
                  </a:lnTo>
                  <a:lnTo>
                    <a:pt x="339" y="9658"/>
                  </a:lnTo>
                  <a:cubicBezTo>
                    <a:pt x="165" y="9658"/>
                    <a:pt x="42" y="9781"/>
                    <a:pt x="42" y="9914"/>
                  </a:cubicBezTo>
                  <a:cubicBezTo>
                    <a:pt x="1" y="10078"/>
                    <a:pt x="165" y="10252"/>
                    <a:pt x="339" y="10252"/>
                  </a:cubicBezTo>
                  <a:lnTo>
                    <a:pt x="893" y="10252"/>
                  </a:lnTo>
                  <a:lnTo>
                    <a:pt x="893" y="10888"/>
                  </a:lnTo>
                  <a:cubicBezTo>
                    <a:pt x="893" y="11534"/>
                    <a:pt x="1405" y="12005"/>
                    <a:pt x="2000" y="12005"/>
                  </a:cubicBezTo>
                  <a:lnTo>
                    <a:pt x="9606" y="12005"/>
                  </a:lnTo>
                  <a:cubicBezTo>
                    <a:pt x="10457" y="12005"/>
                    <a:pt x="11144" y="11318"/>
                    <a:pt x="11144" y="10509"/>
                  </a:cubicBezTo>
                  <a:lnTo>
                    <a:pt x="11144" y="1539"/>
                  </a:lnTo>
                  <a:cubicBezTo>
                    <a:pt x="11144" y="688"/>
                    <a:pt x="10457" y="1"/>
                    <a:pt x="960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5"/>
            <p:cNvSpPr/>
            <p:nvPr/>
          </p:nvSpPr>
          <p:spPr>
            <a:xfrm>
              <a:off x="2619863" y="3702400"/>
              <a:ext cx="60000" cy="14900"/>
            </a:xfrm>
            <a:custGeom>
              <a:avLst/>
              <a:gdLst/>
              <a:ahLst/>
              <a:cxnLst/>
              <a:rect l="l" t="t" r="r" b="b"/>
              <a:pathLst>
                <a:path w="2400" h="596" extrusionOk="0">
                  <a:moveTo>
                    <a:pt x="349" y="1"/>
                  </a:moveTo>
                  <a:cubicBezTo>
                    <a:pt x="134" y="1"/>
                    <a:pt x="0" y="175"/>
                    <a:pt x="41" y="339"/>
                  </a:cubicBezTo>
                  <a:cubicBezTo>
                    <a:pt x="41" y="513"/>
                    <a:pt x="175" y="595"/>
                    <a:pt x="349" y="595"/>
                  </a:cubicBezTo>
                  <a:lnTo>
                    <a:pt x="2092" y="595"/>
                  </a:lnTo>
                  <a:cubicBezTo>
                    <a:pt x="2266" y="595"/>
                    <a:pt x="2399" y="472"/>
                    <a:pt x="2348" y="257"/>
                  </a:cubicBezTo>
                  <a:cubicBezTo>
                    <a:pt x="2348" y="124"/>
                    <a:pt x="2225" y="1"/>
                    <a:pt x="205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5"/>
            <p:cNvSpPr/>
            <p:nvPr/>
          </p:nvSpPr>
          <p:spPr>
            <a:xfrm>
              <a:off x="2619863" y="3746225"/>
              <a:ext cx="38475" cy="14900"/>
            </a:xfrm>
            <a:custGeom>
              <a:avLst/>
              <a:gdLst/>
              <a:ahLst/>
              <a:cxnLst/>
              <a:rect l="l" t="t" r="r" b="b"/>
              <a:pathLst>
                <a:path w="1539" h="596" extrusionOk="0">
                  <a:moveTo>
                    <a:pt x="349" y="1"/>
                  </a:moveTo>
                  <a:cubicBezTo>
                    <a:pt x="134" y="1"/>
                    <a:pt x="0" y="165"/>
                    <a:pt x="41" y="339"/>
                  </a:cubicBezTo>
                  <a:cubicBezTo>
                    <a:pt x="41" y="513"/>
                    <a:pt x="175" y="595"/>
                    <a:pt x="349" y="595"/>
                  </a:cubicBezTo>
                  <a:lnTo>
                    <a:pt x="1200" y="595"/>
                  </a:lnTo>
                  <a:cubicBezTo>
                    <a:pt x="1374" y="595"/>
                    <a:pt x="1538" y="421"/>
                    <a:pt x="1497" y="257"/>
                  </a:cubicBezTo>
                  <a:cubicBezTo>
                    <a:pt x="1456" y="124"/>
                    <a:pt x="1323" y="1"/>
                    <a:pt x="120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45"/>
          <p:cNvGrpSpPr/>
          <p:nvPr/>
        </p:nvGrpSpPr>
        <p:grpSpPr>
          <a:xfrm>
            <a:off x="1460838" y="1086518"/>
            <a:ext cx="343950" cy="344675"/>
            <a:chOff x="2509913" y="2520475"/>
            <a:chExt cx="343950" cy="344675"/>
          </a:xfrm>
        </p:grpSpPr>
        <p:sp>
          <p:nvSpPr>
            <p:cNvPr id="480" name="Google Shape;480;p45"/>
            <p:cNvSpPr/>
            <p:nvPr/>
          </p:nvSpPr>
          <p:spPr>
            <a:xfrm>
              <a:off x="2509913" y="2608825"/>
              <a:ext cx="343950" cy="256325"/>
            </a:xfrm>
            <a:custGeom>
              <a:avLst/>
              <a:gdLst/>
              <a:ahLst/>
              <a:cxnLst/>
              <a:rect l="l" t="t" r="r" b="b"/>
              <a:pathLst>
                <a:path w="13758" h="10253" extrusionOk="0">
                  <a:moveTo>
                    <a:pt x="5126" y="8674"/>
                  </a:moveTo>
                  <a:cubicBezTo>
                    <a:pt x="5557" y="8674"/>
                    <a:pt x="5977" y="8848"/>
                    <a:pt x="6326" y="9104"/>
                  </a:cubicBezTo>
                  <a:cubicBezTo>
                    <a:pt x="6233" y="9145"/>
                    <a:pt x="6192" y="9145"/>
                    <a:pt x="6151" y="9186"/>
                  </a:cubicBezTo>
                  <a:cubicBezTo>
                    <a:pt x="5977" y="9319"/>
                    <a:pt x="5854" y="9484"/>
                    <a:pt x="5772" y="9658"/>
                  </a:cubicBezTo>
                  <a:lnTo>
                    <a:pt x="554" y="9658"/>
                  </a:lnTo>
                  <a:lnTo>
                    <a:pt x="554" y="8674"/>
                  </a:lnTo>
                  <a:close/>
                  <a:moveTo>
                    <a:pt x="13153" y="8674"/>
                  </a:moveTo>
                  <a:lnTo>
                    <a:pt x="13153" y="9658"/>
                  </a:lnTo>
                  <a:lnTo>
                    <a:pt x="7945" y="9658"/>
                  </a:lnTo>
                  <a:cubicBezTo>
                    <a:pt x="7822" y="9401"/>
                    <a:pt x="7648" y="9227"/>
                    <a:pt x="7392" y="9104"/>
                  </a:cubicBezTo>
                  <a:cubicBezTo>
                    <a:pt x="7730" y="8848"/>
                    <a:pt x="8161" y="8674"/>
                    <a:pt x="8591" y="8674"/>
                  </a:cubicBezTo>
                  <a:close/>
                  <a:moveTo>
                    <a:pt x="298" y="1"/>
                  </a:moveTo>
                  <a:cubicBezTo>
                    <a:pt x="134" y="1"/>
                    <a:pt x="1" y="134"/>
                    <a:pt x="1" y="298"/>
                  </a:cubicBezTo>
                  <a:lnTo>
                    <a:pt x="1" y="8417"/>
                  </a:lnTo>
                  <a:lnTo>
                    <a:pt x="1" y="9955"/>
                  </a:lnTo>
                  <a:cubicBezTo>
                    <a:pt x="1" y="10129"/>
                    <a:pt x="134" y="10252"/>
                    <a:pt x="298" y="10252"/>
                  </a:cubicBezTo>
                  <a:lnTo>
                    <a:pt x="6028" y="10252"/>
                  </a:lnTo>
                  <a:cubicBezTo>
                    <a:pt x="6151" y="10252"/>
                    <a:pt x="6233" y="10170"/>
                    <a:pt x="6285" y="10037"/>
                  </a:cubicBezTo>
                  <a:lnTo>
                    <a:pt x="6326" y="9996"/>
                  </a:lnTo>
                  <a:cubicBezTo>
                    <a:pt x="6367" y="9873"/>
                    <a:pt x="6408" y="9740"/>
                    <a:pt x="6541" y="9699"/>
                  </a:cubicBezTo>
                  <a:cubicBezTo>
                    <a:pt x="6623" y="9617"/>
                    <a:pt x="6746" y="9576"/>
                    <a:pt x="6879" y="9576"/>
                  </a:cubicBezTo>
                  <a:cubicBezTo>
                    <a:pt x="6961" y="9576"/>
                    <a:pt x="7002" y="9576"/>
                    <a:pt x="7054" y="9617"/>
                  </a:cubicBezTo>
                  <a:cubicBezTo>
                    <a:pt x="7259" y="9658"/>
                    <a:pt x="7392" y="9781"/>
                    <a:pt x="7474" y="9996"/>
                  </a:cubicBezTo>
                  <a:lnTo>
                    <a:pt x="7474" y="10037"/>
                  </a:lnTo>
                  <a:cubicBezTo>
                    <a:pt x="7515" y="10170"/>
                    <a:pt x="7648" y="10252"/>
                    <a:pt x="7771" y="10252"/>
                  </a:cubicBezTo>
                  <a:lnTo>
                    <a:pt x="13461" y="10252"/>
                  </a:lnTo>
                  <a:cubicBezTo>
                    <a:pt x="13625" y="10252"/>
                    <a:pt x="13758" y="10129"/>
                    <a:pt x="13758" y="9955"/>
                  </a:cubicBezTo>
                  <a:lnTo>
                    <a:pt x="13758" y="8376"/>
                  </a:lnTo>
                  <a:lnTo>
                    <a:pt x="13758" y="8161"/>
                  </a:lnTo>
                  <a:lnTo>
                    <a:pt x="13758" y="298"/>
                  </a:lnTo>
                  <a:cubicBezTo>
                    <a:pt x="13758" y="134"/>
                    <a:pt x="13625" y="1"/>
                    <a:pt x="13461" y="1"/>
                  </a:cubicBezTo>
                  <a:lnTo>
                    <a:pt x="9698" y="1"/>
                  </a:lnTo>
                  <a:lnTo>
                    <a:pt x="9698" y="606"/>
                  </a:lnTo>
                  <a:lnTo>
                    <a:pt x="13153" y="606"/>
                  </a:lnTo>
                  <a:lnTo>
                    <a:pt x="13153" y="8079"/>
                  </a:lnTo>
                  <a:lnTo>
                    <a:pt x="8591" y="8079"/>
                  </a:lnTo>
                  <a:cubicBezTo>
                    <a:pt x="8079" y="8079"/>
                    <a:pt x="7566" y="8243"/>
                    <a:pt x="7136" y="8551"/>
                  </a:cubicBezTo>
                  <a:lnTo>
                    <a:pt x="7136" y="3374"/>
                  </a:lnTo>
                  <a:lnTo>
                    <a:pt x="6582" y="3374"/>
                  </a:lnTo>
                  <a:lnTo>
                    <a:pt x="6582" y="8551"/>
                  </a:lnTo>
                  <a:cubicBezTo>
                    <a:pt x="6151" y="8243"/>
                    <a:pt x="5639" y="8079"/>
                    <a:pt x="5085" y="8079"/>
                  </a:cubicBezTo>
                  <a:lnTo>
                    <a:pt x="554" y="8079"/>
                  </a:lnTo>
                  <a:lnTo>
                    <a:pt x="554" y="606"/>
                  </a:lnTo>
                  <a:lnTo>
                    <a:pt x="4019" y="606"/>
                  </a:lnTo>
                  <a:lnTo>
                    <a:pt x="401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5"/>
            <p:cNvSpPr/>
            <p:nvPr/>
          </p:nvSpPr>
          <p:spPr>
            <a:xfrm>
              <a:off x="2744938" y="2658050"/>
              <a:ext cx="65100" cy="14875"/>
            </a:xfrm>
            <a:custGeom>
              <a:avLst/>
              <a:gdLst/>
              <a:ahLst/>
              <a:cxnLst/>
              <a:rect l="l" t="t" r="r" b="b"/>
              <a:pathLst>
                <a:path w="2604" h="595" extrusionOk="0">
                  <a:moveTo>
                    <a:pt x="297" y="0"/>
                  </a:moveTo>
                  <a:cubicBezTo>
                    <a:pt x="123" y="0"/>
                    <a:pt x="0" y="123"/>
                    <a:pt x="0" y="338"/>
                  </a:cubicBezTo>
                  <a:cubicBezTo>
                    <a:pt x="41" y="472"/>
                    <a:pt x="164" y="595"/>
                    <a:pt x="297" y="595"/>
                  </a:cubicBezTo>
                  <a:lnTo>
                    <a:pt x="2266" y="595"/>
                  </a:lnTo>
                  <a:cubicBezTo>
                    <a:pt x="2471" y="595"/>
                    <a:pt x="2604" y="431"/>
                    <a:pt x="2563" y="256"/>
                  </a:cubicBezTo>
                  <a:cubicBezTo>
                    <a:pt x="2563" y="82"/>
                    <a:pt x="2430" y="0"/>
                    <a:pt x="226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5"/>
            <p:cNvSpPr/>
            <p:nvPr/>
          </p:nvSpPr>
          <p:spPr>
            <a:xfrm>
              <a:off x="2553738" y="2658050"/>
              <a:ext cx="65125" cy="14875"/>
            </a:xfrm>
            <a:custGeom>
              <a:avLst/>
              <a:gdLst/>
              <a:ahLst/>
              <a:cxnLst/>
              <a:rect l="l" t="t" r="r" b="b"/>
              <a:pathLst>
                <a:path w="2605" h="595" extrusionOk="0">
                  <a:moveTo>
                    <a:pt x="298" y="0"/>
                  </a:moveTo>
                  <a:cubicBezTo>
                    <a:pt x="124" y="0"/>
                    <a:pt x="1" y="123"/>
                    <a:pt x="1" y="338"/>
                  </a:cubicBezTo>
                  <a:cubicBezTo>
                    <a:pt x="42" y="472"/>
                    <a:pt x="175" y="595"/>
                    <a:pt x="298" y="595"/>
                  </a:cubicBezTo>
                  <a:lnTo>
                    <a:pt x="2266" y="595"/>
                  </a:lnTo>
                  <a:cubicBezTo>
                    <a:pt x="2430" y="595"/>
                    <a:pt x="2604" y="431"/>
                    <a:pt x="2563" y="256"/>
                  </a:cubicBezTo>
                  <a:cubicBezTo>
                    <a:pt x="2522" y="82"/>
                    <a:pt x="2389" y="0"/>
                    <a:pt x="226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5"/>
            <p:cNvSpPr/>
            <p:nvPr/>
          </p:nvSpPr>
          <p:spPr>
            <a:xfrm>
              <a:off x="2553738" y="2707250"/>
              <a:ext cx="91775" cy="14900"/>
            </a:xfrm>
            <a:custGeom>
              <a:avLst/>
              <a:gdLst/>
              <a:ahLst/>
              <a:cxnLst/>
              <a:rect l="l" t="t" r="r" b="b"/>
              <a:pathLst>
                <a:path w="3671" h="596" extrusionOk="0">
                  <a:moveTo>
                    <a:pt x="298" y="0"/>
                  </a:moveTo>
                  <a:cubicBezTo>
                    <a:pt x="124" y="0"/>
                    <a:pt x="1" y="165"/>
                    <a:pt x="1" y="339"/>
                  </a:cubicBezTo>
                  <a:cubicBezTo>
                    <a:pt x="42" y="513"/>
                    <a:pt x="175" y="595"/>
                    <a:pt x="298" y="595"/>
                  </a:cubicBezTo>
                  <a:lnTo>
                    <a:pt x="3373" y="595"/>
                  </a:lnTo>
                  <a:cubicBezTo>
                    <a:pt x="3548" y="595"/>
                    <a:pt x="3671" y="421"/>
                    <a:pt x="3671" y="257"/>
                  </a:cubicBezTo>
                  <a:cubicBezTo>
                    <a:pt x="3630" y="12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5"/>
            <p:cNvSpPr/>
            <p:nvPr/>
          </p:nvSpPr>
          <p:spPr>
            <a:xfrm>
              <a:off x="2564513" y="2756200"/>
              <a:ext cx="81000" cy="15150"/>
            </a:xfrm>
            <a:custGeom>
              <a:avLst/>
              <a:gdLst/>
              <a:ahLst/>
              <a:cxnLst/>
              <a:rect l="l" t="t" r="r" b="b"/>
              <a:pathLst>
                <a:path w="3240" h="606" extrusionOk="0">
                  <a:moveTo>
                    <a:pt x="297" y="1"/>
                  </a:moveTo>
                  <a:cubicBezTo>
                    <a:pt x="123" y="1"/>
                    <a:pt x="0" y="175"/>
                    <a:pt x="0" y="349"/>
                  </a:cubicBezTo>
                  <a:cubicBezTo>
                    <a:pt x="41" y="513"/>
                    <a:pt x="164" y="605"/>
                    <a:pt x="338" y="605"/>
                  </a:cubicBezTo>
                  <a:lnTo>
                    <a:pt x="2942" y="605"/>
                  </a:lnTo>
                  <a:cubicBezTo>
                    <a:pt x="3117" y="605"/>
                    <a:pt x="3240" y="431"/>
                    <a:pt x="3240" y="257"/>
                  </a:cubicBezTo>
                  <a:cubicBezTo>
                    <a:pt x="3199" y="134"/>
                    <a:pt x="3076" y="1"/>
                    <a:pt x="2942"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5"/>
            <p:cNvSpPr/>
            <p:nvPr/>
          </p:nvSpPr>
          <p:spPr>
            <a:xfrm>
              <a:off x="2716988" y="2707250"/>
              <a:ext cx="93050" cy="14900"/>
            </a:xfrm>
            <a:custGeom>
              <a:avLst/>
              <a:gdLst/>
              <a:ahLst/>
              <a:cxnLst/>
              <a:rect l="l" t="t" r="r" b="b"/>
              <a:pathLst>
                <a:path w="3722" h="596" extrusionOk="0">
                  <a:moveTo>
                    <a:pt x="349" y="0"/>
                  </a:moveTo>
                  <a:cubicBezTo>
                    <a:pt x="134" y="0"/>
                    <a:pt x="1" y="165"/>
                    <a:pt x="52" y="339"/>
                  </a:cubicBezTo>
                  <a:cubicBezTo>
                    <a:pt x="52" y="513"/>
                    <a:pt x="175" y="595"/>
                    <a:pt x="349" y="595"/>
                  </a:cubicBezTo>
                  <a:lnTo>
                    <a:pt x="3384" y="595"/>
                  </a:lnTo>
                  <a:cubicBezTo>
                    <a:pt x="3589" y="595"/>
                    <a:pt x="3722" y="421"/>
                    <a:pt x="3681" y="257"/>
                  </a:cubicBezTo>
                  <a:cubicBezTo>
                    <a:pt x="3681" y="123"/>
                    <a:pt x="3548" y="0"/>
                    <a:pt x="3384"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5"/>
            <p:cNvSpPr/>
            <p:nvPr/>
          </p:nvSpPr>
          <p:spPr>
            <a:xfrm>
              <a:off x="2716988" y="2756200"/>
              <a:ext cx="82300" cy="15150"/>
            </a:xfrm>
            <a:custGeom>
              <a:avLst/>
              <a:gdLst/>
              <a:ahLst/>
              <a:cxnLst/>
              <a:rect l="l" t="t" r="r" b="b"/>
              <a:pathLst>
                <a:path w="3292" h="606" extrusionOk="0">
                  <a:moveTo>
                    <a:pt x="349" y="1"/>
                  </a:moveTo>
                  <a:cubicBezTo>
                    <a:pt x="134" y="1"/>
                    <a:pt x="1" y="175"/>
                    <a:pt x="52" y="349"/>
                  </a:cubicBezTo>
                  <a:cubicBezTo>
                    <a:pt x="52" y="513"/>
                    <a:pt x="175" y="605"/>
                    <a:pt x="349" y="605"/>
                  </a:cubicBezTo>
                  <a:lnTo>
                    <a:pt x="2953" y="605"/>
                  </a:lnTo>
                  <a:cubicBezTo>
                    <a:pt x="3127" y="605"/>
                    <a:pt x="3291" y="431"/>
                    <a:pt x="3250" y="257"/>
                  </a:cubicBezTo>
                  <a:cubicBezTo>
                    <a:pt x="3209" y="134"/>
                    <a:pt x="3076" y="1"/>
                    <a:pt x="29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5"/>
            <p:cNvSpPr/>
            <p:nvPr/>
          </p:nvSpPr>
          <p:spPr>
            <a:xfrm>
              <a:off x="2548363" y="2520475"/>
              <a:ext cx="267075" cy="179100"/>
            </a:xfrm>
            <a:custGeom>
              <a:avLst/>
              <a:gdLst/>
              <a:ahLst/>
              <a:cxnLst/>
              <a:rect l="l" t="t" r="r" b="b"/>
              <a:pathLst>
                <a:path w="10683" h="7164" extrusionOk="0">
                  <a:moveTo>
                    <a:pt x="5341" y="634"/>
                  </a:moveTo>
                  <a:lnTo>
                    <a:pt x="9483" y="2089"/>
                  </a:lnTo>
                  <a:lnTo>
                    <a:pt x="5341" y="3494"/>
                  </a:lnTo>
                  <a:lnTo>
                    <a:pt x="1200" y="2089"/>
                  </a:lnTo>
                  <a:lnTo>
                    <a:pt x="5341" y="634"/>
                  </a:lnTo>
                  <a:close/>
                  <a:moveTo>
                    <a:pt x="7863" y="3279"/>
                  </a:moveTo>
                  <a:lnTo>
                    <a:pt x="7863" y="5585"/>
                  </a:lnTo>
                  <a:lnTo>
                    <a:pt x="5341" y="6569"/>
                  </a:lnTo>
                  <a:lnTo>
                    <a:pt x="2778" y="5585"/>
                  </a:lnTo>
                  <a:lnTo>
                    <a:pt x="2778" y="3279"/>
                  </a:lnTo>
                  <a:lnTo>
                    <a:pt x="5208" y="4089"/>
                  </a:lnTo>
                  <a:cubicBezTo>
                    <a:pt x="5259" y="4140"/>
                    <a:pt x="5300" y="4140"/>
                    <a:pt x="5341" y="4140"/>
                  </a:cubicBezTo>
                  <a:cubicBezTo>
                    <a:pt x="5382" y="4140"/>
                    <a:pt x="5382" y="4140"/>
                    <a:pt x="5423" y="4089"/>
                  </a:cubicBezTo>
                  <a:lnTo>
                    <a:pt x="7863" y="3279"/>
                  </a:lnTo>
                  <a:close/>
                  <a:moveTo>
                    <a:pt x="5335" y="1"/>
                  </a:moveTo>
                  <a:cubicBezTo>
                    <a:pt x="5298" y="1"/>
                    <a:pt x="5254" y="14"/>
                    <a:pt x="5208" y="39"/>
                  </a:cubicBezTo>
                  <a:lnTo>
                    <a:pt x="216" y="1782"/>
                  </a:lnTo>
                  <a:cubicBezTo>
                    <a:pt x="82" y="1874"/>
                    <a:pt x="0" y="1997"/>
                    <a:pt x="0" y="2171"/>
                  </a:cubicBezTo>
                  <a:cubicBezTo>
                    <a:pt x="41" y="2253"/>
                    <a:pt x="133" y="2346"/>
                    <a:pt x="216" y="2387"/>
                  </a:cubicBezTo>
                  <a:lnTo>
                    <a:pt x="2184" y="3063"/>
                  </a:lnTo>
                  <a:lnTo>
                    <a:pt x="2184" y="5800"/>
                  </a:lnTo>
                  <a:cubicBezTo>
                    <a:pt x="2184" y="5934"/>
                    <a:pt x="2266" y="6016"/>
                    <a:pt x="2389" y="6057"/>
                  </a:cubicBezTo>
                  <a:lnTo>
                    <a:pt x="5208" y="7164"/>
                  </a:lnTo>
                  <a:lnTo>
                    <a:pt x="5423" y="7164"/>
                  </a:lnTo>
                  <a:lnTo>
                    <a:pt x="8283" y="6057"/>
                  </a:lnTo>
                  <a:cubicBezTo>
                    <a:pt x="8376" y="6016"/>
                    <a:pt x="8458" y="5934"/>
                    <a:pt x="8458" y="5800"/>
                  </a:cubicBezTo>
                  <a:lnTo>
                    <a:pt x="8458" y="3063"/>
                  </a:lnTo>
                  <a:lnTo>
                    <a:pt x="10426" y="2387"/>
                  </a:lnTo>
                  <a:cubicBezTo>
                    <a:pt x="10549" y="2346"/>
                    <a:pt x="10590" y="2253"/>
                    <a:pt x="10641" y="2171"/>
                  </a:cubicBezTo>
                  <a:cubicBezTo>
                    <a:pt x="10682" y="1997"/>
                    <a:pt x="10590" y="1874"/>
                    <a:pt x="10467" y="1782"/>
                  </a:cubicBezTo>
                  <a:lnTo>
                    <a:pt x="5423" y="39"/>
                  </a:lnTo>
                  <a:cubicBezTo>
                    <a:pt x="5403" y="14"/>
                    <a:pt x="5372" y="1"/>
                    <a:pt x="5335"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45"/>
          <p:cNvGrpSpPr/>
          <p:nvPr/>
        </p:nvGrpSpPr>
        <p:grpSpPr>
          <a:xfrm>
            <a:off x="2680038" y="3640513"/>
            <a:ext cx="343950" cy="288325"/>
            <a:chOff x="7796863" y="2004525"/>
            <a:chExt cx="343950" cy="288325"/>
          </a:xfrm>
        </p:grpSpPr>
        <p:sp>
          <p:nvSpPr>
            <p:cNvPr id="489" name="Google Shape;489;p45"/>
            <p:cNvSpPr/>
            <p:nvPr/>
          </p:nvSpPr>
          <p:spPr>
            <a:xfrm>
              <a:off x="7796863" y="2004525"/>
              <a:ext cx="343950" cy="288325"/>
            </a:xfrm>
            <a:custGeom>
              <a:avLst/>
              <a:gdLst/>
              <a:ahLst/>
              <a:cxnLst/>
              <a:rect l="l" t="t" r="r" b="b"/>
              <a:pathLst>
                <a:path w="13758" h="11533" extrusionOk="0">
                  <a:moveTo>
                    <a:pt x="6582" y="595"/>
                  </a:moveTo>
                  <a:lnTo>
                    <a:pt x="6582" y="8755"/>
                  </a:lnTo>
                  <a:lnTo>
                    <a:pt x="1026" y="8755"/>
                  </a:lnTo>
                  <a:lnTo>
                    <a:pt x="1026" y="1107"/>
                  </a:lnTo>
                  <a:cubicBezTo>
                    <a:pt x="1026" y="851"/>
                    <a:pt x="1282" y="595"/>
                    <a:pt x="1579" y="595"/>
                  </a:cubicBezTo>
                  <a:close/>
                  <a:moveTo>
                    <a:pt x="12179" y="595"/>
                  </a:moveTo>
                  <a:cubicBezTo>
                    <a:pt x="12477" y="595"/>
                    <a:pt x="12733" y="810"/>
                    <a:pt x="12733" y="1107"/>
                  </a:cubicBezTo>
                  <a:lnTo>
                    <a:pt x="12733" y="8755"/>
                  </a:lnTo>
                  <a:lnTo>
                    <a:pt x="7177" y="8755"/>
                  </a:lnTo>
                  <a:lnTo>
                    <a:pt x="7177" y="595"/>
                  </a:lnTo>
                  <a:close/>
                  <a:moveTo>
                    <a:pt x="13163" y="9349"/>
                  </a:moveTo>
                  <a:lnTo>
                    <a:pt x="13163" y="9995"/>
                  </a:lnTo>
                  <a:cubicBezTo>
                    <a:pt x="13163" y="10508"/>
                    <a:pt x="12774" y="10938"/>
                    <a:pt x="12261" y="10938"/>
                  </a:cubicBezTo>
                  <a:lnTo>
                    <a:pt x="1497" y="10938"/>
                  </a:lnTo>
                  <a:cubicBezTo>
                    <a:pt x="985" y="10938"/>
                    <a:pt x="605" y="10508"/>
                    <a:pt x="605" y="9995"/>
                  </a:cubicBezTo>
                  <a:lnTo>
                    <a:pt x="605" y="9349"/>
                  </a:lnTo>
                  <a:close/>
                  <a:moveTo>
                    <a:pt x="1579" y="0"/>
                  </a:moveTo>
                  <a:cubicBezTo>
                    <a:pt x="985" y="0"/>
                    <a:pt x="472" y="513"/>
                    <a:pt x="472" y="1107"/>
                  </a:cubicBezTo>
                  <a:lnTo>
                    <a:pt x="472" y="8755"/>
                  </a:lnTo>
                  <a:lnTo>
                    <a:pt x="298" y="8755"/>
                  </a:lnTo>
                  <a:cubicBezTo>
                    <a:pt x="134" y="8755"/>
                    <a:pt x="0" y="8888"/>
                    <a:pt x="0" y="9052"/>
                  </a:cubicBezTo>
                  <a:lnTo>
                    <a:pt x="0" y="9995"/>
                  </a:lnTo>
                  <a:cubicBezTo>
                    <a:pt x="0" y="10846"/>
                    <a:pt x="687" y="11533"/>
                    <a:pt x="1497" y="11533"/>
                  </a:cubicBezTo>
                  <a:lnTo>
                    <a:pt x="12261" y="11533"/>
                  </a:lnTo>
                  <a:cubicBezTo>
                    <a:pt x="13071" y="11533"/>
                    <a:pt x="13758" y="10846"/>
                    <a:pt x="13758" y="9995"/>
                  </a:cubicBezTo>
                  <a:lnTo>
                    <a:pt x="13758" y="9052"/>
                  </a:lnTo>
                  <a:cubicBezTo>
                    <a:pt x="13758" y="8888"/>
                    <a:pt x="13625" y="8755"/>
                    <a:pt x="13461" y="8755"/>
                  </a:cubicBezTo>
                  <a:lnTo>
                    <a:pt x="13286" y="8755"/>
                  </a:lnTo>
                  <a:lnTo>
                    <a:pt x="13286" y="1107"/>
                  </a:lnTo>
                  <a:cubicBezTo>
                    <a:pt x="13286" y="513"/>
                    <a:pt x="12815" y="0"/>
                    <a:pt x="1217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5"/>
            <p:cNvSpPr/>
            <p:nvPr/>
          </p:nvSpPr>
          <p:spPr>
            <a:xfrm>
              <a:off x="7851463" y="2048350"/>
              <a:ext cx="48975" cy="58700"/>
            </a:xfrm>
            <a:custGeom>
              <a:avLst/>
              <a:gdLst/>
              <a:ahLst/>
              <a:cxnLst/>
              <a:rect l="l" t="t" r="r" b="b"/>
              <a:pathLst>
                <a:path w="1959" h="2348" extrusionOk="0">
                  <a:moveTo>
                    <a:pt x="338" y="0"/>
                  </a:moveTo>
                  <a:cubicBezTo>
                    <a:pt x="164" y="0"/>
                    <a:pt x="41" y="82"/>
                    <a:pt x="41" y="256"/>
                  </a:cubicBezTo>
                  <a:cubicBezTo>
                    <a:pt x="0" y="420"/>
                    <a:pt x="164" y="595"/>
                    <a:pt x="338" y="595"/>
                  </a:cubicBezTo>
                  <a:lnTo>
                    <a:pt x="677" y="595"/>
                  </a:lnTo>
                  <a:lnTo>
                    <a:pt x="677" y="2050"/>
                  </a:lnTo>
                  <a:cubicBezTo>
                    <a:pt x="677" y="2173"/>
                    <a:pt x="810" y="2307"/>
                    <a:pt x="933" y="2348"/>
                  </a:cubicBezTo>
                  <a:cubicBezTo>
                    <a:pt x="1107" y="2348"/>
                    <a:pt x="1281" y="2214"/>
                    <a:pt x="1281" y="2050"/>
                  </a:cubicBezTo>
                  <a:lnTo>
                    <a:pt x="1281" y="595"/>
                  </a:lnTo>
                  <a:lnTo>
                    <a:pt x="1620" y="595"/>
                  </a:lnTo>
                  <a:cubicBezTo>
                    <a:pt x="1794" y="595"/>
                    <a:pt x="1917" y="513"/>
                    <a:pt x="1917" y="338"/>
                  </a:cubicBezTo>
                  <a:cubicBezTo>
                    <a:pt x="1958" y="164"/>
                    <a:pt x="1835"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5"/>
            <p:cNvSpPr/>
            <p:nvPr/>
          </p:nvSpPr>
          <p:spPr>
            <a:xfrm>
              <a:off x="7905788" y="2092175"/>
              <a:ext cx="27950" cy="14875"/>
            </a:xfrm>
            <a:custGeom>
              <a:avLst/>
              <a:gdLst/>
              <a:ahLst/>
              <a:cxnLst/>
              <a:rect l="l" t="t" r="r" b="b"/>
              <a:pathLst>
                <a:path w="1118" h="595" extrusionOk="0">
                  <a:moveTo>
                    <a:pt x="349" y="0"/>
                  </a:moveTo>
                  <a:cubicBezTo>
                    <a:pt x="175" y="0"/>
                    <a:pt x="0" y="164"/>
                    <a:pt x="41" y="338"/>
                  </a:cubicBezTo>
                  <a:cubicBezTo>
                    <a:pt x="41" y="461"/>
                    <a:pt x="216" y="595"/>
                    <a:pt x="349" y="595"/>
                  </a:cubicBezTo>
                  <a:lnTo>
                    <a:pt x="769" y="595"/>
                  </a:lnTo>
                  <a:cubicBezTo>
                    <a:pt x="943" y="595"/>
                    <a:pt x="1118" y="420"/>
                    <a:pt x="1067" y="256"/>
                  </a:cubicBezTo>
                  <a:cubicBezTo>
                    <a:pt x="1026" y="82"/>
                    <a:pt x="902" y="0"/>
                    <a:pt x="76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5"/>
            <p:cNvSpPr/>
            <p:nvPr/>
          </p:nvSpPr>
          <p:spPr>
            <a:xfrm>
              <a:off x="7851463" y="2135725"/>
              <a:ext cx="82275" cy="15150"/>
            </a:xfrm>
            <a:custGeom>
              <a:avLst/>
              <a:gdLst/>
              <a:ahLst/>
              <a:cxnLst/>
              <a:rect l="l" t="t" r="r" b="b"/>
              <a:pathLst>
                <a:path w="3291" h="606" extrusionOk="0">
                  <a:moveTo>
                    <a:pt x="338" y="1"/>
                  </a:moveTo>
                  <a:cubicBezTo>
                    <a:pt x="123" y="1"/>
                    <a:pt x="0" y="175"/>
                    <a:pt x="41" y="349"/>
                  </a:cubicBezTo>
                  <a:cubicBezTo>
                    <a:pt x="41" y="472"/>
                    <a:pt x="164" y="606"/>
                    <a:pt x="338" y="606"/>
                  </a:cubicBezTo>
                  <a:lnTo>
                    <a:pt x="2942" y="606"/>
                  </a:lnTo>
                  <a:cubicBezTo>
                    <a:pt x="3116" y="606"/>
                    <a:pt x="3291" y="431"/>
                    <a:pt x="3240" y="257"/>
                  </a:cubicBezTo>
                  <a:cubicBezTo>
                    <a:pt x="3199" y="93"/>
                    <a:pt x="3075" y="1"/>
                    <a:pt x="294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5"/>
            <p:cNvSpPr/>
            <p:nvPr/>
          </p:nvSpPr>
          <p:spPr>
            <a:xfrm>
              <a:off x="8004188" y="2048350"/>
              <a:ext cx="82050" cy="14875"/>
            </a:xfrm>
            <a:custGeom>
              <a:avLst/>
              <a:gdLst/>
              <a:ahLst/>
              <a:cxnLst/>
              <a:rect l="l" t="t" r="r" b="b"/>
              <a:pathLst>
                <a:path w="3282" h="595" extrusionOk="0">
                  <a:moveTo>
                    <a:pt x="339" y="0"/>
                  </a:moveTo>
                  <a:cubicBezTo>
                    <a:pt x="165" y="0"/>
                    <a:pt x="1" y="164"/>
                    <a:pt x="42" y="338"/>
                  </a:cubicBezTo>
                  <a:cubicBezTo>
                    <a:pt x="83" y="513"/>
                    <a:pt x="206" y="595"/>
                    <a:pt x="339" y="595"/>
                  </a:cubicBezTo>
                  <a:lnTo>
                    <a:pt x="2943" y="595"/>
                  </a:lnTo>
                  <a:cubicBezTo>
                    <a:pt x="3158" y="595"/>
                    <a:pt x="3281" y="420"/>
                    <a:pt x="3240" y="256"/>
                  </a:cubicBezTo>
                  <a:cubicBezTo>
                    <a:pt x="3240" y="82"/>
                    <a:pt x="3117" y="0"/>
                    <a:pt x="294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5"/>
            <p:cNvSpPr/>
            <p:nvPr/>
          </p:nvSpPr>
          <p:spPr>
            <a:xfrm>
              <a:off x="8004188" y="2092175"/>
              <a:ext cx="82050" cy="14875"/>
            </a:xfrm>
            <a:custGeom>
              <a:avLst/>
              <a:gdLst/>
              <a:ahLst/>
              <a:cxnLst/>
              <a:rect l="l" t="t" r="r" b="b"/>
              <a:pathLst>
                <a:path w="3282" h="595" extrusionOk="0">
                  <a:moveTo>
                    <a:pt x="339" y="0"/>
                  </a:moveTo>
                  <a:cubicBezTo>
                    <a:pt x="165" y="0"/>
                    <a:pt x="1" y="164"/>
                    <a:pt x="42" y="338"/>
                  </a:cubicBezTo>
                  <a:cubicBezTo>
                    <a:pt x="83" y="461"/>
                    <a:pt x="206" y="595"/>
                    <a:pt x="339" y="595"/>
                  </a:cubicBezTo>
                  <a:lnTo>
                    <a:pt x="2943" y="595"/>
                  </a:lnTo>
                  <a:cubicBezTo>
                    <a:pt x="3158" y="595"/>
                    <a:pt x="3281" y="420"/>
                    <a:pt x="3240" y="256"/>
                  </a:cubicBezTo>
                  <a:cubicBezTo>
                    <a:pt x="3240" y="82"/>
                    <a:pt x="3117" y="0"/>
                    <a:pt x="294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5"/>
            <p:cNvSpPr/>
            <p:nvPr/>
          </p:nvSpPr>
          <p:spPr>
            <a:xfrm>
              <a:off x="8004188" y="2135725"/>
              <a:ext cx="82050" cy="15150"/>
            </a:xfrm>
            <a:custGeom>
              <a:avLst/>
              <a:gdLst/>
              <a:ahLst/>
              <a:cxnLst/>
              <a:rect l="l" t="t" r="r" b="b"/>
              <a:pathLst>
                <a:path w="3282" h="606" extrusionOk="0">
                  <a:moveTo>
                    <a:pt x="339" y="1"/>
                  </a:moveTo>
                  <a:cubicBezTo>
                    <a:pt x="165" y="1"/>
                    <a:pt x="1" y="175"/>
                    <a:pt x="42" y="349"/>
                  </a:cubicBezTo>
                  <a:cubicBezTo>
                    <a:pt x="83" y="472"/>
                    <a:pt x="206" y="606"/>
                    <a:pt x="339" y="606"/>
                  </a:cubicBezTo>
                  <a:lnTo>
                    <a:pt x="2943" y="606"/>
                  </a:lnTo>
                  <a:cubicBezTo>
                    <a:pt x="3158" y="606"/>
                    <a:pt x="3281" y="431"/>
                    <a:pt x="3240" y="257"/>
                  </a:cubicBezTo>
                  <a:cubicBezTo>
                    <a:pt x="3240" y="93"/>
                    <a:pt x="3117" y="1"/>
                    <a:pt x="294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8004188" y="2179550"/>
              <a:ext cx="82050" cy="15150"/>
            </a:xfrm>
            <a:custGeom>
              <a:avLst/>
              <a:gdLst/>
              <a:ahLst/>
              <a:cxnLst/>
              <a:rect l="l" t="t" r="r" b="b"/>
              <a:pathLst>
                <a:path w="3282" h="606" extrusionOk="0">
                  <a:moveTo>
                    <a:pt x="339" y="1"/>
                  </a:moveTo>
                  <a:cubicBezTo>
                    <a:pt x="165" y="1"/>
                    <a:pt x="1" y="175"/>
                    <a:pt x="42" y="349"/>
                  </a:cubicBezTo>
                  <a:cubicBezTo>
                    <a:pt x="83" y="472"/>
                    <a:pt x="206" y="606"/>
                    <a:pt x="339" y="606"/>
                  </a:cubicBezTo>
                  <a:lnTo>
                    <a:pt x="2943" y="606"/>
                  </a:lnTo>
                  <a:cubicBezTo>
                    <a:pt x="3158" y="606"/>
                    <a:pt x="3281" y="431"/>
                    <a:pt x="3240" y="257"/>
                  </a:cubicBezTo>
                  <a:cubicBezTo>
                    <a:pt x="3240" y="93"/>
                    <a:pt x="3117" y="1"/>
                    <a:pt x="294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7851463" y="2179550"/>
              <a:ext cx="82275" cy="15150"/>
            </a:xfrm>
            <a:custGeom>
              <a:avLst/>
              <a:gdLst/>
              <a:ahLst/>
              <a:cxnLst/>
              <a:rect l="l" t="t" r="r" b="b"/>
              <a:pathLst>
                <a:path w="3291" h="606" extrusionOk="0">
                  <a:moveTo>
                    <a:pt x="338" y="1"/>
                  </a:moveTo>
                  <a:cubicBezTo>
                    <a:pt x="123" y="1"/>
                    <a:pt x="0" y="175"/>
                    <a:pt x="41" y="349"/>
                  </a:cubicBezTo>
                  <a:cubicBezTo>
                    <a:pt x="41" y="472"/>
                    <a:pt x="164" y="606"/>
                    <a:pt x="338" y="606"/>
                  </a:cubicBezTo>
                  <a:lnTo>
                    <a:pt x="2942" y="606"/>
                  </a:lnTo>
                  <a:cubicBezTo>
                    <a:pt x="3116" y="606"/>
                    <a:pt x="3291" y="431"/>
                    <a:pt x="3240" y="257"/>
                  </a:cubicBezTo>
                  <a:cubicBezTo>
                    <a:pt x="3199" y="93"/>
                    <a:pt x="3075" y="1"/>
                    <a:pt x="2942"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8" name="Google Shape;498;p45"/>
          <p:cNvCxnSpPr>
            <a:stCxn id="464" idx="2"/>
          </p:cNvCxnSpPr>
          <p:nvPr/>
        </p:nvCxnSpPr>
        <p:spPr>
          <a:xfrm>
            <a:off x="1632825" y="1725525"/>
            <a:ext cx="0" cy="3441900"/>
          </a:xfrm>
          <a:prstGeom prst="straightConnector1">
            <a:avLst/>
          </a:prstGeom>
          <a:noFill/>
          <a:ln w="19050" cap="flat" cmpd="sng">
            <a:solidFill>
              <a:schemeClr val="dk1"/>
            </a:solidFill>
            <a:prstDash val="solid"/>
            <a:round/>
            <a:headEnd type="none" w="med" len="med"/>
            <a:tailEnd type="none" w="med" len="med"/>
          </a:ln>
        </p:spPr>
      </p:cxnSp>
      <p:cxnSp>
        <p:nvCxnSpPr>
          <p:cNvPr id="499" name="Google Shape;499;p45"/>
          <p:cNvCxnSpPr>
            <a:stCxn id="463" idx="2"/>
          </p:cNvCxnSpPr>
          <p:nvPr/>
        </p:nvCxnSpPr>
        <p:spPr>
          <a:xfrm>
            <a:off x="2242425" y="2898275"/>
            <a:ext cx="0" cy="2295600"/>
          </a:xfrm>
          <a:prstGeom prst="straightConnector1">
            <a:avLst/>
          </a:prstGeom>
          <a:noFill/>
          <a:ln w="19050" cap="flat" cmpd="sng">
            <a:solidFill>
              <a:schemeClr val="dk1"/>
            </a:solidFill>
            <a:prstDash val="solid"/>
            <a:round/>
            <a:headEnd type="none" w="med" len="med"/>
            <a:tailEnd type="none" w="med" len="med"/>
          </a:ln>
        </p:spPr>
      </p:cxnSp>
      <p:cxnSp>
        <p:nvCxnSpPr>
          <p:cNvPr id="500" name="Google Shape;500;p45"/>
          <p:cNvCxnSpPr>
            <a:stCxn id="462" idx="2"/>
          </p:cNvCxnSpPr>
          <p:nvPr/>
        </p:nvCxnSpPr>
        <p:spPr>
          <a:xfrm>
            <a:off x="2852025" y="4042838"/>
            <a:ext cx="0" cy="11841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prstGeom prst="rect">
            <a:avLst/>
          </a:prstGeom>
        </p:spPr>
        <p:txBody>
          <a:bodyPr spcFirstLastPara="1" wrap="square" lIns="91425" tIns="91425" rIns="91425" bIns="91425" anchor="t" anchorCtr="0">
            <a:noAutofit/>
          </a:bodyPr>
          <a:lstStyle/>
          <a:p>
            <a:r>
              <a:rPr lang="en"/>
              <a:t>REAL LIFE APPLICATION</a:t>
            </a:r>
          </a:p>
        </p:txBody>
      </p:sp>
      <p:sp>
        <p:nvSpPr>
          <p:cNvPr id="13" name="Subtitle 12">
            <a:extLst>
              <a:ext uri="{FF2B5EF4-FFF2-40B4-BE49-F238E27FC236}">
                <a16:creationId xmlns:a16="http://schemas.microsoft.com/office/drawing/2014/main" id="{75D195AD-92AA-5521-15FF-A342129770DB}"/>
              </a:ext>
            </a:extLst>
          </p:cNvPr>
          <p:cNvSpPr>
            <a:spLocks noGrp="1"/>
          </p:cNvSpPr>
          <p:nvPr>
            <p:ph type="subTitle" idx="1"/>
          </p:nvPr>
        </p:nvSpPr>
        <p:spPr>
          <a:xfrm>
            <a:off x="1406731" y="1192009"/>
            <a:ext cx="6892777" cy="3509806"/>
          </a:xfrm>
        </p:spPr>
        <p:txBody>
          <a:bodyPr/>
          <a:lstStyle/>
          <a:p>
            <a:pPr algn="just">
              <a:lnSpc>
                <a:spcPct val="114999"/>
              </a:lnSpc>
              <a:buFont typeface="Wingdings"/>
              <a:buChar char="Ø"/>
            </a:pPr>
            <a:r>
              <a:rPr lang="en-US" sz="1300" b="1">
                <a:latin typeface="Times New Roman"/>
                <a:cs typeface="Times New Roman"/>
              </a:rPr>
              <a:t>Targeted Skill Development</a:t>
            </a:r>
            <a:r>
              <a:rPr lang="en-US" sz="1300">
                <a:latin typeface="Times New Roman"/>
                <a:cs typeface="Times New Roman"/>
              </a:rPr>
              <a:t>: </a:t>
            </a:r>
            <a:r>
              <a:rPr lang="en-US" sz="1300" err="1">
                <a:latin typeface="Times New Roman"/>
                <a:cs typeface="Times New Roman"/>
              </a:rPr>
              <a:t>Individualised</a:t>
            </a:r>
            <a:r>
              <a:rPr lang="en-US" sz="1300">
                <a:latin typeface="Times New Roman"/>
                <a:cs typeface="Times New Roman"/>
              </a:rPr>
              <a:t> course recommendations that meet the requirements of the sector or the work role might be helpful to professionals who are wanting to develop abilities for career progression.</a:t>
            </a:r>
            <a:endParaRPr lang="en-US" sz="1300">
              <a:latin typeface="Times New Roman"/>
            </a:endParaRPr>
          </a:p>
          <a:p>
            <a:pPr algn="just">
              <a:lnSpc>
                <a:spcPct val="114999"/>
              </a:lnSpc>
              <a:buFont typeface="Wingdings"/>
              <a:buChar char="Ø"/>
            </a:pPr>
            <a:r>
              <a:rPr lang="en-US" sz="1300" b="1" dirty="0">
                <a:latin typeface="Times New Roman"/>
                <a:cs typeface="Times New Roman"/>
              </a:rPr>
              <a:t>Dynamic Adjustments: </a:t>
            </a:r>
            <a:r>
              <a:rPr lang="en-US" sz="1300" dirty="0">
                <a:latin typeface="Times New Roman"/>
                <a:cs typeface="Times New Roman"/>
              </a:rPr>
              <a:t>The system dynamically adjusts the learning path based on a learner's </a:t>
            </a:r>
            <a:r>
              <a:rPr lang="en-US" sz="1300">
                <a:latin typeface="Times New Roman"/>
                <a:cs typeface="Times New Roman"/>
              </a:rPr>
              <a:t>progress. If a student excels, it suggests more challenging content or skips </a:t>
            </a:r>
            <a:r>
              <a:rPr lang="en-US" sz="1300" dirty="0">
                <a:latin typeface="Times New Roman"/>
                <a:cs typeface="Times New Roman"/>
              </a:rPr>
              <a:t>unnecessary topics. If they struggle, it recommends remediation resources or alternative strategies.</a:t>
            </a:r>
            <a:endParaRPr lang="en-US" sz="1300" dirty="0">
              <a:latin typeface="Times New Roman"/>
            </a:endParaRPr>
          </a:p>
          <a:p>
            <a:pPr algn="just">
              <a:lnSpc>
                <a:spcPct val="114999"/>
              </a:lnSpc>
              <a:buFont typeface="Wingdings"/>
              <a:buChar char="Ø"/>
            </a:pPr>
            <a:r>
              <a:rPr lang="en-US" sz="1300" b="1" err="1">
                <a:latin typeface="Times New Roman"/>
                <a:cs typeface="Times New Roman"/>
              </a:rPr>
              <a:t>Customised</a:t>
            </a:r>
            <a:r>
              <a:rPr lang="en-US" sz="1300" b="1">
                <a:latin typeface="Times New Roman"/>
                <a:cs typeface="Times New Roman"/>
              </a:rPr>
              <a:t> Learning Paths</a:t>
            </a:r>
            <a:r>
              <a:rPr lang="en-US" sz="1300">
                <a:latin typeface="Times New Roman"/>
                <a:cs typeface="Times New Roman"/>
              </a:rPr>
              <a:t>: Students are given recommendations for courses that are specifically suited to their interests, performance, past coursework, and career objectives. If a student has finished multiple beginning-level programming courses, for instance, the system may propose advanced or intermediate courses in the same subject. </a:t>
            </a:r>
            <a:endParaRPr lang="en-US" sz="1300">
              <a:latin typeface="Times New Roman"/>
            </a:endParaRPr>
          </a:p>
          <a:p>
            <a:pPr algn="just">
              <a:lnSpc>
                <a:spcPct val="114999"/>
              </a:lnSpc>
              <a:buFont typeface="Wingdings"/>
              <a:buChar char="Ø"/>
            </a:pPr>
            <a:r>
              <a:rPr lang="en-US" sz="1300" b="1" err="1">
                <a:latin typeface="Times New Roman"/>
                <a:cs typeface="Times New Roman"/>
              </a:rPr>
              <a:t>Optimising</a:t>
            </a:r>
            <a:r>
              <a:rPr lang="en-US" sz="1300" b="1">
                <a:latin typeface="Times New Roman"/>
                <a:cs typeface="Times New Roman"/>
              </a:rPr>
              <a:t> Content </a:t>
            </a:r>
            <a:r>
              <a:rPr lang="en-US" sz="1300" b="1" err="1">
                <a:latin typeface="Times New Roman"/>
                <a:cs typeface="Times New Roman"/>
              </a:rPr>
              <a:t>Utilisation</a:t>
            </a:r>
            <a:r>
              <a:rPr lang="en-US" sz="1300">
                <a:latin typeface="Times New Roman"/>
                <a:cs typeface="Times New Roman"/>
              </a:rPr>
              <a:t>: To make sure that the platform's content collection is </a:t>
            </a:r>
            <a:r>
              <a:rPr lang="en-US" sz="1300" err="1">
                <a:latin typeface="Times New Roman"/>
                <a:cs typeface="Times New Roman"/>
              </a:rPr>
              <a:t>utilised</a:t>
            </a:r>
            <a:r>
              <a:rPr lang="en-US" sz="1300">
                <a:latin typeface="Times New Roman"/>
                <a:cs typeface="Times New Roman"/>
              </a:rPr>
              <a:t> properly and efficiently, the recommendation engine can </a:t>
            </a:r>
            <a:r>
              <a:rPr lang="en-US" sz="1300" err="1">
                <a:latin typeface="Times New Roman"/>
                <a:cs typeface="Times New Roman"/>
              </a:rPr>
              <a:t>recognise</a:t>
            </a:r>
            <a:r>
              <a:rPr lang="en-US" sz="1300">
                <a:latin typeface="Times New Roman"/>
                <a:cs typeface="Times New Roman"/>
              </a:rPr>
              <a:t> and recommend </a:t>
            </a:r>
            <a:r>
              <a:rPr lang="en-US" sz="1300" err="1">
                <a:latin typeface="Times New Roman"/>
                <a:cs typeface="Times New Roman"/>
              </a:rPr>
              <a:t>underutilised</a:t>
            </a:r>
            <a:r>
              <a:rPr lang="en-US" sz="1300">
                <a:latin typeface="Times New Roman"/>
                <a:cs typeface="Times New Roman"/>
              </a:rPr>
              <a:t> but highly relevant courses to certain learners. This </a:t>
            </a:r>
            <a:r>
              <a:rPr lang="en-US" sz="1300" err="1">
                <a:latin typeface="Times New Roman"/>
                <a:cs typeface="Times New Roman"/>
              </a:rPr>
              <a:t>maximises</a:t>
            </a:r>
            <a:r>
              <a:rPr lang="en-US" sz="1300">
                <a:latin typeface="Times New Roman"/>
                <a:cs typeface="Times New Roman"/>
              </a:rPr>
              <a:t> the return on investment for course producers while simultaneously providing learners with quality content.</a:t>
            </a:r>
            <a:endParaRPr lang="en-US" sz="1200"/>
          </a:p>
          <a:p>
            <a:pPr>
              <a:lnSpc>
                <a:spcPct val="114999"/>
              </a:lnSpc>
            </a:pPr>
            <a:endParaRPr lang="en-US" sz="1200"/>
          </a:p>
        </p:txBody>
      </p:sp>
      <p:grpSp>
        <p:nvGrpSpPr>
          <p:cNvPr id="343" name="Google Shape;343;p37"/>
          <p:cNvGrpSpPr/>
          <p:nvPr/>
        </p:nvGrpSpPr>
        <p:grpSpPr>
          <a:xfrm>
            <a:off x="780472" y="2968036"/>
            <a:ext cx="345000" cy="343975"/>
            <a:chOff x="1799738" y="3074500"/>
            <a:chExt cx="345000" cy="343975"/>
          </a:xfrm>
        </p:grpSpPr>
        <p:sp>
          <p:nvSpPr>
            <p:cNvPr id="344" name="Google Shape;344;p37"/>
            <p:cNvSpPr/>
            <p:nvPr/>
          </p:nvSpPr>
          <p:spPr>
            <a:xfrm>
              <a:off x="1799738" y="3272100"/>
              <a:ext cx="345000" cy="146375"/>
            </a:xfrm>
            <a:custGeom>
              <a:avLst/>
              <a:gdLst/>
              <a:ahLst/>
              <a:cxnLst/>
              <a:rect l="l" t="t" r="r" b="b"/>
              <a:pathLst>
                <a:path w="13800" h="5855" extrusionOk="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2062438" y="3124750"/>
              <a:ext cx="37450" cy="14875"/>
            </a:xfrm>
            <a:custGeom>
              <a:avLst/>
              <a:gdLst/>
              <a:ahLst/>
              <a:cxnLst/>
              <a:rect l="l" t="t" r="r" b="b"/>
              <a:pathLst>
                <a:path w="1498" h="595" extrusionOk="0">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050638" y="3074725"/>
              <a:ext cx="39750" cy="26450"/>
            </a:xfrm>
            <a:custGeom>
              <a:avLst/>
              <a:gdLst/>
              <a:ahLst/>
              <a:cxnLst/>
              <a:rect l="l" t="t" r="r" b="b"/>
              <a:pathLst>
                <a:path w="1590" h="1058" extrusionOk="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2050638" y="3163175"/>
              <a:ext cx="39750" cy="25650"/>
            </a:xfrm>
            <a:custGeom>
              <a:avLst/>
              <a:gdLst/>
              <a:ahLst/>
              <a:cxnLst/>
              <a:rect l="l" t="t" r="r" b="b"/>
              <a:pathLst>
                <a:path w="1590" h="1026" extrusionOk="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1843563" y="3124750"/>
              <a:ext cx="37450" cy="14875"/>
            </a:xfrm>
            <a:custGeom>
              <a:avLst/>
              <a:gdLst/>
              <a:ahLst/>
              <a:cxnLst/>
              <a:rect l="l" t="t" r="r" b="b"/>
              <a:pathLst>
                <a:path w="1498" h="595" extrusionOk="0">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1854338" y="3074725"/>
              <a:ext cx="38450" cy="26450"/>
            </a:xfrm>
            <a:custGeom>
              <a:avLst/>
              <a:gdLst/>
              <a:ahLst/>
              <a:cxnLst/>
              <a:rect l="l" t="t" r="r" b="b"/>
              <a:pathLst>
                <a:path w="1538" h="1058" extrusionOk="0">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1854338" y="3163175"/>
              <a:ext cx="38450" cy="25650"/>
            </a:xfrm>
            <a:custGeom>
              <a:avLst/>
              <a:gdLst/>
              <a:ahLst/>
              <a:cxnLst/>
              <a:rect l="l" t="t" r="r" b="b"/>
              <a:pathLst>
                <a:path w="1538" h="1026" extrusionOk="0">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1916088" y="3074500"/>
              <a:ext cx="113300" cy="174100"/>
            </a:xfrm>
            <a:custGeom>
              <a:avLst/>
              <a:gdLst/>
              <a:ahLst/>
              <a:cxnLst/>
              <a:rect l="l" t="t" r="r" b="b"/>
              <a:pathLst>
                <a:path w="4532" h="6964" extrusionOk="0">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7"/>
          <p:cNvGrpSpPr/>
          <p:nvPr/>
        </p:nvGrpSpPr>
        <p:grpSpPr>
          <a:xfrm>
            <a:off x="838446" y="2069814"/>
            <a:ext cx="293750" cy="345000"/>
            <a:chOff x="5596113" y="2520150"/>
            <a:chExt cx="293750" cy="345000"/>
          </a:xfrm>
        </p:grpSpPr>
        <p:sp>
          <p:nvSpPr>
            <p:cNvPr id="353" name="Google Shape;353;p37"/>
            <p:cNvSpPr/>
            <p:nvPr/>
          </p:nvSpPr>
          <p:spPr>
            <a:xfrm>
              <a:off x="5768088" y="2747750"/>
              <a:ext cx="70500" cy="70500"/>
            </a:xfrm>
            <a:custGeom>
              <a:avLst/>
              <a:gdLst/>
              <a:ahLst/>
              <a:cxnLst/>
              <a:rect l="l" t="t" r="r" b="b"/>
              <a:pathLst>
                <a:path w="2820" h="2820" extrusionOk="0">
                  <a:moveTo>
                    <a:pt x="2389" y="0"/>
                  </a:moveTo>
                  <a:lnTo>
                    <a:pt x="1" y="2389"/>
                  </a:lnTo>
                  <a:lnTo>
                    <a:pt x="421" y="2819"/>
                  </a:lnTo>
                  <a:lnTo>
                    <a:pt x="2820" y="431"/>
                  </a:lnTo>
                  <a:lnTo>
                    <a:pt x="238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5596113" y="2565000"/>
              <a:ext cx="244525" cy="300150"/>
            </a:xfrm>
            <a:custGeom>
              <a:avLst/>
              <a:gdLst/>
              <a:ahLst/>
              <a:cxnLst/>
              <a:rect l="l" t="t" r="r" b="b"/>
              <a:pathLst>
                <a:path w="9781" h="12006" extrusionOk="0">
                  <a:moveTo>
                    <a:pt x="9186" y="10211"/>
                  </a:moveTo>
                  <a:lnTo>
                    <a:pt x="9186" y="10816"/>
                  </a:lnTo>
                  <a:lnTo>
                    <a:pt x="9186" y="11411"/>
                  </a:lnTo>
                  <a:lnTo>
                    <a:pt x="1241" y="11411"/>
                  </a:lnTo>
                  <a:cubicBezTo>
                    <a:pt x="893" y="11411"/>
                    <a:pt x="637" y="11154"/>
                    <a:pt x="637" y="10857"/>
                  </a:cubicBezTo>
                  <a:cubicBezTo>
                    <a:pt x="596" y="10509"/>
                    <a:pt x="893" y="10211"/>
                    <a:pt x="1190" y="10211"/>
                  </a:cubicBezTo>
                  <a:close/>
                  <a:moveTo>
                    <a:pt x="1149" y="1"/>
                  </a:moveTo>
                  <a:cubicBezTo>
                    <a:pt x="514" y="1"/>
                    <a:pt x="1" y="514"/>
                    <a:pt x="1" y="1200"/>
                  </a:cubicBezTo>
                  <a:lnTo>
                    <a:pt x="1" y="10816"/>
                  </a:lnTo>
                  <a:cubicBezTo>
                    <a:pt x="1" y="11452"/>
                    <a:pt x="555" y="12005"/>
                    <a:pt x="1190" y="12005"/>
                  </a:cubicBezTo>
                  <a:lnTo>
                    <a:pt x="9484" y="12005"/>
                  </a:lnTo>
                  <a:cubicBezTo>
                    <a:pt x="9648" y="12005"/>
                    <a:pt x="9781" y="11882"/>
                    <a:pt x="9781" y="11708"/>
                  </a:cubicBezTo>
                  <a:lnTo>
                    <a:pt x="9781" y="10816"/>
                  </a:lnTo>
                  <a:lnTo>
                    <a:pt x="9781" y="9914"/>
                  </a:lnTo>
                  <a:lnTo>
                    <a:pt x="9781" y="3804"/>
                  </a:lnTo>
                  <a:lnTo>
                    <a:pt x="9186" y="3804"/>
                  </a:lnTo>
                  <a:lnTo>
                    <a:pt x="9186" y="9658"/>
                  </a:lnTo>
                  <a:lnTo>
                    <a:pt x="1190" y="9658"/>
                  </a:lnTo>
                  <a:cubicBezTo>
                    <a:pt x="985" y="9658"/>
                    <a:pt x="770" y="9699"/>
                    <a:pt x="596" y="9791"/>
                  </a:cubicBezTo>
                  <a:lnTo>
                    <a:pt x="596" y="1200"/>
                  </a:lnTo>
                  <a:cubicBezTo>
                    <a:pt x="596" y="862"/>
                    <a:pt x="852" y="606"/>
                    <a:pt x="1149" y="606"/>
                  </a:cubicBezTo>
                  <a:lnTo>
                    <a:pt x="6275" y="606"/>
                  </a:lnTo>
                  <a:lnTo>
                    <a:pt x="627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5661213" y="2619600"/>
              <a:ext cx="100500" cy="14900"/>
            </a:xfrm>
            <a:custGeom>
              <a:avLst/>
              <a:gdLst/>
              <a:ahLst/>
              <a:cxnLst/>
              <a:rect l="l" t="t" r="r" b="b"/>
              <a:pathLst>
                <a:path w="4020" h="596" extrusionOk="0">
                  <a:moveTo>
                    <a:pt x="339" y="0"/>
                  </a:moveTo>
                  <a:cubicBezTo>
                    <a:pt x="175" y="0"/>
                    <a:pt x="1" y="175"/>
                    <a:pt x="42" y="339"/>
                  </a:cubicBezTo>
                  <a:cubicBezTo>
                    <a:pt x="42" y="513"/>
                    <a:pt x="216" y="595"/>
                    <a:pt x="339" y="595"/>
                  </a:cubicBezTo>
                  <a:lnTo>
                    <a:pt x="3712" y="595"/>
                  </a:lnTo>
                  <a:cubicBezTo>
                    <a:pt x="3886" y="595"/>
                    <a:pt x="4019" y="431"/>
                    <a:pt x="3968" y="257"/>
                  </a:cubicBezTo>
                  <a:cubicBezTo>
                    <a:pt x="3968" y="124"/>
                    <a:pt x="3845" y="0"/>
                    <a:pt x="367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5688888" y="2663425"/>
              <a:ext cx="60000" cy="14900"/>
            </a:xfrm>
            <a:custGeom>
              <a:avLst/>
              <a:gdLst/>
              <a:ahLst/>
              <a:cxnLst/>
              <a:rect l="l" t="t" r="r" b="b"/>
              <a:pathLst>
                <a:path w="2400" h="596" extrusionOk="0">
                  <a:moveTo>
                    <a:pt x="298" y="0"/>
                  </a:moveTo>
                  <a:cubicBezTo>
                    <a:pt x="134" y="0"/>
                    <a:pt x="1" y="165"/>
                    <a:pt x="42" y="339"/>
                  </a:cubicBezTo>
                  <a:cubicBezTo>
                    <a:pt x="42" y="472"/>
                    <a:pt x="175" y="595"/>
                    <a:pt x="350" y="595"/>
                  </a:cubicBezTo>
                  <a:lnTo>
                    <a:pt x="2051" y="595"/>
                  </a:lnTo>
                  <a:cubicBezTo>
                    <a:pt x="2267" y="595"/>
                    <a:pt x="2400" y="421"/>
                    <a:pt x="2349" y="257"/>
                  </a:cubicBezTo>
                  <a:cubicBezTo>
                    <a:pt x="2349" y="82"/>
                    <a:pt x="2226" y="0"/>
                    <a:pt x="20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732713" y="2520150"/>
              <a:ext cx="157150" cy="158175"/>
            </a:xfrm>
            <a:custGeom>
              <a:avLst/>
              <a:gdLst/>
              <a:ahLst/>
              <a:cxnLst/>
              <a:rect l="l" t="t" r="r" b="b"/>
              <a:pathLst>
                <a:path w="6286" h="6327" extrusionOk="0">
                  <a:moveTo>
                    <a:pt x="3158" y="606"/>
                  </a:moveTo>
                  <a:cubicBezTo>
                    <a:pt x="3507" y="606"/>
                    <a:pt x="3722" y="821"/>
                    <a:pt x="3845" y="1026"/>
                  </a:cubicBezTo>
                  <a:cubicBezTo>
                    <a:pt x="3907" y="1127"/>
                    <a:pt x="3998" y="1175"/>
                    <a:pt x="4092" y="1175"/>
                  </a:cubicBezTo>
                  <a:cubicBezTo>
                    <a:pt x="4122" y="1175"/>
                    <a:pt x="4153" y="1169"/>
                    <a:pt x="4184" y="1159"/>
                  </a:cubicBezTo>
                  <a:cubicBezTo>
                    <a:pt x="4252" y="1150"/>
                    <a:pt x="4318" y="1145"/>
                    <a:pt x="4381" y="1145"/>
                  </a:cubicBezTo>
                  <a:cubicBezTo>
                    <a:pt x="4603" y="1145"/>
                    <a:pt x="4793" y="1207"/>
                    <a:pt x="4952" y="1375"/>
                  </a:cubicBezTo>
                  <a:cubicBezTo>
                    <a:pt x="5168" y="1590"/>
                    <a:pt x="5260" y="1887"/>
                    <a:pt x="5168" y="2143"/>
                  </a:cubicBezTo>
                  <a:cubicBezTo>
                    <a:pt x="5127" y="2266"/>
                    <a:pt x="5168" y="2441"/>
                    <a:pt x="5301" y="2482"/>
                  </a:cubicBezTo>
                  <a:cubicBezTo>
                    <a:pt x="5557" y="2656"/>
                    <a:pt x="5721" y="2912"/>
                    <a:pt x="5721" y="3169"/>
                  </a:cubicBezTo>
                  <a:cubicBezTo>
                    <a:pt x="5721" y="3466"/>
                    <a:pt x="5557" y="3722"/>
                    <a:pt x="5301" y="3896"/>
                  </a:cubicBezTo>
                  <a:cubicBezTo>
                    <a:pt x="5168" y="3937"/>
                    <a:pt x="5127" y="4060"/>
                    <a:pt x="5168" y="4194"/>
                  </a:cubicBezTo>
                  <a:cubicBezTo>
                    <a:pt x="5260" y="4491"/>
                    <a:pt x="5168" y="4788"/>
                    <a:pt x="4952" y="5004"/>
                  </a:cubicBezTo>
                  <a:cubicBezTo>
                    <a:pt x="4802" y="5132"/>
                    <a:pt x="4596" y="5210"/>
                    <a:pt x="4396" y="5210"/>
                  </a:cubicBezTo>
                  <a:cubicBezTo>
                    <a:pt x="4323" y="5210"/>
                    <a:pt x="4252" y="5200"/>
                    <a:pt x="4184" y="5178"/>
                  </a:cubicBezTo>
                  <a:cubicBezTo>
                    <a:pt x="4061" y="5178"/>
                    <a:pt x="3927" y="5219"/>
                    <a:pt x="3845" y="5342"/>
                  </a:cubicBezTo>
                  <a:cubicBezTo>
                    <a:pt x="3722" y="5598"/>
                    <a:pt x="3466" y="5731"/>
                    <a:pt x="3158" y="5731"/>
                  </a:cubicBezTo>
                  <a:cubicBezTo>
                    <a:pt x="2861" y="5731"/>
                    <a:pt x="2605" y="5598"/>
                    <a:pt x="2482" y="5342"/>
                  </a:cubicBezTo>
                  <a:cubicBezTo>
                    <a:pt x="2390" y="5219"/>
                    <a:pt x="2308" y="5178"/>
                    <a:pt x="2226" y="5178"/>
                  </a:cubicBezTo>
                  <a:lnTo>
                    <a:pt x="2133" y="5178"/>
                  </a:lnTo>
                  <a:cubicBezTo>
                    <a:pt x="2054" y="5200"/>
                    <a:pt x="1978" y="5210"/>
                    <a:pt x="1905" y="5210"/>
                  </a:cubicBezTo>
                  <a:cubicBezTo>
                    <a:pt x="1703" y="5210"/>
                    <a:pt x="1523" y="5132"/>
                    <a:pt x="1364" y="5004"/>
                  </a:cubicBezTo>
                  <a:cubicBezTo>
                    <a:pt x="1159" y="4788"/>
                    <a:pt x="1067" y="4491"/>
                    <a:pt x="1159" y="4194"/>
                  </a:cubicBezTo>
                  <a:cubicBezTo>
                    <a:pt x="1200" y="4060"/>
                    <a:pt x="1108" y="3937"/>
                    <a:pt x="1026" y="3896"/>
                  </a:cubicBezTo>
                  <a:cubicBezTo>
                    <a:pt x="770" y="3722"/>
                    <a:pt x="596" y="3466"/>
                    <a:pt x="596" y="3169"/>
                  </a:cubicBezTo>
                  <a:cubicBezTo>
                    <a:pt x="596" y="2912"/>
                    <a:pt x="770" y="2656"/>
                    <a:pt x="1026" y="2482"/>
                  </a:cubicBezTo>
                  <a:cubicBezTo>
                    <a:pt x="1108" y="2441"/>
                    <a:pt x="1200" y="2266"/>
                    <a:pt x="1159" y="2143"/>
                  </a:cubicBezTo>
                  <a:cubicBezTo>
                    <a:pt x="1067" y="1887"/>
                    <a:pt x="1159" y="1590"/>
                    <a:pt x="1364" y="1375"/>
                  </a:cubicBezTo>
                  <a:cubicBezTo>
                    <a:pt x="1532" y="1207"/>
                    <a:pt x="1724" y="1145"/>
                    <a:pt x="1941" y="1145"/>
                  </a:cubicBezTo>
                  <a:cubicBezTo>
                    <a:pt x="2003" y="1145"/>
                    <a:pt x="2067" y="1150"/>
                    <a:pt x="2133" y="1159"/>
                  </a:cubicBezTo>
                  <a:cubicBezTo>
                    <a:pt x="2166" y="1169"/>
                    <a:pt x="2198" y="1175"/>
                    <a:pt x="2230" y="1175"/>
                  </a:cubicBezTo>
                  <a:cubicBezTo>
                    <a:pt x="2325" y="1175"/>
                    <a:pt x="2412" y="1127"/>
                    <a:pt x="2482" y="1026"/>
                  </a:cubicBezTo>
                  <a:cubicBezTo>
                    <a:pt x="2605" y="770"/>
                    <a:pt x="2902" y="606"/>
                    <a:pt x="3158" y="606"/>
                  </a:cubicBezTo>
                  <a:close/>
                  <a:moveTo>
                    <a:pt x="3210" y="1"/>
                  </a:moveTo>
                  <a:cubicBezTo>
                    <a:pt x="2779" y="1"/>
                    <a:pt x="2349" y="216"/>
                    <a:pt x="2051" y="565"/>
                  </a:cubicBezTo>
                  <a:cubicBezTo>
                    <a:pt x="1998" y="558"/>
                    <a:pt x="1944" y="554"/>
                    <a:pt x="1889" y="554"/>
                  </a:cubicBezTo>
                  <a:cubicBezTo>
                    <a:pt x="1554" y="554"/>
                    <a:pt x="1200" y="688"/>
                    <a:pt x="944" y="944"/>
                  </a:cubicBezTo>
                  <a:cubicBezTo>
                    <a:pt x="647" y="1282"/>
                    <a:pt x="473" y="1672"/>
                    <a:pt x="555" y="2102"/>
                  </a:cubicBezTo>
                  <a:cubicBezTo>
                    <a:pt x="216" y="2359"/>
                    <a:pt x="1" y="2738"/>
                    <a:pt x="1" y="3169"/>
                  </a:cubicBezTo>
                  <a:cubicBezTo>
                    <a:pt x="1" y="3589"/>
                    <a:pt x="216" y="4019"/>
                    <a:pt x="555" y="4276"/>
                  </a:cubicBezTo>
                  <a:cubicBezTo>
                    <a:pt x="473" y="4706"/>
                    <a:pt x="647" y="5086"/>
                    <a:pt x="944" y="5383"/>
                  </a:cubicBezTo>
                  <a:cubicBezTo>
                    <a:pt x="1211" y="5659"/>
                    <a:pt x="1586" y="5820"/>
                    <a:pt x="1964" y="5820"/>
                  </a:cubicBezTo>
                  <a:cubicBezTo>
                    <a:pt x="2007" y="5820"/>
                    <a:pt x="2050" y="5818"/>
                    <a:pt x="2092" y="5813"/>
                  </a:cubicBezTo>
                  <a:cubicBezTo>
                    <a:pt x="2349" y="6111"/>
                    <a:pt x="2738" y="6326"/>
                    <a:pt x="3158" y="6326"/>
                  </a:cubicBezTo>
                  <a:cubicBezTo>
                    <a:pt x="3589" y="6326"/>
                    <a:pt x="3979" y="6111"/>
                    <a:pt x="4235" y="5813"/>
                  </a:cubicBezTo>
                  <a:cubicBezTo>
                    <a:pt x="4278" y="5818"/>
                    <a:pt x="4320" y="5820"/>
                    <a:pt x="4363" y="5820"/>
                  </a:cubicBezTo>
                  <a:cubicBezTo>
                    <a:pt x="4741" y="5820"/>
                    <a:pt x="5116" y="5659"/>
                    <a:pt x="5383" y="5383"/>
                  </a:cubicBezTo>
                  <a:cubicBezTo>
                    <a:pt x="5680" y="5086"/>
                    <a:pt x="5814" y="4706"/>
                    <a:pt x="5773" y="4276"/>
                  </a:cubicBezTo>
                  <a:cubicBezTo>
                    <a:pt x="6111" y="4019"/>
                    <a:pt x="6285" y="3589"/>
                    <a:pt x="6285" y="3169"/>
                  </a:cubicBezTo>
                  <a:cubicBezTo>
                    <a:pt x="6285" y="2738"/>
                    <a:pt x="6111" y="2359"/>
                    <a:pt x="5773" y="2102"/>
                  </a:cubicBezTo>
                  <a:cubicBezTo>
                    <a:pt x="5814" y="1672"/>
                    <a:pt x="5680" y="1282"/>
                    <a:pt x="5383" y="944"/>
                  </a:cubicBezTo>
                  <a:cubicBezTo>
                    <a:pt x="5127" y="688"/>
                    <a:pt x="4773" y="554"/>
                    <a:pt x="4412" y="554"/>
                  </a:cubicBezTo>
                  <a:cubicBezTo>
                    <a:pt x="4353" y="554"/>
                    <a:pt x="4294" y="558"/>
                    <a:pt x="4235" y="565"/>
                  </a:cubicBezTo>
                  <a:cubicBezTo>
                    <a:pt x="3979" y="216"/>
                    <a:pt x="3589" y="1"/>
                    <a:pt x="321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787313" y="2575525"/>
              <a:ext cx="48975" cy="48450"/>
            </a:xfrm>
            <a:custGeom>
              <a:avLst/>
              <a:gdLst/>
              <a:ahLst/>
              <a:cxnLst/>
              <a:rect l="l" t="t" r="r" b="b"/>
              <a:pathLst>
                <a:path w="1959" h="1938" extrusionOk="0">
                  <a:moveTo>
                    <a:pt x="1620" y="0"/>
                  </a:moveTo>
                  <a:cubicBezTo>
                    <a:pt x="1546" y="0"/>
                    <a:pt x="1472" y="31"/>
                    <a:pt x="1405" y="93"/>
                  </a:cubicBezTo>
                  <a:lnTo>
                    <a:pt x="124" y="1425"/>
                  </a:lnTo>
                  <a:cubicBezTo>
                    <a:pt x="1" y="1548"/>
                    <a:pt x="1" y="1722"/>
                    <a:pt x="124" y="1845"/>
                  </a:cubicBezTo>
                  <a:cubicBezTo>
                    <a:pt x="165" y="1887"/>
                    <a:pt x="257" y="1938"/>
                    <a:pt x="339" y="1938"/>
                  </a:cubicBezTo>
                  <a:cubicBezTo>
                    <a:pt x="380" y="1938"/>
                    <a:pt x="462" y="1887"/>
                    <a:pt x="513" y="1845"/>
                  </a:cubicBezTo>
                  <a:lnTo>
                    <a:pt x="1836" y="523"/>
                  </a:lnTo>
                  <a:cubicBezTo>
                    <a:pt x="1959" y="400"/>
                    <a:pt x="1959" y="226"/>
                    <a:pt x="1836" y="93"/>
                  </a:cubicBezTo>
                  <a:cubicBezTo>
                    <a:pt x="1769" y="31"/>
                    <a:pt x="1695"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5780913" y="2570400"/>
              <a:ext cx="17950" cy="15150"/>
            </a:xfrm>
            <a:custGeom>
              <a:avLst/>
              <a:gdLst/>
              <a:ahLst/>
              <a:cxnLst/>
              <a:rect l="l" t="t" r="r" b="b"/>
              <a:pathLst>
                <a:path w="718" h="606" extrusionOk="0">
                  <a:moveTo>
                    <a:pt x="339" y="0"/>
                  </a:moveTo>
                  <a:cubicBezTo>
                    <a:pt x="257" y="0"/>
                    <a:pt x="164" y="41"/>
                    <a:pt x="123" y="133"/>
                  </a:cubicBezTo>
                  <a:cubicBezTo>
                    <a:pt x="0" y="390"/>
                    <a:pt x="123" y="605"/>
                    <a:pt x="339" y="605"/>
                  </a:cubicBezTo>
                  <a:cubicBezTo>
                    <a:pt x="554" y="605"/>
                    <a:pt x="718" y="390"/>
                    <a:pt x="636" y="174"/>
                  </a:cubicBezTo>
                  <a:cubicBezTo>
                    <a:pt x="595" y="92"/>
                    <a:pt x="462" y="0"/>
                    <a:pt x="38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5824488" y="2614225"/>
              <a:ext cx="18200" cy="14875"/>
            </a:xfrm>
            <a:custGeom>
              <a:avLst/>
              <a:gdLst/>
              <a:ahLst/>
              <a:cxnLst/>
              <a:rect l="l" t="t" r="r" b="b"/>
              <a:pathLst>
                <a:path w="728" h="595" extrusionOk="0">
                  <a:moveTo>
                    <a:pt x="349" y="0"/>
                  </a:moveTo>
                  <a:cubicBezTo>
                    <a:pt x="256" y="0"/>
                    <a:pt x="174" y="41"/>
                    <a:pt x="92" y="133"/>
                  </a:cubicBezTo>
                  <a:cubicBezTo>
                    <a:pt x="0" y="390"/>
                    <a:pt x="133" y="595"/>
                    <a:pt x="349" y="595"/>
                  </a:cubicBezTo>
                  <a:cubicBezTo>
                    <a:pt x="564" y="595"/>
                    <a:pt x="728" y="390"/>
                    <a:pt x="646" y="174"/>
                  </a:cubicBezTo>
                  <a:cubicBezTo>
                    <a:pt x="605" y="41"/>
                    <a:pt x="472" y="0"/>
                    <a:pt x="39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781122" y="1280698"/>
            <a:ext cx="343700" cy="343725"/>
            <a:chOff x="5493613" y="1976825"/>
            <a:chExt cx="343700" cy="343725"/>
          </a:xfrm>
        </p:grpSpPr>
        <p:sp>
          <p:nvSpPr>
            <p:cNvPr id="362" name="Google Shape;362;p37"/>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72;p45">
            <a:extLst>
              <a:ext uri="{FF2B5EF4-FFF2-40B4-BE49-F238E27FC236}">
                <a16:creationId xmlns:a16="http://schemas.microsoft.com/office/drawing/2014/main" id="{B9E6ED85-AAED-4B81-79FC-B895332783DF}"/>
              </a:ext>
            </a:extLst>
          </p:cNvPr>
          <p:cNvGrpSpPr/>
          <p:nvPr/>
        </p:nvGrpSpPr>
        <p:grpSpPr>
          <a:xfrm>
            <a:off x="852283" y="3847851"/>
            <a:ext cx="278600" cy="345000"/>
            <a:chOff x="2532463" y="3657550"/>
            <a:chExt cx="278600" cy="345000"/>
          </a:xfrm>
        </p:grpSpPr>
        <p:sp>
          <p:nvSpPr>
            <p:cNvPr id="21" name="Google Shape;473;p45">
              <a:extLst>
                <a:ext uri="{FF2B5EF4-FFF2-40B4-BE49-F238E27FC236}">
                  <a16:creationId xmlns:a16="http://schemas.microsoft.com/office/drawing/2014/main" id="{E2F9205A-D36F-C01D-9505-B5B1F99AD979}"/>
                </a:ext>
              </a:extLst>
            </p:cNvPr>
            <p:cNvSpPr/>
            <p:nvPr/>
          </p:nvSpPr>
          <p:spPr>
            <a:xfrm>
              <a:off x="2752363" y="3666025"/>
              <a:ext cx="14875" cy="284225"/>
            </a:xfrm>
            <a:custGeom>
              <a:avLst/>
              <a:gdLst/>
              <a:ahLst/>
              <a:cxnLst/>
              <a:rect l="l" t="t" r="r" b="b"/>
              <a:pathLst>
                <a:path w="595" h="11369" extrusionOk="0">
                  <a:moveTo>
                    <a:pt x="0" y="0"/>
                  </a:moveTo>
                  <a:lnTo>
                    <a:pt x="0" y="11369"/>
                  </a:lnTo>
                  <a:lnTo>
                    <a:pt x="595" y="11369"/>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4;p45">
              <a:extLst>
                <a:ext uri="{FF2B5EF4-FFF2-40B4-BE49-F238E27FC236}">
                  <a16:creationId xmlns:a16="http://schemas.microsoft.com/office/drawing/2014/main" id="{48A4DF8D-A726-BC20-391D-7721FFBF8A37}"/>
                </a:ext>
              </a:extLst>
            </p:cNvPr>
            <p:cNvSpPr/>
            <p:nvPr/>
          </p:nvSpPr>
          <p:spPr>
            <a:xfrm>
              <a:off x="2708538" y="3666025"/>
              <a:ext cx="14875" cy="284225"/>
            </a:xfrm>
            <a:custGeom>
              <a:avLst/>
              <a:gdLst/>
              <a:ahLst/>
              <a:cxnLst/>
              <a:rect l="l" t="t" r="r" b="b"/>
              <a:pathLst>
                <a:path w="595" h="11369" extrusionOk="0">
                  <a:moveTo>
                    <a:pt x="0" y="0"/>
                  </a:moveTo>
                  <a:lnTo>
                    <a:pt x="0" y="11369"/>
                  </a:lnTo>
                  <a:lnTo>
                    <a:pt x="595" y="11369"/>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p45">
              <a:extLst>
                <a:ext uri="{FF2B5EF4-FFF2-40B4-BE49-F238E27FC236}">
                  <a16:creationId xmlns:a16="http://schemas.microsoft.com/office/drawing/2014/main" id="{5EFE44D1-D723-B913-80CD-9EC02E5E6B27}"/>
                </a:ext>
              </a:extLst>
            </p:cNvPr>
            <p:cNvSpPr/>
            <p:nvPr/>
          </p:nvSpPr>
          <p:spPr>
            <a:xfrm>
              <a:off x="2598588" y="3950225"/>
              <a:ext cx="58725" cy="52325"/>
            </a:xfrm>
            <a:custGeom>
              <a:avLst/>
              <a:gdLst/>
              <a:ahLst/>
              <a:cxnLst/>
              <a:rect l="l" t="t" r="r" b="b"/>
              <a:pathLst>
                <a:path w="2349" h="2093" extrusionOk="0">
                  <a:moveTo>
                    <a:pt x="1" y="1"/>
                  </a:moveTo>
                  <a:lnTo>
                    <a:pt x="1" y="1795"/>
                  </a:lnTo>
                  <a:cubicBezTo>
                    <a:pt x="1" y="1918"/>
                    <a:pt x="83" y="2051"/>
                    <a:pt x="216" y="2051"/>
                  </a:cubicBezTo>
                  <a:cubicBezTo>
                    <a:pt x="257" y="2072"/>
                    <a:pt x="288" y="2082"/>
                    <a:pt x="313" y="2082"/>
                  </a:cubicBezTo>
                  <a:cubicBezTo>
                    <a:pt x="339" y="2082"/>
                    <a:pt x="359" y="2072"/>
                    <a:pt x="380" y="2051"/>
                  </a:cubicBezTo>
                  <a:lnTo>
                    <a:pt x="1200" y="1836"/>
                  </a:lnTo>
                  <a:lnTo>
                    <a:pt x="1969" y="2051"/>
                  </a:lnTo>
                  <a:cubicBezTo>
                    <a:pt x="2010" y="2092"/>
                    <a:pt x="2010" y="2092"/>
                    <a:pt x="2051" y="2092"/>
                  </a:cubicBezTo>
                  <a:cubicBezTo>
                    <a:pt x="2133" y="2092"/>
                    <a:pt x="2266" y="2051"/>
                    <a:pt x="2307" y="1918"/>
                  </a:cubicBezTo>
                  <a:cubicBezTo>
                    <a:pt x="2348" y="1877"/>
                    <a:pt x="2348" y="1836"/>
                    <a:pt x="2348" y="1795"/>
                  </a:cubicBezTo>
                  <a:lnTo>
                    <a:pt x="2348" y="1"/>
                  </a:lnTo>
                  <a:lnTo>
                    <a:pt x="1754" y="1"/>
                  </a:lnTo>
                  <a:lnTo>
                    <a:pt x="1754" y="1405"/>
                  </a:lnTo>
                  <a:lnTo>
                    <a:pt x="1241" y="1231"/>
                  </a:lnTo>
                  <a:lnTo>
                    <a:pt x="1108" y="1231"/>
                  </a:lnTo>
                  <a:lnTo>
                    <a:pt x="595" y="1405"/>
                  </a:lnTo>
                  <a:lnTo>
                    <a:pt x="59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6;p45">
              <a:extLst>
                <a:ext uri="{FF2B5EF4-FFF2-40B4-BE49-F238E27FC236}">
                  <a16:creationId xmlns:a16="http://schemas.microsoft.com/office/drawing/2014/main" id="{943BA981-C0D1-3C53-9964-2DDFB7C07A81}"/>
                </a:ext>
              </a:extLst>
            </p:cNvPr>
            <p:cNvSpPr/>
            <p:nvPr/>
          </p:nvSpPr>
          <p:spPr>
            <a:xfrm>
              <a:off x="2532463" y="3657550"/>
              <a:ext cx="278600" cy="300150"/>
            </a:xfrm>
            <a:custGeom>
              <a:avLst/>
              <a:gdLst/>
              <a:ahLst/>
              <a:cxnLst/>
              <a:rect l="l" t="t" r="r" b="b"/>
              <a:pathLst>
                <a:path w="11144" h="12006" extrusionOk="0">
                  <a:moveTo>
                    <a:pt x="9606" y="595"/>
                  </a:moveTo>
                  <a:cubicBezTo>
                    <a:pt x="10119" y="595"/>
                    <a:pt x="10549" y="1026"/>
                    <a:pt x="10549" y="1539"/>
                  </a:cubicBezTo>
                  <a:lnTo>
                    <a:pt x="10549" y="10509"/>
                  </a:lnTo>
                  <a:cubicBezTo>
                    <a:pt x="10549" y="11021"/>
                    <a:pt x="10119" y="11400"/>
                    <a:pt x="9606" y="11400"/>
                  </a:cubicBezTo>
                  <a:lnTo>
                    <a:pt x="2000" y="11400"/>
                  </a:lnTo>
                  <a:cubicBezTo>
                    <a:pt x="1702" y="11400"/>
                    <a:pt x="1487" y="11195"/>
                    <a:pt x="1487" y="10888"/>
                  </a:cubicBezTo>
                  <a:lnTo>
                    <a:pt x="1487" y="10252"/>
                  </a:lnTo>
                  <a:lnTo>
                    <a:pt x="2051" y="10252"/>
                  </a:lnTo>
                  <a:cubicBezTo>
                    <a:pt x="2215" y="10252"/>
                    <a:pt x="2348" y="10170"/>
                    <a:pt x="2389" y="9996"/>
                  </a:cubicBezTo>
                  <a:cubicBezTo>
                    <a:pt x="2389" y="9822"/>
                    <a:pt x="2256" y="9658"/>
                    <a:pt x="2092" y="9658"/>
                  </a:cubicBezTo>
                  <a:lnTo>
                    <a:pt x="1487" y="9658"/>
                  </a:lnTo>
                  <a:lnTo>
                    <a:pt x="1487" y="7648"/>
                  </a:lnTo>
                  <a:lnTo>
                    <a:pt x="2051" y="7648"/>
                  </a:lnTo>
                  <a:cubicBezTo>
                    <a:pt x="2215" y="7648"/>
                    <a:pt x="2348" y="7556"/>
                    <a:pt x="2389" y="7392"/>
                  </a:cubicBezTo>
                  <a:cubicBezTo>
                    <a:pt x="2389" y="7218"/>
                    <a:pt x="2256" y="7044"/>
                    <a:pt x="2092" y="7044"/>
                  </a:cubicBezTo>
                  <a:lnTo>
                    <a:pt x="1487" y="7044"/>
                  </a:lnTo>
                  <a:lnTo>
                    <a:pt x="1487" y="4993"/>
                  </a:lnTo>
                  <a:lnTo>
                    <a:pt x="2051" y="4993"/>
                  </a:lnTo>
                  <a:cubicBezTo>
                    <a:pt x="2215" y="4993"/>
                    <a:pt x="2348" y="4911"/>
                    <a:pt x="2389" y="4788"/>
                  </a:cubicBezTo>
                  <a:cubicBezTo>
                    <a:pt x="2389" y="4573"/>
                    <a:pt x="2256" y="4440"/>
                    <a:pt x="2092" y="4440"/>
                  </a:cubicBezTo>
                  <a:lnTo>
                    <a:pt x="1487" y="4440"/>
                  </a:lnTo>
                  <a:lnTo>
                    <a:pt x="1487" y="2389"/>
                  </a:lnTo>
                  <a:lnTo>
                    <a:pt x="2051" y="2389"/>
                  </a:lnTo>
                  <a:cubicBezTo>
                    <a:pt x="2215" y="2389"/>
                    <a:pt x="2348" y="2307"/>
                    <a:pt x="2389" y="2133"/>
                  </a:cubicBezTo>
                  <a:cubicBezTo>
                    <a:pt x="2389" y="1969"/>
                    <a:pt x="2256" y="1795"/>
                    <a:pt x="2092" y="1795"/>
                  </a:cubicBezTo>
                  <a:lnTo>
                    <a:pt x="1487" y="1795"/>
                  </a:lnTo>
                  <a:lnTo>
                    <a:pt x="1487" y="1108"/>
                  </a:lnTo>
                  <a:cubicBezTo>
                    <a:pt x="1487" y="811"/>
                    <a:pt x="1702" y="595"/>
                    <a:pt x="2000" y="595"/>
                  </a:cubicBezTo>
                  <a:close/>
                  <a:moveTo>
                    <a:pt x="2000" y="1"/>
                  </a:moveTo>
                  <a:cubicBezTo>
                    <a:pt x="1405" y="1"/>
                    <a:pt x="893" y="513"/>
                    <a:pt x="893" y="1108"/>
                  </a:cubicBezTo>
                  <a:lnTo>
                    <a:pt x="893" y="1795"/>
                  </a:lnTo>
                  <a:lnTo>
                    <a:pt x="339" y="1795"/>
                  </a:lnTo>
                  <a:cubicBezTo>
                    <a:pt x="165" y="1795"/>
                    <a:pt x="42" y="1918"/>
                    <a:pt x="42" y="2051"/>
                  </a:cubicBezTo>
                  <a:cubicBezTo>
                    <a:pt x="1" y="2266"/>
                    <a:pt x="165" y="2389"/>
                    <a:pt x="339" y="2389"/>
                  </a:cubicBezTo>
                  <a:lnTo>
                    <a:pt x="893" y="2389"/>
                  </a:lnTo>
                  <a:lnTo>
                    <a:pt x="893" y="4440"/>
                  </a:lnTo>
                  <a:lnTo>
                    <a:pt x="339" y="4440"/>
                  </a:lnTo>
                  <a:cubicBezTo>
                    <a:pt x="165" y="4440"/>
                    <a:pt x="42" y="4532"/>
                    <a:pt x="42" y="4655"/>
                  </a:cubicBezTo>
                  <a:cubicBezTo>
                    <a:pt x="1" y="4870"/>
                    <a:pt x="165" y="4993"/>
                    <a:pt x="339" y="4993"/>
                  </a:cubicBezTo>
                  <a:lnTo>
                    <a:pt x="893" y="4993"/>
                  </a:lnTo>
                  <a:lnTo>
                    <a:pt x="893" y="7044"/>
                  </a:lnTo>
                  <a:lnTo>
                    <a:pt x="339" y="7044"/>
                  </a:lnTo>
                  <a:cubicBezTo>
                    <a:pt x="165" y="7044"/>
                    <a:pt x="42" y="7177"/>
                    <a:pt x="42" y="7300"/>
                  </a:cubicBezTo>
                  <a:cubicBezTo>
                    <a:pt x="1" y="7474"/>
                    <a:pt x="165" y="7648"/>
                    <a:pt x="339" y="7648"/>
                  </a:cubicBezTo>
                  <a:lnTo>
                    <a:pt x="893" y="7648"/>
                  </a:lnTo>
                  <a:lnTo>
                    <a:pt x="893" y="9658"/>
                  </a:lnTo>
                  <a:lnTo>
                    <a:pt x="339" y="9658"/>
                  </a:lnTo>
                  <a:cubicBezTo>
                    <a:pt x="165" y="9658"/>
                    <a:pt x="42" y="9781"/>
                    <a:pt x="42" y="9914"/>
                  </a:cubicBezTo>
                  <a:cubicBezTo>
                    <a:pt x="1" y="10078"/>
                    <a:pt x="165" y="10252"/>
                    <a:pt x="339" y="10252"/>
                  </a:cubicBezTo>
                  <a:lnTo>
                    <a:pt x="893" y="10252"/>
                  </a:lnTo>
                  <a:lnTo>
                    <a:pt x="893" y="10888"/>
                  </a:lnTo>
                  <a:cubicBezTo>
                    <a:pt x="893" y="11534"/>
                    <a:pt x="1405" y="12005"/>
                    <a:pt x="2000" y="12005"/>
                  </a:cubicBezTo>
                  <a:lnTo>
                    <a:pt x="9606" y="12005"/>
                  </a:lnTo>
                  <a:cubicBezTo>
                    <a:pt x="10457" y="12005"/>
                    <a:pt x="11144" y="11318"/>
                    <a:pt x="11144" y="10509"/>
                  </a:cubicBezTo>
                  <a:lnTo>
                    <a:pt x="11144" y="1539"/>
                  </a:lnTo>
                  <a:cubicBezTo>
                    <a:pt x="11144" y="688"/>
                    <a:pt x="10457" y="1"/>
                    <a:pt x="960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7;p45">
              <a:extLst>
                <a:ext uri="{FF2B5EF4-FFF2-40B4-BE49-F238E27FC236}">
                  <a16:creationId xmlns:a16="http://schemas.microsoft.com/office/drawing/2014/main" id="{C07E0BB5-0E9B-817A-3CE7-DC311D80E49F}"/>
                </a:ext>
              </a:extLst>
            </p:cNvPr>
            <p:cNvSpPr/>
            <p:nvPr/>
          </p:nvSpPr>
          <p:spPr>
            <a:xfrm>
              <a:off x="2619863" y="3702400"/>
              <a:ext cx="60000" cy="14900"/>
            </a:xfrm>
            <a:custGeom>
              <a:avLst/>
              <a:gdLst/>
              <a:ahLst/>
              <a:cxnLst/>
              <a:rect l="l" t="t" r="r" b="b"/>
              <a:pathLst>
                <a:path w="2400" h="596" extrusionOk="0">
                  <a:moveTo>
                    <a:pt x="349" y="1"/>
                  </a:moveTo>
                  <a:cubicBezTo>
                    <a:pt x="134" y="1"/>
                    <a:pt x="0" y="175"/>
                    <a:pt x="41" y="339"/>
                  </a:cubicBezTo>
                  <a:cubicBezTo>
                    <a:pt x="41" y="513"/>
                    <a:pt x="175" y="595"/>
                    <a:pt x="349" y="595"/>
                  </a:cubicBezTo>
                  <a:lnTo>
                    <a:pt x="2092" y="595"/>
                  </a:lnTo>
                  <a:cubicBezTo>
                    <a:pt x="2266" y="595"/>
                    <a:pt x="2399" y="472"/>
                    <a:pt x="2348" y="257"/>
                  </a:cubicBezTo>
                  <a:cubicBezTo>
                    <a:pt x="2348" y="124"/>
                    <a:pt x="2225" y="1"/>
                    <a:pt x="205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8;p45">
              <a:extLst>
                <a:ext uri="{FF2B5EF4-FFF2-40B4-BE49-F238E27FC236}">
                  <a16:creationId xmlns:a16="http://schemas.microsoft.com/office/drawing/2014/main" id="{3963CCEC-DB47-9627-8DA5-5DA16F9C8AE8}"/>
                </a:ext>
              </a:extLst>
            </p:cNvPr>
            <p:cNvSpPr/>
            <p:nvPr/>
          </p:nvSpPr>
          <p:spPr>
            <a:xfrm>
              <a:off x="2619863" y="3746225"/>
              <a:ext cx="38475" cy="14900"/>
            </a:xfrm>
            <a:custGeom>
              <a:avLst/>
              <a:gdLst/>
              <a:ahLst/>
              <a:cxnLst/>
              <a:rect l="l" t="t" r="r" b="b"/>
              <a:pathLst>
                <a:path w="1539" h="596" extrusionOk="0">
                  <a:moveTo>
                    <a:pt x="349" y="1"/>
                  </a:moveTo>
                  <a:cubicBezTo>
                    <a:pt x="134" y="1"/>
                    <a:pt x="0" y="165"/>
                    <a:pt x="41" y="339"/>
                  </a:cubicBezTo>
                  <a:cubicBezTo>
                    <a:pt x="41" y="513"/>
                    <a:pt x="175" y="595"/>
                    <a:pt x="349" y="595"/>
                  </a:cubicBezTo>
                  <a:lnTo>
                    <a:pt x="1200" y="595"/>
                  </a:lnTo>
                  <a:cubicBezTo>
                    <a:pt x="1374" y="595"/>
                    <a:pt x="1538" y="421"/>
                    <a:pt x="1497" y="257"/>
                  </a:cubicBezTo>
                  <a:cubicBezTo>
                    <a:pt x="1456" y="124"/>
                    <a:pt x="1323" y="1"/>
                    <a:pt x="120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r>
              <a:rPr lang="en"/>
              <a:t>FINANCIAL VIABILITY</a:t>
            </a:r>
          </a:p>
        </p:txBody>
      </p:sp>
      <p:sp>
        <p:nvSpPr>
          <p:cNvPr id="620" name="Google Shape;620;p51"/>
          <p:cNvSpPr txBox="1"/>
          <p:nvPr/>
        </p:nvSpPr>
        <p:spPr>
          <a:xfrm>
            <a:off x="5098326" y="1207750"/>
            <a:ext cx="3640709" cy="704100"/>
          </a:xfrm>
          <a:prstGeom prst="rect">
            <a:avLst/>
          </a:prstGeom>
          <a:noFill/>
          <a:ln>
            <a:noFill/>
          </a:ln>
        </p:spPr>
        <p:txBody>
          <a:bodyPr spcFirstLastPara="1" wrap="square" lIns="91425" tIns="91425" rIns="91425" bIns="91425" anchor="ctr" anchorCtr="0">
            <a:noAutofit/>
          </a:bodyPr>
          <a:lstStyle/>
          <a:p>
            <a:pPr>
              <a:lnSpc>
                <a:spcPct val="114999"/>
              </a:lnSpc>
            </a:pPr>
            <a:r>
              <a:rPr lang="en" sz="1200">
                <a:solidFill>
                  <a:schemeClr val="dk1"/>
                </a:solidFill>
                <a:ea typeface="Hanken Grotesk"/>
                <a:sym typeface="Hanken Grotesk"/>
              </a:rPr>
              <a:t>Optimizes current infrastructure and resources effectively without incurring additional costs or requiring new investments.</a:t>
            </a:r>
            <a:endParaRPr lang="en-US" sz="1200">
              <a:solidFill>
                <a:schemeClr val="dk1"/>
              </a:solidFill>
            </a:endParaRPr>
          </a:p>
        </p:txBody>
      </p:sp>
      <p:sp>
        <p:nvSpPr>
          <p:cNvPr id="621" name="Google Shape;621;p51"/>
          <p:cNvSpPr txBox="1"/>
          <p:nvPr/>
        </p:nvSpPr>
        <p:spPr>
          <a:xfrm>
            <a:off x="5094378" y="2051967"/>
            <a:ext cx="3700867" cy="706800"/>
          </a:xfrm>
          <a:prstGeom prst="rect">
            <a:avLst/>
          </a:prstGeom>
          <a:noFill/>
          <a:ln>
            <a:noFill/>
          </a:ln>
        </p:spPr>
        <p:txBody>
          <a:bodyPr spcFirstLastPara="1" wrap="square" lIns="91425" tIns="91425" rIns="91425" bIns="91425" anchor="ctr" anchorCtr="0">
            <a:noAutofit/>
          </a:bodyPr>
          <a:lstStyle/>
          <a:p>
            <a:pPr>
              <a:lnSpc>
                <a:spcPct val="114999"/>
              </a:lnSpc>
            </a:pPr>
            <a:r>
              <a:rPr lang="en" sz="1200">
                <a:solidFill>
                  <a:schemeClr val="dk1"/>
                </a:solidFill>
                <a:ea typeface="Hanken Grotesk"/>
                <a:sym typeface="Hanken Grotesk"/>
              </a:rPr>
              <a:t>Enhances user satisfaction through personalized recommendations, leading to increased course enrollments and higher revenue from renewals and new subscriptions.</a:t>
            </a:r>
            <a:endParaRPr lang="en-US" sz="1200">
              <a:solidFill>
                <a:schemeClr val="dk1"/>
              </a:solidFill>
            </a:endParaRPr>
          </a:p>
        </p:txBody>
      </p:sp>
      <p:sp>
        <p:nvSpPr>
          <p:cNvPr id="622" name="Google Shape;622;p51"/>
          <p:cNvSpPr txBox="1"/>
          <p:nvPr/>
        </p:nvSpPr>
        <p:spPr>
          <a:xfrm>
            <a:off x="5154533" y="2898883"/>
            <a:ext cx="3640709" cy="699900"/>
          </a:xfrm>
          <a:prstGeom prst="rect">
            <a:avLst/>
          </a:prstGeom>
          <a:noFill/>
          <a:ln>
            <a:noFill/>
          </a:ln>
        </p:spPr>
        <p:txBody>
          <a:bodyPr spcFirstLastPara="1" wrap="square" lIns="91425" tIns="91425" rIns="91425" bIns="91425" anchor="ctr" anchorCtr="0">
            <a:noAutofit/>
          </a:bodyPr>
          <a:lstStyle/>
          <a:p>
            <a:pPr>
              <a:lnSpc>
                <a:spcPct val="114999"/>
              </a:lnSpc>
            </a:pPr>
            <a:r>
              <a:rPr lang="en" sz="1200">
                <a:solidFill>
                  <a:schemeClr val="dk1"/>
                </a:solidFill>
                <a:ea typeface="Hanken Grotesk"/>
                <a:sym typeface="Hanken Grotesk"/>
              </a:rPr>
              <a:t>Enables efficient and cost-effective expansion of improvements across a large user base without significant additional expenses.</a:t>
            </a:r>
            <a:endParaRPr lang="en-US" sz="1200">
              <a:solidFill>
                <a:schemeClr val="dk1"/>
              </a:solidFill>
            </a:endParaRPr>
          </a:p>
        </p:txBody>
      </p:sp>
      <p:sp>
        <p:nvSpPr>
          <p:cNvPr id="623" name="Google Shape;623;p51"/>
          <p:cNvSpPr txBox="1"/>
          <p:nvPr/>
        </p:nvSpPr>
        <p:spPr>
          <a:xfrm>
            <a:off x="5098326" y="3851696"/>
            <a:ext cx="3708386" cy="704100"/>
          </a:xfrm>
          <a:prstGeom prst="rect">
            <a:avLst/>
          </a:prstGeom>
          <a:noFill/>
          <a:ln>
            <a:noFill/>
          </a:ln>
        </p:spPr>
        <p:txBody>
          <a:bodyPr spcFirstLastPara="1" wrap="square" lIns="91425" tIns="91425" rIns="91425" bIns="91425" anchor="ctr" anchorCtr="0">
            <a:noAutofit/>
          </a:bodyPr>
          <a:lstStyle/>
          <a:p>
            <a:r>
              <a:rPr lang="en" sz="1200">
                <a:solidFill>
                  <a:schemeClr val="dk1"/>
                </a:solidFill>
                <a:ea typeface="Hanken Grotesk"/>
                <a:sym typeface="Hanken Grotesk"/>
              </a:rPr>
              <a:t>Utilizes detailed user insights to refine marketing strategies and content offerings, resulting in better engagement and higher returns on investment.</a:t>
            </a:r>
            <a:endParaRPr lang="en-US" sz="1200">
              <a:solidFill>
                <a:schemeClr val="dk1"/>
              </a:solidFill>
            </a:endParaRPr>
          </a:p>
          <a:p>
            <a:pPr marL="0" lvl="0" indent="0" algn="l">
              <a:lnSpc>
                <a:spcPct val="114999"/>
              </a:lnSpc>
              <a:spcBef>
                <a:spcPts val="0"/>
              </a:spcBef>
              <a:spcAft>
                <a:spcPts val="0"/>
              </a:spcAft>
              <a:buNone/>
            </a:pPr>
            <a:endParaRPr lang="en">
              <a:solidFill>
                <a:schemeClr val="dk1"/>
              </a:solidFill>
              <a:latin typeface="Hanken Grotesk"/>
              <a:ea typeface="Hanken Grotesk"/>
              <a:cs typeface="Hanken Grotesk"/>
            </a:endParaRPr>
          </a:p>
        </p:txBody>
      </p:sp>
      <p:sp>
        <p:nvSpPr>
          <p:cNvPr id="625" name="Google Shape;625;p51"/>
          <p:cNvSpPr txBox="1"/>
          <p:nvPr/>
        </p:nvSpPr>
        <p:spPr>
          <a:xfrm>
            <a:off x="2884875" y="1322648"/>
            <a:ext cx="2163600" cy="474300"/>
          </a:xfrm>
          <a:prstGeom prst="rect">
            <a:avLst/>
          </a:prstGeom>
          <a:solidFill>
            <a:schemeClr val="dk1"/>
          </a:solidFill>
          <a:ln>
            <a:noFill/>
          </a:ln>
        </p:spPr>
        <p:txBody>
          <a:bodyPr spcFirstLastPara="1" wrap="square" lIns="91425" tIns="91425" rIns="91425" bIns="91425" anchor="ctr" anchorCtr="0">
            <a:noAutofit/>
          </a:bodyPr>
          <a:lstStyle/>
          <a:p>
            <a:pPr algn="ctr">
              <a:lnSpc>
                <a:spcPct val="114999"/>
              </a:lnSpc>
            </a:pPr>
            <a:r>
              <a:rPr lang="en" b="1">
                <a:solidFill>
                  <a:schemeClr val="lt1"/>
                </a:solidFill>
                <a:sym typeface="Figtree Black"/>
              </a:rPr>
              <a:t>Streamline Existing Processes</a:t>
            </a:r>
            <a:endParaRPr lang="en-US" b="1">
              <a:solidFill>
                <a:schemeClr val="lt1"/>
              </a:solidFill>
            </a:endParaRPr>
          </a:p>
        </p:txBody>
      </p:sp>
      <p:sp>
        <p:nvSpPr>
          <p:cNvPr id="626" name="Google Shape;626;p51"/>
          <p:cNvSpPr txBox="1"/>
          <p:nvPr/>
        </p:nvSpPr>
        <p:spPr>
          <a:xfrm>
            <a:off x="2892394" y="2196441"/>
            <a:ext cx="2201199" cy="572057"/>
          </a:xfrm>
          <a:prstGeom prst="rect">
            <a:avLst/>
          </a:prstGeom>
          <a:solidFill>
            <a:schemeClr val="dk1"/>
          </a:solidFill>
          <a:ln>
            <a:noFill/>
          </a:ln>
        </p:spPr>
        <p:txBody>
          <a:bodyPr spcFirstLastPara="1" wrap="square" lIns="91425" tIns="91425" rIns="91425" bIns="91425" anchor="ctr" anchorCtr="0">
            <a:noAutofit/>
          </a:bodyPr>
          <a:lstStyle/>
          <a:p>
            <a:pPr algn="ctr">
              <a:lnSpc>
                <a:spcPct val="114999"/>
              </a:lnSpc>
            </a:pPr>
            <a:r>
              <a:rPr lang="en" sz="1200" b="1">
                <a:solidFill>
                  <a:schemeClr val="lt1"/>
                </a:solidFill>
                <a:sym typeface="Figtree Black"/>
              </a:rPr>
              <a:t>Optimized User Satisfaction Driving Greater Retention</a:t>
            </a:r>
            <a:endParaRPr lang="en-US" sz="1200" b="1">
              <a:solidFill>
                <a:schemeClr val="lt1"/>
              </a:solidFill>
            </a:endParaRPr>
          </a:p>
        </p:txBody>
      </p:sp>
      <p:sp>
        <p:nvSpPr>
          <p:cNvPr id="627" name="Google Shape;627;p51"/>
          <p:cNvSpPr txBox="1"/>
          <p:nvPr/>
        </p:nvSpPr>
        <p:spPr>
          <a:xfrm>
            <a:off x="2884875" y="3010078"/>
            <a:ext cx="2163600" cy="474300"/>
          </a:xfrm>
          <a:prstGeom prst="rect">
            <a:avLst/>
          </a:prstGeom>
          <a:solidFill>
            <a:schemeClr val="dk1"/>
          </a:solidFill>
          <a:ln>
            <a:noFill/>
          </a:ln>
        </p:spPr>
        <p:txBody>
          <a:bodyPr spcFirstLastPara="1" wrap="square" lIns="91425" tIns="91425" rIns="91425" bIns="91425" anchor="ctr" anchorCtr="0">
            <a:noAutofit/>
          </a:bodyPr>
          <a:lstStyle/>
          <a:p>
            <a:pPr algn="ctr">
              <a:lnSpc>
                <a:spcPct val="114999"/>
              </a:lnSpc>
            </a:pPr>
            <a:r>
              <a:rPr lang="en" sz="1200" b="1">
                <a:solidFill>
                  <a:schemeClr val="lt1"/>
                </a:solidFill>
                <a:sym typeface="Figtree Black"/>
              </a:rPr>
              <a:t>Affordable Scalability</a:t>
            </a:r>
            <a:endParaRPr lang="en-US" sz="1200" b="1">
              <a:solidFill>
                <a:schemeClr val="lt1"/>
              </a:solidFill>
            </a:endParaRPr>
          </a:p>
        </p:txBody>
      </p:sp>
      <p:sp>
        <p:nvSpPr>
          <p:cNvPr id="628" name="Google Shape;628;p51"/>
          <p:cNvSpPr txBox="1"/>
          <p:nvPr/>
        </p:nvSpPr>
        <p:spPr>
          <a:xfrm>
            <a:off x="2884875" y="3853793"/>
            <a:ext cx="2163600" cy="474300"/>
          </a:xfrm>
          <a:prstGeom prst="rect">
            <a:avLst/>
          </a:prstGeom>
          <a:solidFill>
            <a:schemeClr val="dk1"/>
          </a:solidFill>
          <a:ln>
            <a:noFill/>
          </a:ln>
        </p:spPr>
        <p:txBody>
          <a:bodyPr spcFirstLastPara="1" wrap="square" lIns="91425" tIns="91425" rIns="91425" bIns="91425" anchor="ctr" anchorCtr="0">
            <a:noAutofit/>
          </a:bodyPr>
          <a:lstStyle/>
          <a:p>
            <a:pPr algn="ctr">
              <a:lnSpc>
                <a:spcPct val="114999"/>
              </a:lnSpc>
            </a:pPr>
            <a:r>
              <a:rPr lang="en" sz="1200" b="1">
                <a:solidFill>
                  <a:schemeClr val="lt1"/>
                </a:solidFill>
                <a:sym typeface="Figtree Black"/>
              </a:rPr>
              <a:t>Insight-Based Marketing and Content Strategy</a:t>
            </a:r>
            <a:endParaRPr lang="en-US" sz="1200" b="1">
              <a:solidFill>
                <a:schemeClr val="lt1"/>
              </a:solidFill>
            </a:endParaRPr>
          </a:p>
        </p:txBody>
      </p:sp>
      <p:cxnSp>
        <p:nvCxnSpPr>
          <p:cNvPr id="629" name="Google Shape;629;p51"/>
          <p:cNvCxnSpPr>
            <a:cxnSpLocks/>
            <a:endCxn id="625" idx="1"/>
          </p:cNvCxnSpPr>
          <p:nvPr/>
        </p:nvCxnSpPr>
        <p:spPr>
          <a:xfrm flipV="1">
            <a:off x="2031717" y="1559798"/>
            <a:ext cx="853158" cy="1319366"/>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30" name="Google Shape;630;p51"/>
          <p:cNvCxnSpPr>
            <a:cxnSpLocks/>
            <a:endCxn id="626" idx="1"/>
          </p:cNvCxnSpPr>
          <p:nvPr/>
        </p:nvCxnSpPr>
        <p:spPr>
          <a:xfrm flipV="1">
            <a:off x="2031717" y="2482470"/>
            <a:ext cx="860677" cy="396694"/>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31" name="Google Shape;631;p51"/>
          <p:cNvCxnSpPr>
            <a:cxnSpLocks/>
            <a:endCxn id="627" idx="1"/>
          </p:cNvCxnSpPr>
          <p:nvPr/>
        </p:nvCxnSpPr>
        <p:spPr>
          <a:xfrm>
            <a:off x="2031717" y="2879164"/>
            <a:ext cx="853158" cy="368064"/>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32" name="Google Shape;632;p51"/>
          <p:cNvCxnSpPr>
            <a:cxnSpLocks/>
            <a:endCxn id="628" idx="1"/>
          </p:cNvCxnSpPr>
          <p:nvPr/>
        </p:nvCxnSpPr>
        <p:spPr>
          <a:xfrm>
            <a:off x="2031717" y="2879164"/>
            <a:ext cx="853158" cy="1211779"/>
          </a:xfrm>
          <a:prstGeom prst="bentConnector3">
            <a:avLst>
              <a:gd name="adj1" fmla="val 50000"/>
            </a:avLst>
          </a:prstGeom>
          <a:noFill/>
          <a:ln w="19050" cap="flat" cmpd="sng">
            <a:solidFill>
              <a:schemeClr val="dk1"/>
            </a:solidFill>
            <a:prstDash val="solid"/>
            <a:round/>
            <a:headEnd type="none" w="med" len="med"/>
            <a:tailEnd type="none" w="med" len="med"/>
          </a:ln>
        </p:spPr>
      </p:cxnSp>
      <p:grpSp>
        <p:nvGrpSpPr>
          <p:cNvPr id="633" name="Google Shape;633;p51"/>
          <p:cNvGrpSpPr/>
          <p:nvPr/>
        </p:nvGrpSpPr>
        <p:grpSpPr>
          <a:xfrm>
            <a:off x="983089" y="1996617"/>
            <a:ext cx="514762" cy="516741"/>
            <a:chOff x="1751813" y="2520150"/>
            <a:chExt cx="343700" cy="345000"/>
          </a:xfrm>
        </p:grpSpPr>
        <p:sp>
          <p:nvSpPr>
            <p:cNvPr id="634" name="Google Shape;634;p51"/>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1"/>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1"/>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1"/>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1"/>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1"/>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1"/>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F3A8EB59-8B3C-0B20-6901-FFD11717873D}"/>
              </a:ext>
            </a:extLst>
          </p:cNvPr>
          <p:cNvSpPr txBox="1"/>
          <p:nvPr/>
        </p:nvSpPr>
        <p:spPr>
          <a:xfrm>
            <a:off x="442376" y="2507080"/>
            <a:ext cx="1589885" cy="7537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Coursera </a:t>
            </a:r>
            <a:br>
              <a:rPr lang="en-US"/>
            </a:br>
            <a:r>
              <a:rPr lang="en-US"/>
              <a:t>Recommendation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57"/>
          <p:cNvSpPr/>
          <p:nvPr/>
        </p:nvSpPr>
        <p:spPr>
          <a:xfrm>
            <a:off x="4613825" y="289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7"/>
          <p:cNvSpPr/>
          <p:nvPr/>
        </p:nvSpPr>
        <p:spPr>
          <a:xfrm>
            <a:off x="4613825" y="13243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7"/>
          <p:cNvSpPr/>
          <p:nvPr/>
        </p:nvSpPr>
        <p:spPr>
          <a:xfrm>
            <a:off x="1237775" y="289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7"/>
          <p:cNvSpPr/>
          <p:nvPr/>
        </p:nvSpPr>
        <p:spPr>
          <a:xfrm>
            <a:off x="1237775" y="13243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7"/>
          <p:cNvSpPr txBox="1">
            <a:spLocks noGrp="1"/>
          </p:cNvSpPr>
          <p:nvPr>
            <p:ph type="subTitle" idx="1"/>
          </p:nvPr>
        </p:nvSpPr>
        <p:spPr>
          <a:xfrm>
            <a:off x="1756304" y="1409825"/>
            <a:ext cx="2683276" cy="874634"/>
          </a:xfrm>
          <a:prstGeom prst="rect">
            <a:avLst/>
          </a:prstGeom>
        </p:spPr>
        <p:txBody>
          <a:bodyPr spcFirstLastPara="1" wrap="square" lIns="91425" tIns="91425" rIns="91425" bIns="91425" anchor="t" anchorCtr="0">
            <a:noAutofit/>
          </a:bodyPr>
          <a:lstStyle/>
          <a:p>
            <a:pPr marL="0" indent="0" algn="just">
              <a:lnSpc>
                <a:spcPct val="114999"/>
              </a:lnSpc>
            </a:pPr>
            <a:r>
              <a:rPr lang="en" sz="1200" b="1" dirty="0">
                <a:solidFill>
                  <a:srgbClr val="000000"/>
                </a:solidFill>
                <a:latin typeface="Times New Roman"/>
                <a:cs typeface="Times New Roman"/>
              </a:rPr>
              <a:t>Real-time Recommendations</a:t>
            </a:r>
            <a:r>
              <a:rPr lang="en" sz="1200" dirty="0">
                <a:solidFill>
                  <a:srgbClr val="000000"/>
                </a:solidFill>
                <a:latin typeface="Times New Roman"/>
                <a:cs typeface="Times New Roman"/>
              </a:rPr>
              <a:t>:</a:t>
            </a:r>
            <a:endParaRPr lang="en-US" dirty="0">
              <a:solidFill>
                <a:srgbClr val="333333"/>
              </a:solidFill>
              <a:cs typeface="Times New Roman"/>
            </a:endParaRPr>
          </a:p>
          <a:p>
            <a:pPr marL="0" indent="0" algn="just">
              <a:lnSpc>
                <a:spcPct val="114999"/>
              </a:lnSpc>
            </a:pPr>
            <a:r>
              <a:rPr lang="en-US" sz="1200" dirty="0">
                <a:solidFill>
                  <a:srgbClr val="333333"/>
                </a:solidFill>
                <a:latin typeface="Times New Roman"/>
                <a:cs typeface="Times New Roman"/>
              </a:rPr>
              <a:t>Engage with other users who have completed a similar course to talk about their experience and how it benefited them.</a:t>
            </a:r>
          </a:p>
        </p:txBody>
      </p:sp>
      <p:sp>
        <p:nvSpPr>
          <p:cNvPr id="796" name="Google Shape;796;p57"/>
          <p:cNvSpPr txBox="1">
            <a:spLocks noGrp="1"/>
          </p:cNvSpPr>
          <p:nvPr>
            <p:ph type="subTitle" idx="2"/>
          </p:nvPr>
        </p:nvSpPr>
        <p:spPr>
          <a:xfrm>
            <a:off x="5134398" y="1413290"/>
            <a:ext cx="2685669" cy="1321045"/>
          </a:xfrm>
          <a:prstGeom prst="rect">
            <a:avLst/>
          </a:prstGeom>
        </p:spPr>
        <p:txBody>
          <a:bodyPr spcFirstLastPara="1" wrap="square" lIns="91425" tIns="91425" rIns="91425" bIns="91425" anchor="t" anchorCtr="0">
            <a:noAutofit/>
          </a:bodyPr>
          <a:lstStyle/>
          <a:p>
            <a:pPr marL="0" indent="0" algn="just">
              <a:lnSpc>
                <a:spcPct val="114999"/>
              </a:lnSpc>
            </a:pPr>
            <a:r>
              <a:rPr lang="en-US" sz="1200" b="1">
                <a:solidFill>
                  <a:srgbClr val="333333"/>
                </a:solidFill>
                <a:latin typeface="Times New Roman"/>
                <a:cs typeface="Times New Roman"/>
              </a:rPr>
              <a:t>Gamification Elements</a:t>
            </a:r>
            <a:r>
              <a:rPr lang="en-US" sz="1200">
                <a:solidFill>
                  <a:srgbClr val="333333"/>
                </a:solidFill>
                <a:latin typeface="Times New Roman"/>
                <a:cs typeface="Times New Roman"/>
              </a:rPr>
              <a:t>: Enhance user engagement by integrating gamification elements like badges, leaderboards, and challenges linked to recommended courses.</a:t>
            </a:r>
            <a:endParaRPr lang="en-US">
              <a:solidFill>
                <a:srgbClr val="333333"/>
              </a:solidFill>
            </a:endParaRPr>
          </a:p>
        </p:txBody>
      </p:sp>
      <p:sp>
        <p:nvSpPr>
          <p:cNvPr id="797" name="Google Shape;797;p57"/>
          <p:cNvSpPr txBox="1">
            <a:spLocks noGrp="1"/>
          </p:cNvSpPr>
          <p:nvPr>
            <p:ph type="subTitle" idx="3"/>
          </p:nvPr>
        </p:nvSpPr>
        <p:spPr>
          <a:xfrm>
            <a:off x="1762571" y="3093860"/>
            <a:ext cx="2955831" cy="1337043"/>
          </a:xfrm>
          <a:prstGeom prst="rect">
            <a:avLst/>
          </a:prstGeom>
        </p:spPr>
        <p:txBody>
          <a:bodyPr spcFirstLastPara="1" wrap="square" lIns="91425" tIns="91425" rIns="91425" bIns="91425" anchor="t" anchorCtr="0">
            <a:noAutofit/>
          </a:bodyPr>
          <a:lstStyle/>
          <a:p>
            <a:pPr marL="0" indent="0" algn="just">
              <a:lnSpc>
                <a:spcPct val="114999"/>
              </a:lnSpc>
            </a:pPr>
            <a:r>
              <a:rPr lang="en-US" sz="1200" b="1" dirty="0">
                <a:solidFill>
                  <a:srgbClr val="333333"/>
                </a:solidFill>
                <a:latin typeface="Times New Roman"/>
                <a:cs typeface="Times New Roman"/>
              </a:rPr>
              <a:t>Ethical and Fairness</a:t>
            </a:r>
            <a:r>
              <a:rPr lang="en-US" sz="1200">
                <a:solidFill>
                  <a:srgbClr val="333333"/>
                </a:solidFill>
                <a:latin typeface="Times New Roman"/>
                <a:cs typeface="Times New Roman"/>
              </a:rPr>
              <a:t>: Focus on building </a:t>
            </a:r>
            <a:r>
              <a:rPr lang="en-US" sz="1200" dirty="0">
                <a:solidFill>
                  <a:srgbClr val="333333"/>
                </a:solidFill>
                <a:latin typeface="Times New Roman"/>
                <a:cs typeface="Times New Roman"/>
              </a:rPr>
              <a:t> models that ensure fairness in recommendations, avoiding biases and ensuring diversity in suggested learning materials.</a:t>
            </a:r>
            <a:endParaRPr lang="en-US" dirty="0">
              <a:solidFill>
                <a:srgbClr val="333333"/>
              </a:solidFill>
            </a:endParaRPr>
          </a:p>
        </p:txBody>
      </p:sp>
      <p:sp>
        <p:nvSpPr>
          <p:cNvPr id="798" name="Google Shape;798;p57"/>
          <p:cNvSpPr txBox="1">
            <a:spLocks noGrp="1"/>
          </p:cNvSpPr>
          <p:nvPr>
            <p:ph type="subTitle" idx="4"/>
          </p:nvPr>
        </p:nvSpPr>
        <p:spPr>
          <a:xfrm>
            <a:off x="5047343" y="2887621"/>
            <a:ext cx="3863981" cy="1410138"/>
          </a:xfrm>
          <a:prstGeom prst="rect">
            <a:avLst/>
          </a:prstGeom>
        </p:spPr>
        <p:txBody>
          <a:bodyPr spcFirstLastPara="1" wrap="square" lIns="91425" tIns="91425" rIns="91425" bIns="91425" anchor="t" anchorCtr="0">
            <a:noAutofit/>
          </a:bodyPr>
          <a:lstStyle/>
          <a:p>
            <a:pPr marL="0" indent="0" algn="just">
              <a:lnSpc>
                <a:spcPct val="114999"/>
              </a:lnSpc>
            </a:pPr>
            <a:r>
              <a:rPr lang="en" sz="1200" b="1" dirty="0">
                <a:solidFill>
                  <a:srgbClr val="000000"/>
                </a:solidFill>
                <a:latin typeface="Times New Roman"/>
                <a:cs typeface="Times New Roman"/>
              </a:rPr>
              <a:t>AI-Driven Behavioral Analysis:</a:t>
            </a:r>
            <a:endParaRPr lang="en-US" b="1"/>
          </a:p>
          <a:p>
            <a:pPr marL="0" indent="0" algn="just">
              <a:lnSpc>
                <a:spcPct val="114999"/>
              </a:lnSpc>
            </a:pPr>
            <a:r>
              <a:rPr lang="en" sz="1200" dirty="0">
                <a:solidFill>
                  <a:srgbClr val="000000"/>
                </a:solidFill>
                <a:latin typeface="Times New Roman"/>
                <a:cs typeface="Times New Roman"/>
              </a:rPr>
              <a:t>Utilize AI to analyze patterns in student behavior across courses. For example, AI could detect if a student consistently submits work that significantly deviates in style or quality, suggesting the use of unauthorized assistance. It can also identify unusual submission times, such as consistently submitting assignments just before deadlines across multiple courses, which could indicate last-minute cheating.</a:t>
            </a:r>
            <a:endParaRPr lang="en" dirty="0">
              <a:latin typeface="Times New Roman"/>
            </a:endParaRPr>
          </a:p>
        </p:txBody>
      </p:sp>
      <p:grpSp>
        <p:nvGrpSpPr>
          <p:cNvPr id="803" name="Google Shape;803;p57"/>
          <p:cNvGrpSpPr/>
          <p:nvPr/>
        </p:nvGrpSpPr>
        <p:grpSpPr>
          <a:xfrm>
            <a:off x="4700000" y="3011600"/>
            <a:ext cx="343950" cy="277075"/>
            <a:chOff x="4735263" y="2554500"/>
            <a:chExt cx="343950" cy="277075"/>
          </a:xfrm>
        </p:grpSpPr>
        <p:sp>
          <p:nvSpPr>
            <p:cNvPr id="804" name="Google Shape;804;p57"/>
            <p:cNvSpPr/>
            <p:nvPr/>
          </p:nvSpPr>
          <p:spPr>
            <a:xfrm>
              <a:off x="4942588" y="2603450"/>
              <a:ext cx="92800" cy="15150"/>
            </a:xfrm>
            <a:custGeom>
              <a:avLst/>
              <a:gdLst/>
              <a:ahLst/>
              <a:cxnLst/>
              <a:rect l="l" t="t" r="r" b="b"/>
              <a:pathLst>
                <a:path w="3712" h="606" extrusionOk="0">
                  <a:moveTo>
                    <a:pt x="339" y="1"/>
                  </a:moveTo>
                  <a:cubicBezTo>
                    <a:pt x="165" y="1"/>
                    <a:pt x="1" y="175"/>
                    <a:pt x="42" y="349"/>
                  </a:cubicBezTo>
                  <a:cubicBezTo>
                    <a:pt x="83" y="472"/>
                    <a:pt x="216" y="605"/>
                    <a:pt x="339" y="605"/>
                  </a:cubicBezTo>
                  <a:lnTo>
                    <a:pt x="3414" y="605"/>
                  </a:lnTo>
                  <a:cubicBezTo>
                    <a:pt x="3589" y="605"/>
                    <a:pt x="3712" y="431"/>
                    <a:pt x="3671" y="257"/>
                  </a:cubicBezTo>
                  <a:cubicBezTo>
                    <a:pt x="3671" y="93"/>
                    <a:pt x="3548"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7"/>
            <p:cNvSpPr/>
            <p:nvPr/>
          </p:nvSpPr>
          <p:spPr>
            <a:xfrm>
              <a:off x="4833663" y="2652650"/>
              <a:ext cx="38475" cy="14900"/>
            </a:xfrm>
            <a:custGeom>
              <a:avLst/>
              <a:gdLst/>
              <a:ahLst/>
              <a:cxnLst/>
              <a:rect l="l" t="t" r="r" b="b"/>
              <a:pathLst>
                <a:path w="1539" h="596" extrusionOk="0">
                  <a:moveTo>
                    <a:pt x="339" y="1"/>
                  </a:moveTo>
                  <a:cubicBezTo>
                    <a:pt x="124" y="1"/>
                    <a:pt x="1" y="175"/>
                    <a:pt x="42" y="339"/>
                  </a:cubicBezTo>
                  <a:cubicBezTo>
                    <a:pt x="42" y="472"/>
                    <a:pt x="165" y="596"/>
                    <a:pt x="339" y="596"/>
                  </a:cubicBezTo>
                  <a:lnTo>
                    <a:pt x="1190" y="596"/>
                  </a:lnTo>
                  <a:cubicBezTo>
                    <a:pt x="1364" y="596"/>
                    <a:pt x="1538" y="431"/>
                    <a:pt x="1497" y="257"/>
                  </a:cubicBezTo>
                  <a:cubicBezTo>
                    <a:pt x="1446" y="83"/>
                    <a:pt x="1323" y="1"/>
                    <a:pt x="119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7"/>
            <p:cNvSpPr/>
            <p:nvPr/>
          </p:nvSpPr>
          <p:spPr>
            <a:xfrm>
              <a:off x="4942588" y="2652650"/>
              <a:ext cx="92800" cy="14900"/>
            </a:xfrm>
            <a:custGeom>
              <a:avLst/>
              <a:gdLst/>
              <a:ahLst/>
              <a:cxnLst/>
              <a:rect l="l" t="t" r="r" b="b"/>
              <a:pathLst>
                <a:path w="3712" h="596" extrusionOk="0">
                  <a:moveTo>
                    <a:pt x="339" y="1"/>
                  </a:moveTo>
                  <a:cubicBezTo>
                    <a:pt x="165" y="1"/>
                    <a:pt x="1" y="175"/>
                    <a:pt x="42" y="339"/>
                  </a:cubicBezTo>
                  <a:cubicBezTo>
                    <a:pt x="83" y="472"/>
                    <a:pt x="216" y="596"/>
                    <a:pt x="339" y="596"/>
                  </a:cubicBezTo>
                  <a:lnTo>
                    <a:pt x="3414" y="596"/>
                  </a:lnTo>
                  <a:cubicBezTo>
                    <a:pt x="3589" y="596"/>
                    <a:pt x="3712" y="431"/>
                    <a:pt x="3671" y="257"/>
                  </a:cubicBezTo>
                  <a:cubicBezTo>
                    <a:pt x="3671" y="83"/>
                    <a:pt x="3548"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7"/>
            <p:cNvSpPr/>
            <p:nvPr/>
          </p:nvSpPr>
          <p:spPr>
            <a:xfrm>
              <a:off x="4942588" y="2701875"/>
              <a:ext cx="92800" cy="14875"/>
            </a:xfrm>
            <a:custGeom>
              <a:avLst/>
              <a:gdLst/>
              <a:ahLst/>
              <a:cxnLst/>
              <a:rect l="l" t="t" r="r" b="b"/>
              <a:pathLst>
                <a:path w="3712" h="595" extrusionOk="0">
                  <a:moveTo>
                    <a:pt x="339" y="0"/>
                  </a:moveTo>
                  <a:cubicBezTo>
                    <a:pt x="165" y="0"/>
                    <a:pt x="1" y="164"/>
                    <a:pt x="42" y="338"/>
                  </a:cubicBezTo>
                  <a:cubicBezTo>
                    <a:pt x="83" y="513"/>
                    <a:pt x="216" y="595"/>
                    <a:pt x="339" y="595"/>
                  </a:cubicBezTo>
                  <a:lnTo>
                    <a:pt x="3414" y="595"/>
                  </a:lnTo>
                  <a:cubicBezTo>
                    <a:pt x="3589" y="595"/>
                    <a:pt x="3712" y="472"/>
                    <a:pt x="3671" y="256"/>
                  </a:cubicBezTo>
                  <a:cubicBezTo>
                    <a:pt x="3671" y="123"/>
                    <a:pt x="3548"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7"/>
            <p:cNvSpPr/>
            <p:nvPr/>
          </p:nvSpPr>
          <p:spPr>
            <a:xfrm>
              <a:off x="4735263" y="2554500"/>
              <a:ext cx="343950" cy="277075"/>
            </a:xfrm>
            <a:custGeom>
              <a:avLst/>
              <a:gdLst/>
              <a:ahLst/>
              <a:cxnLst/>
              <a:rect l="l" t="t" r="r" b="b"/>
              <a:pathLst>
                <a:path w="13758" h="11083" extrusionOk="0">
                  <a:moveTo>
                    <a:pt x="1753" y="595"/>
                  </a:moveTo>
                  <a:lnTo>
                    <a:pt x="1753" y="8069"/>
                  </a:lnTo>
                  <a:lnTo>
                    <a:pt x="605" y="8069"/>
                  </a:lnTo>
                  <a:lnTo>
                    <a:pt x="605" y="595"/>
                  </a:lnTo>
                  <a:close/>
                  <a:moveTo>
                    <a:pt x="5126" y="595"/>
                  </a:moveTo>
                  <a:cubicBezTo>
                    <a:pt x="5690" y="595"/>
                    <a:pt x="6243" y="851"/>
                    <a:pt x="6582" y="1282"/>
                  </a:cubicBezTo>
                  <a:lnTo>
                    <a:pt x="6582" y="8540"/>
                  </a:lnTo>
                  <a:cubicBezTo>
                    <a:pt x="6151" y="8243"/>
                    <a:pt x="5639" y="8069"/>
                    <a:pt x="5126" y="8069"/>
                  </a:cubicBezTo>
                  <a:lnTo>
                    <a:pt x="4101" y="8069"/>
                  </a:lnTo>
                  <a:lnTo>
                    <a:pt x="4101" y="6449"/>
                  </a:lnTo>
                  <a:cubicBezTo>
                    <a:pt x="4152" y="6490"/>
                    <a:pt x="4193" y="6490"/>
                    <a:pt x="4234" y="6490"/>
                  </a:cubicBezTo>
                  <a:lnTo>
                    <a:pt x="5126" y="6490"/>
                  </a:lnTo>
                  <a:cubicBezTo>
                    <a:pt x="5259" y="6490"/>
                    <a:pt x="5382" y="6408"/>
                    <a:pt x="5433" y="6233"/>
                  </a:cubicBezTo>
                  <a:cubicBezTo>
                    <a:pt x="5433" y="6059"/>
                    <a:pt x="5300" y="5895"/>
                    <a:pt x="5126" y="5895"/>
                  </a:cubicBezTo>
                  <a:lnTo>
                    <a:pt x="4234" y="5895"/>
                  </a:lnTo>
                  <a:cubicBezTo>
                    <a:pt x="4193" y="5895"/>
                    <a:pt x="4152" y="5936"/>
                    <a:pt x="4101" y="5936"/>
                  </a:cubicBezTo>
                  <a:lnTo>
                    <a:pt x="4101" y="2522"/>
                  </a:lnTo>
                  <a:cubicBezTo>
                    <a:pt x="4152" y="2522"/>
                    <a:pt x="4193" y="2563"/>
                    <a:pt x="4234" y="2563"/>
                  </a:cubicBezTo>
                  <a:lnTo>
                    <a:pt x="5126" y="2563"/>
                  </a:lnTo>
                  <a:cubicBezTo>
                    <a:pt x="5259" y="2563"/>
                    <a:pt x="5382" y="2430"/>
                    <a:pt x="5433" y="2307"/>
                  </a:cubicBezTo>
                  <a:cubicBezTo>
                    <a:pt x="5433" y="2133"/>
                    <a:pt x="5300" y="1959"/>
                    <a:pt x="5126" y="1959"/>
                  </a:cubicBezTo>
                  <a:lnTo>
                    <a:pt x="4234" y="1959"/>
                  </a:lnTo>
                  <a:cubicBezTo>
                    <a:pt x="4193" y="1959"/>
                    <a:pt x="4152" y="1959"/>
                    <a:pt x="4101" y="2010"/>
                  </a:cubicBezTo>
                  <a:lnTo>
                    <a:pt x="4101" y="595"/>
                  </a:lnTo>
                  <a:close/>
                  <a:moveTo>
                    <a:pt x="13163" y="595"/>
                  </a:moveTo>
                  <a:lnTo>
                    <a:pt x="13163" y="8069"/>
                  </a:lnTo>
                  <a:lnTo>
                    <a:pt x="8632" y="8069"/>
                  </a:lnTo>
                  <a:cubicBezTo>
                    <a:pt x="8119" y="8069"/>
                    <a:pt x="7607" y="8243"/>
                    <a:pt x="7176" y="8540"/>
                  </a:cubicBezTo>
                  <a:lnTo>
                    <a:pt x="7176" y="1282"/>
                  </a:lnTo>
                  <a:cubicBezTo>
                    <a:pt x="7525" y="851"/>
                    <a:pt x="8078" y="595"/>
                    <a:pt x="8632" y="595"/>
                  </a:cubicBezTo>
                  <a:close/>
                  <a:moveTo>
                    <a:pt x="1753" y="8673"/>
                  </a:moveTo>
                  <a:lnTo>
                    <a:pt x="1753" y="9606"/>
                  </a:lnTo>
                  <a:lnTo>
                    <a:pt x="605" y="9606"/>
                  </a:lnTo>
                  <a:lnTo>
                    <a:pt x="605" y="8673"/>
                  </a:lnTo>
                  <a:close/>
                  <a:moveTo>
                    <a:pt x="5126" y="8673"/>
                  </a:moveTo>
                  <a:cubicBezTo>
                    <a:pt x="5556" y="8673"/>
                    <a:pt x="5987" y="8837"/>
                    <a:pt x="6325" y="9094"/>
                  </a:cubicBezTo>
                  <a:cubicBezTo>
                    <a:pt x="6110" y="9227"/>
                    <a:pt x="5946" y="9391"/>
                    <a:pt x="5813" y="9606"/>
                  </a:cubicBezTo>
                  <a:lnTo>
                    <a:pt x="4101" y="9606"/>
                  </a:lnTo>
                  <a:lnTo>
                    <a:pt x="4101" y="8673"/>
                  </a:lnTo>
                  <a:close/>
                  <a:moveTo>
                    <a:pt x="13163" y="8673"/>
                  </a:moveTo>
                  <a:lnTo>
                    <a:pt x="13163" y="9606"/>
                  </a:lnTo>
                  <a:lnTo>
                    <a:pt x="7945" y="9606"/>
                  </a:lnTo>
                  <a:cubicBezTo>
                    <a:pt x="7822" y="9391"/>
                    <a:pt x="7648" y="9227"/>
                    <a:pt x="7433" y="9094"/>
                  </a:cubicBezTo>
                  <a:cubicBezTo>
                    <a:pt x="7781" y="8837"/>
                    <a:pt x="8201" y="8673"/>
                    <a:pt x="8632" y="8673"/>
                  </a:cubicBezTo>
                  <a:close/>
                  <a:moveTo>
                    <a:pt x="3506" y="595"/>
                  </a:moveTo>
                  <a:lnTo>
                    <a:pt x="3506" y="10211"/>
                  </a:lnTo>
                  <a:lnTo>
                    <a:pt x="3127" y="9904"/>
                  </a:lnTo>
                  <a:cubicBezTo>
                    <a:pt x="3076" y="9863"/>
                    <a:pt x="2994" y="9821"/>
                    <a:pt x="2953" y="9821"/>
                  </a:cubicBezTo>
                  <a:cubicBezTo>
                    <a:pt x="2871" y="9821"/>
                    <a:pt x="2819" y="9863"/>
                    <a:pt x="2778" y="9904"/>
                  </a:cubicBezTo>
                  <a:lnTo>
                    <a:pt x="2358" y="10211"/>
                  </a:lnTo>
                  <a:lnTo>
                    <a:pt x="2358" y="595"/>
                  </a:lnTo>
                  <a:close/>
                  <a:moveTo>
                    <a:pt x="308" y="1"/>
                  </a:moveTo>
                  <a:cubicBezTo>
                    <a:pt x="133" y="1"/>
                    <a:pt x="0" y="124"/>
                    <a:pt x="0" y="298"/>
                  </a:cubicBezTo>
                  <a:lnTo>
                    <a:pt x="0" y="8366"/>
                  </a:lnTo>
                  <a:lnTo>
                    <a:pt x="0" y="9904"/>
                  </a:lnTo>
                  <a:cubicBezTo>
                    <a:pt x="0" y="10078"/>
                    <a:pt x="133" y="10211"/>
                    <a:pt x="308" y="10211"/>
                  </a:cubicBezTo>
                  <a:lnTo>
                    <a:pt x="1753" y="10211"/>
                  </a:lnTo>
                  <a:lnTo>
                    <a:pt x="1753" y="10765"/>
                  </a:lnTo>
                  <a:cubicBezTo>
                    <a:pt x="1753" y="10847"/>
                    <a:pt x="1794" y="10929"/>
                    <a:pt x="1886" y="11021"/>
                  </a:cubicBezTo>
                  <a:cubicBezTo>
                    <a:pt x="1927" y="11062"/>
                    <a:pt x="1992" y="11082"/>
                    <a:pt x="2056" y="11082"/>
                  </a:cubicBezTo>
                  <a:cubicBezTo>
                    <a:pt x="2120" y="11082"/>
                    <a:pt x="2184" y="11062"/>
                    <a:pt x="2225" y="11021"/>
                  </a:cubicBezTo>
                  <a:lnTo>
                    <a:pt x="2953" y="10508"/>
                  </a:lnTo>
                  <a:lnTo>
                    <a:pt x="3639" y="11021"/>
                  </a:lnTo>
                  <a:cubicBezTo>
                    <a:pt x="3680" y="11062"/>
                    <a:pt x="3762" y="11062"/>
                    <a:pt x="3803" y="11062"/>
                  </a:cubicBezTo>
                  <a:cubicBezTo>
                    <a:pt x="3844" y="11062"/>
                    <a:pt x="3937" y="11062"/>
                    <a:pt x="3978" y="11021"/>
                  </a:cubicBezTo>
                  <a:cubicBezTo>
                    <a:pt x="4060" y="10980"/>
                    <a:pt x="4101" y="10888"/>
                    <a:pt x="4101" y="10765"/>
                  </a:cubicBezTo>
                  <a:lnTo>
                    <a:pt x="4101" y="10211"/>
                  </a:lnTo>
                  <a:lnTo>
                    <a:pt x="5987" y="10211"/>
                  </a:lnTo>
                  <a:cubicBezTo>
                    <a:pt x="6110" y="10211"/>
                    <a:pt x="6243" y="10119"/>
                    <a:pt x="6284" y="9996"/>
                  </a:cubicBezTo>
                  <a:cubicBezTo>
                    <a:pt x="6366" y="9739"/>
                    <a:pt x="6623" y="9565"/>
                    <a:pt x="6879" y="9565"/>
                  </a:cubicBezTo>
                  <a:cubicBezTo>
                    <a:pt x="7135" y="9565"/>
                    <a:pt x="7350" y="9698"/>
                    <a:pt x="7433" y="9955"/>
                  </a:cubicBezTo>
                  <a:lnTo>
                    <a:pt x="7484" y="9996"/>
                  </a:lnTo>
                  <a:cubicBezTo>
                    <a:pt x="7525" y="10119"/>
                    <a:pt x="7607" y="10211"/>
                    <a:pt x="7740" y="10211"/>
                  </a:cubicBezTo>
                  <a:lnTo>
                    <a:pt x="13460" y="10211"/>
                  </a:lnTo>
                  <a:cubicBezTo>
                    <a:pt x="13635" y="10211"/>
                    <a:pt x="13758" y="10078"/>
                    <a:pt x="13758" y="9904"/>
                  </a:cubicBezTo>
                  <a:lnTo>
                    <a:pt x="13758" y="8366"/>
                  </a:lnTo>
                  <a:lnTo>
                    <a:pt x="13758" y="8161"/>
                  </a:lnTo>
                  <a:lnTo>
                    <a:pt x="13758" y="298"/>
                  </a:lnTo>
                  <a:cubicBezTo>
                    <a:pt x="13758" y="124"/>
                    <a:pt x="13635" y="1"/>
                    <a:pt x="13460" y="1"/>
                  </a:cubicBezTo>
                  <a:lnTo>
                    <a:pt x="8632" y="1"/>
                  </a:lnTo>
                  <a:cubicBezTo>
                    <a:pt x="7996" y="1"/>
                    <a:pt x="7350" y="257"/>
                    <a:pt x="6879" y="728"/>
                  </a:cubicBezTo>
                  <a:cubicBezTo>
                    <a:pt x="6407" y="257"/>
                    <a:pt x="577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57"/>
          <p:cNvGrpSpPr/>
          <p:nvPr/>
        </p:nvGrpSpPr>
        <p:grpSpPr>
          <a:xfrm>
            <a:off x="1323933" y="1410450"/>
            <a:ext cx="343975" cy="344100"/>
            <a:chOff x="1003188" y="1986175"/>
            <a:chExt cx="343975" cy="344100"/>
          </a:xfrm>
        </p:grpSpPr>
        <p:sp>
          <p:nvSpPr>
            <p:cNvPr id="810" name="Google Shape;810;p57"/>
            <p:cNvSpPr/>
            <p:nvPr/>
          </p:nvSpPr>
          <p:spPr>
            <a:xfrm>
              <a:off x="1090863" y="1986175"/>
              <a:ext cx="168650" cy="173150"/>
            </a:xfrm>
            <a:custGeom>
              <a:avLst/>
              <a:gdLst/>
              <a:ahLst/>
              <a:cxnLst/>
              <a:rect l="l" t="t" r="r" b="b"/>
              <a:pathLst>
                <a:path w="6746" h="6926" extrusionOk="0">
                  <a:moveTo>
                    <a:pt x="1743" y="1503"/>
                  </a:moveTo>
                  <a:cubicBezTo>
                    <a:pt x="2471" y="1503"/>
                    <a:pt x="3075" y="2056"/>
                    <a:pt x="3075" y="2825"/>
                  </a:cubicBezTo>
                  <a:lnTo>
                    <a:pt x="3075" y="3553"/>
                  </a:lnTo>
                  <a:lnTo>
                    <a:pt x="1917" y="3553"/>
                  </a:lnTo>
                  <a:cubicBezTo>
                    <a:pt x="1189" y="3553"/>
                    <a:pt x="595" y="2959"/>
                    <a:pt x="595" y="2231"/>
                  </a:cubicBezTo>
                  <a:lnTo>
                    <a:pt x="595" y="1503"/>
                  </a:lnTo>
                  <a:close/>
                  <a:moveTo>
                    <a:pt x="6151" y="2825"/>
                  </a:moveTo>
                  <a:lnTo>
                    <a:pt x="6151" y="3553"/>
                  </a:lnTo>
                  <a:cubicBezTo>
                    <a:pt x="6151" y="4281"/>
                    <a:pt x="5546" y="4835"/>
                    <a:pt x="4818" y="4835"/>
                  </a:cubicBezTo>
                  <a:lnTo>
                    <a:pt x="3670" y="4835"/>
                  </a:lnTo>
                  <a:lnTo>
                    <a:pt x="3670" y="4107"/>
                  </a:lnTo>
                  <a:cubicBezTo>
                    <a:pt x="3670" y="3379"/>
                    <a:pt x="4265" y="2825"/>
                    <a:pt x="4992" y="2825"/>
                  </a:cubicBezTo>
                  <a:close/>
                  <a:moveTo>
                    <a:pt x="3362" y="0"/>
                  </a:moveTo>
                  <a:cubicBezTo>
                    <a:pt x="3208" y="0"/>
                    <a:pt x="3075" y="156"/>
                    <a:pt x="3075" y="303"/>
                  </a:cubicBezTo>
                  <a:lnTo>
                    <a:pt x="3075" y="1421"/>
                  </a:lnTo>
                  <a:cubicBezTo>
                    <a:pt x="2727" y="1113"/>
                    <a:pt x="2255" y="908"/>
                    <a:pt x="1743" y="908"/>
                  </a:cubicBezTo>
                  <a:lnTo>
                    <a:pt x="297" y="908"/>
                  </a:lnTo>
                  <a:cubicBezTo>
                    <a:pt x="123" y="908"/>
                    <a:pt x="0" y="1031"/>
                    <a:pt x="0" y="1206"/>
                  </a:cubicBezTo>
                  <a:lnTo>
                    <a:pt x="0" y="2231"/>
                  </a:lnTo>
                  <a:cubicBezTo>
                    <a:pt x="0" y="3256"/>
                    <a:pt x="851" y="4107"/>
                    <a:pt x="1917" y="4107"/>
                  </a:cubicBezTo>
                  <a:lnTo>
                    <a:pt x="3075" y="4107"/>
                  </a:lnTo>
                  <a:lnTo>
                    <a:pt x="3075" y="5132"/>
                  </a:lnTo>
                  <a:lnTo>
                    <a:pt x="3075" y="6629"/>
                  </a:lnTo>
                  <a:cubicBezTo>
                    <a:pt x="3075" y="6752"/>
                    <a:pt x="3157" y="6885"/>
                    <a:pt x="3332" y="6926"/>
                  </a:cubicBezTo>
                  <a:cubicBezTo>
                    <a:pt x="3496" y="6926"/>
                    <a:pt x="3670" y="6803"/>
                    <a:pt x="3670" y="6629"/>
                  </a:cubicBezTo>
                  <a:lnTo>
                    <a:pt x="3670" y="5429"/>
                  </a:lnTo>
                  <a:lnTo>
                    <a:pt x="4818" y="5429"/>
                  </a:lnTo>
                  <a:cubicBezTo>
                    <a:pt x="5895" y="5429"/>
                    <a:pt x="6745" y="4578"/>
                    <a:pt x="6745" y="3553"/>
                  </a:cubicBezTo>
                  <a:lnTo>
                    <a:pt x="6745" y="2528"/>
                  </a:lnTo>
                  <a:cubicBezTo>
                    <a:pt x="6745" y="2354"/>
                    <a:pt x="6612" y="2231"/>
                    <a:pt x="6448" y="2231"/>
                  </a:cubicBezTo>
                  <a:lnTo>
                    <a:pt x="4992" y="2231"/>
                  </a:lnTo>
                  <a:cubicBezTo>
                    <a:pt x="4480" y="2231"/>
                    <a:pt x="4008" y="2395"/>
                    <a:pt x="3670" y="2743"/>
                  </a:cubicBezTo>
                  <a:lnTo>
                    <a:pt x="3670" y="303"/>
                  </a:lnTo>
                  <a:cubicBezTo>
                    <a:pt x="3670" y="180"/>
                    <a:pt x="3588" y="6"/>
                    <a:pt x="3414" y="6"/>
                  </a:cubicBezTo>
                  <a:cubicBezTo>
                    <a:pt x="3396" y="2"/>
                    <a:pt x="3379" y="0"/>
                    <a:pt x="336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7"/>
            <p:cNvSpPr/>
            <p:nvPr/>
          </p:nvSpPr>
          <p:spPr>
            <a:xfrm>
              <a:off x="1003188" y="2144500"/>
              <a:ext cx="343975" cy="185775"/>
            </a:xfrm>
            <a:custGeom>
              <a:avLst/>
              <a:gdLst/>
              <a:ahLst/>
              <a:cxnLst/>
              <a:rect l="l" t="t" r="r" b="b"/>
              <a:pathLst>
                <a:path w="13759" h="7431" extrusionOk="0">
                  <a:moveTo>
                    <a:pt x="6873" y="584"/>
                  </a:moveTo>
                  <a:cubicBezTo>
                    <a:pt x="7777" y="584"/>
                    <a:pt x="8639" y="1011"/>
                    <a:pt x="9186" y="1751"/>
                  </a:cubicBezTo>
                  <a:cubicBezTo>
                    <a:pt x="9145" y="1751"/>
                    <a:pt x="9145" y="1751"/>
                    <a:pt x="9094" y="1700"/>
                  </a:cubicBezTo>
                  <a:cubicBezTo>
                    <a:pt x="8889" y="1659"/>
                    <a:pt x="8674" y="1577"/>
                    <a:pt x="8376" y="1577"/>
                  </a:cubicBezTo>
                  <a:cubicBezTo>
                    <a:pt x="7772" y="1577"/>
                    <a:pt x="7218" y="1915"/>
                    <a:pt x="6880" y="2387"/>
                  </a:cubicBezTo>
                  <a:cubicBezTo>
                    <a:pt x="6531" y="1915"/>
                    <a:pt x="5978" y="1577"/>
                    <a:pt x="5383" y="1577"/>
                  </a:cubicBezTo>
                  <a:cubicBezTo>
                    <a:pt x="5086" y="1577"/>
                    <a:pt x="4870" y="1659"/>
                    <a:pt x="4655" y="1700"/>
                  </a:cubicBezTo>
                  <a:cubicBezTo>
                    <a:pt x="4614" y="1751"/>
                    <a:pt x="4614" y="1751"/>
                    <a:pt x="4573" y="1751"/>
                  </a:cubicBezTo>
                  <a:cubicBezTo>
                    <a:pt x="4911" y="1280"/>
                    <a:pt x="5424" y="931"/>
                    <a:pt x="5978" y="726"/>
                  </a:cubicBezTo>
                  <a:cubicBezTo>
                    <a:pt x="6274" y="630"/>
                    <a:pt x="6576" y="584"/>
                    <a:pt x="6873" y="584"/>
                  </a:cubicBezTo>
                  <a:close/>
                  <a:moveTo>
                    <a:pt x="5424" y="2172"/>
                  </a:moveTo>
                  <a:cubicBezTo>
                    <a:pt x="6070" y="2172"/>
                    <a:pt x="6582" y="2725"/>
                    <a:pt x="6582" y="3371"/>
                  </a:cubicBezTo>
                  <a:lnTo>
                    <a:pt x="6582" y="4314"/>
                  </a:lnTo>
                  <a:cubicBezTo>
                    <a:pt x="6193" y="4099"/>
                    <a:pt x="5762" y="3966"/>
                    <a:pt x="5301" y="3966"/>
                  </a:cubicBezTo>
                  <a:lnTo>
                    <a:pt x="1026" y="3966"/>
                  </a:lnTo>
                  <a:lnTo>
                    <a:pt x="1026" y="3330"/>
                  </a:lnTo>
                  <a:cubicBezTo>
                    <a:pt x="1026" y="3074"/>
                    <a:pt x="1282" y="2817"/>
                    <a:pt x="1580" y="2817"/>
                  </a:cubicBezTo>
                  <a:cubicBezTo>
                    <a:pt x="2646" y="2817"/>
                    <a:pt x="3712" y="2643"/>
                    <a:pt x="4737" y="2305"/>
                  </a:cubicBezTo>
                  <a:cubicBezTo>
                    <a:pt x="4788" y="2305"/>
                    <a:pt x="4829" y="2305"/>
                    <a:pt x="4829" y="2264"/>
                  </a:cubicBezTo>
                  <a:cubicBezTo>
                    <a:pt x="5045" y="2213"/>
                    <a:pt x="5168" y="2172"/>
                    <a:pt x="5424" y="2172"/>
                  </a:cubicBezTo>
                  <a:close/>
                  <a:moveTo>
                    <a:pt x="8325" y="2172"/>
                  </a:moveTo>
                  <a:cubicBezTo>
                    <a:pt x="8581" y="2172"/>
                    <a:pt x="8715" y="2213"/>
                    <a:pt x="8930" y="2264"/>
                  </a:cubicBezTo>
                  <a:cubicBezTo>
                    <a:pt x="8930" y="2305"/>
                    <a:pt x="8971" y="2305"/>
                    <a:pt x="9012" y="2305"/>
                  </a:cubicBezTo>
                  <a:cubicBezTo>
                    <a:pt x="10037" y="2643"/>
                    <a:pt x="11103" y="2817"/>
                    <a:pt x="12170" y="2817"/>
                  </a:cubicBezTo>
                  <a:cubicBezTo>
                    <a:pt x="12477" y="2817"/>
                    <a:pt x="12733" y="3074"/>
                    <a:pt x="12733" y="3330"/>
                  </a:cubicBezTo>
                  <a:lnTo>
                    <a:pt x="12733" y="3966"/>
                  </a:lnTo>
                  <a:lnTo>
                    <a:pt x="8458" y="3966"/>
                  </a:lnTo>
                  <a:cubicBezTo>
                    <a:pt x="7987" y="3966"/>
                    <a:pt x="7556" y="4099"/>
                    <a:pt x="7177" y="4314"/>
                  </a:cubicBezTo>
                  <a:lnTo>
                    <a:pt x="7177" y="3371"/>
                  </a:lnTo>
                  <a:cubicBezTo>
                    <a:pt x="7177" y="2725"/>
                    <a:pt x="7690" y="2172"/>
                    <a:pt x="8325" y="2172"/>
                  </a:cubicBezTo>
                  <a:close/>
                  <a:moveTo>
                    <a:pt x="13154" y="4570"/>
                  </a:moveTo>
                  <a:lnTo>
                    <a:pt x="13154" y="5719"/>
                  </a:lnTo>
                  <a:lnTo>
                    <a:pt x="8243" y="5719"/>
                  </a:lnTo>
                  <a:cubicBezTo>
                    <a:pt x="7946" y="5719"/>
                    <a:pt x="7690" y="5934"/>
                    <a:pt x="7649" y="6231"/>
                  </a:cubicBezTo>
                  <a:cubicBezTo>
                    <a:pt x="7556" y="6569"/>
                    <a:pt x="7259" y="6826"/>
                    <a:pt x="6880" y="6826"/>
                  </a:cubicBezTo>
                  <a:cubicBezTo>
                    <a:pt x="6490" y="6826"/>
                    <a:pt x="6193" y="6569"/>
                    <a:pt x="6111" y="6231"/>
                  </a:cubicBezTo>
                  <a:cubicBezTo>
                    <a:pt x="6070" y="5934"/>
                    <a:pt x="5814" y="5719"/>
                    <a:pt x="5506" y="5719"/>
                  </a:cubicBezTo>
                  <a:lnTo>
                    <a:pt x="596" y="5719"/>
                  </a:lnTo>
                  <a:lnTo>
                    <a:pt x="596" y="4570"/>
                  </a:lnTo>
                  <a:lnTo>
                    <a:pt x="5301" y="4570"/>
                  </a:lnTo>
                  <a:cubicBezTo>
                    <a:pt x="5814" y="4570"/>
                    <a:pt x="6326" y="4775"/>
                    <a:pt x="6664" y="5124"/>
                  </a:cubicBezTo>
                  <a:cubicBezTo>
                    <a:pt x="6726" y="5186"/>
                    <a:pt x="6800" y="5216"/>
                    <a:pt x="6876" y="5216"/>
                  </a:cubicBezTo>
                  <a:cubicBezTo>
                    <a:pt x="6952" y="5216"/>
                    <a:pt x="7028" y="5186"/>
                    <a:pt x="7095" y="5124"/>
                  </a:cubicBezTo>
                  <a:cubicBezTo>
                    <a:pt x="7474" y="4775"/>
                    <a:pt x="7946" y="4570"/>
                    <a:pt x="8458" y="4570"/>
                  </a:cubicBezTo>
                  <a:close/>
                  <a:moveTo>
                    <a:pt x="6872" y="1"/>
                  </a:moveTo>
                  <a:cubicBezTo>
                    <a:pt x="6513" y="1"/>
                    <a:pt x="6156" y="54"/>
                    <a:pt x="5814" y="162"/>
                  </a:cubicBezTo>
                  <a:cubicBezTo>
                    <a:pt x="4911" y="470"/>
                    <a:pt x="4143" y="1105"/>
                    <a:pt x="3763" y="1956"/>
                  </a:cubicBezTo>
                  <a:cubicBezTo>
                    <a:pt x="3035" y="2131"/>
                    <a:pt x="2308" y="2213"/>
                    <a:pt x="1580" y="2213"/>
                  </a:cubicBezTo>
                  <a:cubicBezTo>
                    <a:pt x="985" y="2213"/>
                    <a:pt x="473" y="2725"/>
                    <a:pt x="473" y="3330"/>
                  </a:cubicBezTo>
                  <a:lnTo>
                    <a:pt x="473" y="3966"/>
                  </a:lnTo>
                  <a:lnTo>
                    <a:pt x="298" y="3966"/>
                  </a:lnTo>
                  <a:cubicBezTo>
                    <a:pt x="124" y="3966"/>
                    <a:pt x="1" y="4099"/>
                    <a:pt x="1" y="4263"/>
                  </a:cubicBezTo>
                  <a:lnTo>
                    <a:pt x="1" y="6016"/>
                  </a:lnTo>
                  <a:cubicBezTo>
                    <a:pt x="1" y="6190"/>
                    <a:pt x="124" y="6313"/>
                    <a:pt x="298" y="6313"/>
                  </a:cubicBezTo>
                  <a:lnTo>
                    <a:pt x="5506" y="6313"/>
                  </a:lnTo>
                  <a:cubicBezTo>
                    <a:pt x="5506" y="6313"/>
                    <a:pt x="5557" y="6313"/>
                    <a:pt x="5557" y="6364"/>
                  </a:cubicBezTo>
                  <a:cubicBezTo>
                    <a:pt x="5680" y="6959"/>
                    <a:pt x="6234" y="7431"/>
                    <a:pt x="6880" y="7431"/>
                  </a:cubicBezTo>
                  <a:cubicBezTo>
                    <a:pt x="7515" y="7431"/>
                    <a:pt x="8069" y="6959"/>
                    <a:pt x="8202" y="6364"/>
                  </a:cubicBezTo>
                  <a:cubicBezTo>
                    <a:pt x="8202" y="6313"/>
                    <a:pt x="8243" y="6313"/>
                    <a:pt x="8243" y="6313"/>
                  </a:cubicBezTo>
                  <a:lnTo>
                    <a:pt x="13451" y="6313"/>
                  </a:lnTo>
                  <a:cubicBezTo>
                    <a:pt x="13625" y="6313"/>
                    <a:pt x="13758" y="6190"/>
                    <a:pt x="13758" y="6016"/>
                  </a:cubicBezTo>
                  <a:lnTo>
                    <a:pt x="13758" y="4263"/>
                  </a:lnTo>
                  <a:cubicBezTo>
                    <a:pt x="13758" y="4099"/>
                    <a:pt x="13625" y="3966"/>
                    <a:pt x="13451" y="3966"/>
                  </a:cubicBezTo>
                  <a:lnTo>
                    <a:pt x="13328" y="3966"/>
                  </a:lnTo>
                  <a:lnTo>
                    <a:pt x="13328" y="3330"/>
                  </a:lnTo>
                  <a:cubicBezTo>
                    <a:pt x="13328" y="2725"/>
                    <a:pt x="12815" y="2213"/>
                    <a:pt x="12221" y="2213"/>
                  </a:cubicBezTo>
                  <a:cubicBezTo>
                    <a:pt x="11452" y="2213"/>
                    <a:pt x="10724" y="2131"/>
                    <a:pt x="10037" y="1956"/>
                  </a:cubicBezTo>
                  <a:cubicBezTo>
                    <a:pt x="9658" y="1239"/>
                    <a:pt x="9053" y="634"/>
                    <a:pt x="8325" y="296"/>
                  </a:cubicBezTo>
                  <a:cubicBezTo>
                    <a:pt x="7858" y="100"/>
                    <a:pt x="7363" y="1"/>
                    <a:pt x="687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57"/>
          <p:cNvGrpSpPr/>
          <p:nvPr/>
        </p:nvGrpSpPr>
        <p:grpSpPr>
          <a:xfrm>
            <a:off x="4711150" y="1410638"/>
            <a:ext cx="321650" cy="343725"/>
            <a:chOff x="4017663" y="1976825"/>
            <a:chExt cx="321650" cy="343725"/>
          </a:xfrm>
        </p:grpSpPr>
        <p:sp>
          <p:nvSpPr>
            <p:cNvPr id="813" name="Google Shape;813;p57"/>
            <p:cNvSpPr/>
            <p:nvPr/>
          </p:nvSpPr>
          <p:spPr>
            <a:xfrm>
              <a:off x="4224988" y="1984275"/>
              <a:ext cx="78950" cy="78950"/>
            </a:xfrm>
            <a:custGeom>
              <a:avLst/>
              <a:gdLst/>
              <a:ahLst/>
              <a:cxnLst/>
              <a:rect l="l" t="t" r="r" b="b"/>
              <a:pathLst>
                <a:path w="3158" h="3158" extrusionOk="0">
                  <a:moveTo>
                    <a:pt x="0" y="0"/>
                  </a:moveTo>
                  <a:lnTo>
                    <a:pt x="0" y="1538"/>
                  </a:lnTo>
                  <a:cubicBezTo>
                    <a:pt x="0" y="1702"/>
                    <a:pt x="164" y="1835"/>
                    <a:pt x="298" y="1835"/>
                  </a:cubicBezTo>
                  <a:lnTo>
                    <a:pt x="1323" y="1835"/>
                  </a:lnTo>
                  <a:lnTo>
                    <a:pt x="1323" y="2860"/>
                  </a:lnTo>
                  <a:cubicBezTo>
                    <a:pt x="1323" y="3035"/>
                    <a:pt x="1446" y="3158"/>
                    <a:pt x="1620" y="3158"/>
                  </a:cubicBezTo>
                  <a:lnTo>
                    <a:pt x="3158" y="3158"/>
                  </a:lnTo>
                  <a:lnTo>
                    <a:pt x="3158" y="2563"/>
                  </a:lnTo>
                  <a:lnTo>
                    <a:pt x="1917" y="2563"/>
                  </a:lnTo>
                  <a:lnTo>
                    <a:pt x="1917" y="1538"/>
                  </a:lnTo>
                  <a:cubicBezTo>
                    <a:pt x="1917" y="1405"/>
                    <a:pt x="1794" y="1282"/>
                    <a:pt x="1620" y="1282"/>
                  </a:cubicBezTo>
                  <a:lnTo>
                    <a:pt x="595" y="1282"/>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7"/>
            <p:cNvSpPr/>
            <p:nvPr/>
          </p:nvSpPr>
          <p:spPr>
            <a:xfrm>
              <a:off x="4224988" y="2234150"/>
              <a:ext cx="78950" cy="78950"/>
            </a:xfrm>
            <a:custGeom>
              <a:avLst/>
              <a:gdLst/>
              <a:ahLst/>
              <a:cxnLst/>
              <a:rect l="l" t="t" r="r" b="b"/>
              <a:pathLst>
                <a:path w="3158" h="3158" extrusionOk="0">
                  <a:moveTo>
                    <a:pt x="1620" y="0"/>
                  </a:moveTo>
                  <a:cubicBezTo>
                    <a:pt x="1446" y="0"/>
                    <a:pt x="1323" y="123"/>
                    <a:pt x="1323" y="298"/>
                  </a:cubicBezTo>
                  <a:lnTo>
                    <a:pt x="1323" y="1323"/>
                  </a:lnTo>
                  <a:lnTo>
                    <a:pt x="298" y="1323"/>
                  </a:lnTo>
                  <a:cubicBezTo>
                    <a:pt x="164" y="1323"/>
                    <a:pt x="0" y="1446"/>
                    <a:pt x="0" y="1620"/>
                  </a:cubicBezTo>
                  <a:lnTo>
                    <a:pt x="0" y="3158"/>
                  </a:lnTo>
                  <a:lnTo>
                    <a:pt x="595" y="3158"/>
                  </a:lnTo>
                  <a:lnTo>
                    <a:pt x="595" y="1917"/>
                  </a:lnTo>
                  <a:lnTo>
                    <a:pt x="1620" y="1917"/>
                  </a:lnTo>
                  <a:cubicBezTo>
                    <a:pt x="1794" y="1917"/>
                    <a:pt x="1917" y="1794"/>
                    <a:pt x="1917" y="1620"/>
                  </a:cubicBezTo>
                  <a:lnTo>
                    <a:pt x="1917" y="595"/>
                  </a:lnTo>
                  <a:lnTo>
                    <a:pt x="3158" y="595"/>
                  </a:lnTo>
                  <a:lnTo>
                    <a:pt x="315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7"/>
            <p:cNvSpPr/>
            <p:nvPr/>
          </p:nvSpPr>
          <p:spPr>
            <a:xfrm>
              <a:off x="4267538" y="2141125"/>
              <a:ext cx="18225" cy="15125"/>
            </a:xfrm>
            <a:custGeom>
              <a:avLst/>
              <a:gdLst/>
              <a:ahLst/>
              <a:cxnLst/>
              <a:rect l="l" t="t" r="r" b="b"/>
              <a:pathLst>
                <a:path w="729" h="605" extrusionOk="0">
                  <a:moveTo>
                    <a:pt x="349" y="0"/>
                  </a:moveTo>
                  <a:cubicBezTo>
                    <a:pt x="257" y="0"/>
                    <a:pt x="174" y="41"/>
                    <a:pt x="92" y="133"/>
                  </a:cubicBezTo>
                  <a:cubicBezTo>
                    <a:pt x="0" y="390"/>
                    <a:pt x="133" y="605"/>
                    <a:pt x="349" y="605"/>
                  </a:cubicBezTo>
                  <a:cubicBezTo>
                    <a:pt x="564" y="605"/>
                    <a:pt x="728" y="390"/>
                    <a:pt x="646" y="174"/>
                  </a:cubicBezTo>
                  <a:cubicBezTo>
                    <a:pt x="605" y="92"/>
                    <a:pt x="472" y="0"/>
                    <a:pt x="39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7"/>
            <p:cNvSpPr/>
            <p:nvPr/>
          </p:nvSpPr>
          <p:spPr>
            <a:xfrm>
              <a:off x="4017663" y="1976825"/>
              <a:ext cx="321650" cy="343725"/>
            </a:xfrm>
            <a:custGeom>
              <a:avLst/>
              <a:gdLst/>
              <a:ahLst/>
              <a:cxnLst/>
              <a:rect l="l" t="t" r="r" b="b"/>
              <a:pathLst>
                <a:path w="12866" h="13749" extrusionOk="0">
                  <a:moveTo>
                    <a:pt x="2399" y="595"/>
                  </a:moveTo>
                  <a:lnTo>
                    <a:pt x="2399" y="2471"/>
                  </a:lnTo>
                  <a:cubicBezTo>
                    <a:pt x="2184" y="2307"/>
                    <a:pt x="1886" y="2215"/>
                    <a:pt x="1589" y="2215"/>
                  </a:cubicBezTo>
                  <a:lnTo>
                    <a:pt x="1240" y="2215"/>
                  </a:lnTo>
                  <a:lnTo>
                    <a:pt x="1240" y="595"/>
                  </a:lnTo>
                  <a:close/>
                  <a:moveTo>
                    <a:pt x="1589" y="2820"/>
                  </a:moveTo>
                  <a:cubicBezTo>
                    <a:pt x="2009" y="2820"/>
                    <a:pt x="2399" y="3117"/>
                    <a:pt x="2399" y="3589"/>
                  </a:cubicBezTo>
                  <a:cubicBezTo>
                    <a:pt x="2399" y="4009"/>
                    <a:pt x="2050" y="4399"/>
                    <a:pt x="1589" y="4399"/>
                  </a:cubicBezTo>
                  <a:lnTo>
                    <a:pt x="605" y="4399"/>
                  </a:lnTo>
                  <a:lnTo>
                    <a:pt x="605" y="2820"/>
                  </a:lnTo>
                  <a:close/>
                  <a:moveTo>
                    <a:pt x="11707" y="5424"/>
                  </a:moveTo>
                  <a:cubicBezTo>
                    <a:pt x="12005" y="5424"/>
                    <a:pt x="12220" y="5680"/>
                    <a:pt x="12220" y="5936"/>
                  </a:cubicBezTo>
                  <a:lnTo>
                    <a:pt x="12220" y="7812"/>
                  </a:lnTo>
                  <a:cubicBezTo>
                    <a:pt x="12220" y="8110"/>
                    <a:pt x="12005" y="8325"/>
                    <a:pt x="11707" y="8325"/>
                  </a:cubicBezTo>
                  <a:lnTo>
                    <a:pt x="10385" y="8325"/>
                  </a:lnTo>
                  <a:cubicBezTo>
                    <a:pt x="9534" y="8325"/>
                    <a:pt x="8847" y="7638"/>
                    <a:pt x="8888" y="6787"/>
                  </a:cubicBezTo>
                  <a:cubicBezTo>
                    <a:pt x="8929" y="6018"/>
                    <a:pt x="9575" y="5424"/>
                    <a:pt x="10344" y="5424"/>
                  </a:cubicBezTo>
                  <a:close/>
                  <a:moveTo>
                    <a:pt x="2399" y="4737"/>
                  </a:moveTo>
                  <a:lnTo>
                    <a:pt x="2399" y="9012"/>
                  </a:lnTo>
                  <a:cubicBezTo>
                    <a:pt x="2184" y="8838"/>
                    <a:pt x="1886" y="8756"/>
                    <a:pt x="1589" y="8756"/>
                  </a:cubicBezTo>
                  <a:lnTo>
                    <a:pt x="1240" y="8756"/>
                  </a:lnTo>
                  <a:lnTo>
                    <a:pt x="1240" y="4993"/>
                  </a:lnTo>
                  <a:lnTo>
                    <a:pt x="1589" y="4993"/>
                  </a:lnTo>
                  <a:cubicBezTo>
                    <a:pt x="1886" y="4993"/>
                    <a:pt x="2184" y="4870"/>
                    <a:pt x="2399" y="4737"/>
                  </a:cubicBezTo>
                  <a:close/>
                  <a:moveTo>
                    <a:pt x="1589" y="9350"/>
                  </a:moveTo>
                  <a:cubicBezTo>
                    <a:pt x="2009" y="9350"/>
                    <a:pt x="2399" y="9688"/>
                    <a:pt x="2399" y="10119"/>
                  </a:cubicBezTo>
                  <a:cubicBezTo>
                    <a:pt x="2399" y="10591"/>
                    <a:pt x="2050" y="10929"/>
                    <a:pt x="1589" y="10929"/>
                  </a:cubicBezTo>
                  <a:lnTo>
                    <a:pt x="605" y="10929"/>
                  </a:lnTo>
                  <a:lnTo>
                    <a:pt x="605" y="9350"/>
                  </a:lnTo>
                  <a:close/>
                  <a:moveTo>
                    <a:pt x="2399" y="11277"/>
                  </a:moveTo>
                  <a:lnTo>
                    <a:pt x="2399" y="13153"/>
                  </a:lnTo>
                  <a:lnTo>
                    <a:pt x="1240" y="13153"/>
                  </a:lnTo>
                  <a:lnTo>
                    <a:pt x="1240" y="11534"/>
                  </a:lnTo>
                  <a:lnTo>
                    <a:pt x="1589" y="11534"/>
                  </a:lnTo>
                  <a:cubicBezTo>
                    <a:pt x="1886" y="11534"/>
                    <a:pt x="2184" y="11441"/>
                    <a:pt x="2399" y="11277"/>
                  </a:cubicBezTo>
                  <a:close/>
                  <a:moveTo>
                    <a:pt x="11154" y="595"/>
                  </a:moveTo>
                  <a:lnTo>
                    <a:pt x="11154" y="4819"/>
                  </a:lnTo>
                  <a:lnTo>
                    <a:pt x="10385" y="4819"/>
                  </a:lnTo>
                  <a:cubicBezTo>
                    <a:pt x="9226" y="4819"/>
                    <a:pt x="8293" y="5762"/>
                    <a:pt x="8334" y="6921"/>
                  </a:cubicBezTo>
                  <a:cubicBezTo>
                    <a:pt x="8334" y="8028"/>
                    <a:pt x="9226" y="8920"/>
                    <a:pt x="10385" y="8920"/>
                  </a:cubicBezTo>
                  <a:lnTo>
                    <a:pt x="11154" y="8920"/>
                  </a:lnTo>
                  <a:lnTo>
                    <a:pt x="11154" y="13194"/>
                  </a:lnTo>
                  <a:lnTo>
                    <a:pt x="2993" y="13194"/>
                  </a:lnTo>
                  <a:lnTo>
                    <a:pt x="2993" y="595"/>
                  </a:lnTo>
                  <a:close/>
                  <a:moveTo>
                    <a:pt x="943" y="1"/>
                  </a:moveTo>
                  <a:cubicBezTo>
                    <a:pt x="769" y="1"/>
                    <a:pt x="646" y="124"/>
                    <a:pt x="646" y="298"/>
                  </a:cubicBezTo>
                  <a:lnTo>
                    <a:pt x="646" y="2215"/>
                  </a:lnTo>
                  <a:lnTo>
                    <a:pt x="308" y="2215"/>
                  </a:lnTo>
                  <a:cubicBezTo>
                    <a:pt x="133" y="2215"/>
                    <a:pt x="0" y="2348"/>
                    <a:pt x="0" y="2512"/>
                  </a:cubicBezTo>
                  <a:lnTo>
                    <a:pt x="0" y="4696"/>
                  </a:lnTo>
                  <a:cubicBezTo>
                    <a:pt x="0" y="4819"/>
                    <a:pt x="133" y="4993"/>
                    <a:pt x="308" y="4993"/>
                  </a:cubicBezTo>
                  <a:lnTo>
                    <a:pt x="646" y="4993"/>
                  </a:lnTo>
                  <a:lnTo>
                    <a:pt x="646" y="8756"/>
                  </a:lnTo>
                  <a:lnTo>
                    <a:pt x="308" y="8756"/>
                  </a:lnTo>
                  <a:cubicBezTo>
                    <a:pt x="133" y="8756"/>
                    <a:pt x="0" y="8879"/>
                    <a:pt x="0" y="9053"/>
                  </a:cubicBezTo>
                  <a:lnTo>
                    <a:pt x="0" y="11226"/>
                  </a:lnTo>
                  <a:cubicBezTo>
                    <a:pt x="0" y="11400"/>
                    <a:pt x="133" y="11534"/>
                    <a:pt x="308" y="11534"/>
                  </a:cubicBezTo>
                  <a:lnTo>
                    <a:pt x="646" y="11534"/>
                  </a:lnTo>
                  <a:lnTo>
                    <a:pt x="646" y="13451"/>
                  </a:lnTo>
                  <a:cubicBezTo>
                    <a:pt x="646" y="13625"/>
                    <a:pt x="769" y="13748"/>
                    <a:pt x="943" y="13748"/>
                  </a:cubicBezTo>
                  <a:lnTo>
                    <a:pt x="11451" y="13748"/>
                  </a:lnTo>
                  <a:cubicBezTo>
                    <a:pt x="11625" y="13748"/>
                    <a:pt x="11748" y="13625"/>
                    <a:pt x="11748" y="13451"/>
                  </a:cubicBezTo>
                  <a:lnTo>
                    <a:pt x="11748" y="8879"/>
                  </a:lnTo>
                  <a:cubicBezTo>
                    <a:pt x="12353" y="8879"/>
                    <a:pt x="12866" y="8407"/>
                    <a:pt x="12866" y="7771"/>
                  </a:cubicBezTo>
                  <a:lnTo>
                    <a:pt x="12866" y="5936"/>
                  </a:lnTo>
                  <a:cubicBezTo>
                    <a:pt x="12866" y="5332"/>
                    <a:pt x="12353" y="4870"/>
                    <a:pt x="11748" y="4819"/>
                  </a:cubicBezTo>
                  <a:lnTo>
                    <a:pt x="11748" y="298"/>
                  </a:lnTo>
                  <a:cubicBezTo>
                    <a:pt x="11748" y="124"/>
                    <a:pt x="11625" y="1"/>
                    <a:pt x="1145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7"/>
            <p:cNvSpPr/>
            <p:nvPr/>
          </p:nvSpPr>
          <p:spPr>
            <a:xfrm>
              <a:off x="4126563" y="2048350"/>
              <a:ext cx="92050" cy="14875"/>
            </a:xfrm>
            <a:custGeom>
              <a:avLst/>
              <a:gdLst/>
              <a:ahLst/>
              <a:cxnLst/>
              <a:rect l="l" t="t" r="r" b="b"/>
              <a:pathLst>
                <a:path w="3682" h="595" extrusionOk="0">
                  <a:moveTo>
                    <a:pt x="308" y="0"/>
                  </a:moveTo>
                  <a:cubicBezTo>
                    <a:pt x="134" y="0"/>
                    <a:pt x="1" y="123"/>
                    <a:pt x="1" y="338"/>
                  </a:cubicBezTo>
                  <a:cubicBezTo>
                    <a:pt x="52" y="472"/>
                    <a:pt x="175" y="595"/>
                    <a:pt x="308" y="595"/>
                  </a:cubicBezTo>
                  <a:lnTo>
                    <a:pt x="3384" y="595"/>
                  </a:lnTo>
                  <a:cubicBezTo>
                    <a:pt x="3548" y="595"/>
                    <a:pt x="3681" y="420"/>
                    <a:pt x="3681" y="256"/>
                  </a:cubicBezTo>
                  <a:cubicBezTo>
                    <a:pt x="3640" y="82"/>
                    <a:pt x="3507" y="0"/>
                    <a:pt x="338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7"/>
            <p:cNvSpPr/>
            <p:nvPr/>
          </p:nvSpPr>
          <p:spPr>
            <a:xfrm>
              <a:off x="4137338" y="2092175"/>
              <a:ext cx="70500" cy="14875"/>
            </a:xfrm>
            <a:custGeom>
              <a:avLst/>
              <a:gdLst/>
              <a:ahLst/>
              <a:cxnLst/>
              <a:rect l="l" t="t" r="r" b="b"/>
              <a:pathLst>
                <a:path w="2820" h="595" extrusionOk="0">
                  <a:moveTo>
                    <a:pt x="298" y="0"/>
                  </a:moveTo>
                  <a:cubicBezTo>
                    <a:pt x="134" y="0"/>
                    <a:pt x="0" y="123"/>
                    <a:pt x="41" y="338"/>
                  </a:cubicBezTo>
                  <a:cubicBezTo>
                    <a:pt x="41" y="461"/>
                    <a:pt x="175" y="595"/>
                    <a:pt x="339" y="595"/>
                  </a:cubicBezTo>
                  <a:lnTo>
                    <a:pt x="2522" y="595"/>
                  </a:lnTo>
                  <a:cubicBezTo>
                    <a:pt x="2697" y="595"/>
                    <a:pt x="2820" y="420"/>
                    <a:pt x="2820" y="205"/>
                  </a:cubicBezTo>
                  <a:cubicBezTo>
                    <a:pt x="2779" y="82"/>
                    <a:pt x="2645" y="0"/>
                    <a:pt x="2481"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57"/>
          <p:cNvGrpSpPr/>
          <p:nvPr/>
        </p:nvGrpSpPr>
        <p:grpSpPr>
          <a:xfrm>
            <a:off x="1323946" y="2978275"/>
            <a:ext cx="343950" cy="343725"/>
            <a:chOff x="3287238" y="1976825"/>
            <a:chExt cx="343950" cy="343725"/>
          </a:xfrm>
        </p:grpSpPr>
        <p:sp>
          <p:nvSpPr>
            <p:cNvPr id="820" name="Google Shape;820;p57"/>
            <p:cNvSpPr/>
            <p:nvPr/>
          </p:nvSpPr>
          <p:spPr>
            <a:xfrm>
              <a:off x="3339763" y="2075000"/>
              <a:ext cx="43600" cy="14875"/>
            </a:xfrm>
            <a:custGeom>
              <a:avLst/>
              <a:gdLst/>
              <a:ahLst/>
              <a:cxnLst/>
              <a:rect l="l" t="t" r="r" b="b"/>
              <a:pathLst>
                <a:path w="1744" h="595" extrusionOk="0">
                  <a:moveTo>
                    <a:pt x="1" y="0"/>
                  </a:moveTo>
                  <a:lnTo>
                    <a:pt x="1" y="595"/>
                  </a:lnTo>
                  <a:lnTo>
                    <a:pt x="1744" y="595"/>
                  </a:lnTo>
                  <a:lnTo>
                    <a:pt x="174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7"/>
            <p:cNvSpPr/>
            <p:nvPr/>
          </p:nvSpPr>
          <p:spPr>
            <a:xfrm>
              <a:off x="3339763" y="2115475"/>
              <a:ext cx="43600" cy="15150"/>
            </a:xfrm>
            <a:custGeom>
              <a:avLst/>
              <a:gdLst/>
              <a:ahLst/>
              <a:cxnLst/>
              <a:rect l="l" t="t" r="r" b="b"/>
              <a:pathLst>
                <a:path w="1744" h="606" extrusionOk="0">
                  <a:moveTo>
                    <a:pt x="1" y="1"/>
                  </a:moveTo>
                  <a:lnTo>
                    <a:pt x="1" y="606"/>
                  </a:lnTo>
                  <a:lnTo>
                    <a:pt x="1744" y="606"/>
                  </a:lnTo>
                  <a:lnTo>
                    <a:pt x="174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7"/>
            <p:cNvSpPr/>
            <p:nvPr/>
          </p:nvSpPr>
          <p:spPr>
            <a:xfrm>
              <a:off x="3427163" y="2051425"/>
              <a:ext cx="43850" cy="13850"/>
            </a:xfrm>
            <a:custGeom>
              <a:avLst/>
              <a:gdLst/>
              <a:ahLst/>
              <a:cxnLst/>
              <a:rect l="l" t="t" r="r" b="b"/>
              <a:pathLst>
                <a:path w="1754" h="554" extrusionOk="0">
                  <a:moveTo>
                    <a:pt x="1" y="0"/>
                  </a:moveTo>
                  <a:lnTo>
                    <a:pt x="1" y="554"/>
                  </a:lnTo>
                  <a:lnTo>
                    <a:pt x="1754" y="554"/>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7"/>
            <p:cNvSpPr/>
            <p:nvPr/>
          </p:nvSpPr>
          <p:spPr>
            <a:xfrm>
              <a:off x="3427163" y="2090875"/>
              <a:ext cx="43850" cy="15150"/>
            </a:xfrm>
            <a:custGeom>
              <a:avLst/>
              <a:gdLst/>
              <a:ahLst/>
              <a:cxnLst/>
              <a:rect l="l" t="t" r="r" b="b"/>
              <a:pathLst>
                <a:path w="1754" h="606" extrusionOk="0">
                  <a:moveTo>
                    <a:pt x="1" y="1"/>
                  </a:moveTo>
                  <a:lnTo>
                    <a:pt x="1" y="606"/>
                  </a:lnTo>
                  <a:lnTo>
                    <a:pt x="1754" y="606"/>
                  </a:lnTo>
                  <a:lnTo>
                    <a:pt x="175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7"/>
            <p:cNvSpPr/>
            <p:nvPr/>
          </p:nvSpPr>
          <p:spPr>
            <a:xfrm>
              <a:off x="3287238" y="1976825"/>
              <a:ext cx="343950" cy="343725"/>
            </a:xfrm>
            <a:custGeom>
              <a:avLst/>
              <a:gdLst/>
              <a:ahLst/>
              <a:cxnLst/>
              <a:rect l="l" t="t" r="r" b="b"/>
              <a:pathLst>
                <a:path w="13758" h="13749" extrusionOk="0">
                  <a:moveTo>
                    <a:pt x="8806" y="2984"/>
                  </a:moveTo>
                  <a:lnTo>
                    <a:pt x="11328" y="10888"/>
                  </a:lnTo>
                  <a:lnTo>
                    <a:pt x="10211" y="11318"/>
                  </a:lnTo>
                  <a:lnTo>
                    <a:pt x="7740" y="3415"/>
                  </a:lnTo>
                  <a:lnTo>
                    <a:pt x="8806" y="2984"/>
                  </a:lnTo>
                  <a:close/>
                  <a:moveTo>
                    <a:pt x="3547" y="1744"/>
                  </a:moveTo>
                  <a:lnTo>
                    <a:pt x="3547" y="2471"/>
                  </a:lnTo>
                  <a:lnTo>
                    <a:pt x="3547" y="2769"/>
                  </a:lnTo>
                  <a:lnTo>
                    <a:pt x="3547" y="11400"/>
                  </a:lnTo>
                  <a:lnTo>
                    <a:pt x="2399" y="11400"/>
                  </a:lnTo>
                  <a:lnTo>
                    <a:pt x="2399" y="1744"/>
                  </a:lnTo>
                  <a:close/>
                  <a:moveTo>
                    <a:pt x="5300" y="3076"/>
                  </a:moveTo>
                  <a:lnTo>
                    <a:pt x="5300" y="11400"/>
                  </a:lnTo>
                  <a:lnTo>
                    <a:pt x="4152" y="11400"/>
                  </a:lnTo>
                  <a:lnTo>
                    <a:pt x="4152" y="3076"/>
                  </a:lnTo>
                  <a:close/>
                  <a:moveTo>
                    <a:pt x="7053" y="595"/>
                  </a:moveTo>
                  <a:lnTo>
                    <a:pt x="7053" y="11400"/>
                  </a:lnTo>
                  <a:lnTo>
                    <a:pt x="5895" y="11400"/>
                  </a:lnTo>
                  <a:lnTo>
                    <a:pt x="5895" y="2471"/>
                  </a:lnTo>
                  <a:lnTo>
                    <a:pt x="5895" y="595"/>
                  </a:lnTo>
                  <a:close/>
                  <a:moveTo>
                    <a:pt x="7648" y="5127"/>
                  </a:moveTo>
                  <a:lnTo>
                    <a:pt x="9657" y="11400"/>
                  </a:lnTo>
                  <a:lnTo>
                    <a:pt x="7648" y="11400"/>
                  </a:lnTo>
                  <a:lnTo>
                    <a:pt x="7648" y="5127"/>
                  </a:lnTo>
                  <a:close/>
                  <a:moveTo>
                    <a:pt x="13163" y="8499"/>
                  </a:moveTo>
                  <a:lnTo>
                    <a:pt x="13163" y="13153"/>
                  </a:lnTo>
                  <a:lnTo>
                    <a:pt x="605" y="13153"/>
                  </a:lnTo>
                  <a:lnTo>
                    <a:pt x="605" y="8499"/>
                  </a:lnTo>
                  <a:lnTo>
                    <a:pt x="1753" y="8499"/>
                  </a:lnTo>
                  <a:lnTo>
                    <a:pt x="1753" y="11698"/>
                  </a:lnTo>
                  <a:cubicBezTo>
                    <a:pt x="1753" y="11831"/>
                    <a:pt x="1887" y="11995"/>
                    <a:pt x="2051" y="11995"/>
                  </a:cubicBezTo>
                  <a:lnTo>
                    <a:pt x="11666" y="11995"/>
                  </a:lnTo>
                  <a:cubicBezTo>
                    <a:pt x="11841" y="11995"/>
                    <a:pt x="11964" y="11831"/>
                    <a:pt x="11964" y="11698"/>
                  </a:cubicBezTo>
                  <a:lnTo>
                    <a:pt x="11964" y="8499"/>
                  </a:lnTo>
                  <a:close/>
                  <a:moveTo>
                    <a:pt x="5598" y="1"/>
                  </a:moveTo>
                  <a:cubicBezTo>
                    <a:pt x="5434" y="1"/>
                    <a:pt x="5300" y="124"/>
                    <a:pt x="5300" y="298"/>
                  </a:cubicBezTo>
                  <a:lnTo>
                    <a:pt x="5300" y="2471"/>
                  </a:lnTo>
                  <a:lnTo>
                    <a:pt x="4152" y="2471"/>
                  </a:lnTo>
                  <a:lnTo>
                    <a:pt x="4152" y="1446"/>
                  </a:lnTo>
                  <a:cubicBezTo>
                    <a:pt x="4152" y="1323"/>
                    <a:pt x="4019" y="1149"/>
                    <a:pt x="3845" y="1149"/>
                  </a:cubicBezTo>
                  <a:lnTo>
                    <a:pt x="2102" y="1149"/>
                  </a:lnTo>
                  <a:cubicBezTo>
                    <a:pt x="1928" y="1149"/>
                    <a:pt x="1794" y="1323"/>
                    <a:pt x="1794" y="1446"/>
                  </a:cubicBezTo>
                  <a:lnTo>
                    <a:pt x="1794" y="7894"/>
                  </a:lnTo>
                  <a:lnTo>
                    <a:pt x="308" y="7894"/>
                  </a:lnTo>
                  <a:cubicBezTo>
                    <a:pt x="134" y="7894"/>
                    <a:pt x="0" y="8028"/>
                    <a:pt x="0" y="8202"/>
                  </a:cubicBezTo>
                  <a:lnTo>
                    <a:pt x="0" y="13451"/>
                  </a:lnTo>
                  <a:cubicBezTo>
                    <a:pt x="0" y="13625"/>
                    <a:pt x="134" y="13748"/>
                    <a:pt x="308" y="13748"/>
                  </a:cubicBezTo>
                  <a:lnTo>
                    <a:pt x="13460" y="13748"/>
                  </a:lnTo>
                  <a:cubicBezTo>
                    <a:pt x="13635" y="13748"/>
                    <a:pt x="13758" y="13625"/>
                    <a:pt x="13758" y="13451"/>
                  </a:cubicBezTo>
                  <a:lnTo>
                    <a:pt x="13758" y="8202"/>
                  </a:lnTo>
                  <a:cubicBezTo>
                    <a:pt x="13758" y="8028"/>
                    <a:pt x="13635" y="7894"/>
                    <a:pt x="13460" y="7894"/>
                  </a:cubicBezTo>
                  <a:lnTo>
                    <a:pt x="11666" y="7894"/>
                  </a:lnTo>
                  <a:cubicBezTo>
                    <a:pt x="11492" y="7894"/>
                    <a:pt x="11369" y="8028"/>
                    <a:pt x="11369" y="8202"/>
                  </a:cubicBezTo>
                  <a:lnTo>
                    <a:pt x="11369" y="9135"/>
                  </a:lnTo>
                  <a:lnTo>
                    <a:pt x="9278" y="2512"/>
                  </a:lnTo>
                  <a:cubicBezTo>
                    <a:pt x="9227" y="2430"/>
                    <a:pt x="9186" y="2389"/>
                    <a:pt x="9104" y="2348"/>
                  </a:cubicBezTo>
                  <a:cubicBezTo>
                    <a:pt x="9022" y="2307"/>
                    <a:pt x="8929" y="2307"/>
                    <a:pt x="8888" y="2307"/>
                  </a:cubicBezTo>
                  <a:lnTo>
                    <a:pt x="7648" y="2820"/>
                  </a:lnTo>
                  <a:lnTo>
                    <a:pt x="7648" y="298"/>
                  </a:lnTo>
                  <a:cubicBezTo>
                    <a:pt x="7648" y="124"/>
                    <a:pt x="7484" y="1"/>
                    <a:pt x="735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25" name="Google Shape;825;p57"/>
          <p:cNvCxnSpPr>
            <a:stCxn id="793" idx="2"/>
            <a:endCxn id="792" idx="0"/>
          </p:cNvCxnSpPr>
          <p:nvPr/>
        </p:nvCxnSpPr>
        <p:spPr>
          <a:xfrm>
            <a:off x="1495925" y="1840663"/>
            <a:ext cx="0" cy="1051200"/>
          </a:xfrm>
          <a:prstGeom prst="straightConnector1">
            <a:avLst/>
          </a:prstGeom>
          <a:noFill/>
          <a:ln w="19050" cap="flat" cmpd="sng">
            <a:solidFill>
              <a:schemeClr val="dk1"/>
            </a:solidFill>
            <a:prstDash val="solid"/>
            <a:round/>
            <a:headEnd type="none" w="med" len="med"/>
            <a:tailEnd type="none" w="med" len="med"/>
          </a:ln>
        </p:spPr>
      </p:cxnSp>
      <p:cxnSp>
        <p:nvCxnSpPr>
          <p:cNvPr id="826" name="Google Shape;826;p57"/>
          <p:cNvCxnSpPr>
            <a:stCxn id="792" idx="2"/>
          </p:cNvCxnSpPr>
          <p:nvPr/>
        </p:nvCxnSpPr>
        <p:spPr>
          <a:xfrm>
            <a:off x="1495925" y="3408275"/>
            <a:ext cx="0" cy="1772400"/>
          </a:xfrm>
          <a:prstGeom prst="straightConnector1">
            <a:avLst/>
          </a:prstGeom>
          <a:noFill/>
          <a:ln w="19050" cap="flat" cmpd="sng">
            <a:solidFill>
              <a:schemeClr val="dk1"/>
            </a:solidFill>
            <a:prstDash val="solid"/>
            <a:round/>
            <a:headEnd type="none" w="med" len="med"/>
            <a:tailEnd type="none" w="med" len="med"/>
          </a:ln>
        </p:spPr>
      </p:cxnSp>
      <p:cxnSp>
        <p:nvCxnSpPr>
          <p:cNvPr id="827" name="Google Shape;827;p57"/>
          <p:cNvCxnSpPr>
            <a:stCxn id="791" idx="2"/>
            <a:endCxn id="790" idx="0"/>
          </p:cNvCxnSpPr>
          <p:nvPr/>
        </p:nvCxnSpPr>
        <p:spPr>
          <a:xfrm>
            <a:off x="4871975" y="1840663"/>
            <a:ext cx="0" cy="1051200"/>
          </a:xfrm>
          <a:prstGeom prst="straightConnector1">
            <a:avLst/>
          </a:prstGeom>
          <a:noFill/>
          <a:ln w="19050" cap="flat" cmpd="sng">
            <a:solidFill>
              <a:schemeClr val="dk1"/>
            </a:solidFill>
            <a:prstDash val="solid"/>
            <a:round/>
            <a:headEnd type="none" w="med" len="med"/>
            <a:tailEnd type="none" w="med" len="med"/>
          </a:ln>
        </p:spPr>
      </p:cxnSp>
      <p:cxnSp>
        <p:nvCxnSpPr>
          <p:cNvPr id="828" name="Google Shape;828;p57"/>
          <p:cNvCxnSpPr>
            <a:stCxn id="790" idx="2"/>
          </p:cNvCxnSpPr>
          <p:nvPr/>
        </p:nvCxnSpPr>
        <p:spPr>
          <a:xfrm>
            <a:off x="4871975" y="3408275"/>
            <a:ext cx="0" cy="1785600"/>
          </a:xfrm>
          <a:prstGeom prst="straightConnector1">
            <a:avLst/>
          </a:prstGeom>
          <a:noFill/>
          <a:ln w="19050" cap="flat" cmpd="sng">
            <a:solidFill>
              <a:schemeClr val="dk1"/>
            </a:solidFill>
            <a:prstDash val="solid"/>
            <a:round/>
            <a:headEnd type="none" w="med" len="med"/>
            <a:tailEnd type="none" w="med" len="med"/>
          </a:ln>
        </p:spPr>
      </p:cxnSp>
      <p:sp>
        <p:nvSpPr>
          <p:cNvPr id="3" name="Google Shape;761;p56">
            <a:extLst>
              <a:ext uri="{FF2B5EF4-FFF2-40B4-BE49-F238E27FC236}">
                <a16:creationId xmlns:a16="http://schemas.microsoft.com/office/drawing/2014/main" id="{7FE62EBC-4DF3-6C34-F68E-4074C1A98AD2}"/>
              </a:ext>
            </a:extLst>
          </p:cNvPr>
          <p:cNvSpPr txBox="1">
            <a:spLocks noGrp="1"/>
          </p:cNvSpPr>
          <p:nvPr>
            <p:ph type="title"/>
          </p:nvPr>
        </p:nvSpPr>
        <p:spPr>
          <a:xfrm>
            <a:off x="856824" y="393613"/>
            <a:ext cx="7049459" cy="928851"/>
          </a:xfrm>
          <a:prstGeom prst="rect">
            <a:avLst/>
          </a:prstGeom>
        </p:spPr>
        <p:txBody>
          <a:bodyPr spcFirstLastPara="1" wrap="square" lIns="91425" tIns="91425" rIns="91425" bIns="91425" anchor="t" anchorCtr="0">
            <a:noAutofit/>
          </a:bodyPr>
          <a:lstStyle/>
          <a:p>
            <a:r>
              <a:rPr lang="en"/>
              <a:t>FUTURE WORK &amp; ENHANCEMENTS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8"/>
          <p:cNvSpPr txBox="1">
            <a:spLocks noGrp="1"/>
          </p:cNvSpPr>
          <p:nvPr>
            <p:ph type="title"/>
          </p:nvPr>
        </p:nvSpPr>
        <p:spPr>
          <a:xfrm>
            <a:off x="720000" y="4480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834" name="Google Shape;834;p58"/>
          <p:cNvSpPr txBox="1">
            <a:spLocks noGrp="1"/>
          </p:cNvSpPr>
          <p:nvPr>
            <p:ph type="subTitle" idx="1"/>
          </p:nvPr>
        </p:nvSpPr>
        <p:spPr>
          <a:xfrm>
            <a:off x="304876" y="1361025"/>
            <a:ext cx="8548699" cy="2906100"/>
          </a:xfrm>
          <a:prstGeom prst="rect">
            <a:avLst/>
          </a:prstGeom>
        </p:spPr>
        <p:txBody>
          <a:bodyPr spcFirstLastPara="1" wrap="square" lIns="91425" tIns="91425" rIns="91425" bIns="91425" anchor="t" anchorCtr="0">
            <a:noAutofit/>
          </a:bodyPr>
          <a:lstStyle/>
          <a:p>
            <a:pPr>
              <a:lnSpc>
                <a:spcPct val="114999"/>
              </a:lnSpc>
              <a:buFont typeface="Arial"/>
              <a:buChar char="•"/>
            </a:pPr>
            <a:r>
              <a:rPr lang="en">
                <a:solidFill>
                  <a:srgbClr val="000000"/>
                </a:solidFill>
                <a:latin typeface="Times New Roman"/>
                <a:cs typeface="Times New Roman"/>
              </a:rPr>
              <a:t>Kaggle. (n.d.). Online course data [Data set]. Kaggle. </a:t>
            </a:r>
            <a:r>
              <a:rPr lang="en">
                <a:solidFill>
                  <a:srgbClr val="96607D"/>
                </a:solidFill>
                <a:latin typeface="Times New Roman"/>
                <a:cs typeface="Times New Roman"/>
                <a:hlinkClick r:id="rId3"/>
              </a:rPr>
              <a:t>https://www.kaggle.com/</a:t>
            </a:r>
            <a:endParaRPr lang="en-US"/>
          </a:p>
          <a:p>
            <a:pPr>
              <a:lnSpc>
                <a:spcPct val="114999"/>
              </a:lnSpc>
              <a:buFont typeface="Arial"/>
              <a:buChar char="•"/>
            </a:pPr>
            <a:r>
              <a:rPr lang="en">
                <a:solidFill>
                  <a:srgbClr val="000000"/>
                </a:solidFill>
                <a:latin typeface="Times New Roman"/>
                <a:cs typeface="Times New Roman"/>
              </a:rPr>
              <a:t>European Commission. (2019). </a:t>
            </a:r>
            <a:r>
              <a:rPr lang="en" i="1">
                <a:solidFill>
                  <a:srgbClr val="000000"/>
                </a:solidFill>
                <a:latin typeface="Times New Roman"/>
                <a:cs typeface="Times New Roman"/>
              </a:rPr>
              <a:t>Ethics guidelines for trustworthy AI</a:t>
            </a:r>
            <a:r>
              <a:rPr lang="en">
                <a:solidFill>
                  <a:srgbClr val="000000"/>
                </a:solidFill>
                <a:latin typeface="Times New Roman"/>
                <a:cs typeface="Times New Roman"/>
              </a:rPr>
              <a:t>. Publications Office of the European Union.</a:t>
            </a:r>
            <a:r>
              <a:rPr lang="en" sz="1400">
                <a:solidFill>
                  <a:srgbClr val="000000"/>
                </a:solidFill>
                <a:latin typeface="-webkit-standard"/>
              </a:rPr>
              <a:t> </a:t>
            </a:r>
            <a:r>
              <a:rPr lang="en">
                <a:solidFill>
                  <a:srgbClr val="96607D"/>
                </a:solidFill>
                <a:hlinkClick r:id="rId4"/>
              </a:rPr>
              <a:t>https://ec.europa.eu/newsroom/dae/document.cfm?doc_id=60419</a:t>
            </a:r>
            <a:endParaRPr lang="en"/>
          </a:p>
          <a:p>
            <a:pPr>
              <a:lnSpc>
                <a:spcPct val="114999"/>
              </a:lnSpc>
              <a:buFont typeface="Arial"/>
              <a:buChar char="•"/>
            </a:pPr>
            <a:r>
              <a:rPr lang="en">
                <a:solidFill>
                  <a:srgbClr val="000000"/>
                </a:solidFill>
              </a:rPr>
              <a:t> </a:t>
            </a:r>
            <a:r>
              <a:rPr lang="en" err="1">
                <a:solidFill>
                  <a:srgbClr val="000000"/>
                </a:solidFill>
              </a:rPr>
              <a:t>Github</a:t>
            </a:r>
            <a:endParaRPr lang="en" err="1"/>
          </a:p>
          <a:p>
            <a:pPr marL="0" lvl="0" indent="0" algn="l">
              <a:lnSpc>
                <a:spcPct val="114999"/>
              </a:lnSpc>
              <a:spcBef>
                <a:spcPts val="0"/>
              </a:spcBef>
              <a:spcAft>
                <a:spcPts val="0"/>
              </a:spcAft>
              <a:buNone/>
            </a:pPr>
            <a:endParaRPr lang="en"/>
          </a:p>
        </p:txBody>
      </p:sp>
    </p:spTree>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Elegant Black &amp; White Thesis Defense by Slidesgo</vt:lpstr>
      <vt:lpstr>RECOMMENDATION SYSTEM FOR AN EDUCATIONAL PLATFORM  </vt:lpstr>
      <vt:lpstr>SUMMARY</vt:lpstr>
      <vt:lpstr>REAL LIFE APPLICATION</vt:lpstr>
      <vt:lpstr>FINANCIAL VIABILITY</vt:lpstr>
      <vt:lpstr>FUTURE WORK &amp; ENHANCEMENTS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FOR AN   </dc:title>
  <cp:revision>145</cp:revision>
  <dcterms:modified xsi:type="dcterms:W3CDTF">2024-08-10T19:14:22Z</dcterms:modified>
</cp:coreProperties>
</file>