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6858000" cy="9144000"/>
  <p:embeddedFontLst>
    <p:embeddedFont>
      <p:font typeface="Roboto"/>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Roboto-regular.fnt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boldItalic.fntdata"/><Relationship Id="rId30" Type="http://schemas.openxmlformats.org/officeDocument/2006/relationships/font" Target="fonts/Roboto-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13d6ccf0943_0_3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13d6ccf0943_0_3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13d6ccf0943_0_3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13d6ccf0943_0_3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13d6ccf0943_0_3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13d6ccf0943_0_3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13d6ccf0943_0_3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13d6ccf0943_0_3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13d6ccf0943_0_3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13d6ccf0943_0_3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13d6ccf0943_0_3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13d6ccf0943_0_3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13d6ccf0943_0_3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13d6ccf0943_0_3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13d6ccf0943_0_3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13d6ccf0943_0_3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13d6ccf0943_0_3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13d6ccf0943_0_3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13d6ccf0943_0_3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13d6ccf0943_0_3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3d6ccf0943_0_2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3d6ccf0943_0_2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13d6ccf0943_0_3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13d6ccf0943_0_3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13d6ccf0943_0_4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13d6ccf0943_0_4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13d6ccf0943_0_4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13d6ccf0943_0_4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3d6ccf0943_0_2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3d6ccf0943_0_2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3d6ccf0943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13d6ccf0943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3d6ccf0943_0_2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13d6ccf0943_0_2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3d6ccf0943_0_2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13d6ccf0943_0_2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13d6ccf0943_0_2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13d6ccf0943_0_2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13d6ccf0943_0_2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13d6ccf0943_0_2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13d6ccf0943_0_3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13d6ccf0943_0_3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AUTOLAYOUT">
    <p:bg>
      <p:bgPr>
        <a:solidFill>
          <a:srgbClr val="FFFFFF"/>
        </a:solidFill>
      </p:bgPr>
    </p:bg>
    <p:spTree>
      <p:nvGrpSpPr>
        <p:cNvPr id="81" name="Shape 81"/>
        <p:cNvGrpSpPr/>
        <p:nvPr/>
      </p:nvGrpSpPr>
      <p:grpSpPr>
        <a:xfrm>
          <a:off x="0" y="0"/>
          <a:ext cx="0" cy="0"/>
          <a:chOff x="0" y="0"/>
          <a:chExt cx="0" cy="0"/>
        </a:xfrm>
      </p:grpSpPr>
      <p:sp>
        <p:nvSpPr>
          <p:cNvPr id="82" name="Google Shape;82;p13"/>
          <p:cNvSpPr/>
          <p:nvPr/>
        </p:nvSpPr>
        <p:spPr>
          <a:xfrm>
            <a:off x="7500" y="0"/>
            <a:ext cx="9132300" cy="51435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3" name="Google Shape;83;p13"/>
          <p:cNvCxnSpPr/>
          <p:nvPr/>
        </p:nvCxnSpPr>
        <p:spPr>
          <a:xfrm>
            <a:off x="841350" y="460903"/>
            <a:ext cx="0" cy="4261800"/>
          </a:xfrm>
          <a:prstGeom prst="straightConnector1">
            <a:avLst/>
          </a:prstGeom>
          <a:noFill/>
          <a:ln cap="flat" cmpd="sng" w="38100">
            <a:solidFill>
              <a:srgbClr val="FFFFFF"/>
            </a:solidFill>
            <a:prstDash val="solid"/>
            <a:round/>
            <a:headEnd len="sm" w="sm" type="none"/>
            <a:tailEnd len="sm" w="sm" type="none"/>
          </a:ln>
        </p:spPr>
      </p:cxnSp>
      <p:cxnSp>
        <p:nvCxnSpPr>
          <p:cNvPr id="84" name="Google Shape;84;p13"/>
          <p:cNvCxnSpPr/>
          <p:nvPr/>
        </p:nvCxnSpPr>
        <p:spPr>
          <a:xfrm>
            <a:off x="8337675" y="460903"/>
            <a:ext cx="0" cy="4261800"/>
          </a:xfrm>
          <a:prstGeom prst="straightConnector1">
            <a:avLst/>
          </a:prstGeom>
          <a:noFill/>
          <a:ln cap="flat" cmpd="sng" w="38100">
            <a:solidFill>
              <a:srgbClr val="FFFFFF"/>
            </a:solidFill>
            <a:prstDash val="solid"/>
            <a:round/>
            <a:headEnd len="sm" w="sm" type="none"/>
            <a:tailEnd len="sm" w="sm" type="none"/>
          </a:ln>
        </p:spPr>
      </p:cxnSp>
      <p:sp>
        <p:nvSpPr>
          <p:cNvPr id="85" name="Google Shape;85;p13"/>
          <p:cNvSpPr/>
          <p:nvPr/>
        </p:nvSpPr>
        <p:spPr>
          <a:xfrm rot="-5400000">
            <a:off x="4327200" y="853550"/>
            <a:ext cx="483000" cy="427200"/>
          </a:xfrm>
          <a:prstGeom prst="hexagon">
            <a:avLst>
              <a:gd fmla="val 28666" name="adj"/>
              <a:gd fmla="val 115470" name="vf"/>
            </a:avLst>
          </a:prstGeom>
          <a:noFill/>
          <a:ln cap="flat" cmpd="sng" w="381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3"/>
          <p:cNvSpPr txBox="1"/>
          <p:nvPr>
            <p:ph type="ctrTitle"/>
          </p:nvPr>
        </p:nvSpPr>
        <p:spPr>
          <a:xfrm>
            <a:off x="1883125" y="1447250"/>
            <a:ext cx="5400900" cy="1971900"/>
          </a:xfrm>
          <a:prstGeom prst="rect">
            <a:avLst/>
          </a:prstGeom>
          <a:noFill/>
        </p:spPr>
        <p:txBody>
          <a:bodyPr anchorCtr="0" anchor="ctr" bIns="91425" lIns="91425" spcFirstLastPara="1" rIns="91425" wrap="square" tIns="91425">
            <a:normAutofit/>
          </a:bodyPr>
          <a:lstStyle>
            <a:lvl1pPr lvl="0" algn="ctr">
              <a:lnSpc>
                <a:spcPct val="100000"/>
              </a:lnSpc>
              <a:spcBef>
                <a:spcPts val="0"/>
              </a:spcBef>
              <a:spcAft>
                <a:spcPts val="0"/>
              </a:spcAft>
              <a:buClr>
                <a:srgbClr val="343C44"/>
              </a:buClr>
              <a:buSzPts val="3600"/>
              <a:buNone/>
              <a:defRPr b="1" sz="3600">
                <a:solidFill>
                  <a:srgbClr val="343C44"/>
                </a:solidFill>
              </a:defRPr>
            </a:lvl1pPr>
            <a:lvl2pPr lvl="1" algn="ctr">
              <a:lnSpc>
                <a:spcPct val="100000"/>
              </a:lnSpc>
              <a:spcBef>
                <a:spcPts val="0"/>
              </a:spcBef>
              <a:spcAft>
                <a:spcPts val="0"/>
              </a:spcAft>
              <a:buClr>
                <a:srgbClr val="343C44"/>
              </a:buClr>
              <a:buSzPts val="3600"/>
              <a:buNone/>
              <a:defRPr b="1" sz="3600">
                <a:solidFill>
                  <a:srgbClr val="343C44"/>
                </a:solidFill>
              </a:defRPr>
            </a:lvl2pPr>
            <a:lvl3pPr lvl="2" algn="ctr">
              <a:lnSpc>
                <a:spcPct val="100000"/>
              </a:lnSpc>
              <a:spcBef>
                <a:spcPts val="0"/>
              </a:spcBef>
              <a:spcAft>
                <a:spcPts val="0"/>
              </a:spcAft>
              <a:buClr>
                <a:srgbClr val="343C44"/>
              </a:buClr>
              <a:buSzPts val="3600"/>
              <a:buNone/>
              <a:defRPr b="1" sz="3600">
                <a:solidFill>
                  <a:srgbClr val="343C44"/>
                </a:solidFill>
              </a:defRPr>
            </a:lvl3pPr>
            <a:lvl4pPr lvl="3" algn="ctr">
              <a:lnSpc>
                <a:spcPct val="100000"/>
              </a:lnSpc>
              <a:spcBef>
                <a:spcPts val="0"/>
              </a:spcBef>
              <a:spcAft>
                <a:spcPts val="0"/>
              </a:spcAft>
              <a:buClr>
                <a:srgbClr val="343C44"/>
              </a:buClr>
              <a:buSzPts val="3600"/>
              <a:buNone/>
              <a:defRPr b="1" sz="3600">
                <a:solidFill>
                  <a:srgbClr val="343C44"/>
                </a:solidFill>
              </a:defRPr>
            </a:lvl4pPr>
            <a:lvl5pPr lvl="4" algn="ctr">
              <a:lnSpc>
                <a:spcPct val="100000"/>
              </a:lnSpc>
              <a:spcBef>
                <a:spcPts val="0"/>
              </a:spcBef>
              <a:spcAft>
                <a:spcPts val="0"/>
              </a:spcAft>
              <a:buClr>
                <a:srgbClr val="343C44"/>
              </a:buClr>
              <a:buSzPts val="3600"/>
              <a:buNone/>
              <a:defRPr b="1" sz="3600">
                <a:solidFill>
                  <a:srgbClr val="343C44"/>
                </a:solidFill>
              </a:defRPr>
            </a:lvl5pPr>
            <a:lvl6pPr lvl="5" algn="ctr">
              <a:lnSpc>
                <a:spcPct val="100000"/>
              </a:lnSpc>
              <a:spcBef>
                <a:spcPts val="0"/>
              </a:spcBef>
              <a:spcAft>
                <a:spcPts val="0"/>
              </a:spcAft>
              <a:buClr>
                <a:srgbClr val="343C44"/>
              </a:buClr>
              <a:buSzPts val="3600"/>
              <a:buNone/>
              <a:defRPr b="1" sz="3600">
                <a:solidFill>
                  <a:srgbClr val="343C44"/>
                </a:solidFill>
              </a:defRPr>
            </a:lvl6pPr>
            <a:lvl7pPr lvl="6" algn="ctr">
              <a:lnSpc>
                <a:spcPct val="100000"/>
              </a:lnSpc>
              <a:spcBef>
                <a:spcPts val="0"/>
              </a:spcBef>
              <a:spcAft>
                <a:spcPts val="0"/>
              </a:spcAft>
              <a:buClr>
                <a:srgbClr val="343C44"/>
              </a:buClr>
              <a:buSzPts val="3600"/>
              <a:buNone/>
              <a:defRPr b="1" sz="3600">
                <a:solidFill>
                  <a:srgbClr val="343C44"/>
                </a:solidFill>
              </a:defRPr>
            </a:lvl7pPr>
            <a:lvl8pPr lvl="7" algn="ctr">
              <a:lnSpc>
                <a:spcPct val="100000"/>
              </a:lnSpc>
              <a:spcBef>
                <a:spcPts val="0"/>
              </a:spcBef>
              <a:spcAft>
                <a:spcPts val="0"/>
              </a:spcAft>
              <a:buClr>
                <a:srgbClr val="343C44"/>
              </a:buClr>
              <a:buSzPts val="3600"/>
              <a:buNone/>
              <a:defRPr b="1" sz="3600">
                <a:solidFill>
                  <a:srgbClr val="343C44"/>
                </a:solidFill>
              </a:defRPr>
            </a:lvl8pPr>
            <a:lvl9pPr lvl="8" algn="ctr">
              <a:lnSpc>
                <a:spcPct val="100000"/>
              </a:lnSpc>
              <a:spcBef>
                <a:spcPts val="0"/>
              </a:spcBef>
              <a:spcAft>
                <a:spcPts val="0"/>
              </a:spcAft>
              <a:buClr>
                <a:srgbClr val="343C44"/>
              </a:buClr>
              <a:buSzPts val="3600"/>
              <a:buNone/>
              <a:defRPr b="1" sz="3600">
                <a:solidFill>
                  <a:srgbClr val="343C44"/>
                </a:solidFill>
              </a:defRPr>
            </a:lvl9pPr>
          </a:lstStyle>
          <a:p/>
        </p:txBody>
      </p:sp>
      <p:sp>
        <p:nvSpPr>
          <p:cNvPr id="87" name="Google Shape;87;p13"/>
          <p:cNvSpPr txBox="1"/>
          <p:nvPr>
            <p:ph idx="1" type="subTitle"/>
          </p:nvPr>
        </p:nvSpPr>
        <p:spPr>
          <a:xfrm>
            <a:off x="2429850" y="3493650"/>
            <a:ext cx="4287600" cy="788100"/>
          </a:xfrm>
          <a:prstGeom prst="rect">
            <a:avLst/>
          </a:prstGeom>
          <a:noFill/>
        </p:spPr>
        <p:txBody>
          <a:bodyPr anchorCtr="0" anchor="t" bIns="91425" lIns="91425" spcFirstLastPara="1" rIns="91425" wrap="square" tIns="91425">
            <a:normAutofit/>
          </a:bodyPr>
          <a:lstStyle>
            <a:lvl1pPr lvl="0" algn="ctr">
              <a:lnSpc>
                <a:spcPct val="100000"/>
              </a:lnSpc>
              <a:spcBef>
                <a:spcPts val="0"/>
              </a:spcBef>
              <a:spcAft>
                <a:spcPts val="0"/>
              </a:spcAft>
              <a:buClr>
                <a:srgbClr val="FFFFFF"/>
              </a:buClr>
              <a:buSzPts val="1800"/>
              <a:buNone/>
              <a:defRPr sz="1800">
                <a:solidFill>
                  <a:srgbClr val="FFFFFF"/>
                </a:solidFill>
              </a:defRPr>
            </a:lvl1pPr>
            <a:lvl2pPr lvl="1" algn="ctr">
              <a:lnSpc>
                <a:spcPct val="100000"/>
              </a:lnSpc>
              <a:spcBef>
                <a:spcPts val="0"/>
              </a:spcBef>
              <a:spcAft>
                <a:spcPts val="0"/>
              </a:spcAft>
              <a:buClr>
                <a:srgbClr val="FFFFFF"/>
              </a:buClr>
              <a:buSzPts val="1800"/>
              <a:buNone/>
              <a:defRPr sz="1800">
                <a:solidFill>
                  <a:srgbClr val="FFFFFF"/>
                </a:solidFill>
              </a:defRPr>
            </a:lvl2pPr>
            <a:lvl3pPr lvl="2" algn="ctr">
              <a:lnSpc>
                <a:spcPct val="100000"/>
              </a:lnSpc>
              <a:spcBef>
                <a:spcPts val="0"/>
              </a:spcBef>
              <a:spcAft>
                <a:spcPts val="0"/>
              </a:spcAft>
              <a:buClr>
                <a:srgbClr val="FFFFFF"/>
              </a:buClr>
              <a:buSzPts val="1800"/>
              <a:buNone/>
              <a:defRPr sz="1800">
                <a:solidFill>
                  <a:srgbClr val="FFFFFF"/>
                </a:solidFill>
              </a:defRPr>
            </a:lvl3pPr>
            <a:lvl4pPr lvl="3" algn="ctr">
              <a:lnSpc>
                <a:spcPct val="100000"/>
              </a:lnSpc>
              <a:spcBef>
                <a:spcPts val="0"/>
              </a:spcBef>
              <a:spcAft>
                <a:spcPts val="0"/>
              </a:spcAft>
              <a:buClr>
                <a:srgbClr val="FFFFFF"/>
              </a:buClr>
              <a:buSzPts val="1800"/>
              <a:buNone/>
              <a:defRPr sz="1800">
                <a:solidFill>
                  <a:srgbClr val="FFFFFF"/>
                </a:solidFill>
              </a:defRPr>
            </a:lvl4pPr>
            <a:lvl5pPr lvl="4" algn="ctr">
              <a:lnSpc>
                <a:spcPct val="100000"/>
              </a:lnSpc>
              <a:spcBef>
                <a:spcPts val="0"/>
              </a:spcBef>
              <a:spcAft>
                <a:spcPts val="0"/>
              </a:spcAft>
              <a:buClr>
                <a:srgbClr val="FFFFFF"/>
              </a:buClr>
              <a:buSzPts val="1800"/>
              <a:buNone/>
              <a:defRPr sz="1800">
                <a:solidFill>
                  <a:srgbClr val="FFFFFF"/>
                </a:solidFill>
              </a:defRPr>
            </a:lvl5pPr>
            <a:lvl6pPr lvl="5" algn="ctr">
              <a:lnSpc>
                <a:spcPct val="100000"/>
              </a:lnSpc>
              <a:spcBef>
                <a:spcPts val="0"/>
              </a:spcBef>
              <a:spcAft>
                <a:spcPts val="0"/>
              </a:spcAft>
              <a:buClr>
                <a:srgbClr val="FFFFFF"/>
              </a:buClr>
              <a:buSzPts val="1800"/>
              <a:buNone/>
              <a:defRPr sz="1800">
                <a:solidFill>
                  <a:srgbClr val="FFFFFF"/>
                </a:solidFill>
              </a:defRPr>
            </a:lvl6pPr>
            <a:lvl7pPr lvl="6" algn="ctr">
              <a:lnSpc>
                <a:spcPct val="100000"/>
              </a:lnSpc>
              <a:spcBef>
                <a:spcPts val="0"/>
              </a:spcBef>
              <a:spcAft>
                <a:spcPts val="0"/>
              </a:spcAft>
              <a:buClr>
                <a:srgbClr val="FFFFFF"/>
              </a:buClr>
              <a:buSzPts val="1800"/>
              <a:buNone/>
              <a:defRPr sz="1800">
                <a:solidFill>
                  <a:srgbClr val="FFFFFF"/>
                </a:solidFill>
              </a:defRPr>
            </a:lvl7pPr>
            <a:lvl8pPr lvl="7" algn="ctr">
              <a:lnSpc>
                <a:spcPct val="100000"/>
              </a:lnSpc>
              <a:spcBef>
                <a:spcPts val="0"/>
              </a:spcBef>
              <a:spcAft>
                <a:spcPts val="0"/>
              </a:spcAft>
              <a:buClr>
                <a:srgbClr val="FFFFFF"/>
              </a:buClr>
              <a:buSzPts val="1800"/>
              <a:buNone/>
              <a:defRPr sz="1800">
                <a:solidFill>
                  <a:srgbClr val="FFFFFF"/>
                </a:solidFill>
              </a:defRPr>
            </a:lvl8pPr>
            <a:lvl9pPr lvl="8" algn="ctr">
              <a:lnSpc>
                <a:spcPct val="100000"/>
              </a:lnSpc>
              <a:spcBef>
                <a:spcPts val="0"/>
              </a:spcBef>
              <a:spcAft>
                <a:spcPts val="0"/>
              </a:spcAft>
              <a:buClr>
                <a:srgbClr val="FFFFFF"/>
              </a:buClr>
              <a:buSzPts val="1800"/>
              <a:buNone/>
              <a:defRPr sz="1800">
                <a:solidFill>
                  <a:srgbClr val="FFFFFF"/>
                </a:solidFill>
              </a:defRPr>
            </a:lvl9pPr>
          </a:lstStyle>
          <a:p/>
        </p:txBody>
      </p:sp>
      <p:sp>
        <p:nvSpPr>
          <p:cNvPr id="88" name="Google Shape;88;p13"/>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rmAutofit/>
          </a:bodyPr>
          <a:lstStyle>
            <a:lvl1pPr lvl="0" algn="r">
              <a:lnSpc>
                <a:spcPct val="100000"/>
              </a:lnSpc>
              <a:spcAft>
                <a:spcPts val="0"/>
              </a:spcAft>
              <a:buNone/>
              <a:defRPr sz="1000">
                <a:solidFill>
                  <a:srgbClr val="434343"/>
                </a:solidFill>
              </a:defRPr>
            </a:lvl1pPr>
            <a:lvl2pPr lvl="1" algn="r">
              <a:lnSpc>
                <a:spcPct val="100000"/>
              </a:lnSpc>
              <a:spcAft>
                <a:spcPts val="0"/>
              </a:spcAft>
              <a:buNone/>
              <a:defRPr sz="1000">
                <a:solidFill>
                  <a:srgbClr val="434343"/>
                </a:solidFill>
              </a:defRPr>
            </a:lvl2pPr>
            <a:lvl3pPr lvl="2" algn="r">
              <a:lnSpc>
                <a:spcPct val="100000"/>
              </a:lnSpc>
              <a:spcAft>
                <a:spcPts val="0"/>
              </a:spcAft>
              <a:buNone/>
              <a:defRPr sz="1000">
                <a:solidFill>
                  <a:srgbClr val="434343"/>
                </a:solidFill>
              </a:defRPr>
            </a:lvl3pPr>
            <a:lvl4pPr lvl="3" algn="r">
              <a:lnSpc>
                <a:spcPct val="100000"/>
              </a:lnSpc>
              <a:spcAft>
                <a:spcPts val="0"/>
              </a:spcAft>
              <a:buNone/>
              <a:defRPr sz="1000">
                <a:solidFill>
                  <a:srgbClr val="434343"/>
                </a:solidFill>
              </a:defRPr>
            </a:lvl4pPr>
            <a:lvl5pPr lvl="4" algn="r">
              <a:lnSpc>
                <a:spcPct val="100000"/>
              </a:lnSpc>
              <a:spcAft>
                <a:spcPts val="0"/>
              </a:spcAft>
              <a:buNone/>
              <a:defRPr sz="1000">
                <a:solidFill>
                  <a:srgbClr val="434343"/>
                </a:solidFill>
              </a:defRPr>
            </a:lvl5pPr>
            <a:lvl6pPr lvl="5" algn="r">
              <a:lnSpc>
                <a:spcPct val="100000"/>
              </a:lnSpc>
              <a:spcAft>
                <a:spcPts val="0"/>
              </a:spcAft>
              <a:buNone/>
              <a:defRPr sz="1000">
                <a:solidFill>
                  <a:srgbClr val="434343"/>
                </a:solidFill>
              </a:defRPr>
            </a:lvl6pPr>
            <a:lvl7pPr lvl="6" algn="r">
              <a:lnSpc>
                <a:spcPct val="100000"/>
              </a:lnSpc>
              <a:spcAft>
                <a:spcPts val="0"/>
              </a:spcAft>
              <a:buNone/>
              <a:defRPr sz="1000">
                <a:solidFill>
                  <a:srgbClr val="434343"/>
                </a:solidFill>
              </a:defRPr>
            </a:lvl7pPr>
            <a:lvl8pPr lvl="7" algn="r">
              <a:lnSpc>
                <a:spcPct val="100000"/>
              </a:lnSpc>
              <a:spcAft>
                <a:spcPts val="0"/>
              </a:spcAft>
              <a:buNone/>
              <a:defRPr sz="1000">
                <a:solidFill>
                  <a:srgbClr val="434343"/>
                </a:solidFill>
              </a:defRPr>
            </a:lvl8pPr>
            <a:lvl9pPr lvl="8" algn="r">
              <a:lnSpc>
                <a:spcPct val="100000"/>
              </a:lnSpc>
              <a:spcAft>
                <a:spcPts val="0"/>
              </a:spcAft>
              <a:buNone/>
              <a:defRPr sz="1000">
                <a:solidFill>
                  <a:srgbClr val="434343"/>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hyperlink" Target="mailto:bkpandey.pandey@gmail.com"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hyperlink" Target="https://github.com/Brijesh1990/testingapp.git"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hyperlink" Target="https://git-scm.com/download/win"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4"/>
          <p:cNvSpPr txBox="1"/>
          <p:nvPr>
            <p:ph type="ctrTitle"/>
          </p:nvPr>
        </p:nvSpPr>
        <p:spPr>
          <a:xfrm>
            <a:off x="1959150" y="877150"/>
            <a:ext cx="5400900" cy="19719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Github	</a:t>
            </a:r>
            <a:endParaRPr/>
          </a:p>
        </p:txBody>
      </p:sp>
      <p:sp>
        <p:nvSpPr>
          <p:cNvPr id="94" name="Google Shape;94;p14"/>
          <p:cNvSpPr txBox="1"/>
          <p:nvPr>
            <p:ph idx="1" type="subTitle"/>
          </p:nvPr>
        </p:nvSpPr>
        <p:spPr>
          <a:xfrm>
            <a:off x="2429850" y="3493650"/>
            <a:ext cx="4287600" cy="788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GitHub upload new projects on github by commands using git bash</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3"/>
          <p:cNvSpPr txBox="1"/>
          <p:nvPr>
            <p:ph type="ctrTitle"/>
          </p:nvPr>
        </p:nvSpPr>
        <p:spPr>
          <a:xfrm>
            <a:off x="1883125" y="874150"/>
            <a:ext cx="5021400" cy="1406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t/>
            </a:r>
            <a:endParaRPr sz="2122"/>
          </a:p>
          <a:p>
            <a:pPr indent="0" lvl="0" marL="0" rtl="0" algn="ctr">
              <a:spcBef>
                <a:spcPts val="0"/>
              </a:spcBef>
              <a:spcAft>
                <a:spcPts val="0"/>
              </a:spcAft>
              <a:buNone/>
            </a:pPr>
            <a:r>
              <a:rPr lang="en"/>
              <a:t>	</a:t>
            </a:r>
            <a:endParaRPr/>
          </a:p>
        </p:txBody>
      </p:sp>
      <p:sp>
        <p:nvSpPr>
          <p:cNvPr id="150" name="Google Shape;150;p23"/>
          <p:cNvSpPr txBox="1"/>
          <p:nvPr>
            <p:ph idx="1" type="subTitle"/>
          </p:nvPr>
        </p:nvSpPr>
        <p:spPr>
          <a:xfrm>
            <a:off x="1696050" y="1406225"/>
            <a:ext cx="6323100" cy="3395100"/>
          </a:xfrm>
          <a:prstGeom prst="rect">
            <a:avLst/>
          </a:prstGeom>
          <a:solidFill>
            <a:schemeClr val="lt1"/>
          </a:solidFill>
        </p:spPr>
        <p:txBody>
          <a:bodyPr anchorCtr="0" anchor="t" bIns="91425" lIns="91425" spcFirstLastPara="1" rIns="91425" wrap="square" tIns="91425">
            <a:normAutofit fontScale="25000" lnSpcReduction="20000"/>
          </a:bodyPr>
          <a:lstStyle/>
          <a:p>
            <a:pPr indent="0" lvl="0" marL="0" rtl="0" algn="just">
              <a:lnSpc>
                <a:spcPct val="80000"/>
              </a:lnSpc>
              <a:spcBef>
                <a:spcPts val="0"/>
              </a:spcBef>
              <a:spcAft>
                <a:spcPts val="0"/>
              </a:spcAft>
              <a:buNone/>
            </a:pPr>
            <a:r>
              <a:rPr b="1" lang="en" sz="7028">
                <a:solidFill>
                  <a:srgbClr val="273239"/>
                </a:solidFill>
                <a:highlight>
                  <a:srgbClr val="FFFFFF"/>
                </a:highlight>
                <a:latin typeface="Arial"/>
                <a:ea typeface="Arial"/>
                <a:cs typeface="Arial"/>
                <a:sym typeface="Arial"/>
              </a:rPr>
              <a:t>Git bash commands</a:t>
            </a:r>
            <a:endParaRPr b="1" sz="7028">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t/>
            </a:r>
            <a:endParaRPr b="1" sz="4628">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t/>
            </a:r>
            <a:endParaRPr sz="1700">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rPr lang="en" sz="6907">
                <a:solidFill>
                  <a:srgbClr val="273239"/>
                </a:solidFill>
                <a:highlight>
                  <a:srgbClr val="FFFFFF"/>
                </a:highlight>
                <a:latin typeface="Arial"/>
                <a:ea typeface="Arial"/>
                <a:cs typeface="Arial"/>
                <a:sym typeface="Arial"/>
              </a:rPr>
              <a:t>Check status on git</a:t>
            </a:r>
            <a:endParaRPr sz="6907">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t/>
            </a:r>
            <a:endParaRPr b="1" sz="6907">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rPr b="1" lang="en" sz="6907">
                <a:solidFill>
                  <a:srgbClr val="273239"/>
                </a:solidFill>
                <a:highlight>
                  <a:srgbClr val="FFFFFF"/>
                </a:highlight>
                <a:latin typeface="Arial"/>
                <a:ea typeface="Arial"/>
                <a:cs typeface="Arial"/>
                <a:sym typeface="Arial"/>
              </a:rPr>
              <a:t>$ git status</a:t>
            </a:r>
            <a:endParaRPr b="1" sz="6907">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t/>
            </a:r>
            <a:endParaRPr sz="6907">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rPr lang="en" sz="6907">
                <a:solidFill>
                  <a:srgbClr val="273239"/>
                </a:solidFill>
                <a:highlight>
                  <a:srgbClr val="FFFFFF"/>
                </a:highlight>
                <a:latin typeface="Arial"/>
                <a:ea typeface="Arial"/>
                <a:cs typeface="Arial"/>
                <a:sym typeface="Arial"/>
              </a:rPr>
              <a:t>On branch master</a:t>
            </a:r>
            <a:endParaRPr sz="6907">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rPr lang="en" sz="6907">
                <a:solidFill>
                  <a:srgbClr val="273239"/>
                </a:solidFill>
                <a:highlight>
                  <a:srgbClr val="FFFFFF"/>
                </a:highlight>
                <a:latin typeface="Arial"/>
                <a:ea typeface="Arial"/>
                <a:cs typeface="Arial"/>
                <a:sym typeface="Arial"/>
              </a:rPr>
              <a:t>No commits yet</a:t>
            </a:r>
            <a:endParaRPr sz="6907">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rPr lang="en" sz="6907">
                <a:solidFill>
                  <a:srgbClr val="273239"/>
                </a:solidFill>
                <a:highlight>
                  <a:srgbClr val="FFFFFF"/>
                </a:highlight>
                <a:latin typeface="Arial"/>
                <a:ea typeface="Arial"/>
                <a:cs typeface="Arial"/>
                <a:sym typeface="Arial"/>
              </a:rPr>
              <a:t>Untracked files:</a:t>
            </a:r>
            <a:endParaRPr sz="6907">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rPr lang="en" sz="6907">
                <a:solidFill>
                  <a:srgbClr val="273239"/>
                </a:solidFill>
                <a:highlight>
                  <a:srgbClr val="FFFFFF"/>
                </a:highlight>
                <a:latin typeface="Arial"/>
                <a:ea typeface="Arial"/>
                <a:cs typeface="Arial"/>
                <a:sym typeface="Arial"/>
              </a:rPr>
              <a:t>  (use "git add &lt;file&gt;..." to include in what will be committed)</a:t>
            </a:r>
            <a:endParaRPr sz="6907">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rPr lang="en" sz="6907">
                <a:solidFill>
                  <a:srgbClr val="273239"/>
                </a:solidFill>
                <a:highlight>
                  <a:srgbClr val="FFFFFF"/>
                </a:highlight>
                <a:latin typeface="Arial"/>
                <a:ea typeface="Arial"/>
                <a:cs typeface="Arial"/>
                <a:sym typeface="Arial"/>
              </a:rPr>
              <a:t>    	testing.html</a:t>
            </a:r>
            <a:endParaRPr sz="6907">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t/>
            </a:r>
            <a:endParaRPr sz="6907">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rPr lang="en" sz="6907">
                <a:solidFill>
                  <a:srgbClr val="273239"/>
                </a:solidFill>
                <a:highlight>
                  <a:srgbClr val="FFFFFF"/>
                </a:highlight>
                <a:latin typeface="Arial"/>
                <a:ea typeface="Arial"/>
                <a:cs typeface="Arial"/>
                <a:sym typeface="Arial"/>
              </a:rPr>
              <a:t>nothing added to commit but untracked files present (use "git add" to track)</a:t>
            </a:r>
            <a:endParaRPr sz="6907">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t/>
            </a:r>
            <a:endParaRPr sz="6907">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t/>
            </a:r>
            <a:endParaRPr sz="6907">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rPr lang="en" sz="6907">
                <a:solidFill>
                  <a:srgbClr val="273239"/>
                </a:solidFill>
                <a:highlight>
                  <a:srgbClr val="FFFFFF"/>
                </a:highlight>
                <a:latin typeface="Arial"/>
                <a:ea typeface="Arial"/>
                <a:cs typeface="Arial"/>
                <a:sym typeface="Arial"/>
              </a:rPr>
              <a:t>Now we add in git </a:t>
            </a:r>
            <a:endParaRPr sz="6907">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t/>
            </a:r>
            <a:endParaRPr sz="6907">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rPr b="1" lang="en" sz="6907">
                <a:solidFill>
                  <a:srgbClr val="273239"/>
                </a:solidFill>
                <a:highlight>
                  <a:srgbClr val="FFFFFF"/>
                </a:highlight>
                <a:latin typeface="Arial"/>
                <a:ea typeface="Arial"/>
                <a:cs typeface="Arial"/>
                <a:sym typeface="Arial"/>
              </a:rPr>
              <a:t>git add .</a:t>
            </a:r>
            <a:endParaRPr b="1" sz="6907">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t/>
            </a:r>
            <a:endParaRPr sz="6907">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rPr b="1" lang="en" sz="6907">
                <a:solidFill>
                  <a:srgbClr val="273239"/>
                </a:solidFill>
                <a:highlight>
                  <a:srgbClr val="FFFFFF"/>
                </a:highlight>
                <a:latin typeface="Arial"/>
                <a:ea typeface="Arial"/>
                <a:cs typeface="Arial"/>
                <a:sym typeface="Arial"/>
              </a:rPr>
              <a:t> </a:t>
            </a:r>
            <a:endParaRPr b="1" sz="6907">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t/>
            </a:r>
            <a:endParaRPr sz="6907">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t/>
            </a:r>
            <a:endParaRPr sz="2527">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t/>
            </a:r>
            <a:endParaRPr sz="5192">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t/>
            </a:r>
            <a:endParaRPr sz="5192">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t/>
            </a:r>
            <a:endParaRPr sz="1700">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t/>
            </a:r>
            <a:endParaRPr sz="1700">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t/>
            </a:r>
            <a:endParaRPr sz="1700">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t/>
            </a:r>
            <a:endParaRPr sz="1700">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t/>
            </a:r>
            <a:endParaRPr b="1" sz="1700">
              <a:solidFill>
                <a:srgbClr val="273239"/>
              </a:solidFill>
              <a:highlight>
                <a:srgbClr val="FFFFFF"/>
              </a:highlight>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4"/>
          <p:cNvSpPr txBox="1"/>
          <p:nvPr>
            <p:ph type="ctrTitle"/>
          </p:nvPr>
        </p:nvSpPr>
        <p:spPr>
          <a:xfrm>
            <a:off x="1883125" y="874150"/>
            <a:ext cx="5021400" cy="1406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t/>
            </a:r>
            <a:endParaRPr sz="2122"/>
          </a:p>
          <a:p>
            <a:pPr indent="0" lvl="0" marL="0" rtl="0" algn="ctr">
              <a:spcBef>
                <a:spcPts val="0"/>
              </a:spcBef>
              <a:spcAft>
                <a:spcPts val="0"/>
              </a:spcAft>
              <a:buNone/>
            </a:pPr>
            <a:r>
              <a:rPr lang="en"/>
              <a:t>	</a:t>
            </a:r>
            <a:endParaRPr/>
          </a:p>
        </p:txBody>
      </p:sp>
      <p:sp>
        <p:nvSpPr>
          <p:cNvPr id="156" name="Google Shape;156;p24"/>
          <p:cNvSpPr txBox="1"/>
          <p:nvPr>
            <p:ph idx="1" type="subTitle"/>
          </p:nvPr>
        </p:nvSpPr>
        <p:spPr>
          <a:xfrm>
            <a:off x="1696050" y="1406225"/>
            <a:ext cx="6323100" cy="3395100"/>
          </a:xfrm>
          <a:prstGeom prst="rect">
            <a:avLst/>
          </a:prstGeom>
          <a:solidFill>
            <a:schemeClr val="lt1"/>
          </a:solidFill>
        </p:spPr>
        <p:txBody>
          <a:bodyPr anchorCtr="0" anchor="t" bIns="91425" lIns="91425" spcFirstLastPara="1" rIns="91425" wrap="square" tIns="91425">
            <a:normAutofit fontScale="25000" lnSpcReduction="20000"/>
          </a:bodyPr>
          <a:lstStyle/>
          <a:p>
            <a:pPr indent="0" lvl="0" marL="0" rtl="0" algn="just">
              <a:lnSpc>
                <a:spcPct val="80000"/>
              </a:lnSpc>
              <a:spcBef>
                <a:spcPts val="0"/>
              </a:spcBef>
              <a:spcAft>
                <a:spcPts val="0"/>
              </a:spcAft>
              <a:buNone/>
            </a:pPr>
            <a:r>
              <a:rPr b="1" lang="en" sz="7028">
                <a:solidFill>
                  <a:srgbClr val="273239"/>
                </a:solidFill>
                <a:highlight>
                  <a:srgbClr val="FFFFFF"/>
                </a:highlight>
                <a:latin typeface="Arial"/>
                <a:ea typeface="Arial"/>
                <a:cs typeface="Arial"/>
                <a:sym typeface="Arial"/>
              </a:rPr>
              <a:t>Git bash commands</a:t>
            </a:r>
            <a:endParaRPr b="1" sz="7028">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t/>
            </a:r>
            <a:endParaRPr b="1" sz="4628">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t/>
            </a:r>
            <a:endParaRPr sz="1700">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rPr lang="en" sz="6907">
                <a:solidFill>
                  <a:srgbClr val="273239"/>
                </a:solidFill>
                <a:highlight>
                  <a:srgbClr val="FFFFFF"/>
                </a:highlight>
                <a:latin typeface="Arial"/>
                <a:ea typeface="Arial"/>
                <a:cs typeface="Arial"/>
                <a:sym typeface="Arial"/>
              </a:rPr>
              <a:t>Now check file is added on master branch or not </a:t>
            </a:r>
            <a:endParaRPr sz="6907">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t/>
            </a:r>
            <a:endParaRPr sz="6907">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rPr lang="en" sz="6907">
                <a:solidFill>
                  <a:srgbClr val="273239"/>
                </a:solidFill>
                <a:highlight>
                  <a:srgbClr val="FFFFFF"/>
                </a:highlight>
                <a:latin typeface="Arial"/>
                <a:ea typeface="Arial"/>
                <a:cs typeface="Arial"/>
                <a:sym typeface="Arial"/>
              </a:rPr>
              <a:t>Brijesh Pandey@DESKTOP-IBTQDCI MINGW64 /g/testing (master)</a:t>
            </a:r>
            <a:endParaRPr sz="6907">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t/>
            </a:r>
            <a:endParaRPr sz="6907">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rPr b="1" lang="en" sz="6907">
                <a:solidFill>
                  <a:srgbClr val="273239"/>
                </a:solidFill>
                <a:highlight>
                  <a:srgbClr val="FFFFFF"/>
                </a:highlight>
                <a:latin typeface="Arial"/>
                <a:ea typeface="Arial"/>
                <a:cs typeface="Arial"/>
                <a:sym typeface="Arial"/>
              </a:rPr>
              <a:t>$ git commit -m 'my first testing file added'</a:t>
            </a:r>
            <a:endParaRPr b="1" sz="6907">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t/>
            </a:r>
            <a:endParaRPr sz="6907">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rPr lang="en" sz="6907">
                <a:solidFill>
                  <a:srgbClr val="273239"/>
                </a:solidFill>
                <a:highlight>
                  <a:srgbClr val="FFFFFF"/>
                </a:highlight>
                <a:latin typeface="Arial"/>
                <a:ea typeface="Arial"/>
                <a:cs typeface="Arial"/>
                <a:sym typeface="Arial"/>
              </a:rPr>
              <a:t>[master (root-commit) 5946c6e] my first testing file added</a:t>
            </a:r>
            <a:endParaRPr sz="6907">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rPr lang="en" sz="6907">
                <a:solidFill>
                  <a:srgbClr val="273239"/>
                </a:solidFill>
                <a:highlight>
                  <a:srgbClr val="FFFFFF"/>
                </a:highlight>
                <a:latin typeface="Arial"/>
                <a:ea typeface="Arial"/>
                <a:cs typeface="Arial"/>
                <a:sym typeface="Arial"/>
              </a:rPr>
              <a:t> 1 file changed, 2 insertions(+)</a:t>
            </a:r>
            <a:endParaRPr sz="6907">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rPr lang="en" sz="6907">
                <a:solidFill>
                  <a:srgbClr val="273239"/>
                </a:solidFill>
                <a:highlight>
                  <a:srgbClr val="FFFFFF"/>
                </a:highlight>
                <a:latin typeface="Arial"/>
                <a:ea typeface="Arial"/>
                <a:cs typeface="Arial"/>
                <a:sym typeface="Arial"/>
              </a:rPr>
              <a:t> create mode 100644 testing.html</a:t>
            </a:r>
            <a:endParaRPr sz="6907">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t/>
            </a:r>
            <a:endParaRPr sz="6907">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t/>
            </a:r>
            <a:endParaRPr sz="6907">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rPr lang="en" sz="6907">
                <a:solidFill>
                  <a:srgbClr val="273239"/>
                </a:solidFill>
                <a:highlight>
                  <a:srgbClr val="FFFFFF"/>
                </a:highlight>
                <a:latin typeface="Arial"/>
                <a:ea typeface="Arial"/>
                <a:cs typeface="Arial"/>
                <a:sym typeface="Arial"/>
              </a:rPr>
              <a:t>To check git id </a:t>
            </a:r>
            <a:endParaRPr sz="6907">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t/>
            </a:r>
            <a:endParaRPr sz="6907">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rPr lang="en" sz="6907">
                <a:solidFill>
                  <a:srgbClr val="273239"/>
                </a:solidFill>
                <a:highlight>
                  <a:srgbClr val="FFFFFF"/>
                </a:highlight>
                <a:latin typeface="Arial"/>
                <a:ea typeface="Arial"/>
                <a:cs typeface="Arial"/>
                <a:sym typeface="Arial"/>
              </a:rPr>
              <a:t>Brijesh Pandey@DESKTOP-IBTQDCI MINGW64 /g/testing (master)</a:t>
            </a:r>
            <a:endParaRPr sz="6907">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t/>
            </a:r>
            <a:endParaRPr sz="6907">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rPr b="1" lang="en" sz="6907">
                <a:solidFill>
                  <a:srgbClr val="273239"/>
                </a:solidFill>
                <a:highlight>
                  <a:srgbClr val="FFFFFF"/>
                </a:highlight>
                <a:latin typeface="Arial"/>
                <a:ea typeface="Arial"/>
                <a:cs typeface="Arial"/>
                <a:sym typeface="Arial"/>
              </a:rPr>
              <a:t>$ git log</a:t>
            </a:r>
            <a:endParaRPr b="1" sz="6907">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t/>
            </a:r>
            <a:endParaRPr sz="6907">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t/>
            </a:r>
            <a:endParaRPr sz="6907">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t/>
            </a:r>
            <a:endParaRPr sz="6907">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rPr b="1" lang="en" sz="6907">
                <a:solidFill>
                  <a:srgbClr val="273239"/>
                </a:solidFill>
                <a:highlight>
                  <a:srgbClr val="FFFFFF"/>
                </a:highlight>
                <a:latin typeface="Arial"/>
                <a:ea typeface="Arial"/>
                <a:cs typeface="Arial"/>
                <a:sym typeface="Arial"/>
              </a:rPr>
              <a:t> </a:t>
            </a:r>
            <a:endParaRPr b="1" sz="6907">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t/>
            </a:r>
            <a:endParaRPr sz="6907">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t/>
            </a:r>
            <a:endParaRPr sz="2527">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t/>
            </a:r>
            <a:endParaRPr sz="5192">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t/>
            </a:r>
            <a:endParaRPr sz="5192">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t/>
            </a:r>
            <a:endParaRPr sz="1700">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t/>
            </a:r>
            <a:endParaRPr sz="1700">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t/>
            </a:r>
            <a:endParaRPr sz="1700">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t/>
            </a:r>
            <a:endParaRPr sz="1700">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t/>
            </a:r>
            <a:endParaRPr b="1" sz="1700">
              <a:solidFill>
                <a:srgbClr val="273239"/>
              </a:solidFill>
              <a:highlight>
                <a:srgbClr val="FFFFFF"/>
              </a:highlight>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5"/>
          <p:cNvSpPr txBox="1"/>
          <p:nvPr>
            <p:ph type="ctrTitle"/>
          </p:nvPr>
        </p:nvSpPr>
        <p:spPr>
          <a:xfrm>
            <a:off x="1883125" y="874150"/>
            <a:ext cx="5021400" cy="1406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t/>
            </a:r>
            <a:endParaRPr sz="2122"/>
          </a:p>
          <a:p>
            <a:pPr indent="0" lvl="0" marL="0" rtl="0" algn="ctr">
              <a:spcBef>
                <a:spcPts val="0"/>
              </a:spcBef>
              <a:spcAft>
                <a:spcPts val="0"/>
              </a:spcAft>
              <a:buNone/>
            </a:pPr>
            <a:r>
              <a:rPr lang="en"/>
              <a:t>	</a:t>
            </a:r>
            <a:endParaRPr/>
          </a:p>
        </p:txBody>
      </p:sp>
      <p:sp>
        <p:nvSpPr>
          <p:cNvPr id="162" name="Google Shape;162;p25"/>
          <p:cNvSpPr txBox="1"/>
          <p:nvPr>
            <p:ph idx="1" type="subTitle"/>
          </p:nvPr>
        </p:nvSpPr>
        <p:spPr>
          <a:xfrm>
            <a:off x="1696050" y="1406225"/>
            <a:ext cx="6323100" cy="3395100"/>
          </a:xfrm>
          <a:prstGeom prst="rect">
            <a:avLst/>
          </a:prstGeom>
          <a:solidFill>
            <a:schemeClr val="lt1"/>
          </a:solidFill>
        </p:spPr>
        <p:txBody>
          <a:bodyPr anchorCtr="0" anchor="t" bIns="91425" lIns="91425" spcFirstLastPara="1" rIns="91425" wrap="square" tIns="91425">
            <a:normAutofit fontScale="25000" lnSpcReduction="20000"/>
          </a:bodyPr>
          <a:lstStyle/>
          <a:p>
            <a:pPr indent="0" lvl="0" marL="0" rtl="0" algn="just">
              <a:lnSpc>
                <a:spcPct val="80000"/>
              </a:lnSpc>
              <a:spcBef>
                <a:spcPts val="0"/>
              </a:spcBef>
              <a:spcAft>
                <a:spcPts val="0"/>
              </a:spcAft>
              <a:buNone/>
            </a:pPr>
            <a:r>
              <a:rPr b="1" lang="en" sz="7028">
                <a:solidFill>
                  <a:srgbClr val="273239"/>
                </a:solidFill>
                <a:highlight>
                  <a:srgbClr val="FFFFFF"/>
                </a:highlight>
                <a:latin typeface="Arial"/>
                <a:ea typeface="Arial"/>
                <a:cs typeface="Arial"/>
                <a:sym typeface="Arial"/>
              </a:rPr>
              <a:t>Git bash commands</a:t>
            </a:r>
            <a:endParaRPr b="1" sz="7028">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t/>
            </a:r>
            <a:endParaRPr b="1" sz="4628">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t/>
            </a:r>
            <a:endParaRPr sz="1700">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rPr lang="en" sz="6907">
                <a:solidFill>
                  <a:srgbClr val="273239"/>
                </a:solidFill>
                <a:highlight>
                  <a:srgbClr val="FFFFFF"/>
                </a:highlight>
                <a:latin typeface="Arial"/>
                <a:ea typeface="Arial"/>
                <a:cs typeface="Arial"/>
                <a:sym typeface="Arial"/>
              </a:rPr>
              <a:t>commit5946c6ea031cfb5a8481d02dd3dc3f5a5283f89b (HEAD -&gt; master)</a:t>
            </a:r>
            <a:endParaRPr sz="6907">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t/>
            </a:r>
            <a:endParaRPr sz="6907">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rPr lang="en" sz="6907">
                <a:solidFill>
                  <a:srgbClr val="273239"/>
                </a:solidFill>
                <a:highlight>
                  <a:srgbClr val="FFFFFF"/>
                </a:highlight>
                <a:latin typeface="Arial"/>
                <a:ea typeface="Arial"/>
                <a:cs typeface="Arial"/>
                <a:sym typeface="Arial"/>
              </a:rPr>
              <a:t>Author: unknown &lt;</a:t>
            </a:r>
            <a:r>
              <a:rPr lang="en" sz="6907" u="sng">
                <a:solidFill>
                  <a:schemeClr val="hlink"/>
                </a:solidFill>
                <a:highlight>
                  <a:srgbClr val="FFFFFF"/>
                </a:highlight>
                <a:latin typeface="Arial"/>
                <a:ea typeface="Arial"/>
                <a:cs typeface="Arial"/>
                <a:sym typeface="Arial"/>
                <a:hlinkClick r:id="rId3"/>
              </a:rPr>
              <a:t>bkpandey.pandey@gmail.com</a:t>
            </a:r>
            <a:r>
              <a:rPr lang="en" sz="6907">
                <a:solidFill>
                  <a:srgbClr val="273239"/>
                </a:solidFill>
                <a:highlight>
                  <a:srgbClr val="FFFFFF"/>
                </a:highlight>
                <a:latin typeface="Arial"/>
                <a:ea typeface="Arial"/>
                <a:cs typeface="Arial"/>
                <a:sym typeface="Arial"/>
              </a:rPr>
              <a:t>&gt;</a:t>
            </a:r>
            <a:endParaRPr sz="6907">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t/>
            </a:r>
            <a:endParaRPr sz="6907">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rPr lang="en" sz="6907">
                <a:solidFill>
                  <a:srgbClr val="273239"/>
                </a:solidFill>
                <a:highlight>
                  <a:srgbClr val="FFFFFF"/>
                </a:highlight>
                <a:latin typeface="Arial"/>
                <a:ea typeface="Arial"/>
                <a:cs typeface="Arial"/>
                <a:sym typeface="Arial"/>
              </a:rPr>
              <a:t>Date:   Fri Jul 15 13:12:34 2022 +0530</a:t>
            </a:r>
            <a:endParaRPr sz="6907">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t/>
            </a:r>
            <a:endParaRPr sz="6907">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rPr lang="en" sz="6907">
                <a:solidFill>
                  <a:srgbClr val="273239"/>
                </a:solidFill>
                <a:highlight>
                  <a:srgbClr val="FFFFFF"/>
                </a:highlight>
                <a:latin typeface="Arial"/>
                <a:ea typeface="Arial"/>
                <a:cs typeface="Arial"/>
                <a:sym typeface="Arial"/>
              </a:rPr>
              <a:t>	my first testing file added</a:t>
            </a:r>
            <a:endParaRPr sz="6907">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t/>
            </a:r>
            <a:endParaRPr b="1" sz="6907">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rPr b="1" lang="en" sz="6907">
                <a:solidFill>
                  <a:srgbClr val="273239"/>
                </a:solidFill>
                <a:highlight>
                  <a:srgbClr val="FFFFFF"/>
                </a:highlight>
                <a:latin typeface="Arial"/>
                <a:ea typeface="Arial"/>
                <a:cs typeface="Arial"/>
                <a:sym typeface="Arial"/>
              </a:rPr>
              <a:t>To short our git id </a:t>
            </a:r>
            <a:endParaRPr b="1" sz="6907">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t/>
            </a:r>
            <a:endParaRPr sz="6907">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rPr lang="en" sz="6907">
                <a:solidFill>
                  <a:srgbClr val="273239"/>
                </a:solidFill>
                <a:highlight>
                  <a:srgbClr val="FFFFFF"/>
                </a:highlight>
                <a:latin typeface="Arial"/>
                <a:ea typeface="Arial"/>
                <a:cs typeface="Arial"/>
                <a:sym typeface="Arial"/>
              </a:rPr>
              <a:t>Brijesh Pandey@DESKTOP-IBTQDCI MINGW64 /g/testing (master)</a:t>
            </a:r>
            <a:endParaRPr sz="6907">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t/>
            </a:r>
            <a:endParaRPr sz="6907">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rPr b="1" lang="en" sz="6907">
                <a:solidFill>
                  <a:srgbClr val="273239"/>
                </a:solidFill>
                <a:highlight>
                  <a:srgbClr val="FFFFFF"/>
                </a:highlight>
                <a:latin typeface="Arial"/>
                <a:ea typeface="Arial"/>
                <a:cs typeface="Arial"/>
                <a:sym typeface="Arial"/>
              </a:rPr>
              <a:t>$ git log --oneline</a:t>
            </a:r>
            <a:endParaRPr b="1" sz="6907">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t/>
            </a:r>
            <a:endParaRPr sz="6907">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rPr lang="en" sz="6907">
                <a:solidFill>
                  <a:srgbClr val="273239"/>
                </a:solidFill>
                <a:highlight>
                  <a:srgbClr val="FFFFFF"/>
                </a:highlight>
                <a:latin typeface="Arial"/>
                <a:ea typeface="Arial"/>
                <a:cs typeface="Arial"/>
                <a:sym typeface="Arial"/>
              </a:rPr>
              <a:t>5946c6e (HEAD -&gt; master) my first testing file added</a:t>
            </a:r>
            <a:endParaRPr sz="6907">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t/>
            </a:r>
            <a:endParaRPr sz="6907">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t/>
            </a:r>
            <a:endParaRPr sz="6907">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t/>
            </a:r>
            <a:endParaRPr sz="6907">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t/>
            </a:r>
            <a:endParaRPr sz="6907">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t/>
            </a:r>
            <a:endParaRPr sz="6907">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rPr b="1" lang="en" sz="6907">
                <a:solidFill>
                  <a:srgbClr val="273239"/>
                </a:solidFill>
                <a:highlight>
                  <a:srgbClr val="FFFFFF"/>
                </a:highlight>
                <a:latin typeface="Arial"/>
                <a:ea typeface="Arial"/>
                <a:cs typeface="Arial"/>
                <a:sym typeface="Arial"/>
              </a:rPr>
              <a:t> </a:t>
            </a:r>
            <a:endParaRPr b="1" sz="6907">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t/>
            </a:r>
            <a:endParaRPr sz="6907">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t/>
            </a:r>
            <a:endParaRPr sz="2527">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t/>
            </a:r>
            <a:endParaRPr sz="5192">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t/>
            </a:r>
            <a:endParaRPr sz="5192">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t/>
            </a:r>
            <a:endParaRPr sz="1700">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t/>
            </a:r>
            <a:endParaRPr sz="1700">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t/>
            </a:r>
            <a:endParaRPr sz="1700">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t/>
            </a:r>
            <a:endParaRPr sz="1700">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t/>
            </a:r>
            <a:endParaRPr b="1" sz="1700">
              <a:solidFill>
                <a:srgbClr val="273239"/>
              </a:solidFill>
              <a:highlight>
                <a:srgbClr val="FFFFFF"/>
              </a:highlight>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6"/>
          <p:cNvSpPr txBox="1"/>
          <p:nvPr>
            <p:ph type="ctrTitle"/>
          </p:nvPr>
        </p:nvSpPr>
        <p:spPr>
          <a:xfrm>
            <a:off x="1883125" y="874150"/>
            <a:ext cx="5021400" cy="1406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t/>
            </a:r>
            <a:endParaRPr sz="2122"/>
          </a:p>
          <a:p>
            <a:pPr indent="0" lvl="0" marL="0" rtl="0" algn="ctr">
              <a:spcBef>
                <a:spcPts val="0"/>
              </a:spcBef>
              <a:spcAft>
                <a:spcPts val="0"/>
              </a:spcAft>
              <a:buNone/>
            </a:pPr>
            <a:r>
              <a:rPr lang="en"/>
              <a:t>	</a:t>
            </a:r>
            <a:endParaRPr/>
          </a:p>
        </p:txBody>
      </p:sp>
      <p:sp>
        <p:nvSpPr>
          <p:cNvPr id="168" name="Google Shape;168;p26"/>
          <p:cNvSpPr txBox="1"/>
          <p:nvPr>
            <p:ph idx="1" type="subTitle"/>
          </p:nvPr>
        </p:nvSpPr>
        <p:spPr>
          <a:xfrm>
            <a:off x="1696050" y="1406225"/>
            <a:ext cx="6323100" cy="3395100"/>
          </a:xfrm>
          <a:prstGeom prst="rect">
            <a:avLst/>
          </a:prstGeom>
          <a:solidFill>
            <a:schemeClr val="lt1"/>
          </a:solidFill>
        </p:spPr>
        <p:txBody>
          <a:bodyPr anchorCtr="0" anchor="t" bIns="91425" lIns="91425" spcFirstLastPara="1" rIns="91425" wrap="square" tIns="91425">
            <a:normAutofit fontScale="25000" lnSpcReduction="20000"/>
          </a:bodyPr>
          <a:lstStyle/>
          <a:p>
            <a:pPr indent="0" lvl="0" marL="0" rtl="0" algn="just">
              <a:lnSpc>
                <a:spcPct val="80000"/>
              </a:lnSpc>
              <a:spcBef>
                <a:spcPts val="0"/>
              </a:spcBef>
              <a:spcAft>
                <a:spcPts val="0"/>
              </a:spcAft>
              <a:buNone/>
            </a:pPr>
            <a:r>
              <a:rPr b="1" lang="en" sz="7028">
                <a:solidFill>
                  <a:srgbClr val="273239"/>
                </a:solidFill>
                <a:highlight>
                  <a:srgbClr val="FFFFFF"/>
                </a:highlight>
                <a:latin typeface="Arial"/>
                <a:ea typeface="Arial"/>
                <a:cs typeface="Arial"/>
                <a:sym typeface="Arial"/>
              </a:rPr>
              <a:t>Git bash commands</a:t>
            </a:r>
            <a:endParaRPr b="1" sz="7028">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t/>
            </a:r>
            <a:endParaRPr b="1" sz="4628">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t/>
            </a:r>
            <a:endParaRPr b="1" sz="1700">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rPr b="1" lang="en" sz="6907">
                <a:solidFill>
                  <a:srgbClr val="273239"/>
                </a:solidFill>
                <a:highlight>
                  <a:srgbClr val="FFFFFF"/>
                </a:highlight>
                <a:latin typeface="Arial"/>
                <a:ea typeface="Arial"/>
                <a:cs typeface="Arial"/>
                <a:sym typeface="Arial"/>
              </a:rPr>
              <a:t>Add our local file on remote or our server repository</a:t>
            </a:r>
            <a:endParaRPr b="1" sz="6907">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t/>
            </a:r>
            <a:endParaRPr sz="6907">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rPr lang="en" sz="6907">
                <a:solidFill>
                  <a:srgbClr val="273239"/>
                </a:solidFill>
                <a:highlight>
                  <a:srgbClr val="FFFFFF"/>
                </a:highlight>
                <a:latin typeface="Arial"/>
                <a:ea typeface="Arial"/>
                <a:cs typeface="Arial"/>
                <a:sym typeface="Arial"/>
              </a:rPr>
              <a:t>Brijesh Pandey@DESKTOP-IBTQDCI MINGW64 /g/testing (master)</a:t>
            </a:r>
            <a:endParaRPr sz="6907">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t/>
            </a:r>
            <a:endParaRPr sz="6907">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rPr b="1" lang="en" sz="6907">
                <a:solidFill>
                  <a:srgbClr val="273239"/>
                </a:solidFill>
                <a:highlight>
                  <a:srgbClr val="FFFFFF"/>
                </a:highlight>
                <a:latin typeface="Arial"/>
                <a:ea typeface="Arial"/>
                <a:cs typeface="Arial"/>
                <a:sym typeface="Arial"/>
              </a:rPr>
              <a:t>$ git remote</a:t>
            </a:r>
            <a:endParaRPr b="1" sz="6907">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t/>
            </a:r>
            <a:endParaRPr sz="6907">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rPr lang="en" sz="6907">
                <a:solidFill>
                  <a:srgbClr val="273239"/>
                </a:solidFill>
                <a:highlight>
                  <a:srgbClr val="FFFFFF"/>
                </a:highlight>
                <a:latin typeface="Arial"/>
                <a:ea typeface="Arial"/>
                <a:cs typeface="Arial"/>
                <a:sym typeface="Arial"/>
              </a:rPr>
              <a:t>Brijesh Pandey@DESKTOP-IBTQDCIMINGW64/g/testing (master)</a:t>
            </a:r>
            <a:endParaRPr sz="6907">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t/>
            </a:r>
            <a:endParaRPr b="1" sz="6907">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rPr b="1" lang="en" sz="6907">
                <a:solidFill>
                  <a:srgbClr val="273239"/>
                </a:solidFill>
                <a:highlight>
                  <a:srgbClr val="FFFFFF"/>
                </a:highlight>
                <a:latin typeface="Arial"/>
                <a:ea typeface="Arial"/>
                <a:cs typeface="Arial"/>
                <a:sym typeface="Arial"/>
              </a:rPr>
              <a:t>$ git remote add origin </a:t>
            </a:r>
            <a:endParaRPr b="1" sz="6907">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t/>
            </a:r>
            <a:endParaRPr b="1" sz="6907">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rPr b="1" lang="en" sz="6907" u="sng">
                <a:solidFill>
                  <a:schemeClr val="hlink"/>
                </a:solidFill>
                <a:highlight>
                  <a:srgbClr val="FFFFFF"/>
                </a:highlight>
                <a:latin typeface="Arial"/>
                <a:ea typeface="Arial"/>
                <a:cs typeface="Arial"/>
                <a:sym typeface="Arial"/>
                <a:hlinkClick r:id="rId3"/>
              </a:rPr>
              <a:t>https://github.com/Brijesh1990/testingapp.git</a:t>
            </a:r>
            <a:endParaRPr b="1" sz="6907">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t/>
            </a:r>
            <a:endParaRPr b="1" sz="6907">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t/>
            </a:r>
            <a:endParaRPr sz="6907">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t/>
            </a:r>
            <a:endParaRPr sz="6907">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t/>
            </a:r>
            <a:endParaRPr sz="6907">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t/>
            </a:r>
            <a:endParaRPr sz="6907">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t/>
            </a:r>
            <a:endParaRPr sz="6907">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t/>
            </a:r>
            <a:endParaRPr sz="6907">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t/>
            </a:r>
            <a:endParaRPr sz="6907">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rPr b="1" lang="en" sz="6907">
                <a:solidFill>
                  <a:srgbClr val="273239"/>
                </a:solidFill>
                <a:highlight>
                  <a:srgbClr val="FFFFFF"/>
                </a:highlight>
                <a:latin typeface="Arial"/>
                <a:ea typeface="Arial"/>
                <a:cs typeface="Arial"/>
                <a:sym typeface="Arial"/>
              </a:rPr>
              <a:t> </a:t>
            </a:r>
            <a:endParaRPr b="1" sz="6907">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t/>
            </a:r>
            <a:endParaRPr sz="6907">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t/>
            </a:r>
            <a:endParaRPr sz="2527">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t/>
            </a:r>
            <a:endParaRPr sz="5192">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t/>
            </a:r>
            <a:endParaRPr sz="5192">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t/>
            </a:r>
            <a:endParaRPr sz="1700">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t/>
            </a:r>
            <a:endParaRPr sz="1700">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t/>
            </a:r>
            <a:endParaRPr sz="1700">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t/>
            </a:r>
            <a:endParaRPr sz="1700">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t/>
            </a:r>
            <a:endParaRPr b="1" sz="1700">
              <a:solidFill>
                <a:srgbClr val="273239"/>
              </a:solidFill>
              <a:highlight>
                <a:srgbClr val="FFFFFF"/>
              </a:highlight>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7"/>
          <p:cNvSpPr txBox="1"/>
          <p:nvPr>
            <p:ph type="ctrTitle"/>
          </p:nvPr>
        </p:nvSpPr>
        <p:spPr>
          <a:xfrm>
            <a:off x="1883125" y="874150"/>
            <a:ext cx="5021400" cy="1406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t/>
            </a:r>
            <a:endParaRPr sz="2122"/>
          </a:p>
          <a:p>
            <a:pPr indent="0" lvl="0" marL="0" rtl="0" algn="ctr">
              <a:spcBef>
                <a:spcPts val="0"/>
              </a:spcBef>
              <a:spcAft>
                <a:spcPts val="0"/>
              </a:spcAft>
              <a:buNone/>
            </a:pPr>
            <a:r>
              <a:rPr lang="en"/>
              <a:t>	</a:t>
            </a:r>
            <a:endParaRPr/>
          </a:p>
        </p:txBody>
      </p:sp>
      <p:sp>
        <p:nvSpPr>
          <p:cNvPr id="174" name="Google Shape;174;p27"/>
          <p:cNvSpPr txBox="1"/>
          <p:nvPr>
            <p:ph idx="1" type="subTitle"/>
          </p:nvPr>
        </p:nvSpPr>
        <p:spPr>
          <a:xfrm>
            <a:off x="1696050" y="1406225"/>
            <a:ext cx="6323100" cy="3395100"/>
          </a:xfrm>
          <a:prstGeom prst="rect">
            <a:avLst/>
          </a:prstGeom>
          <a:solidFill>
            <a:schemeClr val="lt1"/>
          </a:solidFill>
        </p:spPr>
        <p:txBody>
          <a:bodyPr anchorCtr="0" anchor="t" bIns="91425" lIns="91425" spcFirstLastPara="1" rIns="91425" wrap="square" tIns="91425">
            <a:normAutofit fontScale="25000" lnSpcReduction="20000"/>
          </a:bodyPr>
          <a:lstStyle/>
          <a:p>
            <a:pPr indent="0" lvl="0" marL="0" rtl="0" algn="just">
              <a:lnSpc>
                <a:spcPct val="80000"/>
              </a:lnSpc>
              <a:spcBef>
                <a:spcPts val="0"/>
              </a:spcBef>
              <a:spcAft>
                <a:spcPts val="0"/>
              </a:spcAft>
              <a:buNone/>
            </a:pPr>
            <a:r>
              <a:rPr b="1" lang="en" sz="7028">
                <a:solidFill>
                  <a:srgbClr val="273239"/>
                </a:solidFill>
                <a:highlight>
                  <a:srgbClr val="FFFFFF"/>
                </a:highlight>
                <a:latin typeface="Arial"/>
                <a:ea typeface="Arial"/>
                <a:cs typeface="Arial"/>
                <a:sym typeface="Arial"/>
              </a:rPr>
              <a:t>Git bash commands</a:t>
            </a:r>
            <a:endParaRPr b="1" sz="7028">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t/>
            </a:r>
            <a:endParaRPr b="1" sz="6907">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rPr b="1" lang="en" sz="6907">
                <a:solidFill>
                  <a:srgbClr val="273239"/>
                </a:solidFill>
                <a:highlight>
                  <a:srgbClr val="FFFFFF"/>
                </a:highlight>
                <a:latin typeface="Arial"/>
                <a:ea typeface="Arial"/>
                <a:cs typeface="Arial"/>
                <a:sym typeface="Arial"/>
              </a:rPr>
              <a:t>How to check origin is connected or not ..</a:t>
            </a:r>
            <a:endParaRPr b="1" sz="7028">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t/>
            </a:r>
            <a:endParaRPr b="1" sz="4628">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t/>
            </a:r>
            <a:endParaRPr b="1" sz="1700">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rPr b="1" lang="en" sz="6907">
                <a:solidFill>
                  <a:srgbClr val="273239"/>
                </a:solidFill>
                <a:highlight>
                  <a:srgbClr val="FFFFFF"/>
                </a:highlight>
                <a:latin typeface="Arial"/>
                <a:ea typeface="Arial"/>
                <a:cs typeface="Arial"/>
                <a:sym typeface="Arial"/>
              </a:rPr>
              <a:t>$ git remote -v</a:t>
            </a:r>
            <a:endParaRPr b="1" sz="6907">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t/>
            </a:r>
            <a:endParaRPr sz="6907">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rPr lang="en" sz="6907">
                <a:solidFill>
                  <a:srgbClr val="273239"/>
                </a:solidFill>
                <a:highlight>
                  <a:srgbClr val="FFFFFF"/>
                </a:highlight>
                <a:latin typeface="Arial"/>
                <a:ea typeface="Arial"/>
                <a:cs typeface="Arial"/>
                <a:sym typeface="Arial"/>
              </a:rPr>
              <a:t>origin  https://github.com/Brijesh1990/testingapp.git (fetch)</a:t>
            </a:r>
            <a:endParaRPr sz="6907">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t/>
            </a:r>
            <a:endParaRPr sz="6907">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rPr lang="en" sz="6907">
                <a:solidFill>
                  <a:srgbClr val="273239"/>
                </a:solidFill>
                <a:highlight>
                  <a:srgbClr val="FFFFFF"/>
                </a:highlight>
                <a:latin typeface="Arial"/>
                <a:ea typeface="Arial"/>
                <a:cs typeface="Arial"/>
                <a:sym typeface="Arial"/>
              </a:rPr>
              <a:t>origin  https://github.com/Brijesh1990/testingapp.git (push)</a:t>
            </a:r>
            <a:endParaRPr sz="6907">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t/>
            </a:r>
            <a:endParaRPr sz="6907">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rPr b="1" lang="en" sz="6907">
                <a:solidFill>
                  <a:srgbClr val="273239"/>
                </a:solidFill>
                <a:highlight>
                  <a:srgbClr val="FFFFFF"/>
                </a:highlight>
                <a:latin typeface="Arial"/>
                <a:ea typeface="Arial"/>
                <a:cs typeface="Arial"/>
                <a:sym typeface="Arial"/>
              </a:rPr>
              <a:t>How to send or push file on remote or git server by origin or master</a:t>
            </a:r>
            <a:endParaRPr b="1" sz="6907">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t/>
            </a:r>
            <a:endParaRPr b="1" sz="6907">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rPr lang="en" sz="6907">
                <a:solidFill>
                  <a:srgbClr val="273239"/>
                </a:solidFill>
                <a:highlight>
                  <a:srgbClr val="FFFFFF"/>
                </a:highlight>
                <a:latin typeface="Arial"/>
                <a:ea typeface="Arial"/>
                <a:cs typeface="Arial"/>
                <a:sym typeface="Arial"/>
              </a:rPr>
              <a:t>Brijesh Pandey@DESKTOP-IBTQDCI MINGW64 /g/testing (master)</a:t>
            </a:r>
            <a:endParaRPr sz="6907">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t/>
            </a:r>
            <a:endParaRPr b="1" sz="6907">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t/>
            </a:r>
            <a:endParaRPr b="1" sz="6907">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rPr b="1" lang="en" sz="6907">
                <a:solidFill>
                  <a:srgbClr val="273239"/>
                </a:solidFill>
                <a:highlight>
                  <a:srgbClr val="FFFFFF"/>
                </a:highlight>
                <a:latin typeface="Arial"/>
                <a:ea typeface="Arial"/>
                <a:cs typeface="Arial"/>
                <a:sym typeface="Arial"/>
              </a:rPr>
              <a:t>$ git push -u origin  master</a:t>
            </a:r>
            <a:endParaRPr b="1" sz="6907">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t/>
            </a:r>
            <a:endParaRPr sz="6907">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t/>
            </a:r>
            <a:endParaRPr sz="6907">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t/>
            </a:r>
            <a:endParaRPr sz="6907">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t/>
            </a:r>
            <a:endParaRPr sz="6907">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t/>
            </a:r>
            <a:endParaRPr sz="6907">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t/>
            </a:r>
            <a:endParaRPr sz="6907">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rPr b="1" lang="en" sz="6907">
                <a:solidFill>
                  <a:srgbClr val="273239"/>
                </a:solidFill>
                <a:highlight>
                  <a:srgbClr val="FFFFFF"/>
                </a:highlight>
                <a:latin typeface="Arial"/>
                <a:ea typeface="Arial"/>
                <a:cs typeface="Arial"/>
                <a:sym typeface="Arial"/>
              </a:rPr>
              <a:t> </a:t>
            </a:r>
            <a:endParaRPr b="1" sz="6907">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t/>
            </a:r>
            <a:endParaRPr sz="6907">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t/>
            </a:r>
            <a:endParaRPr sz="2527">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t/>
            </a:r>
            <a:endParaRPr sz="5192">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t/>
            </a:r>
            <a:endParaRPr sz="5192">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t/>
            </a:r>
            <a:endParaRPr sz="1700">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t/>
            </a:r>
            <a:endParaRPr sz="1700">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t/>
            </a:r>
            <a:endParaRPr sz="1700">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t/>
            </a:r>
            <a:endParaRPr sz="1700">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t/>
            </a:r>
            <a:endParaRPr b="1" sz="1700">
              <a:solidFill>
                <a:srgbClr val="273239"/>
              </a:solidFill>
              <a:highlight>
                <a:srgbClr val="FFFFFF"/>
              </a:highlight>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8"/>
          <p:cNvSpPr txBox="1"/>
          <p:nvPr>
            <p:ph type="ctrTitle"/>
          </p:nvPr>
        </p:nvSpPr>
        <p:spPr>
          <a:xfrm>
            <a:off x="1883125" y="874150"/>
            <a:ext cx="5021400" cy="1406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t/>
            </a:r>
            <a:endParaRPr sz="2122"/>
          </a:p>
          <a:p>
            <a:pPr indent="0" lvl="0" marL="0" rtl="0" algn="ctr">
              <a:spcBef>
                <a:spcPts val="0"/>
              </a:spcBef>
              <a:spcAft>
                <a:spcPts val="0"/>
              </a:spcAft>
              <a:buNone/>
            </a:pPr>
            <a:r>
              <a:rPr lang="en"/>
              <a:t>	</a:t>
            </a:r>
            <a:endParaRPr/>
          </a:p>
        </p:txBody>
      </p:sp>
      <p:sp>
        <p:nvSpPr>
          <p:cNvPr id="180" name="Google Shape;180;p28"/>
          <p:cNvSpPr txBox="1"/>
          <p:nvPr>
            <p:ph idx="1" type="subTitle"/>
          </p:nvPr>
        </p:nvSpPr>
        <p:spPr>
          <a:xfrm>
            <a:off x="1696050" y="1406225"/>
            <a:ext cx="6323100" cy="3395100"/>
          </a:xfrm>
          <a:prstGeom prst="rect">
            <a:avLst/>
          </a:prstGeom>
          <a:solidFill>
            <a:schemeClr val="lt1"/>
          </a:solidFill>
        </p:spPr>
        <p:txBody>
          <a:bodyPr anchorCtr="0" anchor="t" bIns="91425" lIns="91425" spcFirstLastPara="1" rIns="91425" wrap="square" tIns="91425">
            <a:normAutofit fontScale="25000" lnSpcReduction="20000"/>
          </a:bodyPr>
          <a:lstStyle/>
          <a:p>
            <a:pPr indent="0" lvl="0" marL="0" rtl="0" algn="just">
              <a:lnSpc>
                <a:spcPct val="80000"/>
              </a:lnSpc>
              <a:spcBef>
                <a:spcPts val="0"/>
              </a:spcBef>
              <a:spcAft>
                <a:spcPts val="0"/>
              </a:spcAft>
              <a:buNone/>
            </a:pPr>
            <a:r>
              <a:rPr b="1" lang="en" sz="7028">
                <a:solidFill>
                  <a:srgbClr val="273239"/>
                </a:solidFill>
                <a:highlight>
                  <a:srgbClr val="FFFFFF"/>
                </a:highlight>
                <a:latin typeface="Arial"/>
                <a:ea typeface="Arial"/>
                <a:cs typeface="Arial"/>
                <a:sym typeface="Arial"/>
              </a:rPr>
              <a:t>Git bash commands</a:t>
            </a:r>
            <a:endParaRPr b="1" sz="7028">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t/>
            </a:r>
            <a:endParaRPr b="1" sz="6907">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rPr lang="en" sz="6907">
                <a:solidFill>
                  <a:srgbClr val="273239"/>
                </a:solidFill>
                <a:highlight>
                  <a:srgbClr val="FFFFFF"/>
                </a:highlight>
                <a:latin typeface="Arial"/>
                <a:ea typeface="Arial"/>
                <a:cs typeface="Arial"/>
                <a:sym typeface="Arial"/>
              </a:rPr>
              <a:t>Enumerating objects: 3, done.</a:t>
            </a:r>
            <a:endParaRPr sz="6907">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t/>
            </a:r>
            <a:endParaRPr sz="6907">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rPr lang="en" sz="6907">
                <a:solidFill>
                  <a:srgbClr val="273239"/>
                </a:solidFill>
                <a:highlight>
                  <a:srgbClr val="FFFFFF"/>
                </a:highlight>
                <a:latin typeface="Arial"/>
                <a:ea typeface="Arial"/>
                <a:cs typeface="Arial"/>
                <a:sym typeface="Arial"/>
              </a:rPr>
              <a:t>Counting objects: 100% (3/3), done.</a:t>
            </a:r>
            <a:endParaRPr sz="6907">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t/>
            </a:r>
            <a:endParaRPr sz="6907">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rPr lang="en" sz="6907">
                <a:solidFill>
                  <a:srgbClr val="273239"/>
                </a:solidFill>
                <a:highlight>
                  <a:srgbClr val="FFFFFF"/>
                </a:highlight>
                <a:latin typeface="Arial"/>
                <a:ea typeface="Arial"/>
                <a:cs typeface="Arial"/>
                <a:sym typeface="Arial"/>
              </a:rPr>
              <a:t>Delta compression using up to 4 threads</a:t>
            </a:r>
            <a:endParaRPr sz="6907">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t/>
            </a:r>
            <a:endParaRPr sz="6907">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rPr lang="en" sz="6907">
                <a:solidFill>
                  <a:srgbClr val="273239"/>
                </a:solidFill>
                <a:highlight>
                  <a:srgbClr val="FFFFFF"/>
                </a:highlight>
                <a:latin typeface="Arial"/>
                <a:ea typeface="Arial"/>
                <a:cs typeface="Arial"/>
                <a:sym typeface="Arial"/>
              </a:rPr>
              <a:t>Compressing objects: 100% (2/2), done.</a:t>
            </a:r>
            <a:endParaRPr sz="6907">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t/>
            </a:r>
            <a:endParaRPr sz="6907">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rPr lang="en" sz="6907">
                <a:solidFill>
                  <a:srgbClr val="273239"/>
                </a:solidFill>
                <a:highlight>
                  <a:srgbClr val="FFFFFF"/>
                </a:highlight>
                <a:latin typeface="Arial"/>
                <a:ea typeface="Arial"/>
                <a:cs typeface="Arial"/>
                <a:sym typeface="Arial"/>
              </a:rPr>
              <a:t>Writing objects: 100% (3/3), 279 bytes | 23.00 KiB/s, done.</a:t>
            </a:r>
            <a:endParaRPr sz="6907">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t/>
            </a:r>
            <a:endParaRPr sz="6907">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rPr lang="en" sz="6907">
                <a:solidFill>
                  <a:srgbClr val="273239"/>
                </a:solidFill>
                <a:highlight>
                  <a:srgbClr val="FFFFFF"/>
                </a:highlight>
                <a:latin typeface="Arial"/>
                <a:ea typeface="Arial"/>
                <a:cs typeface="Arial"/>
                <a:sym typeface="Arial"/>
              </a:rPr>
              <a:t>Total 3 (delta 0), reused 0 (delta 0), pack-reused 0</a:t>
            </a:r>
            <a:endParaRPr sz="6907">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t/>
            </a:r>
            <a:endParaRPr sz="6907">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rPr lang="en" sz="6907">
                <a:solidFill>
                  <a:srgbClr val="273239"/>
                </a:solidFill>
                <a:highlight>
                  <a:srgbClr val="FFFFFF"/>
                </a:highlight>
                <a:latin typeface="Arial"/>
                <a:ea typeface="Arial"/>
                <a:cs typeface="Arial"/>
                <a:sym typeface="Arial"/>
              </a:rPr>
              <a:t>To https://github.com/Brijesh1990/testingapp.git</a:t>
            </a:r>
            <a:endParaRPr sz="6907">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rPr lang="en" sz="6907">
                <a:solidFill>
                  <a:srgbClr val="273239"/>
                </a:solidFill>
                <a:highlight>
                  <a:srgbClr val="FFFFFF"/>
                </a:highlight>
                <a:latin typeface="Arial"/>
                <a:ea typeface="Arial"/>
                <a:cs typeface="Arial"/>
                <a:sym typeface="Arial"/>
              </a:rPr>
              <a:t> * [new branch]  	master -&gt; master</a:t>
            </a:r>
            <a:endParaRPr sz="6907">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rPr lang="en" sz="6907">
                <a:solidFill>
                  <a:srgbClr val="273239"/>
                </a:solidFill>
                <a:highlight>
                  <a:srgbClr val="FFFFFF"/>
                </a:highlight>
                <a:latin typeface="Arial"/>
                <a:ea typeface="Arial"/>
                <a:cs typeface="Arial"/>
                <a:sym typeface="Arial"/>
              </a:rPr>
              <a:t>branch 'master' set up to track 'origin/master'.</a:t>
            </a:r>
            <a:endParaRPr sz="6907">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t/>
            </a:r>
            <a:endParaRPr b="1" sz="6907">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t/>
            </a:r>
            <a:endParaRPr b="1" sz="6907">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t/>
            </a:r>
            <a:endParaRPr sz="6907">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t/>
            </a:r>
            <a:endParaRPr sz="6907">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t/>
            </a:r>
            <a:endParaRPr sz="6907">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t/>
            </a:r>
            <a:endParaRPr sz="6907">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t/>
            </a:r>
            <a:endParaRPr sz="6907">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t/>
            </a:r>
            <a:endParaRPr sz="6907">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rPr b="1" lang="en" sz="6907">
                <a:solidFill>
                  <a:srgbClr val="273239"/>
                </a:solidFill>
                <a:highlight>
                  <a:srgbClr val="FFFFFF"/>
                </a:highlight>
                <a:latin typeface="Arial"/>
                <a:ea typeface="Arial"/>
                <a:cs typeface="Arial"/>
                <a:sym typeface="Arial"/>
              </a:rPr>
              <a:t> </a:t>
            </a:r>
            <a:endParaRPr b="1" sz="6907">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t/>
            </a:r>
            <a:endParaRPr sz="6907">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t/>
            </a:r>
            <a:endParaRPr sz="2527">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t/>
            </a:r>
            <a:endParaRPr sz="5192">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t/>
            </a:r>
            <a:endParaRPr sz="5192">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t/>
            </a:r>
            <a:endParaRPr sz="1700">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t/>
            </a:r>
            <a:endParaRPr sz="1700">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t/>
            </a:r>
            <a:endParaRPr sz="1700">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t/>
            </a:r>
            <a:endParaRPr sz="1700">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t/>
            </a:r>
            <a:endParaRPr b="1" sz="1700">
              <a:solidFill>
                <a:srgbClr val="273239"/>
              </a:solidFill>
              <a:highlight>
                <a:srgbClr val="FFFFFF"/>
              </a:highlight>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9"/>
          <p:cNvSpPr txBox="1"/>
          <p:nvPr>
            <p:ph type="ctrTitle"/>
          </p:nvPr>
        </p:nvSpPr>
        <p:spPr>
          <a:xfrm>
            <a:off x="1883125" y="874150"/>
            <a:ext cx="5021400" cy="1406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t/>
            </a:r>
            <a:endParaRPr sz="2122"/>
          </a:p>
          <a:p>
            <a:pPr indent="0" lvl="0" marL="0" rtl="0" algn="ctr">
              <a:spcBef>
                <a:spcPts val="0"/>
              </a:spcBef>
              <a:spcAft>
                <a:spcPts val="0"/>
              </a:spcAft>
              <a:buNone/>
            </a:pPr>
            <a:r>
              <a:rPr lang="en"/>
              <a:t>	</a:t>
            </a:r>
            <a:endParaRPr/>
          </a:p>
        </p:txBody>
      </p:sp>
      <p:sp>
        <p:nvSpPr>
          <p:cNvPr id="186" name="Google Shape;186;p29"/>
          <p:cNvSpPr txBox="1"/>
          <p:nvPr>
            <p:ph idx="1" type="subTitle"/>
          </p:nvPr>
        </p:nvSpPr>
        <p:spPr>
          <a:xfrm>
            <a:off x="1696050" y="1406225"/>
            <a:ext cx="6323100" cy="3395100"/>
          </a:xfrm>
          <a:prstGeom prst="rect">
            <a:avLst/>
          </a:prstGeom>
          <a:solidFill>
            <a:schemeClr val="lt1"/>
          </a:solidFill>
        </p:spPr>
        <p:txBody>
          <a:bodyPr anchorCtr="0" anchor="t" bIns="91425" lIns="91425" spcFirstLastPara="1" rIns="91425" wrap="square" tIns="91425">
            <a:normAutofit fontScale="25000" lnSpcReduction="20000"/>
          </a:bodyPr>
          <a:lstStyle/>
          <a:p>
            <a:pPr indent="0" lvl="0" marL="0" rtl="0" algn="just">
              <a:lnSpc>
                <a:spcPct val="80000"/>
              </a:lnSpc>
              <a:spcBef>
                <a:spcPts val="0"/>
              </a:spcBef>
              <a:spcAft>
                <a:spcPts val="0"/>
              </a:spcAft>
              <a:buNone/>
            </a:pPr>
            <a:r>
              <a:rPr b="1" lang="en" sz="7028">
                <a:solidFill>
                  <a:srgbClr val="273239"/>
                </a:solidFill>
                <a:highlight>
                  <a:srgbClr val="FFFFFF"/>
                </a:highlight>
                <a:latin typeface="Arial"/>
                <a:ea typeface="Arial"/>
                <a:cs typeface="Arial"/>
                <a:sym typeface="Arial"/>
              </a:rPr>
              <a:t>Git bash commands</a:t>
            </a:r>
            <a:endParaRPr b="1" sz="7028">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t/>
            </a:r>
            <a:endParaRPr b="1" sz="6907">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rPr lang="en" sz="6907">
                <a:solidFill>
                  <a:srgbClr val="273239"/>
                </a:solidFill>
                <a:highlight>
                  <a:srgbClr val="FFFFFF"/>
                </a:highlight>
                <a:latin typeface="Arial"/>
                <a:ea typeface="Arial"/>
                <a:cs typeface="Arial"/>
                <a:sym typeface="Arial"/>
              </a:rPr>
              <a:t>Enumerating objects: 3, done.</a:t>
            </a:r>
            <a:endParaRPr sz="6907">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t/>
            </a:r>
            <a:endParaRPr sz="6907">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rPr lang="en" sz="6907">
                <a:solidFill>
                  <a:srgbClr val="273239"/>
                </a:solidFill>
                <a:highlight>
                  <a:srgbClr val="FFFFFF"/>
                </a:highlight>
                <a:latin typeface="Arial"/>
                <a:ea typeface="Arial"/>
                <a:cs typeface="Arial"/>
                <a:sym typeface="Arial"/>
              </a:rPr>
              <a:t>Counting objects: 100% (3/3), done.</a:t>
            </a:r>
            <a:endParaRPr sz="6907">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t/>
            </a:r>
            <a:endParaRPr sz="6907">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rPr lang="en" sz="6907">
                <a:solidFill>
                  <a:srgbClr val="273239"/>
                </a:solidFill>
                <a:highlight>
                  <a:srgbClr val="FFFFFF"/>
                </a:highlight>
                <a:latin typeface="Arial"/>
                <a:ea typeface="Arial"/>
                <a:cs typeface="Arial"/>
                <a:sym typeface="Arial"/>
              </a:rPr>
              <a:t>Delta compression using up to 4 threads</a:t>
            </a:r>
            <a:endParaRPr sz="6907">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t/>
            </a:r>
            <a:endParaRPr sz="6907">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rPr lang="en" sz="6907">
                <a:solidFill>
                  <a:srgbClr val="273239"/>
                </a:solidFill>
                <a:highlight>
                  <a:srgbClr val="FFFFFF"/>
                </a:highlight>
                <a:latin typeface="Arial"/>
                <a:ea typeface="Arial"/>
                <a:cs typeface="Arial"/>
                <a:sym typeface="Arial"/>
              </a:rPr>
              <a:t>Compressing objects: 100% (2/2), done.</a:t>
            </a:r>
            <a:endParaRPr sz="6907">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t/>
            </a:r>
            <a:endParaRPr sz="6907">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rPr lang="en" sz="6907">
                <a:solidFill>
                  <a:srgbClr val="273239"/>
                </a:solidFill>
                <a:highlight>
                  <a:srgbClr val="FFFFFF"/>
                </a:highlight>
                <a:latin typeface="Arial"/>
                <a:ea typeface="Arial"/>
                <a:cs typeface="Arial"/>
                <a:sym typeface="Arial"/>
              </a:rPr>
              <a:t>Writing objects: 100% (3/3), 279 bytes | 23.00 KiB/s, done.</a:t>
            </a:r>
            <a:endParaRPr sz="6907">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t/>
            </a:r>
            <a:endParaRPr sz="6907">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rPr lang="en" sz="6907">
                <a:solidFill>
                  <a:srgbClr val="273239"/>
                </a:solidFill>
                <a:highlight>
                  <a:srgbClr val="FFFFFF"/>
                </a:highlight>
                <a:latin typeface="Arial"/>
                <a:ea typeface="Arial"/>
                <a:cs typeface="Arial"/>
                <a:sym typeface="Arial"/>
              </a:rPr>
              <a:t>Total 3 (delta 0), reused 0 (delta 0), pack-reused 0</a:t>
            </a:r>
            <a:endParaRPr sz="6907">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t/>
            </a:r>
            <a:endParaRPr sz="6907">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rPr lang="en" sz="6907">
                <a:solidFill>
                  <a:srgbClr val="273239"/>
                </a:solidFill>
                <a:highlight>
                  <a:srgbClr val="FFFFFF"/>
                </a:highlight>
                <a:latin typeface="Arial"/>
                <a:ea typeface="Arial"/>
                <a:cs typeface="Arial"/>
                <a:sym typeface="Arial"/>
              </a:rPr>
              <a:t>To https://github.com/Brijesh1990/testingapp.git</a:t>
            </a:r>
            <a:endParaRPr sz="6907">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rPr lang="en" sz="6907">
                <a:solidFill>
                  <a:srgbClr val="273239"/>
                </a:solidFill>
                <a:highlight>
                  <a:srgbClr val="FFFFFF"/>
                </a:highlight>
                <a:latin typeface="Arial"/>
                <a:ea typeface="Arial"/>
                <a:cs typeface="Arial"/>
                <a:sym typeface="Arial"/>
              </a:rPr>
              <a:t> * [new branch]  	master -&gt; master</a:t>
            </a:r>
            <a:endParaRPr sz="6907">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rPr lang="en" sz="6907">
                <a:solidFill>
                  <a:srgbClr val="273239"/>
                </a:solidFill>
                <a:highlight>
                  <a:srgbClr val="FFFFFF"/>
                </a:highlight>
                <a:latin typeface="Arial"/>
                <a:ea typeface="Arial"/>
                <a:cs typeface="Arial"/>
                <a:sym typeface="Arial"/>
              </a:rPr>
              <a:t>branch 'master' set up to track 'origin/master'.</a:t>
            </a:r>
            <a:endParaRPr sz="6907">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t/>
            </a:r>
            <a:endParaRPr b="1" sz="6907">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t/>
            </a:r>
            <a:endParaRPr b="1" sz="6907">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t/>
            </a:r>
            <a:endParaRPr sz="6907">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t/>
            </a:r>
            <a:endParaRPr sz="6907">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t/>
            </a:r>
            <a:endParaRPr sz="6907">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t/>
            </a:r>
            <a:endParaRPr sz="6907">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t/>
            </a:r>
            <a:endParaRPr sz="6907">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t/>
            </a:r>
            <a:endParaRPr sz="6907">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rPr b="1" lang="en" sz="6907">
                <a:solidFill>
                  <a:srgbClr val="273239"/>
                </a:solidFill>
                <a:highlight>
                  <a:srgbClr val="FFFFFF"/>
                </a:highlight>
                <a:latin typeface="Arial"/>
                <a:ea typeface="Arial"/>
                <a:cs typeface="Arial"/>
                <a:sym typeface="Arial"/>
              </a:rPr>
              <a:t> </a:t>
            </a:r>
            <a:endParaRPr b="1" sz="6907">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t/>
            </a:r>
            <a:endParaRPr sz="6907">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t/>
            </a:r>
            <a:endParaRPr sz="2527">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t/>
            </a:r>
            <a:endParaRPr sz="5192">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t/>
            </a:r>
            <a:endParaRPr sz="5192">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t/>
            </a:r>
            <a:endParaRPr sz="1700">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t/>
            </a:r>
            <a:endParaRPr sz="1700">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t/>
            </a:r>
            <a:endParaRPr sz="1700">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t/>
            </a:r>
            <a:endParaRPr sz="1700">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t/>
            </a:r>
            <a:endParaRPr b="1" sz="1700">
              <a:solidFill>
                <a:srgbClr val="273239"/>
              </a:solidFill>
              <a:highlight>
                <a:srgbClr val="FFFFFF"/>
              </a:highlight>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0"/>
          <p:cNvSpPr txBox="1"/>
          <p:nvPr>
            <p:ph type="ctrTitle"/>
          </p:nvPr>
        </p:nvSpPr>
        <p:spPr>
          <a:xfrm>
            <a:off x="1883125" y="874150"/>
            <a:ext cx="5021400" cy="1406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t/>
            </a:r>
            <a:endParaRPr sz="2122"/>
          </a:p>
          <a:p>
            <a:pPr indent="0" lvl="0" marL="0" rtl="0" algn="ctr">
              <a:spcBef>
                <a:spcPts val="0"/>
              </a:spcBef>
              <a:spcAft>
                <a:spcPts val="0"/>
              </a:spcAft>
              <a:buNone/>
            </a:pPr>
            <a:r>
              <a:rPr lang="en"/>
              <a:t>	</a:t>
            </a:r>
            <a:endParaRPr/>
          </a:p>
        </p:txBody>
      </p:sp>
      <p:sp>
        <p:nvSpPr>
          <p:cNvPr id="192" name="Google Shape;192;p30"/>
          <p:cNvSpPr txBox="1"/>
          <p:nvPr>
            <p:ph idx="1" type="subTitle"/>
          </p:nvPr>
        </p:nvSpPr>
        <p:spPr>
          <a:xfrm>
            <a:off x="1696050" y="1406225"/>
            <a:ext cx="6323100" cy="3395100"/>
          </a:xfrm>
          <a:prstGeom prst="rect">
            <a:avLst/>
          </a:prstGeom>
          <a:solidFill>
            <a:schemeClr val="lt1"/>
          </a:solidFill>
        </p:spPr>
        <p:txBody>
          <a:bodyPr anchorCtr="0" anchor="t" bIns="91425" lIns="91425" spcFirstLastPara="1" rIns="91425" wrap="square" tIns="91425">
            <a:normAutofit fontScale="25000" lnSpcReduction="20000"/>
          </a:bodyPr>
          <a:lstStyle/>
          <a:p>
            <a:pPr indent="0" lvl="0" marL="0" rtl="0" algn="just">
              <a:lnSpc>
                <a:spcPct val="80000"/>
              </a:lnSpc>
              <a:spcBef>
                <a:spcPts val="0"/>
              </a:spcBef>
              <a:spcAft>
                <a:spcPts val="0"/>
              </a:spcAft>
              <a:buNone/>
            </a:pPr>
            <a:r>
              <a:rPr b="1" lang="en" sz="7028">
                <a:solidFill>
                  <a:srgbClr val="273239"/>
                </a:solidFill>
                <a:highlight>
                  <a:srgbClr val="FFFFFF"/>
                </a:highlight>
                <a:latin typeface="Arial"/>
                <a:ea typeface="Arial"/>
                <a:cs typeface="Arial"/>
                <a:sym typeface="Arial"/>
              </a:rPr>
              <a:t>Git bash commands</a:t>
            </a:r>
            <a:endParaRPr b="1" sz="7028">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t/>
            </a:r>
            <a:endParaRPr b="1" sz="6907">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rPr b="1" lang="en" sz="6907">
                <a:solidFill>
                  <a:srgbClr val="273239"/>
                </a:solidFill>
                <a:highlight>
                  <a:srgbClr val="FFFFFF"/>
                </a:highlight>
                <a:latin typeface="Arial"/>
                <a:ea typeface="Arial"/>
                <a:cs typeface="Arial"/>
                <a:sym typeface="Arial"/>
              </a:rPr>
              <a:t>How to change and commit on github</a:t>
            </a:r>
            <a:endParaRPr b="1" sz="6907">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t/>
            </a:r>
            <a:endParaRPr sz="6907">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rPr lang="en" sz="6907">
                <a:solidFill>
                  <a:srgbClr val="273239"/>
                </a:solidFill>
                <a:highlight>
                  <a:srgbClr val="FFFFFF"/>
                </a:highlight>
                <a:latin typeface="Arial"/>
                <a:ea typeface="Arial"/>
                <a:cs typeface="Arial"/>
                <a:sym typeface="Arial"/>
              </a:rPr>
              <a:t>Brijesh Pandey@DESKTOP-IBTQDCI MINGW64 /g/testing (master)</a:t>
            </a:r>
            <a:endParaRPr sz="6907">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rPr b="1" lang="en" sz="6907">
                <a:solidFill>
                  <a:srgbClr val="273239"/>
                </a:solidFill>
                <a:highlight>
                  <a:srgbClr val="FFFFFF"/>
                </a:highlight>
                <a:latin typeface="Arial"/>
                <a:ea typeface="Arial"/>
                <a:cs typeface="Arial"/>
                <a:sym typeface="Arial"/>
              </a:rPr>
              <a:t>$ notepad testing.html</a:t>
            </a:r>
            <a:endParaRPr b="1" sz="6907">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t/>
            </a:r>
            <a:endParaRPr sz="6907">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rPr lang="en" sz="6907">
                <a:solidFill>
                  <a:srgbClr val="273239"/>
                </a:solidFill>
                <a:highlight>
                  <a:srgbClr val="FFFFFF"/>
                </a:highlight>
                <a:latin typeface="Arial"/>
                <a:ea typeface="Arial"/>
                <a:cs typeface="Arial"/>
                <a:sym typeface="Arial"/>
              </a:rPr>
              <a:t>Checked status </a:t>
            </a:r>
            <a:endParaRPr sz="6907">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t/>
            </a:r>
            <a:endParaRPr sz="6907">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rPr lang="en" sz="6907">
                <a:solidFill>
                  <a:srgbClr val="273239"/>
                </a:solidFill>
                <a:highlight>
                  <a:srgbClr val="FFFFFF"/>
                </a:highlight>
                <a:latin typeface="Arial"/>
                <a:ea typeface="Arial"/>
                <a:cs typeface="Arial"/>
                <a:sym typeface="Arial"/>
              </a:rPr>
              <a:t>Brijesh Pandey@DESKTOP-IBTQDCI MINGW64 /g/testing (master)</a:t>
            </a:r>
            <a:endParaRPr sz="6907">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t/>
            </a:r>
            <a:endParaRPr sz="6907">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rPr b="1" lang="en" sz="6907">
                <a:solidFill>
                  <a:srgbClr val="273239"/>
                </a:solidFill>
                <a:highlight>
                  <a:srgbClr val="FFFFFF"/>
                </a:highlight>
                <a:latin typeface="Arial"/>
                <a:ea typeface="Arial"/>
                <a:cs typeface="Arial"/>
                <a:sym typeface="Arial"/>
              </a:rPr>
              <a:t>$ git status</a:t>
            </a:r>
            <a:endParaRPr b="1" sz="6907">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t/>
            </a:r>
            <a:endParaRPr b="1" sz="6907">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rPr lang="en" sz="3707">
                <a:solidFill>
                  <a:srgbClr val="273239"/>
                </a:solidFill>
                <a:highlight>
                  <a:srgbClr val="FFFFFF"/>
                </a:highlight>
                <a:latin typeface="Arial"/>
                <a:ea typeface="Arial"/>
                <a:cs typeface="Arial"/>
                <a:sym typeface="Arial"/>
              </a:rPr>
              <a:t>On branch master</a:t>
            </a:r>
            <a:endParaRPr sz="3707">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rPr lang="en" sz="3707">
                <a:solidFill>
                  <a:srgbClr val="273239"/>
                </a:solidFill>
                <a:highlight>
                  <a:srgbClr val="FFFFFF"/>
                </a:highlight>
                <a:latin typeface="Arial"/>
                <a:ea typeface="Arial"/>
                <a:cs typeface="Arial"/>
                <a:sym typeface="Arial"/>
              </a:rPr>
              <a:t>Your branch is up to date with 'origin/master'.</a:t>
            </a:r>
            <a:endParaRPr sz="3707">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t/>
            </a:r>
            <a:endParaRPr sz="3707">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rPr lang="en" sz="3707">
                <a:solidFill>
                  <a:srgbClr val="273239"/>
                </a:solidFill>
                <a:highlight>
                  <a:srgbClr val="FFFFFF"/>
                </a:highlight>
                <a:latin typeface="Arial"/>
                <a:ea typeface="Arial"/>
                <a:cs typeface="Arial"/>
                <a:sym typeface="Arial"/>
              </a:rPr>
              <a:t>Changes not staged for commit:</a:t>
            </a:r>
            <a:endParaRPr sz="3707">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rPr lang="en" sz="3707">
                <a:solidFill>
                  <a:srgbClr val="273239"/>
                </a:solidFill>
                <a:highlight>
                  <a:srgbClr val="FFFFFF"/>
                </a:highlight>
                <a:latin typeface="Arial"/>
                <a:ea typeface="Arial"/>
                <a:cs typeface="Arial"/>
                <a:sym typeface="Arial"/>
              </a:rPr>
              <a:t>  (use "git add &lt;file&gt;..." to update what will be committed)</a:t>
            </a:r>
            <a:endParaRPr sz="3707">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rPr lang="en" sz="3707">
                <a:solidFill>
                  <a:srgbClr val="273239"/>
                </a:solidFill>
                <a:highlight>
                  <a:srgbClr val="FFFFFF"/>
                </a:highlight>
                <a:latin typeface="Arial"/>
                <a:ea typeface="Arial"/>
                <a:cs typeface="Arial"/>
                <a:sym typeface="Arial"/>
              </a:rPr>
              <a:t>  (use "git restore &lt;file&gt;..." to discard changes in working directory)</a:t>
            </a:r>
            <a:endParaRPr sz="3707">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rPr lang="en" sz="3707">
                <a:solidFill>
                  <a:srgbClr val="273239"/>
                </a:solidFill>
                <a:highlight>
                  <a:srgbClr val="FFFFFF"/>
                </a:highlight>
                <a:latin typeface="Arial"/>
                <a:ea typeface="Arial"/>
                <a:cs typeface="Arial"/>
                <a:sym typeface="Arial"/>
              </a:rPr>
              <a:t>    	modified:   testing.html</a:t>
            </a:r>
            <a:endParaRPr sz="3707">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t/>
            </a:r>
            <a:endParaRPr sz="3707">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rPr lang="en" sz="3707">
                <a:solidFill>
                  <a:srgbClr val="273239"/>
                </a:solidFill>
                <a:highlight>
                  <a:srgbClr val="FFFFFF"/>
                </a:highlight>
                <a:latin typeface="Arial"/>
                <a:ea typeface="Arial"/>
                <a:cs typeface="Arial"/>
                <a:sym typeface="Arial"/>
              </a:rPr>
              <a:t>no changes added to commit (use "git add" and/or "git commit -a")</a:t>
            </a:r>
            <a:endParaRPr sz="3707">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t/>
            </a:r>
            <a:endParaRPr sz="6907">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t/>
            </a:r>
            <a:endParaRPr sz="6907">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t/>
            </a:r>
            <a:endParaRPr b="1" sz="6907">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t/>
            </a:r>
            <a:endParaRPr b="1" sz="6907">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t/>
            </a:r>
            <a:endParaRPr sz="6907">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t/>
            </a:r>
            <a:endParaRPr sz="6907">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t/>
            </a:r>
            <a:endParaRPr sz="6907">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t/>
            </a:r>
            <a:endParaRPr sz="6907">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t/>
            </a:r>
            <a:endParaRPr sz="6907">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t/>
            </a:r>
            <a:endParaRPr sz="6907">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rPr b="1" lang="en" sz="6907">
                <a:solidFill>
                  <a:srgbClr val="273239"/>
                </a:solidFill>
                <a:highlight>
                  <a:srgbClr val="FFFFFF"/>
                </a:highlight>
                <a:latin typeface="Arial"/>
                <a:ea typeface="Arial"/>
                <a:cs typeface="Arial"/>
                <a:sym typeface="Arial"/>
              </a:rPr>
              <a:t> </a:t>
            </a:r>
            <a:endParaRPr b="1" sz="6907">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t/>
            </a:r>
            <a:endParaRPr sz="6907">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t/>
            </a:r>
            <a:endParaRPr sz="2527">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t/>
            </a:r>
            <a:endParaRPr sz="5192">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t/>
            </a:r>
            <a:endParaRPr sz="5192">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t/>
            </a:r>
            <a:endParaRPr sz="1700">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t/>
            </a:r>
            <a:endParaRPr sz="1700">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t/>
            </a:r>
            <a:endParaRPr sz="1700">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t/>
            </a:r>
            <a:endParaRPr sz="1700">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t/>
            </a:r>
            <a:endParaRPr b="1" sz="1700">
              <a:solidFill>
                <a:srgbClr val="273239"/>
              </a:solidFill>
              <a:highlight>
                <a:srgbClr val="FFFFFF"/>
              </a:highlight>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1"/>
          <p:cNvSpPr txBox="1"/>
          <p:nvPr>
            <p:ph type="ctrTitle"/>
          </p:nvPr>
        </p:nvSpPr>
        <p:spPr>
          <a:xfrm>
            <a:off x="1883125" y="874150"/>
            <a:ext cx="5021400" cy="1406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t/>
            </a:r>
            <a:endParaRPr sz="2122"/>
          </a:p>
          <a:p>
            <a:pPr indent="0" lvl="0" marL="0" rtl="0" algn="ctr">
              <a:spcBef>
                <a:spcPts val="0"/>
              </a:spcBef>
              <a:spcAft>
                <a:spcPts val="0"/>
              </a:spcAft>
              <a:buNone/>
            </a:pPr>
            <a:r>
              <a:rPr lang="en"/>
              <a:t>	</a:t>
            </a:r>
            <a:endParaRPr/>
          </a:p>
        </p:txBody>
      </p:sp>
      <p:sp>
        <p:nvSpPr>
          <p:cNvPr id="198" name="Google Shape;198;p31"/>
          <p:cNvSpPr txBox="1"/>
          <p:nvPr>
            <p:ph idx="1" type="subTitle"/>
          </p:nvPr>
        </p:nvSpPr>
        <p:spPr>
          <a:xfrm>
            <a:off x="1696050" y="1406225"/>
            <a:ext cx="6323100" cy="3395100"/>
          </a:xfrm>
          <a:prstGeom prst="rect">
            <a:avLst/>
          </a:prstGeom>
          <a:solidFill>
            <a:schemeClr val="lt1"/>
          </a:solidFill>
        </p:spPr>
        <p:txBody>
          <a:bodyPr anchorCtr="0" anchor="t" bIns="91425" lIns="91425" spcFirstLastPara="1" rIns="91425" wrap="square" tIns="91425">
            <a:normAutofit fontScale="25000" lnSpcReduction="20000"/>
          </a:bodyPr>
          <a:lstStyle/>
          <a:p>
            <a:pPr indent="0" lvl="0" marL="0" rtl="0" algn="just">
              <a:lnSpc>
                <a:spcPct val="80000"/>
              </a:lnSpc>
              <a:spcBef>
                <a:spcPts val="0"/>
              </a:spcBef>
              <a:spcAft>
                <a:spcPts val="0"/>
              </a:spcAft>
              <a:buNone/>
            </a:pPr>
            <a:r>
              <a:rPr b="1" lang="en" sz="7028">
                <a:solidFill>
                  <a:srgbClr val="273239"/>
                </a:solidFill>
                <a:highlight>
                  <a:srgbClr val="FFFFFF"/>
                </a:highlight>
                <a:latin typeface="Arial"/>
                <a:ea typeface="Arial"/>
                <a:cs typeface="Arial"/>
                <a:sym typeface="Arial"/>
              </a:rPr>
              <a:t>Git bash commands</a:t>
            </a:r>
            <a:endParaRPr b="1" sz="7028">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t/>
            </a:r>
            <a:endParaRPr b="1" sz="6907">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rPr b="1" lang="en" sz="6907">
                <a:solidFill>
                  <a:srgbClr val="273239"/>
                </a:solidFill>
                <a:highlight>
                  <a:srgbClr val="FFFFFF"/>
                </a:highlight>
                <a:latin typeface="Arial"/>
                <a:ea typeface="Arial"/>
                <a:cs typeface="Arial"/>
                <a:sym typeface="Arial"/>
              </a:rPr>
              <a:t>After change code we reprocess all again </a:t>
            </a:r>
            <a:endParaRPr b="1" sz="6907">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t/>
            </a:r>
            <a:endParaRPr b="1" sz="6907">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rPr b="1" lang="en" sz="6907">
                <a:solidFill>
                  <a:srgbClr val="273239"/>
                </a:solidFill>
                <a:highlight>
                  <a:srgbClr val="FFFFFF"/>
                </a:highlight>
                <a:latin typeface="Arial"/>
                <a:ea typeface="Arial"/>
                <a:cs typeface="Arial"/>
                <a:sym typeface="Arial"/>
              </a:rPr>
              <a:t>git init</a:t>
            </a:r>
            <a:endParaRPr b="1" sz="6907">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rPr b="1" lang="en" sz="6907">
                <a:solidFill>
                  <a:srgbClr val="273239"/>
                </a:solidFill>
                <a:highlight>
                  <a:srgbClr val="FFFFFF"/>
                </a:highlight>
                <a:latin typeface="Arial"/>
                <a:ea typeface="Arial"/>
                <a:cs typeface="Arial"/>
                <a:sym typeface="Arial"/>
              </a:rPr>
              <a:t>	</a:t>
            </a:r>
            <a:endParaRPr b="1" sz="6907">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rPr b="1" lang="en" sz="6907">
                <a:solidFill>
                  <a:srgbClr val="273239"/>
                </a:solidFill>
                <a:highlight>
                  <a:srgbClr val="FFFFFF"/>
                </a:highlight>
                <a:latin typeface="Arial"/>
                <a:ea typeface="Arial"/>
                <a:cs typeface="Arial"/>
                <a:sym typeface="Arial"/>
              </a:rPr>
              <a:t>git add code .</a:t>
            </a:r>
            <a:endParaRPr b="1" sz="6907">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t/>
            </a:r>
            <a:endParaRPr b="1" sz="6907">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rPr b="1" lang="en" sz="6907">
                <a:solidFill>
                  <a:srgbClr val="273239"/>
                </a:solidFill>
                <a:highlight>
                  <a:srgbClr val="FFFFFF"/>
                </a:highlight>
                <a:latin typeface="Arial"/>
                <a:ea typeface="Arial"/>
                <a:cs typeface="Arial"/>
                <a:sym typeface="Arial"/>
              </a:rPr>
              <a:t>git  commit -m ‘new line added’</a:t>
            </a:r>
            <a:endParaRPr b="1" sz="6907">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t/>
            </a:r>
            <a:endParaRPr b="1" sz="6907">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rPr lang="en" sz="6107">
                <a:solidFill>
                  <a:srgbClr val="273239"/>
                </a:solidFill>
                <a:highlight>
                  <a:srgbClr val="FFFFFF"/>
                </a:highlight>
                <a:latin typeface="Arial"/>
                <a:ea typeface="Arial"/>
                <a:cs typeface="Arial"/>
                <a:sym typeface="Arial"/>
              </a:rPr>
              <a:t>Brijesh Pandey@DESKTOP-IBTQDCI MINGW64 /g/testing (master)</a:t>
            </a:r>
            <a:endParaRPr sz="6107">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t/>
            </a:r>
            <a:endParaRPr sz="6107">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rPr b="1" lang="en" sz="6907">
                <a:solidFill>
                  <a:srgbClr val="273239"/>
                </a:solidFill>
                <a:highlight>
                  <a:srgbClr val="FFFFFF"/>
                </a:highlight>
                <a:latin typeface="Arial"/>
                <a:ea typeface="Arial"/>
                <a:cs typeface="Arial"/>
                <a:sym typeface="Arial"/>
              </a:rPr>
              <a:t>$ git commit -m 'new line added'		</a:t>
            </a:r>
            <a:endParaRPr b="1" sz="6907">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t/>
            </a:r>
            <a:endParaRPr sz="6107">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rPr lang="en" sz="6107">
                <a:solidFill>
                  <a:srgbClr val="273239"/>
                </a:solidFill>
                <a:highlight>
                  <a:srgbClr val="FFFFFF"/>
                </a:highlight>
                <a:latin typeface="Arial"/>
                <a:ea typeface="Arial"/>
                <a:cs typeface="Arial"/>
                <a:sym typeface="Arial"/>
              </a:rPr>
              <a:t>[master 0d9ecbb] new line added</a:t>
            </a:r>
            <a:endParaRPr sz="6107">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rPr lang="en" sz="6107">
                <a:solidFill>
                  <a:srgbClr val="273239"/>
                </a:solidFill>
                <a:highlight>
                  <a:srgbClr val="FFFFFF"/>
                </a:highlight>
                <a:latin typeface="Arial"/>
                <a:ea typeface="Arial"/>
                <a:cs typeface="Arial"/>
                <a:sym typeface="Arial"/>
              </a:rPr>
              <a:t> 1 file changed, 2 insertions(+), 1 deletion(-)	</a:t>
            </a:r>
            <a:endParaRPr sz="6107">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t/>
            </a:r>
            <a:endParaRPr b="1" sz="6907">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t/>
            </a:r>
            <a:endParaRPr b="1" sz="6907">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t/>
            </a:r>
            <a:endParaRPr sz="6907">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t/>
            </a:r>
            <a:endParaRPr sz="6907">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t/>
            </a:r>
            <a:endParaRPr b="1" sz="6907">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t/>
            </a:r>
            <a:endParaRPr b="1" sz="6907">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t/>
            </a:r>
            <a:endParaRPr sz="6907">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t/>
            </a:r>
            <a:endParaRPr sz="6907">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t/>
            </a:r>
            <a:endParaRPr sz="6907">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t/>
            </a:r>
            <a:endParaRPr sz="6907">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t/>
            </a:r>
            <a:endParaRPr sz="6907">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t/>
            </a:r>
            <a:endParaRPr sz="6907">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rPr b="1" lang="en" sz="6907">
                <a:solidFill>
                  <a:srgbClr val="273239"/>
                </a:solidFill>
                <a:highlight>
                  <a:srgbClr val="FFFFFF"/>
                </a:highlight>
                <a:latin typeface="Arial"/>
                <a:ea typeface="Arial"/>
                <a:cs typeface="Arial"/>
                <a:sym typeface="Arial"/>
              </a:rPr>
              <a:t> </a:t>
            </a:r>
            <a:endParaRPr b="1" sz="6907">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t/>
            </a:r>
            <a:endParaRPr sz="6907">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t/>
            </a:r>
            <a:endParaRPr sz="2527">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t/>
            </a:r>
            <a:endParaRPr sz="5192">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t/>
            </a:r>
            <a:endParaRPr sz="5192">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t/>
            </a:r>
            <a:endParaRPr sz="1700">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t/>
            </a:r>
            <a:endParaRPr sz="1700">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t/>
            </a:r>
            <a:endParaRPr sz="1700">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t/>
            </a:r>
            <a:endParaRPr sz="1700">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t/>
            </a:r>
            <a:endParaRPr b="1" sz="1700">
              <a:solidFill>
                <a:srgbClr val="273239"/>
              </a:solidFill>
              <a:highlight>
                <a:srgbClr val="FFFFFF"/>
              </a:highlight>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2"/>
          <p:cNvSpPr txBox="1"/>
          <p:nvPr>
            <p:ph type="ctrTitle"/>
          </p:nvPr>
        </p:nvSpPr>
        <p:spPr>
          <a:xfrm>
            <a:off x="1883125" y="874150"/>
            <a:ext cx="5021400" cy="1406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t/>
            </a:r>
            <a:endParaRPr sz="2122"/>
          </a:p>
          <a:p>
            <a:pPr indent="0" lvl="0" marL="0" rtl="0" algn="ctr">
              <a:spcBef>
                <a:spcPts val="0"/>
              </a:spcBef>
              <a:spcAft>
                <a:spcPts val="0"/>
              </a:spcAft>
              <a:buNone/>
            </a:pPr>
            <a:r>
              <a:rPr lang="en"/>
              <a:t>	</a:t>
            </a:r>
            <a:endParaRPr/>
          </a:p>
        </p:txBody>
      </p:sp>
      <p:sp>
        <p:nvSpPr>
          <p:cNvPr id="204" name="Google Shape;204;p32"/>
          <p:cNvSpPr txBox="1"/>
          <p:nvPr>
            <p:ph idx="1" type="subTitle"/>
          </p:nvPr>
        </p:nvSpPr>
        <p:spPr>
          <a:xfrm>
            <a:off x="1696050" y="1406225"/>
            <a:ext cx="6323100" cy="3395100"/>
          </a:xfrm>
          <a:prstGeom prst="rect">
            <a:avLst/>
          </a:prstGeom>
          <a:solidFill>
            <a:schemeClr val="lt1"/>
          </a:solidFill>
        </p:spPr>
        <p:txBody>
          <a:bodyPr anchorCtr="0" anchor="t" bIns="91425" lIns="91425" spcFirstLastPara="1" rIns="91425" wrap="square" tIns="91425">
            <a:normAutofit fontScale="25000" lnSpcReduction="20000"/>
          </a:bodyPr>
          <a:lstStyle/>
          <a:p>
            <a:pPr indent="0" lvl="0" marL="0" rtl="0" algn="just">
              <a:lnSpc>
                <a:spcPct val="80000"/>
              </a:lnSpc>
              <a:spcBef>
                <a:spcPts val="0"/>
              </a:spcBef>
              <a:spcAft>
                <a:spcPts val="0"/>
              </a:spcAft>
              <a:buNone/>
            </a:pPr>
            <a:r>
              <a:rPr b="1" lang="en" sz="7028">
                <a:solidFill>
                  <a:srgbClr val="273239"/>
                </a:solidFill>
                <a:highlight>
                  <a:srgbClr val="FFFFFF"/>
                </a:highlight>
                <a:latin typeface="Arial"/>
                <a:ea typeface="Arial"/>
                <a:cs typeface="Arial"/>
                <a:sym typeface="Arial"/>
              </a:rPr>
              <a:t>Git bash commands</a:t>
            </a:r>
            <a:endParaRPr b="1" sz="7028">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t/>
            </a:r>
            <a:endParaRPr b="1" sz="6907">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rPr b="1" lang="en" sz="6907">
                <a:solidFill>
                  <a:srgbClr val="273239"/>
                </a:solidFill>
                <a:highlight>
                  <a:srgbClr val="FFFFFF"/>
                </a:highlight>
                <a:latin typeface="Arial"/>
                <a:ea typeface="Arial"/>
                <a:cs typeface="Arial"/>
                <a:sym typeface="Arial"/>
              </a:rPr>
              <a:t>Checked status </a:t>
            </a:r>
            <a:endParaRPr b="1" sz="6907">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t/>
            </a:r>
            <a:endParaRPr b="1" sz="6907">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rPr b="1" lang="en" sz="6907">
                <a:solidFill>
                  <a:srgbClr val="273239"/>
                </a:solidFill>
                <a:highlight>
                  <a:srgbClr val="FFFFFF"/>
                </a:highlight>
                <a:latin typeface="Arial"/>
                <a:ea typeface="Arial"/>
                <a:cs typeface="Arial"/>
                <a:sym typeface="Arial"/>
              </a:rPr>
              <a:t>git status</a:t>
            </a:r>
            <a:endParaRPr b="1" sz="6907">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t/>
            </a:r>
            <a:endParaRPr b="1" sz="6907">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rPr b="1" lang="en" sz="6907">
                <a:solidFill>
                  <a:srgbClr val="273239"/>
                </a:solidFill>
                <a:highlight>
                  <a:srgbClr val="FFFFFF"/>
                </a:highlight>
                <a:latin typeface="Arial"/>
                <a:ea typeface="Arial"/>
                <a:cs typeface="Arial"/>
                <a:sym typeface="Arial"/>
              </a:rPr>
              <a:t>git log </a:t>
            </a:r>
            <a:endParaRPr b="1" sz="6907">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t/>
            </a:r>
            <a:endParaRPr sz="5707">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rPr lang="en" sz="5707">
                <a:solidFill>
                  <a:srgbClr val="273239"/>
                </a:solidFill>
                <a:highlight>
                  <a:srgbClr val="FFFFFF"/>
                </a:highlight>
                <a:latin typeface="Arial"/>
                <a:ea typeface="Arial"/>
                <a:cs typeface="Arial"/>
                <a:sym typeface="Arial"/>
              </a:rPr>
              <a:t>Brijesh Pandey@DESKTOP-IBTQDCI MINGW64 /g/testing (master)</a:t>
            </a:r>
            <a:endParaRPr sz="5707">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rPr lang="en" sz="5707">
                <a:solidFill>
                  <a:srgbClr val="273239"/>
                </a:solidFill>
                <a:highlight>
                  <a:srgbClr val="FFFFFF"/>
                </a:highlight>
                <a:latin typeface="Arial"/>
                <a:ea typeface="Arial"/>
                <a:cs typeface="Arial"/>
                <a:sym typeface="Arial"/>
              </a:rPr>
              <a:t>$ git log</a:t>
            </a:r>
            <a:endParaRPr sz="5707">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rPr lang="en" sz="5707">
                <a:solidFill>
                  <a:srgbClr val="273239"/>
                </a:solidFill>
                <a:highlight>
                  <a:srgbClr val="FFFFFF"/>
                </a:highlight>
                <a:latin typeface="Arial"/>
                <a:ea typeface="Arial"/>
                <a:cs typeface="Arial"/>
                <a:sym typeface="Arial"/>
              </a:rPr>
              <a:t>commit 0d9ecbb4e8d3f8e769ddb827567bc12793597707 (HEAD -&gt; master)</a:t>
            </a:r>
            <a:endParaRPr sz="5707">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rPr lang="en" sz="5707">
                <a:solidFill>
                  <a:srgbClr val="273239"/>
                </a:solidFill>
                <a:highlight>
                  <a:srgbClr val="FFFFFF"/>
                </a:highlight>
                <a:latin typeface="Arial"/>
                <a:ea typeface="Arial"/>
                <a:cs typeface="Arial"/>
                <a:sym typeface="Arial"/>
              </a:rPr>
              <a:t>Author: unknown &lt;bkpandey.pandey@gmail.com&gt;</a:t>
            </a:r>
            <a:endParaRPr sz="5707">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rPr lang="en" sz="5707">
                <a:solidFill>
                  <a:srgbClr val="273239"/>
                </a:solidFill>
                <a:highlight>
                  <a:srgbClr val="FFFFFF"/>
                </a:highlight>
                <a:latin typeface="Arial"/>
                <a:ea typeface="Arial"/>
                <a:cs typeface="Arial"/>
                <a:sym typeface="Arial"/>
              </a:rPr>
              <a:t>Date:   Fri Jul 15 13:56:35 2022 +0530</a:t>
            </a:r>
            <a:endParaRPr sz="5707">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t/>
            </a:r>
            <a:endParaRPr sz="5707">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rPr lang="en" sz="5707">
                <a:solidFill>
                  <a:srgbClr val="273239"/>
                </a:solidFill>
                <a:highlight>
                  <a:srgbClr val="FFFFFF"/>
                </a:highlight>
                <a:latin typeface="Arial"/>
                <a:ea typeface="Arial"/>
                <a:cs typeface="Arial"/>
                <a:sym typeface="Arial"/>
              </a:rPr>
              <a:t>	new line added</a:t>
            </a:r>
            <a:endParaRPr sz="5707">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t/>
            </a:r>
            <a:endParaRPr sz="5707">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rPr lang="en" sz="5707">
                <a:solidFill>
                  <a:srgbClr val="273239"/>
                </a:solidFill>
                <a:highlight>
                  <a:srgbClr val="FFFFFF"/>
                </a:highlight>
                <a:latin typeface="Arial"/>
                <a:ea typeface="Arial"/>
                <a:cs typeface="Arial"/>
                <a:sym typeface="Arial"/>
              </a:rPr>
              <a:t>commit 5946c6ea031cfb5a8481d02dd3dc3f5a5283f89b (origin/master)</a:t>
            </a:r>
            <a:endParaRPr sz="5707">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rPr lang="en" sz="5707">
                <a:solidFill>
                  <a:srgbClr val="273239"/>
                </a:solidFill>
                <a:highlight>
                  <a:srgbClr val="FFFFFF"/>
                </a:highlight>
                <a:latin typeface="Arial"/>
                <a:ea typeface="Arial"/>
                <a:cs typeface="Arial"/>
                <a:sym typeface="Arial"/>
              </a:rPr>
              <a:t>Author: unknown &lt;bkpandey.pandey@gmail.com&gt;</a:t>
            </a:r>
            <a:endParaRPr sz="5707">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rPr lang="en" sz="5707">
                <a:solidFill>
                  <a:srgbClr val="273239"/>
                </a:solidFill>
                <a:highlight>
                  <a:srgbClr val="FFFFFF"/>
                </a:highlight>
                <a:latin typeface="Arial"/>
                <a:ea typeface="Arial"/>
                <a:cs typeface="Arial"/>
                <a:sym typeface="Arial"/>
              </a:rPr>
              <a:t>Date:   Fri Jul 15 13:12:34 2022 +0530</a:t>
            </a:r>
            <a:endParaRPr sz="5707">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t/>
            </a:r>
            <a:endParaRPr sz="5707">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rPr lang="en" sz="5707">
                <a:solidFill>
                  <a:srgbClr val="273239"/>
                </a:solidFill>
                <a:highlight>
                  <a:srgbClr val="FFFFFF"/>
                </a:highlight>
                <a:latin typeface="Arial"/>
                <a:ea typeface="Arial"/>
                <a:cs typeface="Arial"/>
                <a:sym typeface="Arial"/>
              </a:rPr>
              <a:t>	my first testing file added</a:t>
            </a:r>
            <a:endParaRPr sz="5707">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t/>
            </a:r>
            <a:endParaRPr b="1" sz="6907">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t/>
            </a:r>
            <a:endParaRPr b="1" sz="6907">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t/>
            </a:r>
            <a:endParaRPr b="1" sz="6907">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t/>
            </a:r>
            <a:endParaRPr b="1" sz="6907">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t/>
            </a:r>
            <a:endParaRPr sz="6907">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t/>
            </a:r>
            <a:endParaRPr sz="6907">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t/>
            </a:r>
            <a:endParaRPr b="1" sz="6907">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t/>
            </a:r>
            <a:endParaRPr b="1" sz="6907">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t/>
            </a:r>
            <a:endParaRPr sz="6907">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t/>
            </a:r>
            <a:endParaRPr sz="6907">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t/>
            </a:r>
            <a:endParaRPr sz="6907">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t/>
            </a:r>
            <a:endParaRPr sz="6907">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t/>
            </a:r>
            <a:endParaRPr sz="6907">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t/>
            </a:r>
            <a:endParaRPr sz="6907">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rPr b="1" lang="en" sz="6907">
                <a:solidFill>
                  <a:srgbClr val="273239"/>
                </a:solidFill>
                <a:highlight>
                  <a:srgbClr val="FFFFFF"/>
                </a:highlight>
                <a:latin typeface="Arial"/>
                <a:ea typeface="Arial"/>
                <a:cs typeface="Arial"/>
                <a:sym typeface="Arial"/>
              </a:rPr>
              <a:t> </a:t>
            </a:r>
            <a:endParaRPr b="1" sz="6907">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t/>
            </a:r>
            <a:endParaRPr sz="6907">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t/>
            </a:r>
            <a:endParaRPr sz="2527">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t/>
            </a:r>
            <a:endParaRPr sz="5192">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t/>
            </a:r>
            <a:endParaRPr sz="5192">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t/>
            </a:r>
            <a:endParaRPr sz="1700">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t/>
            </a:r>
            <a:endParaRPr sz="1700">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t/>
            </a:r>
            <a:endParaRPr sz="1700">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t/>
            </a:r>
            <a:endParaRPr sz="1700">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t/>
            </a:r>
            <a:endParaRPr b="1" sz="1700">
              <a:solidFill>
                <a:srgbClr val="273239"/>
              </a:solidFill>
              <a:highlight>
                <a:srgbClr val="FFFFFF"/>
              </a:highlight>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5"/>
          <p:cNvSpPr txBox="1"/>
          <p:nvPr>
            <p:ph type="ctrTitle"/>
          </p:nvPr>
        </p:nvSpPr>
        <p:spPr>
          <a:xfrm>
            <a:off x="1883125" y="1447250"/>
            <a:ext cx="5021400" cy="1061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About Github</a:t>
            </a:r>
            <a:r>
              <a:rPr lang="en"/>
              <a:t>	</a:t>
            </a:r>
            <a:endParaRPr/>
          </a:p>
        </p:txBody>
      </p:sp>
      <p:sp>
        <p:nvSpPr>
          <p:cNvPr id="100" name="Google Shape;100;p15"/>
          <p:cNvSpPr txBox="1"/>
          <p:nvPr>
            <p:ph idx="1" type="subTitle"/>
          </p:nvPr>
        </p:nvSpPr>
        <p:spPr>
          <a:xfrm>
            <a:off x="1696050" y="2267700"/>
            <a:ext cx="5968500" cy="2635200"/>
          </a:xfrm>
          <a:prstGeom prst="rect">
            <a:avLst/>
          </a:prstGeom>
        </p:spPr>
        <p:txBody>
          <a:bodyPr anchorCtr="0" anchor="t" bIns="91425" lIns="91425" spcFirstLastPara="1" rIns="91425" wrap="square" tIns="91425">
            <a:normAutofit/>
          </a:bodyPr>
          <a:lstStyle/>
          <a:p>
            <a:pPr indent="0" lvl="0" marL="0" rtl="0" algn="just">
              <a:lnSpc>
                <a:spcPct val="80000"/>
              </a:lnSpc>
              <a:spcBef>
                <a:spcPts val="0"/>
              </a:spcBef>
              <a:spcAft>
                <a:spcPts val="0"/>
              </a:spcAft>
              <a:buNone/>
            </a:pPr>
            <a:r>
              <a:rPr lang="en" sz="1700"/>
              <a:t>GitHub, Inc. is a provider of Internet hosting for software development and version control using Git. It offers the distributed version control and source code management functionality of Git, plus its own features Millions of developers and companies build, ship, and maintain their software on GitHub—the largest and most advanced development platform in the world.</a:t>
            </a:r>
            <a:endParaRPr sz="1700"/>
          </a:p>
          <a:p>
            <a:pPr indent="0" lvl="0" marL="0" rtl="0" algn="ctr">
              <a:lnSpc>
                <a:spcPct val="80000"/>
              </a:lnSpc>
              <a:spcBef>
                <a:spcPts val="0"/>
              </a:spcBef>
              <a:spcAft>
                <a:spcPts val="0"/>
              </a:spcAft>
              <a:buNone/>
            </a:pPr>
            <a:r>
              <a:t/>
            </a:r>
            <a:endParaRPr sz="17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3"/>
          <p:cNvSpPr txBox="1"/>
          <p:nvPr>
            <p:ph type="ctrTitle"/>
          </p:nvPr>
        </p:nvSpPr>
        <p:spPr>
          <a:xfrm>
            <a:off x="1883125" y="874150"/>
            <a:ext cx="5021400" cy="1406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t/>
            </a:r>
            <a:endParaRPr sz="2122"/>
          </a:p>
          <a:p>
            <a:pPr indent="0" lvl="0" marL="0" rtl="0" algn="ctr">
              <a:spcBef>
                <a:spcPts val="0"/>
              </a:spcBef>
              <a:spcAft>
                <a:spcPts val="0"/>
              </a:spcAft>
              <a:buNone/>
            </a:pPr>
            <a:r>
              <a:rPr lang="en"/>
              <a:t>	</a:t>
            </a:r>
            <a:endParaRPr/>
          </a:p>
        </p:txBody>
      </p:sp>
      <p:sp>
        <p:nvSpPr>
          <p:cNvPr id="210" name="Google Shape;210;p33"/>
          <p:cNvSpPr txBox="1"/>
          <p:nvPr>
            <p:ph idx="1" type="subTitle"/>
          </p:nvPr>
        </p:nvSpPr>
        <p:spPr>
          <a:xfrm>
            <a:off x="1696050" y="1406225"/>
            <a:ext cx="6323100" cy="3395100"/>
          </a:xfrm>
          <a:prstGeom prst="rect">
            <a:avLst/>
          </a:prstGeom>
          <a:solidFill>
            <a:schemeClr val="lt1"/>
          </a:solidFill>
        </p:spPr>
        <p:txBody>
          <a:bodyPr anchorCtr="0" anchor="t" bIns="91425" lIns="91425" spcFirstLastPara="1" rIns="91425" wrap="square" tIns="91425">
            <a:normAutofit fontScale="25000" lnSpcReduction="20000"/>
          </a:bodyPr>
          <a:lstStyle/>
          <a:p>
            <a:pPr indent="0" lvl="0" marL="0" rtl="0" algn="just">
              <a:lnSpc>
                <a:spcPct val="80000"/>
              </a:lnSpc>
              <a:spcBef>
                <a:spcPts val="0"/>
              </a:spcBef>
              <a:spcAft>
                <a:spcPts val="0"/>
              </a:spcAft>
              <a:buNone/>
            </a:pPr>
            <a:r>
              <a:rPr b="1" lang="en" sz="7028">
                <a:solidFill>
                  <a:srgbClr val="273239"/>
                </a:solidFill>
                <a:highlight>
                  <a:srgbClr val="FFFFFF"/>
                </a:highlight>
                <a:latin typeface="Arial"/>
                <a:ea typeface="Arial"/>
                <a:cs typeface="Arial"/>
                <a:sym typeface="Arial"/>
              </a:rPr>
              <a:t>Git bash commands</a:t>
            </a:r>
            <a:endParaRPr b="1" sz="7028">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t/>
            </a:r>
            <a:endParaRPr b="1" sz="6907">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rPr b="1" lang="en" sz="5707">
                <a:solidFill>
                  <a:srgbClr val="273239"/>
                </a:solidFill>
                <a:highlight>
                  <a:srgbClr val="FFFFFF"/>
                </a:highlight>
                <a:latin typeface="Arial"/>
                <a:ea typeface="Arial"/>
                <a:cs typeface="Arial"/>
                <a:sym typeface="Arial"/>
              </a:rPr>
              <a:t>Check oneline </a:t>
            </a:r>
            <a:endParaRPr b="1" sz="5707">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t/>
            </a:r>
            <a:endParaRPr b="1" sz="5707">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rPr b="1" lang="en" sz="5707">
                <a:solidFill>
                  <a:srgbClr val="273239"/>
                </a:solidFill>
                <a:highlight>
                  <a:srgbClr val="FFFFFF"/>
                </a:highlight>
                <a:latin typeface="Arial"/>
                <a:ea typeface="Arial"/>
                <a:cs typeface="Arial"/>
                <a:sym typeface="Arial"/>
              </a:rPr>
              <a:t>Git  log  –oneline</a:t>
            </a:r>
            <a:endParaRPr b="1" sz="5707">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t/>
            </a:r>
            <a:endParaRPr b="1" sz="5707">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rPr b="1" lang="en" sz="5707">
                <a:solidFill>
                  <a:srgbClr val="273239"/>
                </a:solidFill>
                <a:highlight>
                  <a:srgbClr val="FFFFFF"/>
                </a:highlight>
                <a:latin typeface="Arial"/>
                <a:ea typeface="Arial"/>
                <a:cs typeface="Arial"/>
                <a:sym typeface="Arial"/>
              </a:rPr>
              <a:t>Git log –oneline -1</a:t>
            </a:r>
            <a:endParaRPr b="1" sz="5707">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t/>
            </a:r>
            <a:endParaRPr b="1" sz="5707">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rPr b="1" lang="en" sz="5707">
                <a:solidFill>
                  <a:srgbClr val="273239"/>
                </a:solidFill>
                <a:highlight>
                  <a:srgbClr val="FFFFFF"/>
                </a:highlight>
                <a:latin typeface="Arial"/>
                <a:ea typeface="Arial"/>
                <a:cs typeface="Arial"/>
                <a:sym typeface="Arial"/>
              </a:rPr>
              <a:t>Push new content</a:t>
            </a:r>
            <a:endParaRPr b="1" sz="5707">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t/>
            </a:r>
            <a:endParaRPr b="1" sz="5707">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rPr b="1" lang="en" sz="5707">
                <a:solidFill>
                  <a:srgbClr val="273239"/>
                </a:solidFill>
                <a:highlight>
                  <a:srgbClr val="FFFFFF"/>
                </a:highlight>
                <a:latin typeface="Arial"/>
                <a:ea typeface="Arial"/>
                <a:cs typeface="Arial"/>
                <a:sym typeface="Arial"/>
              </a:rPr>
              <a:t>Git  push -u origin master</a:t>
            </a:r>
            <a:endParaRPr b="1" sz="5707">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rPr b="1" lang="en" sz="5707">
                <a:solidFill>
                  <a:srgbClr val="273239"/>
                </a:solidFill>
                <a:highlight>
                  <a:srgbClr val="FFFFFF"/>
                </a:highlight>
                <a:latin typeface="Arial"/>
                <a:ea typeface="Arial"/>
                <a:cs typeface="Arial"/>
                <a:sym typeface="Arial"/>
              </a:rPr>
              <a:t>   </a:t>
            </a:r>
            <a:endParaRPr b="1" sz="5707">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rPr lang="en" sz="5707">
                <a:solidFill>
                  <a:srgbClr val="273239"/>
                </a:solidFill>
                <a:highlight>
                  <a:srgbClr val="FFFFFF"/>
                </a:highlight>
                <a:latin typeface="Arial"/>
                <a:ea typeface="Arial"/>
                <a:cs typeface="Arial"/>
                <a:sym typeface="Arial"/>
              </a:rPr>
              <a:t>Brijesh Pandey@DESKTOP-IBTQDCI MINGW64 /g/testing (master)</a:t>
            </a:r>
            <a:endParaRPr sz="5707">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t/>
            </a:r>
            <a:endParaRPr b="1" sz="5707">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rPr b="1" lang="en" sz="5707">
                <a:solidFill>
                  <a:srgbClr val="273239"/>
                </a:solidFill>
                <a:highlight>
                  <a:srgbClr val="FFFFFF"/>
                </a:highlight>
                <a:latin typeface="Arial"/>
                <a:ea typeface="Arial"/>
                <a:cs typeface="Arial"/>
                <a:sym typeface="Arial"/>
              </a:rPr>
              <a:t>$ git push -u origin master</a:t>
            </a:r>
            <a:endParaRPr b="1" sz="5707">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t/>
            </a:r>
            <a:endParaRPr b="1" sz="6907">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rPr lang="en" sz="4907">
                <a:solidFill>
                  <a:srgbClr val="273239"/>
                </a:solidFill>
                <a:highlight>
                  <a:srgbClr val="FFFFFF"/>
                </a:highlight>
                <a:latin typeface="Arial"/>
                <a:ea typeface="Arial"/>
                <a:cs typeface="Arial"/>
                <a:sym typeface="Arial"/>
              </a:rPr>
              <a:t>Enumerating objects: 5, done.</a:t>
            </a:r>
            <a:endParaRPr sz="4907">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rPr lang="en" sz="4907">
                <a:solidFill>
                  <a:srgbClr val="273239"/>
                </a:solidFill>
                <a:highlight>
                  <a:srgbClr val="FFFFFF"/>
                </a:highlight>
                <a:latin typeface="Arial"/>
                <a:ea typeface="Arial"/>
                <a:cs typeface="Arial"/>
                <a:sym typeface="Arial"/>
              </a:rPr>
              <a:t>Counting objects: 100% (5/5), done.</a:t>
            </a:r>
            <a:endParaRPr sz="4907">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rPr lang="en" sz="4907">
                <a:solidFill>
                  <a:srgbClr val="273239"/>
                </a:solidFill>
                <a:highlight>
                  <a:srgbClr val="FFFFFF"/>
                </a:highlight>
                <a:latin typeface="Arial"/>
                <a:ea typeface="Arial"/>
                <a:cs typeface="Arial"/>
                <a:sym typeface="Arial"/>
              </a:rPr>
              <a:t>Delta compression using up to 4 threads</a:t>
            </a:r>
            <a:endParaRPr sz="4907">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rPr lang="en" sz="4907">
                <a:solidFill>
                  <a:srgbClr val="273239"/>
                </a:solidFill>
                <a:highlight>
                  <a:srgbClr val="FFFFFF"/>
                </a:highlight>
                <a:latin typeface="Arial"/>
                <a:ea typeface="Arial"/>
                <a:cs typeface="Arial"/>
                <a:sym typeface="Arial"/>
              </a:rPr>
              <a:t>Compressing objects: 100% (2/2), done.</a:t>
            </a:r>
            <a:endParaRPr sz="4907">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rPr lang="en" sz="4907">
                <a:solidFill>
                  <a:srgbClr val="273239"/>
                </a:solidFill>
                <a:highlight>
                  <a:srgbClr val="FFFFFF"/>
                </a:highlight>
                <a:latin typeface="Arial"/>
                <a:ea typeface="Arial"/>
                <a:cs typeface="Arial"/>
                <a:sym typeface="Arial"/>
              </a:rPr>
              <a:t>Writing objects: 100% (3/3), 324 bytes | 81.00 KiB/s, done.</a:t>
            </a:r>
            <a:endParaRPr sz="4907">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rPr lang="en" sz="4907">
                <a:solidFill>
                  <a:srgbClr val="273239"/>
                </a:solidFill>
                <a:highlight>
                  <a:srgbClr val="FFFFFF"/>
                </a:highlight>
                <a:latin typeface="Arial"/>
                <a:ea typeface="Arial"/>
                <a:cs typeface="Arial"/>
                <a:sym typeface="Arial"/>
              </a:rPr>
              <a:t>Total 3 (delta 0), reused 0 (delta 0), pack-reused 0</a:t>
            </a:r>
            <a:endParaRPr sz="4907">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rPr lang="en" sz="4907">
                <a:solidFill>
                  <a:srgbClr val="273239"/>
                </a:solidFill>
                <a:highlight>
                  <a:srgbClr val="FFFFFF"/>
                </a:highlight>
                <a:latin typeface="Arial"/>
                <a:ea typeface="Arial"/>
                <a:cs typeface="Arial"/>
                <a:sym typeface="Arial"/>
              </a:rPr>
              <a:t>To https://github.com/Brijesh1990/testingapp.git</a:t>
            </a:r>
            <a:endParaRPr sz="4907">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rPr lang="en" sz="4907">
                <a:solidFill>
                  <a:srgbClr val="273239"/>
                </a:solidFill>
                <a:highlight>
                  <a:srgbClr val="FFFFFF"/>
                </a:highlight>
                <a:latin typeface="Arial"/>
                <a:ea typeface="Arial"/>
                <a:cs typeface="Arial"/>
                <a:sym typeface="Arial"/>
              </a:rPr>
              <a:t>   5946c6e..0d9ecbb  master -&gt; master</a:t>
            </a:r>
            <a:endParaRPr sz="4907">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rPr lang="en" sz="4907">
                <a:solidFill>
                  <a:srgbClr val="273239"/>
                </a:solidFill>
                <a:highlight>
                  <a:srgbClr val="FFFFFF"/>
                </a:highlight>
                <a:latin typeface="Arial"/>
                <a:ea typeface="Arial"/>
                <a:cs typeface="Arial"/>
                <a:sym typeface="Arial"/>
              </a:rPr>
              <a:t>branch 'master' set up to track 'origin/master'.</a:t>
            </a:r>
            <a:endParaRPr sz="4907">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t/>
            </a:r>
            <a:endParaRPr b="1" sz="6907">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t/>
            </a:r>
            <a:endParaRPr b="1" sz="6907">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t/>
            </a:r>
            <a:endParaRPr b="1" sz="6907">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t/>
            </a:r>
            <a:endParaRPr b="1" sz="6907">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t/>
            </a:r>
            <a:endParaRPr b="1" sz="6907">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t/>
            </a:r>
            <a:endParaRPr sz="6907">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t/>
            </a:r>
            <a:endParaRPr sz="6907">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t/>
            </a:r>
            <a:endParaRPr b="1" sz="6907">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t/>
            </a:r>
            <a:endParaRPr b="1" sz="6907">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t/>
            </a:r>
            <a:endParaRPr sz="6907">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t/>
            </a:r>
            <a:endParaRPr sz="6907">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t/>
            </a:r>
            <a:endParaRPr sz="6907">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t/>
            </a:r>
            <a:endParaRPr sz="6907">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t/>
            </a:r>
            <a:endParaRPr sz="6907">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t/>
            </a:r>
            <a:endParaRPr sz="6907">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rPr b="1" lang="en" sz="6907">
                <a:solidFill>
                  <a:srgbClr val="273239"/>
                </a:solidFill>
                <a:highlight>
                  <a:srgbClr val="FFFFFF"/>
                </a:highlight>
                <a:latin typeface="Arial"/>
                <a:ea typeface="Arial"/>
                <a:cs typeface="Arial"/>
                <a:sym typeface="Arial"/>
              </a:rPr>
              <a:t> </a:t>
            </a:r>
            <a:endParaRPr b="1" sz="6907">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t/>
            </a:r>
            <a:endParaRPr sz="6907">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t/>
            </a:r>
            <a:endParaRPr sz="2527">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t/>
            </a:r>
            <a:endParaRPr sz="5192">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t/>
            </a:r>
            <a:endParaRPr sz="5192">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t/>
            </a:r>
            <a:endParaRPr sz="1700">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t/>
            </a:r>
            <a:endParaRPr sz="1700">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t/>
            </a:r>
            <a:endParaRPr sz="1700">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t/>
            </a:r>
            <a:endParaRPr sz="1700">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t/>
            </a:r>
            <a:endParaRPr b="1" sz="1700">
              <a:solidFill>
                <a:srgbClr val="273239"/>
              </a:solidFill>
              <a:highlight>
                <a:srgbClr val="FFFFFF"/>
              </a:highlight>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4"/>
          <p:cNvSpPr txBox="1"/>
          <p:nvPr>
            <p:ph type="ctrTitle"/>
          </p:nvPr>
        </p:nvSpPr>
        <p:spPr>
          <a:xfrm>
            <a:off x="1883125" y="874150"/>
            <a:ext cx="5021400" cy="1406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t/>
            </a:r>
            <a:endParaRPr sz="2122"/>
          </a:p>
          <a:p>
            <a:pPr indent="0" lvl="0" marL="0" rtl="0" algn="ctr">
              <a:spcBef>
                <a:spcPts val="0"/>
              </a:spcBef>
              <a:spcAft>
                <a:spcPts val="0"/>
              </a:spcAft>
              <a:buNone/>
            </a:pPr>
            <a:r>
              <a:rPr lang="en"/>
              <a:t>	</a:t>
            </a:r>
            <a:endParaRPr/>
          </a:p>
        </p:txBody>
      </p:sp>
      <p:sp>
        <p:nvSpPr>
          <p:cNvPr id="216" name="Google Shape;216;p34"/>
          <p:cNvSpPr txBox="1"/>
          <p:nvPr>
            <p:ph idx="1" type="subTitle"/>
          </p:nvPr>
        </p:nvSpPr>
        <p:spPr>
          <a:xfrm>
            <a:off x="1696050" y="1406225"/>
            <a:ext cx="6323100" cy="3395100"/>
          </a:xfrm>
          <a:prstGeom prst="rect">
            <a:avLst/>
          </a:prstGeom>
          <a:solidFill>
            <a:schemeClr val="lt1"/>
          </a:solidFill>
        </p:spPr>
        <p:txBody>
          <a:bodyPr anchorCtr="0" anchor="t" bIns="91425" lIns="91425" spcFirstLastPara="1" rIns="91425" wrap="square" tIns="91425">
            <a:normAutofit fontScale="25000" lnSpcReduction="20000"/>
          </a:bodyPr>
          <a:lstStyle/>
          <a:p>
            <a:pPr indent="0" lvl="0" marL="0" rtl="0" algn="just">
              <a:lnSpc>
                <a:spcPct val="80000"/>
              </a:lnSpc>
              <a:spcBef>
                <a:spcPts val="0"/>
              </a:spcBef>
              <a:spcAft>
                <a:spcPts val="0"/>
              </a:spcAft>
              <a:buNone/>
            </a:pPr>
            <a:r>
              <a:rPr b="1" lang="en" sz="7028">
                <a:solidFill>
                  <a:srgbClr val="273239"/>
                </a:solidFill>
                <a:highlight>
                  <a:srgbClr val="FFFFFF"/>
                </a:highlight>
                <a:latin typeface="Arial"/>
                <a:ea typeface="Arial"/>
                <a:cs typeface="Arial"/>
                <a:sym typeface="Arial"/>
              </a:rPr>
              <a:t>Git bash commands</a:t>
            </a:r>
            <a:endParaRPr b="1" sz="7028">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t/>
            </a:r>
            <a:endParaRPr b="1" sz="6907">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rPr b="1" lang="en" sz="5707">
                <a:solidFill>
                  <a:srgbClr val="273239"/>
                </a:solidFill>
                <a:highlight>
                  <a:srgbClr val="FFFFFF"/>
                </a:highlight>
                <a:latin typeface="Arial"/>
                <a:ea typeface="Arial"/>
                <a:cs typeface="Arial"/>
                <a:sym typeface="Arial"/>
              </a:rPr>
              <a:t>How to clone projects in local PC ..</a:t>
            </a:r>
            <a:endParaRPr b="1" sz="5707">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t/>
            </a:r>
            <a:endParaRPr b="1" sz="5707">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rPr lang="en" sz="5707">
                <a:solidFill>
                  <a:srgbClr val="273239"/>
                </a:solidFill>
                <a:highlight>
                  <a:srgbClr val="FFFFFF"/>
                </a:highlight>
                <a:latin typeface="Arial"/>
                <a:ea typeface="Arial"/>
                <a:cs typeface="Arial"/>
                <a:sym typeface="Arial"/>
              </a:rPr>
              <a:t>Brijesh Pandey@DESKTOP-IBTQDCI MINGW64 /g/testing (master)</a:t>
            </a:r>
            <a:endParaRPr sz="5707">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t/>
            </a:r>
            <a:endParaRPr sz="5707">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rPr b="1" lang="en" sz="5707">
                <a:solidFill>
                  <a:srgbClr val="273239"/>
                </a:solidFill>
                <a:highlight>
                  <a:srgbClr val="FFFFFF"/>
                </a:highlight>
                <a:latin typeface="Arial"/>
                <a:ea typeface="Arial"/>
                <a:cs typeface="Arial"/>
                <a:sym typeface="Arial"/>
              </a:rPr>
              <a:t>$ cd d:</a:t>
            </a:r>
            <a:endParaRPr b="1" sz="5707">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t/>
            </a:r>
            <a:endParaRPr sz="5707">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rPr lang="en" sz="5707">
                <a:solidFill>
                  <a:srgbClr val="273239"/>
                </a:solidFill>
                <a:highlight>
                  <a:srgbClr val="FFFFFF"/>
                </a:highlight>
                <a:latin typeface="Arial"/>
                <a:ea typeface="Arial"/>
                <a:cs typeface="Arial"/>
                <a:sym typeface="Arial"/>
              </a:rPr>
              <a:t>Brijesh Pandey@DESKTOP-IBTQDCI MINGW64 /d</a:t>
            </a:r>
            <a:endParaRPr sz="5707">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t/>
            </a:r>
            <a:endParaRPr b="1" sz="5707">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rPr b="1" lang="en" sz="5707">
                <a:solidFill>
                  <a:srgbClr val="273239"/>
                </a:solidFill>
                <a:highlight>
                  <a:srgbClr val="FFFFFF"/>
                </a:highlight>
                <a:latin typeface="Arial"/>
                <a:ea typeface="Arial"/>
                <a:cs typeface="Arial"/>
                <a:sym typeface="Arial"/>
              </a:rPr>
              <a:t>$ git clone https://github.com/Brijesh1990/testingapp.git</a:t>
            </a:r>
            <a:endParaRPr b="1" sz="5707">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t/>
            </a:r>
            <a:endParaRPr b="1" sz="5707">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rPr lang="en" sz="6907">
                <a:solidFill>
                  <a:srgbClr val="273239"/>
                </a:solidFill>
                <a:highlight>
                  <a:srgbClr val="FFFFFF"/>
                </a:highlight>
                <a:latin typeface="Arial"/>
                <a:ea typeface="Arial"/>
                <a:cs typeface="Arial"/>
                <a:sym typeface="Arial"/>
              </a:rPr>
              <a:t>Cloning into 'testingapp'...</a:t>
            </a:r>
            <a:endParaRPr sz="6907">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rPr lang="en" sz="6907">
                <a:solidFill>
                  <a:srgbClr val="273239"/>
                </a:solidFill>
                <a:highlight>
                  <a:srgbClr val="FFFFFF"/>
                </a:highlight>
                <a:latin typeface="Arial"/>
                <a:ea typeface="Arial"/>
                <a:cs typeface="Arial"/>
                <a:sym typeface="Arial"/>
              </a:rPr>
              <a:t>remote: Enumerating objects: 6, done.</a:t>
            </a:r>
            <a:endParaRPr sz="6907">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rPr lang="en" sz="6907">
                <a:solidFill>
                  <a:srgbClr val="273239"/>
                </a:solidFill>
                <a:highlight>
                  <a:srgbClr val="FFFFFF"/>
                </a:highlight>
                <a:latin typeface="Arial"/>
                <a:ea typeface="Arial"/>
                <a:cs typeface="Arial"/>
                <a:sym typeface="Arial"/>
              </a:rPr>
              <a:t>remote: Counting objects: 100% (6/6), done.</a:t>
            </a:r>
            <a:endParaRPr sz="6907">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rPr lang="en" sz="6907">
                <a:solidFill>
                  <a:srgbClr val="273239"/>
                </a:solidFill>
                <a:highlight>
                  <a:srgbClr val="FFFFFF"/>
                </a:highlight>
                <a:latin typeface="Arial"/>
                <a:ea typeface="Arial"/>
                <a:cs typeface="Arial"/>
                <a:sym typeface="Arial"/>
              </a:rPr>
              <a:t>remote: Compressing objects: 100% (4/4), done.</a:t>
            </a:r>
            <a:endParaRPr sz="6907">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rPr lang="en" sz="6907">
                <a:solidFill>
                  <a:srgbClr val="273239"/>
                </a:solidFill>
                <a:highlight>
                  <a:srgbClr val="FFFFFF"/>
                </a:highlight>
                <a:latin typeface="Arial"/>
                <a:ea typeface="Arial"/>
                <a:cs typeface="Arial"/>
                <a:sym typeface="Arial"/>
              </a:rPr>
              <a:t>remote: Total 6 (delta 1), reused 5 (delta 0), pack-reused 0</a:t>
            </a:r>
            <a:endParaRPr sz="6907">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rPr lang="en" sz="6907">
                <a:solidFill>
                  <a:srgbClr val="273239"/>
                </a:solidFill>
                <a:highlight>
                  <a:srgbClr val="FFFFFF"/>
                </a:highlight>
                <a:latin typeface="Arial"/>
                <a:ea typeface="Arial"/>
                <a:cs typeface="Arial"/>
                <a:sym typeface="Arial"/>
              </a:rPr>
              <a:t>Receiving objects: 100% (6/6), done.</a:t>
            </a:r>
            <a:endParaRPr sz="6907">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rPr lang="en" sz="6907">
                <a:solidFill>
                  <a:srgbClr val="273239"/>
                </a:solidFill>
                <a:highlight>
                  <a:srgbClr val="FFFFFF"/>
                </a:highlight>
                <a:latin typeface="Arial"/>
                <a:ea typeface="Arial"/>
                <a:cs typeface="Arial"/>
                <a:sym typeface="Arial"/>
              </a:rPr>
              <a:t>Resolving deltas: 100% (1/1), done.</a:t>
            </a:r>
            <a:endParaRPr sz="6907">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t/>
            </a:r>
            <a:endParaRPr b="1" sz="5707">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t/>
            </a:r>
            <a:endParaRPr b="1" sz="5707">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t/>
            </a:r>
            <a:endParaRPr b="1" sz="6907">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t/>
            </a:r>
            <a:endParaRPr b="1" sz="6907">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t/>
            </a:r>
            <a:endParaRPr b="1" sz="6907">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t/>
            </a:r>
            <a:endParaRPr b="1" sz="6907">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t/>
            </a:r>
            <a:endParaRPr b="1" sz="6907">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t/>
            </a:r>
            <a:endParaRPr sz="6907">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t/>
            </a:r>
            <a:endParaRPr sz="6907">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t/>
            </a:r>
            <a:endParaRPr b="1" sz="6907">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t/>
            </a:r>
            <a:endParaRPr b="1" sz="6907">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t/>
            </a:r>
            <a:endParaRPr sz="6907">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t/>
            </a:r>
            <a:endParaRPr sz="6907">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t/>
            </a:r>
            <a:endParaRPr sz="6907">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t/>
            </a:r>
            <a:endParaRPr sz="6907">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t/>
            </a:r>
            <a:endParaRPr sz="6907">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t/>
            </a:r>
            <a:endParaRPr sz="6907">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rPr b="1" lang="en" sz="6907">
                <a:solidFill>
                  <a:srgbClr val="273239"/>
                </a:solidFill>
                <a:highlight>
                  <a:srgbClr val="FFFFFF"/>
                </a:highlight>
                <a:latin typeface="Arial"/>
                <a:ea typeface="Arial"/>
                <a:cs typeface="Arial"/>
                <a:sym typeface="Arial"/>
              </a:rPr>
              <a:t> </a:t>
            </a:r>
            <a:endParaRPr b="1" sz="6907">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t/>
            </a:r>
            <a:endParaRPr sz="6907">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t/>
            </a:r>
            <a:endParaRPr sz="2527">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t/>
            </a:r>
            <a:endParaRPr sz="5192">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t/>
            </a:r>
            <a:endParaRPr sz="5192">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t/>
            </a:r>
            <a:endParaRPr sz="1700">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t/>
            </a:r>
            <a:endParaRPr sz="1700">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t/>
            </a:r>
            <a:endParaRPr sz="1700">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t/>
            </a:r>
            <a:endParaRPr sz="1700">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t/>
            </a:r>
            <a:endParaRPr b="1" sz="1700">
              <a:solidFill>
                <a:srgbClr val="273239"/>
              </a:solidFill>
              <a:highlight>
                <a:srgbClr val="FFFFFF"/>
              </a:highlight>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5"/>
          <p:cNvSpPr txBox="1"/>
          <p:nvPr>
            <p:ph type="ctrTitle"/>
          </p:nvPr>
        </p:nvSpPr>
        <p:spPr>
          <a:xfrm>
            <a:off x="1883125" y="874150"/>
            <a:ext cx="5021400" cy="1406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t/>
            </a:r>
            <a:endParaRPr sz="2122"/>
          </a:p>
          <a:p>
            <a:pPr indent="0" lvl="0" marL="0" rtl="0" algn="ctr">
              <a:spcBef>
                <a:spcPts val="0"/>
              </a:spcBef>
              <a:spcAft>
                <a:spcPts val="0"/>
              </a:spcAft>
              <a:buNone/>
            </a:pPr>
            <a:r>
              <a:rPr lang="en"/>
              <a:t>	</a:t>
            </a:r>
            <a:endParaRPr/>
          </a:p>
        </p:txBody>
      </p:sp>
      <p:sp>
        <p:nvSpPr>
          <p:cNvPr id="222" name="Google Shape;222;p35"/>
          <p:cNvSpPr txBox="1"/>
          <p:nvPr>
            <p:ph idx="1" type="subTitle"/>
          </p:nvPr>
        </p:nvSpPr>
        <p:spPr>
          <a:xfrm>
            <a:off x="1696050" y="1406225"/>
            <a:ext cx="6323100" cy="3395100"/>
          </a:xfrm>
          <a:prstGeom prst="rect">
            <a:avLst/>
          </a:prstGeom>
          <a:solidFill>
            <a:schemeClr val="lt1"/>
          </a:solidFill>
        </p:spPr>
        <p:txBody>
          <a:bodyPr anchorCtr="0" anchor="t" bIns="91425" lIns="91425" spcFirstLastPara="1" rIns="91425" wrap="square" tIns="91425">
            <a:normAutofit fontScale="25000" lnSpcReduction="20000"/>
          </a:bodyPr>
          <a:lstStyle/>
          <a:p>
            <a:pPr indent="0" lvl="0" marL="0" rtl="0" algn="just">
              <a:lnSpc>
                <a:spcPct val="80000"/>
              </a:lnSpc>
              <a:spcBef>
                <a:spcPts val="0"/>
              </a:spcBef>
              <a:spcAft>
                <a:spcPts val="0"/>
              </a:spcAft>
              <a:buNone/>
            </a:pPr>
            <a:r>
              <a:rPr b="1" lang="en" sz="9028">
                <a:solidFill>
                  <a:srgbClr val="273239"/>
                </a:solidFill>
                <a:highlight>
                  <a:srgbClr val="FFFFFF"/>
                </a:highlight>
                <a:latin typeface="Arial"/>
                <a:ea typeface="Arial"/>
                <a:cs typeface="Arial"/>
                <a:sym typeface="Arial"/>
              </a:rPr>
              <a:t>Git bash commands</a:t>
            </a:r>
            <a:endParaRPr b="1" sz="9028">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t/>
            </a:r>
            <a:endParaRPr b="1" sz="6907">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rPr b="1" lang="en" sz="8907">
                <a:solidFill>
                  <a:srgbClr val="273239"/>
                </a:solidFill>
                <a:highlight>
                  <a:srgbClr val="FFFFFF"/>
                </a:highlight>
                <a:latin typeface="Arial"/>
                <a:ea typeface="Arial"/>
                <a:cs typeface="Arial"/>
                <a:sym typeface="Arial"/>
              </a:rPr>
              <a:t>                         </a:t>
            </a:r>
            <a:endParaRPr b="1" sz="8907">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rPr b="1" lang="en" sz="8907">
                <a:solidFill>
                  <a:srgbClr val="273239"/>
                </a:solidFill>
                <a:highlight>
                  <a:srgbClr val="FFFFFF"/>
                </a:highlight>
                <a:latin typeface="Arial"/>
                <a:ea typeface="Arial"/>
                <a:cs typeface="Arial"/>
                <a:sym typeface="Arial"/>
              </a:rPr>
              <a:t>                          End……</a:t>
            </a:r>
            <a:endParaRPr b="1" sz="8907">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t/>
            </a:r>
            <a:endParaRPr b="1" sz="8907">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t/>
            </a:r>
            <a:endParaRPr b="1" sz="8907">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rPr b="1" lang="en" sz="8907">
                <a:solidFill>
                  <a:srgbClr val="273239"/>
                </a:solidFill>
                <a:highlight>
                  <a:srgbClr val="FFFFFF"/>
                </a:highlight>
                <a:latin typeface="Arial"/>
                <a:ea typeface="Arial"/>
                <a:cs typeface="Arial"/>
                <a:sym typeface="Arial"/>
              </a:rPr>
              <a:t>                         Thanks :))</a:t>
            </a:r>
            <a:endParaRPr b="1" sz="8907">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t/>
            </a:r>
            <a:endParaRPr b="1" sz="5707">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t/>
            </a:r>
            <a:endParaRPr b="1" sz="5707">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t/>
            </a:r>
            <a:endParaRPr b="1" sz="6907">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t/>
            </a:r>
            <a:endParaRPr b="1" sz="6907">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t/>
            </a:r>
            <a:endParaRPr b="1" sz="6907">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t/>
            </a:r>
            <a:endParaRPr b="1" sz="6907">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t/>
            </a:r>
            <a:endParaRPr b="1" sz="6907">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t/>
            </a:r>
            <a:endParaRPr sz="6907">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t/>
            </a:r>
            <a:endParaRPr sz="6907">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t/>
            </a:r>
            <a:endParaRPr b="1" sz="6907">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t/>
            </a:r>
            <a:endParaRPr b="1" sz="6907">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t/>
            </a:r>
            <a:endParaRPr sz="6907">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t/>
            </a:r>
            <a:endParaRPr sz="6907">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t/>
            </a:r>
            <a:endParaRPr sz="6907">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t/>
            </a:r>
            <a:endParaRPr sz="6907">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t/>
            </a:r>
            <a:endParaRPr sz="6907">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t/>
            </a:r>
            <a:endParaRPr sz="6907">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rPr b="1" lang="en" sz="6907">
                <a:solidFill>
                  <a:srgbClr val="273239"/>
                </a:solidFill>
                <a:highlight>
                  <a:srgbClr val="FFFFFF"/>
                </a:highlight>
                <a:latin typeface="Arial"/>
                <a:ea typeface="Arial"/>
                <a:cs typeface="Arial"/>
                <a:sym typeface="Arial"/>
              </a:rPr>
              <a:t> </a:t>
            </a:r>
            <a:endParaRPr b="1" sz="6907">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t/>
            </a:r>
            <a:endParaRPr sz="6907">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t/>
            </a:r>
            <a:endParaRPr sz="2527">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t/>
            </a:r>
            <a:endParaRPr sz="5192">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t/>
            </a:r>
            <a:endParaRPr sz="5192">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t/>
            </a:r>
            <a:endParaRPr sz="1700">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t/>
            </a:r>
            <a:endParaRPr sz="1700">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t/>
            </a:r>
            <a:endParaRPr sz="1700">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t/>
            </a:r>
            <a:endParaRPr sz="1700">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t/>
            </a:r>
            <a:endParaRPr b="1" sz="1700">
              <a:solidFill>
                <a:srgbClr val="273239"/>
              </a:solidFill>
              <a:highlight>
                <a:srgbClr val="FFFFFF"/>
              </a:highlight>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6"/>
          <p:cNvSpPr txBox="1"/>
          <p:nvPr>
            <p:ph type="ctrTitle"/>
          </p:nvPr>
        </p:nvSpPr>
        <p:spPr>
          <a:xfrm>
            <a:off x="1883125" y="1317550"/>
            <a:ext cx="5021400" cy="5067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Github architecture	</a:t>
            </a:r>
            <a:endParaRPr/>
          </a:p>
        </p:txBody>
      </p:sp>
      <p:sp>
        <p:nvSpPr>
          <p:cNvPr id="106" name="Google Shape;106;p16"/>
          <p:cNvSpPr txBox="1"/>
          <p:nvPr>
            <p:ph idx="1" type="subTitle"/>
          </p:nvPr>
        </p:nvSpPr>
        <p:spPr>
          <a:xfrm>
            <a:off x="1696050" y="1824250"/>
            <a:ext cx="5968500" cy="3078600"/>
          </a:xfrm>
          <a:prstGeom prst="rect">
            <a:avLst/>
          </a:prstGeom>
        </p:spPr>
        <p:txBody>
          <a:bodyPr anchorCtr="0" anchor="t" bIns="91425" lIns="91425" spcFirstLastPara="1" rIns="91425" wrap="square" tIns="91425">
            <a:normAutofit/>
          </a:bodyPr>
          <a:lstStyle/>
          <a:p>
            <a:pPr indent="0" lvl="0" marL="0" rtl="0" algn="ctr">
              <a:lnSpc>
                <a:spcPct val="80000"/>
              </a:lnSpc>
              <a:spcBef>
                <a:spcPts val="0"/>
              </a:spcBef>
              <a:spcAft>
                <a:spcPts val="0"/>
              </a:spcAft>
              <a:buNone/>
            </a:pPr>
            <a:r>
              <a:t/>
            </a:r>
            <a:endParaRPr sz="1700"/>
          </a:p>
        </p:txBody>
      </p:sp>
      <p:pic>
        <p:nvPicPr>
          <p:cNvPr id="107" name="Google Shape;107;p16"/>
          <p:cNvPicPr preferRelativeResize="0"/>
          <p:nvPr/>
        </p:nvPicPr>
        <p:blipFill>
          <a:blip r:embed="rId3">
            <a:alphaModFix/>
          </a:blip>
          <a:stretch>
            <a:fillRect/>
          </a:stretch>
        </p:blipFill>
        <p:spPr>
          <a:xfrm>
            <a:off x="1696050" y="1824250"/>
            <a:ext cx="6019200" cy="31117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7"/>
          <p:cNvSpPr txBox="1"/>
          <p:nvPr>
            <p:ph type="ctrTitle"/>
          </p:nvPr>
        </p:nvSpPr>
        <p:spPr>
          <a:xfrm>
            <a:off x="1883125" y="1317550"/>
            <a:ext cx="5021400" cy="3675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What are Git &amp; </a:t>
            </a:r>
            <a:r>
              <a:rPr lang="en"/>
              <a:t>Github	</a:t>
            </a:r>
            <a:endParaRPr/>
          </a:p>
        </p:txBody>
      </p:sp>
      <p:sp>
        <p:nvSpPr>
          <p:cNvPr id="113" name="Google Shape;113;p17"/>
          <p:cNvSpPr txBox="1"/>
          <p:nvPr>
            <p:ph idx="1" type="subTitle"/>
          </p:nvPr>
        </p:nvSpPr>
        <p:spPr>
          <a:xfrm>
            <a:off x="1696050" y="1824250"/>
            <a:ext cx="5968500" cy="3078600"/>
          </a:xfrm>
          <a:prstGeom prst="rect">
            <a:avLst/>
          </a:prstGeom>
        </p:spPr>
        <p:txBody>
          <a:bodyPr anchorCtr="0" anchor="t" bIns="91425" lIns="91425" spcFirstLastPara="1" rIns="91425" wrap="square" tIns="91425">
            <a:normAutofit/>
          </a:bodyPr>
          <a:lstStyle/>
          <a:p>
            <a:pPr indent="0" lvl="0" marL="0" rtl="0" algn="ctr">
              <a:lnSpc>
                <a:spcPct val="80000"/>
              </a:lnSpc>
              <a:spcBef>
                <a:spcPts val="0"/>
              </a:spcBef>
              <a:spcAft>
                <a:spcPts val="0"/>
              </a:spcAft>
              <a:buNone/>
            </a:pPr>
            <a:r>
              <a:t/>
            </a:r>
            <a:endParaRPr sz="1700"/>
          </a:p>
        </p:txBody>
      </p:sp>
      <p:pic>
        <p:nvPicPr>
          <p:cNvPr id="114" name="Google Shape;114;p17"/>
          <p:cNvPicPr preferRelativeResize="0"/>
          <p:nvPr/>
        </p:nvPicPr>
        <p:blipFill>
          <a:blip r:embed="rId3">
            <a:alphaModFix/>
          </a:blip>
          <a:stretch>
            <a:fillRect/>
          </a:stretch>
        </p:blipFill>
        <p:spPr>
          <a:xfrm>
            <a:off x="1696050" y="1824250"/>
            <a:ext cx="5968499" cy="30786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8"/>
          <p:cNvSpPr txBox="1"/>
          <p:nvPr>
            <p:ph type="ctrTitle"/>
          </p:nvPr>
        </p:nvSpPr>
        <p:spPr>
          <a:xfrm>
            <a:off x="1883125" y="1317550"/>
            <a:ext cx="5021400" cy="3675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What are Git &amp; Github	</a:t>
            </a:r>
            <a:endParaRPr/>
          </a:p>
        </p:txBody>
      </p:sp>
      <p:sp>
        <p:nvSpPr>
          <p:cNvPr id="120" name="Google Shape;120;p18"/>
          <p:cNvSpPr txBox="1"/>
          <p:nvPr>
            <p:ph idx="1" type="subTitle"/>
          </p:nvPr>
        </p:nvSpPr>
        <p:spPr>
          <a:xfrm>
            <a:off x="1696050" y="1824250"/>
            <a:ext cx="5968500" cy="3078600"/>
          </a:xfrm>
          <a:prstGeom prst="rect">
            <a:avLst/>
          </a:prstGeom>
          <a:solidFill>
            <a:schemeClr val="lt1"/>
          </a:solidFill>
        </p:spPr>
        <p:txBody>
          <a:bodyPr anchorCtr="0" anchor="t" bIns="91425" lIns="91425" spcFirstLastPara="1" rIns="91425" wrap="square" tIns="91425">
            <a:normAutofit/>
          </a:bodyPr>
          <a:lstStyle/>
          <a:p>
            <a:pPr indent="0" lvl="0" marL="0" rtl="0" algn="just">
              <a:lnSpc>
                <a:spcPct val="80000"/>
              </a:lnSpc>
              <a:spcBef>
                <a:spcPts val="0"/>
              </a:spcBef>
              <a:spcAft>
                <a:spcPts val="0"/>
              </a:spcAft>
              <a:buNone/>
            </a:pPr>
            <a:r>
              <a:rPr b="1" lang="en" sz="1700">
                <a:solidFill>
                  <a:srgbClr val="273239"/>
                </a:solidFill>
                <a:highlight>
                  <a:srgbClr val="FFFFFF"/>
                </a:highlight>
                <a:latin typeface="Arial"/>
                <a:ea typeface="Arial"/>
                <a:cs typeface="Arial"/>
                <a:sym typeface="Arial"/>
              </a:rPr>
              <a:t>Git:</a:t>
            </a:r>
            <a:r>
              <a:rPr lang="en" sz="1700">
                <a:solidFill>
                  <a:srgbClr val="273239"/>
                </a:solidFill>
                <a:highlight>
                  <a:srgbClr val="FFFFFF"/>
                </a:highlight>
                <a:latin typeface="Arial"/>
                <a:ea typeface="Arial"/>
                <a:cs typeface="Arial"/>
                <a:sym typeface="Arial"/>
              </a:rPr>
              <a:t> Git is a distributed version control system for tracking changes in source code during software development. It is designed for coordinating work among programmers, but it can be used to track changes in any set of files. Its goals include speed, data integrity, and support for distributed, non-linear workflows.</a:t>
            </a:r>
            <a:endParaRPr sz="1700">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t/>
            </a:r>
            <a:endParaRPr sz="1700">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t/>
            </a:r>
            <a:endParaRPr sz="1700">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rPr b="1" lang="en" sz="1700">
                <a:solidFill>
                  <a:srgbClr val="273239"/>
                </a:solidFill>
                <a:highlight>
                  <a:srgbClr val="FFFFFF"/>
                </a:highlight>
                <a:latin typeface="Arial"/>
                <a:ea typeface="Arial"/>
                <a:cs typeface="Arial"/>
                <a:sym typeface="Arial"/>
              </a:rPr>
              <a:t>GitHub:</a:t>
            </a:r>
            <a:r>
              <a:rPr lang="en" sz="1700">
                <a:solidFill>
                  <a:srgbClr val="273239"/>
                </a:solidFill>
                <a:highlight>
                  <a:srgbClr val="FFFFFF"/>
                </a:highlight>
                <a:latin typeface="Arial"/>
                <a:ea typeface="Arial"/>
                <a:cs typeface="Arial"/>
                <a:sym typeface="Arial"/>
              </a:rPr>
              <a:t> GitHub is a web-based Git repository hosting service, which offers all of the distributed revision control and source code management (SCM) functionality of Git as well as adding its own features.</a:t>
            </a:r>
            <a:r>
              <a:rPr lang="en" sz="1300">
                <a:solidFill>
                  <a:srgbClr val="273239"/>
                </a:solidFill>
                <a:highlight>
                  <a:srgbClr val="FFFFFF"/>
                </a:highlight>
                <a:latin typeface="Arial"/>
                <a:ea typeface="Arial"/>
                <a:cs typeface="Arial"/>
                <a:sym typeface="Arial"/>
              </a:rPr>
              <a:t> </a:t>
            </a:r>
            <a:endParaRPr sz="1700">
              <a:solidFill>
                <a:srgbClr val="273239"/>
              </a:solidFill>
              <a:highlight>
                <a:srgbClr val="FFFFFF"/>
              </a:highlight>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9"/>
          <p:cNvSpPr txBox="1"/>
          <p:nvPr>
            <p:ph type="ctrTitle"/>
          </p:nvPr>
        </p:nvSpPr>
        <p:spPr>
          <a:xfrm>
            <a:off x="1883125" y="1317550"/>
            <a:ext cx="5021400" cy="3675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How to download git</a:t>
            </a:r>
            <a:r>
              <a:rPr lang="en"/>
              <a:t>	</a:t>
            </a:r>
            <a:endParaRPr/>
          </a:p>
        </p:txBody>
      </p:sp>
      <p:sp>
        <p:nvSpPr>
          <p:cNvPr id="126" name="Google Shape;126;p19"/>
          <p:cNvSpPr txBox="1"/>
          <p:nvPr>
            <p:ph idx="1" type="subTitle"/>
          </p:nvPr>
        </p:nvSpPr>
        <p:spPr>
          <a:xfrm>
            <a:off x="1696050" y="1824250"/>
            <a:ext cx="5968500" cy="3078600"/>
          </a:xfrm>
          <a:prstGeom prst="rect">
            <a:avLst/>
          </a:prstGeom>
          <a:solidFill>
            <a:schemeClr val="lt1"/>
          </a:solidFill>
        </p:spPr>
        <p:txBody>
          <a:bodyPr anchorCtr="0" anchor="t" bIns="91425" lIns="91425" spcFirstLastPara="1" rIns="91425" wrap="square" tIns="91425">
            <a:normAutofit/>
          </a:bodyPr>
          <a:lstStyle/>
          <a:p>
            <a:pPr indent="0" lvl="0" marL="0" rtl="0" algn="just">
              <a:lnSpc>
                <a:spcPct val="80000"/>
              </a:lnSpc>
              <a:spcBef>
                <a:spcPts val="0"/>
              </a:spcBef>
              <a:spcAft>
                <a:spcPts val="0"/>
              </a:spcAft>
              <a:buNone/>
            </a:pPr>
            <a:r>
              <a:rPr b="1" lang="en" sz="1700">
                <a:solidFill>
                  <a:srgbClr val="273239"/>
                </a:solidFill>
                <a:highlight>
                  <a:srgbClr val="FFFFFF"/>
                </a:highlight>
                <a:latin typeface="Arial"/>
                <a:ea typeface="Arial"/>
                <a:cs typeface="Arial"/>
                <a:sym typeface="Arial"/>
              </a:rPr>
              <a:t>Using git bash:self github cli interface for command line</a:t>
            </a:r>
            <a:endParaRPr b="1" sz="1700">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rPr b="1" lang="en" sz="1700">
                <a:solidFill>
                  <a:srgbClr val="273239"/>
                </a:solidFill>
                <a:highlight>
                  <a:srgbClr val="FFFFFF"/>
                </a:highlight>
                <a:latin typeface="Arial"/>
                <a:ea typeface="Arial"/>
                <a:cs typeface="Arial"/>
                <a:sym typeface="Arial"/>
              </a:rPr>
              <a:t>Download git</a:t>
            </a:r>
            <a:endParaRPr b="1" sz="1700">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t/>
            </a:r>
            <a:endParaRPr b="1" sz="1700">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rPr lang="en" sz="1700" u="sng">
                <a:solidFill>
                  <a:schemeClr val="hlink"/>
                </a:solidFill>
                <a:highlight>
                  <a:srgbClr val="FFFFFF"/>
                </a:highlight>
                <a:latin typeface="Arial"/>
                <a:ea typeface="Arial"/>
                <a:cs typeface="Arial"/>
                <a:sym typeface="Arial"/>
                <a:hlinkClick r:id="rId3"/>
              </a:rPr>
              <a:t>https://git-scm.com/download/win</a:t>
            </a:r>
            <a:endParaRPr sz="1700">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t/>
            </a:r>
            <a:endParaRPr sz="1700">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t/>
            </a:r>
            <a:endParaRPr sz="1700">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rPr lang="en" sz="1700">
                <a:solidFill>
                  <a:srgbClr val="273239"/>
                </a:solidFill>
                <a:highlight>
                  <a:srgbClr val="FFFFFF"/>
                </a:highlight>
                <a:latin typeface="Arial"/>
                <a:ea typeface="Arial"/>
                <a:cs typeface="Arial"/>
                <a:sym typeface="Arial"/>
              </a:rPr>
              <a:t>Note : we are using git bash to upload projects on github you can used normal command line or git desktop app also to upload projects on github.</a:t>
            </a:r>
            <a:endParaRPr sz="1700">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t/>
            </a:r>
            <a:endParaRPr sz="1700">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t/>
            </a:r>
            <a:endParaRPr b="1" sz="1700">
              <a:solidFill>
                <a:srgbClr val="273239"/>
              </a:solidFill>
              <a:highlight>
                <a:srgbClr val="FFFFFF"/>
              </a:highlight>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0"/>
          <p:cNvSpPr txBox="1"/>
          <p:nvPr>
            <p:ph type="ctrTitle"/>
          </p:nvPr>
        </p:nvSpPr>
        <p:spPr>
          <a:xfrm>
            <a:off x="1883125" y="874150"/>
            <a:ext cx="5021400" cy="1406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t/>
            </a:r>
            <a:endParaRPr sz="2122"/>
          </a:p>
          <a:p>
            <a:pPr indent="0" lvl="0" marL="0" rtl="0" algn="ctr">
              <a:spcBef>
                <a:spcPts val="0"/>
              </a:spcBef>
              <a:spcAft>
                <a:spcPts val="0"/>
              </a:spcAft>
              <a:buNone/>
            </a:pPr>
            <a:r>
              <a:rPr lang="en" sz="2122"/>
              <a:t>Upload new projects or file on Github important command</a:t>
            </a:r>
            <a:r>
              <a:rPr lang="en"/>
              <a:t>	</a:t>
            </a:r>
            <a:endParaRPr/>
          </a:p>
        </p:txBody>
      </p:sp>
      <p:sp>
        <p:nvSpPr>
          <p:cNvPr id="132" name="Google Shape;132;p20"/>
          <p:cNvSpPr txBox="1"/>
          <p:nvPr>
            <p:ph idx="1" type="subTitle"/>
          </p:nvPr>
        </p:nvSpPr>
        <p:spPr>
          <a:xfrm>
            <a:off x="1696050" y="2280250"/>
            <a:ext cx="5968500" cy="2622600"/>
          </a:xfrm>
          <a:prstGeom prst="rect">
            <a:avLst/>
          </a:prstGeom>
          <a:solidFill>
            <a:schemeClr val="lt1"/>
          </a:solidFill>
        </p:spPr>
        <p:txBody>
          <a:bodyPr anchorCtr="0" anchor="t" bIns="91425" lIns="91425" spcFirstLastPara="1" rIns="91425" wrap="square" tIns="91425">
            <a:normAutofit lnSpcReduction="10000"/>
          </a:bodyPr>
          <a:lstStyle/>
          <a:p>
            <a:pPr indent="0" lvl="0" marL="0" rtl="0" algn="just">
              <a:lnSpc>
                <a:spcPct val="80000"/>
              </a:lnSpc>
              <a:spcBef>
                <a:spcPts val="0"/>
              </a:spcBef>
              <a:spcAft>
                <a:spcPts val="0"/>
              </a:spcAft>
              <a:buNone/>
            </a:pPr>
            <a:r>
              <a:rPr b="1" lang="en" sz="1700">
                <a:solidFill>
                  <a:srgbClr val="273239"/>
                </a:solidFill>
                <a:highlight>
                  <a:srgbClr val="FFFFFF"/>
                </a:highlight>
                <a:latin typeface="Arial"/>
                <a:ea typeface="Arial"/>
                <a:cs typeface="Arial"/>
                <a:sym typeface="Arial"/>
              </a:rPr>
              <a:t>Git bash commands</a:t>
            </a:r>
            <a:endParaRPr b="1" sz="1700">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t/>
            </a:r>
            <a:endParaRPr sz="1700">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rPr lang="en" sz="1700">
                <a:solidFill>
                  <a:srgbClr val="273239"/>
                </a:solidFill>
                <a:highlight>
                  <a:srgbClr val="FFFFFF"/>
                </a:highlight>
                <a:latin typeface="Arial"/>
                <a:ea typeface="Arial"/>
                <a:cs typeface="Arial"/>
                <a:sym typeface="Arial"/>
              </a:rPr>
              <a:t>Brijesh Pandey@DESKTOP-IBTQDCI MINGW64 /g</a:t>
            </a:r>
            <a:endParaRPr sz="1700">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t/>
            </a:r>
            <a:endParaRPr sz="1700">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rPr lang="en" sz="1700">
                <a:solidFill>
                  <a:schemeClr val="lt1"/>
                </a:solidFill>
                <a:highlight>
                  <a:srgbClr val="000000"/>
                </a:highlight>
                <a:latin typeface="Arial"/>
                <a:ea typeface="Arial"/>
                <a:cs typeface="Arial"/>
                <a:sym typeface="Arial"/>
              </a:rPr>
              <a:t>$ mkdir testing</a:t>
            </a:r>
            <a:endParaRPr sz="1700">
              <a:solidFill>
                <a:schemeClr val="lt1"/>
              </a:solidFill>
              <a:highlight>
                <a:srgbClr val="000000"/>
              </a:highlight>
              <a:latin typeface="Arial"/>
              <a:ea typeface="Arial"/>
              <a:cs typeface="Arial"/>
              <a:sym typeface="Arial"/>
            </a:endParaRPr>
          </a:p>
          <a:p>
            <a:pPr indent="0" lvl="0" marL="0" rtl="0" algn="just">
              <a:lnSpc>
                <a:spcPct val="80000"/>
              </a:lnSpc>
              <a:spcBef>
                <a:spcPts val="0"/>
              </a:spcBef>
              <a:spcAft>
                <a:spcPts val="0"/>
              </a:spcAft>
              <a:buNone/>
            </a:pPr>
            <a:r>
              <a:t/>
            </a:r>
            <a:endParaRPr sz="1700">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rPr lang="en" sz="1700">
                <a:solidFill>
                  <a:srgbClr val="273239"/>
                </a:solidFill>
                <a:highlight>
                  <a:srgbClr val="FFFFFF"/>
                </a:highlight>
                <a:latin typeface="Arial"/>
                <a:ea typeface="Arial"/>
                <a:cs typeface="Arial"/>
                <a:sym typeface="Arial"/>
              </a:rPr>
              <a:t>Brijesh Pandey@DESKTOP-IBTQDCI MINGW64 /g</a:t>
            </a:r>
            <a:endParaRPr sz="1700">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t/>
            </a:r>
            <a:endParaRPr sz="1700">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rPr lang="en" sz="1700">
                <a:solidFill>
                  <a:schemeClr val="lt1"/>
                </a:solidFill>
                <a:highlight>
                  <a:srgbClr val="000000"/>
                </a:highlight>
                <a:latin typeface="Arial"/>
                <a:ea typeface="Arial"/>
                <a:cs typeface="Arial"/>
                <a:sym typeface="Arial"/>
              </a:rPr>
              <a:t>$ cd testing/</a:t>
            </a:r>
            <a:endParaRPr sz="1700">
              <a:solidFill>
                <a:schemeClr val="lt1"/>
              </a:solidFill>
              <a:highlight>
                <a:srgbClr val="000000"/>
              </a:highlight>
              <a:latin typeface="Arial"/>
              <a:ea typeface="Arial"/>
              <a:cs typeface="Arial"/>
              <a:sym typeface="Arial"/>
            </a:endParaRPr>
          </a:p>
          <a:p>
            <a:pPr indent="0" lvl="0" marL="0" rtl="0" algn="just">
              <a:lnSpc>
                <a:spcPct val="80000"/>
              </a:lnSpc>
              <a:spcBef>
                <a:spcPts val="0"/>
              </a:spcBef>
              <a:spcAft>
                <a:spcPts val="0"/>
              </a:spcAft>
              <a:buNone/>
            </a:pPr>
            <a:r>
              <a:t/>
            </a:r>
            <a:endParaRPr sz="1700">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t/>
            </a:r>
            <a:endParaRPr sz="1700">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t/>
            </a:r>
            <a:endParaRPr b="1" sz="1700">
              <a:solidFill>
                <a:srgbClr val="273239"/>
              </a:solidFill>
              <a:highlight>
                <a:srgbClr val="FFFFFF"/>
              </a:highlight>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1"/>
          <p:cNvSpPr txBox="1"/>
          <p:nvPr>
            <p:ph type="ctrTitle"/>
          </p:nvPr>
        </p:nvSpPr>
        <p:spPr>
          <a:xfrm>
            <a:off x="1883125" y="874150"/>
            <a:ext cx="5021400" cy="1406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t/>
            </a:r>
            <a:endParaRPr sz="2122"/>
          </a:p>
          <a:p>
            <a:pPr indent="0" lvl="0" marL="0" rtl="0" algn="ctr">
              <a:spcBef>
                <a:spcPts val="0"/>
              </a:spcBef>
              <a:spcAft>
                <a:spcPts val="0"/>
              </a:spcAft>
              <a:buNone/>
            </a:pPr>
            <a:r>
              <a:rPr lang="en"/>
              <a:t>	</a:t>
            </a:r>
            <a:endParaRPr/>
          </a:p>
        </p:txBody>
      </p:sp>
      <p:sp>
        <p:nvSpPr>
          <p:cNvPr id="138" name="Google Shape;138;p21"/>
          <p:cNvSpPr txBox="1"/>
          <p:nvPr>
            <p:ph idx="1" type="subTitle"/>
          </p:nvPr>
        </p:nvSpPr>
        <p:spPr>
          <a:xfrm>
            <a:off x="1696050" y="1558250"/>
            <a:ext cx="5968500" cy="3344700"/>
          </a:xfrm>
          <a:prstGeom prst="rect">
            <a:avLst/>
          </a:prstGeom>
          <a:solidFill>
            <a:schemeClr val="lt1"/>
          </a:solidFill>
        </p:spPr>
        <p:txBody>
          <a:bodyPr anchorCtr="0" anchor="t" bIns="91425" lIns="91425" spcFirstLastPara="1" rIns="91425" wrap="square" tIns="91425">
            <a:normAutofit fontScale="32500" lnSpcReduction="20000"/>
          </a:bodyPr>
          <a:lstStyle/>
          <a:p>
            <a:pPr indent="0" lvl="0" marL="0" rtl="0" algn="just">
              <a:lnSpc>
                <a:spcPct val="80000"/>
              </a:lnSpc>
              <a:spcBef>
                <a:spcPts val="0"/>
              </a:spcBef>
              <a:spcAft>
                <a:spcPts val="0"/>
              </a:spcAft>
              <a:buNone/>
            </a:pPr>
            <a:r>
              <a:rPr b="1" lang="en" sz="4628">
                <a:solidFill>
                  <a:srgbClr val="273239"/>
                </a:solidFill>
                <a:highlight>
                  <a:srgbClr val="FFFFFF"/>
                </a:highlight>
                <a:latin typeface="Arial"/>
                <a:ea typeface="Arial"/>
                <a:cs typeface="Arial"/>
                <a:sym typeface="Arial"/>
              </a:rPr>
              <a:t>Git bash commands</a:t>
            </a:r>
            <a:endParaRPr b="1" sz="4628">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t/>
            </a:r>
            <a:endParaRPr b="1" sz="4628">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t/>
            </a:r>
            <a:endParaRPr sz="1700">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rPr lang="en" sz="5192">
                <a:solidFill>
                  <a:srgbClr val="273239"/>
                </a:solidFill>
                <a:highlight>
                  <a:srgbClr val="FFFFFF"/>
                </a:highlight>
                <a:latin typeface="Arial"/>
                <a:ea typeface="Arial"/>
                <a:cs typeface="Arial"/>
                <a:sym typeface="Arial"/>
              </a:rPr>
              <a:t>Brijesh Pandey@DESKTOP-IBTQDCI MINGW64 /g/testing</a:t>
            </a:r>
            <a:endParaRPr sz="5192">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t/>
            </a:r>
            <a:endParaRPr b="1" sz="5192">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rPr b="1" lang="en" sz="5192">
                <a:solidFill>
                  <a:srgbClr val="000000"/>
                </a:solidFill>
                <a:highlight>
                  <a:schemeClr val="lt1"/>
                </a:highlight>
                <a:latin typeface="Arial"/>
                <a:ea typeface="Arial"/>
                <a:cs typeface="Arial"/>
                <a:sym typeface="Arial"/>
              </a:rPr>
              <a:t>$ touch testing.html</a:t>
            </a:r>
            <a:endParaRPr b="1" sz="5192">
              <a:solidFill>
                <a:srgbClr val="000000"/>
              </a:solidFill>
              <a:highlight>
                <a:schemeClr val="lt1"/>
              </a:highlight>
              <a:latin typeface="Arial"/>
              <a:ea typeface="Arial"/>
              <a:cs typeface="Arial"/>
              <a:sym typeface="Arial"/>
            </a:endParaRPr>
          </a:p>
          <a:p>
            <a:pPr indent="0" lvl="0" marL="0" rtl="0" algn="just">
              <a:lnSpc>
                <a:spcPct val="80000"/>
              </a:lnSpc>
              <a:spcBef>
                <a:spcPts val="0"/>
              </a:spcBef>
              <a:spcAft>
                <a:spcPts val="0"/>
              </a:spcAft>
              <a:buNone/>
            </a:pPr>
            <a:r>
              <a:t/>
            </a:r>
            <a:endParaRPr sz="5192">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rPr lang="en" sz="5192">
                <a:solidFill>
                  <a:srgbClr val="273239"/>
                </a:solidFill>
                <a:highlight>
                  <a:srgbClr val="FFFFFF"/>
                </a:highlight>
                <a:latin typeface="Arial"/>
                <a:ea typeface="Arial"/>
                <a:cs typeface="Arial"/>
                <a:sym typeface="Arial"/>
              </a:rPr>
              <a:t>Brijesh Pandey@DESKTOP-IBTQDCI MINGW64 /g/testing</a:t>
            </a:r>
            <a:endParaRPr sz="5192">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t/>
            </a:r>
            <a:endParaRPr sz="5192">
              <a:solidFill>
                <a:srgbClr val="000000"/>
              </a:solidFill>
              <a:highlight>
                <a:schemeClr val="lt1"/>
              </a:highlight>
              <a:latin typeface="Arial"/>
              <a:ea typeface="Arial"/>
              <a:cs typeface="Arial"/>
              <a:sym typeface="Arial"/>
            </a:endParaRPr>
          </a:p>
          <a:p>
            <a:pPr indent="0" lvl="0" marL="0" rtl="0" algn="just">
              <a:lnSpc>
                <a:spcPct val="80000"/>
              </a:lnSpc>
              <a:spcBef>
                <a:spcPts val="0"/>
              </a:spcBef>
              <a:spcAft>
                <a:spcPts val="0"/>
              </a:spcAft>
              <a:buNone/>
            </a:pPr>
            <a:r>
              <a:rPr b="1" lang="en" sz="5192">
                <a:solidFill>
                  <a:srgbClr val="000000"/>
                </a:solidFill>
                <a:highlight>
                  <a:schemeClr val="lt1"/>
                </a:highlight>
                <a:latin typeface="Arial"/>
                <a:ea typeface="Arial"/>
                <a:cs typeface="Arial"/>
                <a:sym typeface="Arial"/>
              </a:rPr>
              <a:t>$ dir</a:t>
            </a:r>
            <a:endParaRPr b="1" sz="5192">
              <a:solidFill>
                <a:srgbClr val="000000"/>
              </a:solidFill>
              <a:highlight>
                <a:schemeClr val="lt1"/>
              </a:highlight>
              <a:latin typeface="Arial"/>
              <a:ea typeface="Arial"/>
              <a:cs typeface="Arial"/>
              <a:sym typeface="Arial"/>
            </a:endParaRPr>
          </a:p>
          <a:p>
            <a:pPr indent="0" lvl="0" marL="0" rtl="0" algn="just">
              <a:lnSpc>
                <a:spcPct val="80000"/>
              </a:lnSpc>
              <a:spcBef>
                <a:spcPts val="0"/>
              </a:spcBef>
              <a:spcAft>
                <a:spcPts val="0"/>
              </a:spcAft>
              <a:buNone/>
            </a:pPr>
            <a:r>
              <a:t/>
            </a:r>
            <a:endParaRPr sz="5192">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rPr b="1" lang="en" sz="5192">
                <a:solidFill>
                  <a:srgbClr val="273239"/>
                </a:solidFill>
                <a:highlight>
                  <a:srgbClr val="FFFFFF"/>
                </a:highlight>
                <a:latin typeface="Arial"/>
                <a:ea typeface="Arial"/>
                <a:cs typeface="Arial"/>
                <a:sym typeface="Arial"/>
              </a:rPr>
              <a:t>testing.html</a:t>
            </a:r>
            <a:endParaRPr b="1" sz="5192">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t/>
            </a:r>
            <a:endParaRPr sz="5192">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rPr lang="en" sz="5192">
                <a:solidFill>
                  <a:srgbClr val="273239"/>
                </a:solidFill>
                <a:highlight>
                  <a:srgbClr val="FFFFFF"/>
                </a:highlight>
                <a:latin typeface="Arial"/>
                <a:ea typeface="Arial"/>
                <a:cs typeface="Arial"/>
                <a:sym typeface="Arial"/>
              </a:rPr>
              <a:t>Brijesh Pandey@DESKTOP-IBTQDCI MINGW64 /g/testing</a:t>
            </a:r>
            <a:endParaRPr sz="5192">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t/>
            </a:r>
            <a:endParaRPr sz="5192">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rPr b="1" lang="en" sz="5192">
                <a:solidFill>
                  <a:srgbClr val="273239"/>
                </a:solidFill>
                <a:highlight>
                  <a:srgbClr val="FFFFFF"/>
                </a:highlight>
                <a:latin typeface="Arial"/>
                <a:ea typeface="Arial"/>
                <a:cs typeface="Arial"/>
                <a:sym typeface="Arial"/>
              </a:rPr>
              <a:t>$ notepad testing.html</a:t>
            </a:r>
            <a:endParaRPr b="1" sz="5192">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t/>
            </a:r>
            <a:endParaRPr sz="5192">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t/>
            </a:r>
            <a:endParaRPr b="1" sz="5192">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rPr b="1" lang="en" sz="5192">
                <a:solidFill>
                  <a:srgbClr val="273239"/>
                </a:solidFill>
                <a:highlight>
                  <a:srgbClr val="FFFFFF"/>
                </a:highlight>
                <a:latin typeface="Arial"/>
                <a:ea typeface="Arial"/>
                <a:cs typeface="Arial"/>
                <a:sym typeface="Arial"/>
              </a:rPr>
              <a:t>cat testing.html</a:t>
            </a:r>
            <a:endParaRPr b="1" sz="5192">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t/>
            </a:r>
            <a:endParaRPr sz="1700">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t/>
            </a:r>
            <a:endParaRPr sz="1700">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t/>
            </a:r>
            <a:endParaRPr sz="1700">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t/>
            </a:r>
            <a:endParaRPr sz="1700">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t/>
            </a:r>
            <a:endParaRPr b="1" sz="1700">
              <a:solidFill>
                <a:srgbClr val="273239"/>
              </a:solidFill>
              <a:highlight>
                <a:srgbClr val="FFFFFF"/>
              </a:highlight>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2"/>
          <p:cNvSpPr txBox="1"/>
          <p:nvPr>
            <p:ph type="ctrTitle"/>
          </p:nvPr>
        </p:nvSpPr>
        <p:spPr>
          <a:xfrm>
            <a:off x="1883125" y="874150"/>
            <a:ext cx="5021400" cy="1406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t/>
            </a:r>
            <a:endParaRPr sz="2122"/>
          </a:p>
          <a:p>
            <a:pPr indent="0" lvl="0" marL="0" rtl="0" algn="ctr">
              <a:spcBef>
                <a:spcPts val="0"/>
              </a:spcBef>
              <a:spcAft>
                <a:spcPts val="0"/>
              </a:spcAft>
              <a:buNone/>
            </a:pPr>
            <a:r>
              <a:rPr lang="en"/>
              <a:t>	</a:t>
            </a:r>
            <a:endParaRPr/>
          </a:p>
        </p:txBody>
      </p:sp>
      <p:sp>
        <p:nvSpPr>
          <p:cNvPr id="144" name="Google Shape;144;p22"/>
          <p:cNvSpPr txBox="1"/>
          <p:nvPr>
            <p:ph idx="1" type="subTitle"/>
          </p:nvPr>
        </p:nvSpPr>
        <p:spPr>
          <a:xfrm>
            <a:off x="1696050" y="1406225"/>
            <a:ext cx="5968500" cy="3395100"/>
          </a:xfrm>
          <a:prstGeom prst="rect">
            <a:avLst/>
          </a:prstGeom>
          <a:solidFill>
            <a:schemeClr val="lt1"/>
          </a:solidFill>
        </p:spPr>
        <p:txBody>
          <a:bodyPr anchorCtr="0" anchor="t" bIns="91425" lIns="91425" spcFirstLastPara="1" rIns="91425" wrap="square" tIns="91425">
            <a:normAutofit fontScale="25000" lnSpcReduction="20000"/>
          </a:bodyPr>
          <a:lstStyle/>
          <a:p>
            <a:pPr indent="0" lvl="0" marL="0" rtl="0" algn="just">
              <a:lnSpc>
                <a:spcPct val="80000"/>
              </a:lnSpc>
              <a:spcBef>
                <a:spcPts val="0"/>
              </a:spcBef>
              <a:spcAft>
                <a:spcPts val="0"/>
              </a:spcAft>
              <a:buNone/>
            </a:pPr>
            <a:r>
              <a:rPr b="1" lang="en" sz="7028">
                <a:solidFill>
                  <a:srgbClr val="273239"/>
                </a:solidFill>
                <a:highlight>
                  <a:srgbClr val="FFFFFF"/>
                </a:highlight>
                <a:latin typeface="Arial"/>
                <a:ea typeface="Arial"/>
                <a:cs typeface="Arial"/>
                <a:sym typeface="Arial"/>
              </a:rPr>
              <a:t>Git bash commands</a:t>
            </a:r>
            <a:endParaRPr b="1" sz="7028">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t/>
            </a:r>
            <a:endParaRPr b="1" sz="4628">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t/>
            </a:r>
            <a:endParaRPr sz="1700">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rPr lang="en" sz="6907">
                <a:solidFill>
                  <a:srgbClr val="273239"/>
                </a:solidFill>
                <a:highlight>
                  <a:srgbClr val="FFFFFF"/>
                </a:highlight>
                <a:latin typeface="Arial"/>
                <a:ea typeface="Arial"/>
                <a:cs typeface="Arial"/>
                <a:sym typeface="Arial"/>
              </a:rPr>
              <a:t>Brijesh Pandey@DESKTOP-IBTQDCI MINGW64 /g/testing</a:t>
            </a:r>
            <a:endParaRPr sz="6907">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t/>
            </a:r>
            <a:endParaRPr sz="6907">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rPr b="1" lang="en" sz="6907">
                <a:solidFill>
                  <a:srgbClr val="273239"/>
                </a:solidFill>
                <a:highlight>
                  <a:srgbClr val="FFFFFF"/>
                </a:highlight>
                <a:latin typeface="Arial"/>
                <a:ea typeface="Arial"/>
                <a:cs typeface="Arial"/>
                <a:sym typeface="Arial"/>
              </a:rPr>
              <a:t>$ cat testing.html</a:t>
            </a:r>
            <a:endParaRPr b="1" sz="6907">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t/>
            </a:r>
            <a:endParaRPr sz="6907">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rPr lang="en" sz="6907">
                <a:solidFill>
                  <a:srgbClr val="273239"/>
                </a:solidFill>
                <a:highlight>
                  <a:srgbClr val="FFFFFF"/>
                </a:highlight>
                <a:latin typeface="Arial"/>
                <a:ea typeface="Arial"/>
                <a:cs typeface="Arial"/>
                <a:sym typeface="Arial"/>
              </a:rPr>
              <a:t>hi my name is brijesh just it for testing</a:t>
            </a:r>
            <a:endParaRPr sz="6907">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t/>
            </a:r>
            <a:endParaRPr sz="6907">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rPr lang="en" sz="6907">
                <a:solidFill>
                  <a:srgbClr val="273239"/>
                </a:solidFill>
                <a:highlight>
                  <a:srgbClr val="FFFFFF"/>
                </a:highlight>
                <a:latin typeface="Arial"/>
                <a:ea typeface="Arial"/>
                <a:cs typeface="Arial"/>
                <a:sym typeface="Arial"/>
              </a:rPr>
              <a:t>alias brijesh pandey</a:t>
            </a:r>
            <a:endParaRPr sz="6907">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t/>
            </a:r>
            <a:endParaRPr sz="6907">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t/>
            </a:r>
            <a:endParaRPr sz="6907">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rPr lang="en" sz="6907">
                <a:solidFill>
                  <a:srgbClr val="273239"/>
                </a:solidFill>
                <a:highlight>
                  <a:srgbClr val="FFFFFF"/>
                </a:highlight>
                <a:latin typeface="Arial"/>
                <a:ea typeface="Arial"/>
                <a:cs typeface="Arial"/>
                <a:sym typeface="Arial"/>
              </a:rPr>
              <a:t>Brijesh Pandey@DESKTOP-IBTQDCI MINGW64 /g/testing</a:t>
            </a:r>
            <a:endParaRPr sz="6907">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t/>
            </a:r>
            <a:endParaRPr sz="6907">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rPr lang="en" sz="6907">
                <a:solidFill>
                  <a:srgbClr val="273239"/>
                </a:solidFill>
                <a:highlight>
                  <a:srgbClr val="FFFFFF"/>
                </a:highlight>
                <a:latin typeface="Arial"/>
                <a:ea typeface="Arial"/>
                <a:cs typeface="Arial"/>
                <a:sym typeface="Arial"/>
              </a:rPr>
              <a:t>Check status on git</a:t>
            </a:r>
            <a:endParaRPr sz="6907">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t/>
            </a:r>
            <a:endParaRPr b="1" sz="6907">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rPr b="1" lang="en" sz="6907">
                <a:solidFill>
                  <a:srgbClr val="273239"/>
                </a:solidFill>
                <a:highlight>
                  <a:srgbClr val="FFFFFF"/>
                </a:highlight>
                <a:latin typeface="Arial"/>
                <a:ea typeface="Arial"/>
                <a:cs typeface="Arial"/>
                <a:sym typeface="Arial"/>
              </a:rPr>
              <a:t>$ git status</a:t>
            </a:r>
            <a:endParaRPr b="1" sz="6907">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t/>
            </a:r>
            <a:endParaRPr sz="6907">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rPr lang="en" sz="6907">
                <a:solidFill>
                  <a:srgbClr val="273239"/>
                </a:solidFill>
                <a:highlight>
                  <a:srgbClr val="FFFFFF"/>
                </a:highlight>
                <a:latin typeface="Arial"/>
                <a:ea typeface="Arial"/>
                <a:cs typeface="Arial"/>
                <a:sym typeface="Arial"/>
              </a:rPr>
              <a:t>Initialised git</a:t>
            </a:r>
            <a:endParaRPr sz="6907">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t/>
            </a:r>
            <a:endParaRPr sz="6907">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rPr b="1" lang="en" sz="6907">
                <a:solidFill>
                  <a:srgbClr val="273239"/>
                </a:solidFill>
                <a:highlight>
                  <a:srgbClr val="FFFFFF"/>
                </a:highlight>
                <a:latin typeface="Arial"/>
                <a:ea typeface="Arial"/>
                <a:cs typeface="Arial"/>
                <a:sym typeface="Arial"/>
              </a:rPr>
              <a:t>git init </a:t>
            </a:r>
            <a:endParaRPr b="1" sz="6907">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t/>
            </a:r>
            <a:endParaRPr sz="6907">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t/>
            </a:r>
            <a:endParaRPr sz="2527">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t/>
            </a:r>
            <a:endParaRPr sz="5192">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t/>
            </a:r>
            <a:endParaRPr sz="5192">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t/>
            </a:r>
            <a:endParaRPr sz="1700">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t/>
            </a:r>
            <a:endParaRPr sz="1700">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t/>
            </a:r>
            <a:endParaRPr sz="1700">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t/>
            </a:r>
            <a:endParaRPr sz="1700">
              <a:solidFill>
                <a:srgbClr val="273239"/>
              </a:solidFill>
              <a:highlight>
                <a:srgbClr val="FFFFFF"/>
              </a:highlight>
              <a:latin typeface="Arial"/>
              <a:ea typeface="Arial"/>
              <a:cs typeface="Arial"/>
              <a:sym typeface="Arial"/>
            </a:endParaRPr>
          </a:p>
          <a:p>
            <a:pPr indent="0" lvl="0" marL="0" rtl="0" algn="just">
              <a:lnSpc>
                <a:spcPct val="80000"/>
              </a:lnSpc>
              <a:spcBef>
                <a:spcPts val="0"/>
              </a:spcBef>
              <a:spcAft>
                <a:spcPts val="0"/>
              </a:spcAft>
              <a:buNone/>
            </a:pPr>
            <a:r>
              <a:t/>
            </a:r>
            <a:endParaRPr b="1" sz="1700">
              <a:solidFill>
                <a:srgbClr val="273239"/>
              </a:solidFill>
              <a:highlight>
                <a:srgbClr val="FFFFFF"/>
              </a:highlight>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