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5400" y="-6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85EB-A193-84D4-DB2A-A2F99E9D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F606E-D6B9-4E7A-A3F6-D8611FF2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163F7-3BE8-B67B-8CB4-9C825887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8741D-643F-644F-173B-2A71ED53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B5001-BD3A-9A39-62E1-B9C96B81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8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4E3EB-C253-FB86-C2E1-FF46C19E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B9D09A-5B90-2F03-0A70-0FF4AFE4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4FF9D-4818-BB24-2212-0ACF0C3C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D4102-9138-6858-A82F-34390414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2C3CE-56D7-9241-B4A8-3239024F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32143-3BF9-EE89-5D72-75A752CD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96F833-899D-F84A-6D61-52839CAC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1E3ED-728F-0511-90FA-8B1C5566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00127-3CAE-AF52-09E1-E09F93EF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A85A2-D60A-31E0-8E0B-D590AD5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2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116E-251F-3741-9F8B-E01266D4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5DB1B-7A97-E98F-B517-A565EB41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95076-2433-E43A-6C15-27455F93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71B75-8604-62C2-8877-1D0A81A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35975-1D96-5F0C-4E9A-15474543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3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94D12-1549-C838-DEED-619FE58C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A7692-2353-7298-9BD2-4E14E771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04814-C5D0-8FDD-28A2-BA227268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9FDCB-5726-330F-6F99-F0D2FDC2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D64C4-B410-6BF0-2EA5-D2337849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0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6D5B-B025-5EC3-40D5-19388D9A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58753-9DA4-416C-D880-A16EEA3D0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CF05F-764B-D7F1-8E25-28CADD9FA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0DA44-4950-8C2A-7D27-02BADAE3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259AD7-803F-ABD7-167E-CEACE8A9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BDB90-9D58-499D-5CEB-D52B022E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4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FDE70-8310-E972-1CD9-2F669892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A4E12-4FD6-B474-AD14-589D4085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B3D29-6BAC-A530-CEA2-84D26813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972D28-D078-C5E1-B2B4-3425D2E23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CDC8F6-3812-5EB1-73D8-E644EEC0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249D5C-3293-0C6A-A7FF-290D8311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D7C197-2A8D-B359-39EA-F33CA4EA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6CFAB3-39DE-2F6F-2F99-0DB77FA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4CBE3-7428-2EDC-07FB-77D4679F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716B7A-359D-4832-E665-F1235C58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F881E-2AE8-203B-37A4-13D6366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16F070-F589-2DCF-9221-FE09C40F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6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FD789-2A70-13C6-FF8B-381FE956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C42680-DCF5-7F55-E969-FDDF5E0C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4833AF-D7FA-4E0F-8785-D1E92ACB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3FB8-B39A-82B3-F4E4-0CF5B7DE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C0E3C-F168-985A-10FE-1D618A2B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CFBEC-8F73-B3B1-4BD8-042EA3CE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3C024-8D8E-39BB-3855-05C0F21E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2AFF5-C830-1BC3-0FCA-A01BE1B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55A17-8CB6-532F-BC2D-C63461BC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6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D711-7A5A-D5D9-26C5-387BA153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2BA4DC-BD7B-3E90-E9F4-8EE721A4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11CCC3-49A0-1DC5-FC49-EE71B845B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5B71B-F993-183D-9548-98A0299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8864E-9948-D55D-D5D0-9DB7C38E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AA31C-839F-15B6-9456-FA06E66F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1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65CCF-C63C-8CFF-7BD3-E67CC5B1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BF30C-D583-749B-28A3-8379436D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9B0C2-5F8C-B0C0-CD9C-CB4511827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CC21-8F48-48FE-A692-4D4982CB4B48}" type="datetimeFigureOut">
              <a:rPr lang="es-ES" smtClean="0"/>
              <a:t>02/09/2022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244FB-F62B-8C78-30BC-F0E83149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7939C-8D48-7DD2-1829-1CB9DD61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3674-E714-4284-B8B3-E86AAB21AD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0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91A6FEC-5431-67F3-A8B3-3BA657FCD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28"/>
          <a:stretch/>
        </p:blipFill>
        <p:spPr>
          <a:xfrm>
            <a:off x="924060" y="95250"/>
            <a:ext cx="5657580" cy="3667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1090F9-3974-0A4B-6918-2F3949EE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78"/>
          <a:stretch/>
        </p:blipFill>
        <p:spPr>
          <a:xfrm>
            <a:off x="924060" y="3762375"/>
            <a:ext cx="5657580" cy="28956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0B7D19B-B835-032D-D13C-BD2CF28CF752}"/>
              </a:ext>
            </a:extLst>
          </p:cNvPr>
          <p:cNvSpPr/>
          <p:nvPr/>
        </p:nvSpPr>
        <p:spPr>
          <a:xfrm>
            <a:off x="2904990" y="495931"/>
            <a:ext cx="1886085" cy="437520"/>
          </a:xfrm>
          <a:prstGeom prst="rect">
            <a:avLst/>
          </a:prstGeom>
          <a:noFill/>
          <a:ln w="25400"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0AB1C-BA6F-BE8A-8419-D973AF9F00C7}"/>
              </a:ext>
            </a:extLst>
          </p:cNvPr>
          <p:cNvSpPr txBox="1"/>
          <p:nvPr/>
        </p:nvSpPr>
        <p:spPr>
          <a:xfrm>
            <a:off x="4791075" y="587733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900"/>
                </a:solidFill>
              </a:rPr>
              <a:t>Comments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BA879F5-0D46-D6B6-A04D-3995887EA66A}"/>
              </a:ext>
            </a:extLst>
          </p:cNvPr>
          <p:cNvSpPr/>
          <p:nvPr/>
        </p:nvSpPr>
        <p:spPr>
          <a:xfrm>
            <a:off x="1266690" y="4147205"/>
            <a:ext cx="3823470" cy="142855"/>
          </a:xfrm>
          <a:prstGeom prst="rect">
            <a:avLst/>
          </a:prstGeom>
          <a:noFill/>
          <a:ln w="25400">
            <a:solidFill>
              <a:srgbClr val="0099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C159DF7-8EE2-2C3F-0ECD-E3CAD41127C6}"/>
              </a:ext>
            </a:extLst>
          </p:cNvPr>
          <p:cNvSpPr txBox="1"/>
          <p:nvPr/>
        </p:nvSpPr>
        <p:spPr>
          <a:xfrm>
            <a:off x="4973658" y="3921931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900"/>
                </a:solidFill>
              </a:rPr>
              <a:t>Comments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8A6B704-C19E-6788-050A-CCF869CAF1FC}"/>
              </a:ext>
            </a:extLst>
          </p:cNvPr>
          <p:cNvSpPr/>
          <p:nvPr/>
        </p:nvSpPr>
        <p:spPr>
          <a:xfrm>
            <a:off x="2314575" y="2359818"/>
            <a:ext cx="1800225" cy="31194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9F1552-E943-C9E0-2495-48FEE69ABD97}"/>
              </a:ext>
            </a:extLst>
          </p:cNvPr>
          <p:cNvSpPr txBox="1"/>
          <p:nvPr/>
        </p:nvSpPr>
        <p:spPr>
          <a:xfrm>
            <a:off x="4100791" y="2359818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Expressions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ED1264-4B8F-7FA5-E521-11A32F3398A6}"/>
              </a:ext>
            </a:extLst>
          </p:cNvPr>
          <p:cNvSpPr/>
          <p:nvPr/>
        </p:nvSpPr>
        <p:spPr>
          <a:xfrm>
            <a:off x="1355725" y="1179210"/>
            <a:ext cx="1800225" cy="35749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1261E74-5C1A-2F5A-AEF8-7CE70527E1A3}"/>
              </a:ext>
            </a:extLst>
          </p:cNvPr>
          <p:cNvSpPr txBox="1"/>
          <p:nvPr/>
        </p:nvSpPr>
        <p:spPr>
          <a:xfrm>
            <a:off x="3155950" y="1234718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Control flow statements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EF8CF4-ED5F-437A-8602-4496F17C5294}"/>
              </a:ext>
            </a:extLst>
          </p:cNvPr>
          <p:cNvSpPr/>
          <p:nvPr/>
        </p:nvSpPr>
        <p:spPr>
          <a:xfrm>
            <a:off x="2004877" y="1790775"/>
            <a:ext cx="795473" cy="15946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720826-17B6-8D72-67D1-791D045E2F09}"/>
              </a:ext>
            </a:extLst>
          </p:cNvPr>
          <p:cNvSpPr txBox="1"/>
          <p:nvPr/>
        </p:nvSpPr>
        <p:spPr>
          <a:xfrm>
            <a:off x="2314575" y="1929846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 statements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35B0CC0-15DF-D110-EF65-C90074784C96}"/>
              </a:ext>
            </a:extLst>
          </p:cNvPr>
          <p:cNvSpPr/>
          <p:nvPr/>
        </p:nvSpPr>
        <p:spPr>
          <a:xfrm>
            <a:off x="1355725" y="946116"/>
            <a:ext cx="1730375" cy="19569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DD49EC5-20E1-16A6-77A4-15E5552FE67E}"/>
              </a:ext>
            </a:extLst>
          </p:cNvPr>
          <p:cNvSpPr txBox="1"/>
          <p:nvPr/>
        </p:nvSpPr>
        <p:spPr>
          <a:xfrm>
            <a:off x="3077787" y="933220"/>
            <a:ext cx="675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Variables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6E66DF4-0604-7419-C621-8514E4763EC9}"/>
              </a:ext>
            </a:extLst>
          </p:cNvPr>
          <p:cNvSpPr/>
          <p:nvPr/>
        </p:nvSpPr>
        <p:spPr>
          <a:xfrm>
            <a:off x="1765301" y="4983792"/>
            <a:ext cx="2232814" cy="139071"/>
          </a:xfrm>
          <a:prstGeom prst="rect">
            <a:avLst/>
          </a:prstGeom>
          <a:noFill/>
          <a:ln w="25400">
            <a:solidFill>
              <a:srgbClr val="0C0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1B1377-F23B-8EB3-3F07-3BE4FE9A06B7}"/>
              </a:ext>
            </a:extLst>
          </p:cNvPr>
          <p:cNvSpPr txBox="1"/>
          <p:nvPr/>
        </p:nvSpPr>
        <p:spPr>
          <a:xfrm>
            <a:off x="3960014" y="4930216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C0CFF"/>
                </a:solidFill>
              </a:rPr>
              <a:t>Object method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F89A186-8642-71C7-F511-583453638DF8}"/>
              </a:ext>
            </a:extLst>
          </p:cNvPr>
          <p:cNvSpPr/>
          <p:nvPr/>
        </p:nvSpPr>
        <p:spPr>
          <a:xfrm>
            <a:off x="3155951" y="4289598"/>
            <a:ext cx="2603500" cy="159469"/>
          </a:xfrm>
          <a:prstGeom prst="rect">
            <a:avLst/>
          </a:prstGeom>
          <a:noFill/>
          <a:ln w="25400">
            <a:solidFill>
              <a:srgbClr val="0C0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0E590C4-DE17-DEFE-71AD-2730416CB93B}"/>
              </a:ext>
            </a:extLst>
          </p:cNvPr>
          <p:cNvSpPr txBox="1"/>
          <p:nvPr/>
        </p:nvSpPr>
        <p:spPr>
          <a:xfrm>
            <a:off x="5211441" y="4439707"/>
            <a:ext cx="730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C0CFF"/>
                </a:solidFill>
              </a:rPr>
              <a:t>Functions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0A9C57E-A277-F1D0-B1B4-4FAB238E9814}"/>
              </a:ext>
            </a:extLst>
          </p:cNvPr>
          <p:cNvCxnSpPr>
            <a:cxnSpLocks/>
          </p:cNvCxnSpPr>
          <p:nvPr/>
        </p:nvCxnSpPr>
        <p:spPr>
          <a:xfrm flipH="1">
            <a:off x="3117056" y="2094781"/>
            <a:ext cx="842958" cy="14757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BFC913-D438-4EE1-551F-CFD6FAF2ECE3}"/>
              </a:ext>
            </a:extLst>
          </p:cNvPr>
          <p:cNvSpPr txBox="1"/>
          <p:nvPr/>
        </p:nvSpPr>
        <p:spPr>
          <a:xfrm>
            <a:off x="3923304" y="1971968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Operators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3526806-9E17-2394-756D-5D7D5043CEED}"/>
              </a:ext>
            </a:extLst>
          </p:cNvPr>
          <p:cNvSpPr/>
          <p:nvPr/>
        </p:nvSpPr>
        <p:spPr>
          <a:xfrm>
            <a:off x="1266691" y="5461396"/>
            <a:ext cx="308110" cy="31194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C90A9D8-6173-6579-425C-09AC442F4D39}"/>
              </a:ext>
            </a:extLst>
          </p:cNvPr>
          <p:cNvSpPr txBox="1"/>
          <p:nvPr/>
        </p:nvSpPr>
        <p:spPr>
          <a:xfrm>
            <a:off x="1513314" y="5632686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Assignment statement to a variable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908AECC-679F-B075-6DF6-24E4C514F5F0}"/>
              </a:ext>
            </a:extLst>
          </p:cNvPr>
          <p:cNvSpPr/>
          <p:nvPr/>
        </p:nvSpPr>
        <p:spPr>
          <a:xfrm>
            <a:off x="1529870" y="4566402"/>
            <a:ext cx="1022350" cy="159469"/>
          </a:xfrm>
          <a:prstGeom prst="rect">
            <a:avLst/>
          </a:prstGeom>
          <a:noFill/>
          <a:ln w="25400">
            <a:solidFill>
              <a:srgbClr val="0C0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2742ABA-C770-A904-D72A-1A29F53A8405}"/>
              </a:ext>
            </a:extLst>
          </p:cNvPr>
          <p:cNvSpPr txBox="1"/>
          <p:nvPr/>
        </p:nvSpPr>
        <p:spPr>
          <a:xfrm>
            <a:off x="2516281" y="4596994"/>
            <a:ext cx="730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C0C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79542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1</cp:revision>
  <dcterms:created xsi:type="dcterms:W3CDTF">2022-09-02T10:43:17Z</dcterms:created>
  <dcterms:modified xsi:type="dcterms:W3CDTF">2022-09-02T10:58:20Z</dcterms:modified>
</cp:coreProperties>
</file>