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6" r:id="rId4"/>
    <p:sldId id="257" r:id="rId5"/>
    <p:sldId id="258" r:id="rId6"/>
    <p:sldId id="259" r:id="rId7"/>
    <p:sldId id="261" r:id="rId8"/>
    <p:sldId id="263" r:id="rId9"/>
    <p:sldId id="260" r:id="rId10"/>
    <p:sldId id="262" r:id="rId11"/>
    <p:sldId id="264" r:id="rId1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400" d="100"/>
          <a:sy n="400" d="100"/>
        </p:scale>
        <p:origin x="-8700" y="-59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935EFB-635B-47B7-BBA2-9D0260E29F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A5C9F1F-27B4-4147-9EF7-49B804C3E8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2FB2AA3-2FEB-4D4B-A6BE-AE87727E7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CB6D3-A5F0-47C3-9C99-F5157C0CF2AA}" type="datetimeFigureOut">
              <a:rPr lang="es-ES" smtClean="0"/>
              <a:t>12/01/2022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A6D337F-2CE3-43A4-AD98-2CE875A59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B1AF13F-01C1-4C56-8C4E-470B4DF8C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78C0D-5607-4459-B3BA-830654AB53E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42159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93BEB0-D3E4-4C99-8DFE-AF8A76E38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D94B751-6301-47EC-BAF4-2A9CF15F48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44DF7CF-E45F-4EB3-BE08-3F4B004CC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CB6D3-A5F0-47C3-9C99-F5157C0CF2AA}" type="datetimeFigureOut">
              <a:rPr lang="es-ES" smtClean="0"/>
              <a:t>12/01/2022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00B1A95-A702-4D55-AB87-1CA3C85E9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917736D-B20F-4E82-A699-1AE55C235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78C0D-5607-4459-B3BA-830654AB53E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41851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983269E-C375-421B-A4CF-778BF4AA54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D019EB2-EC87-444A-8175-168C4DBC4E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D7EBD81-52F5-47A6-8575-1FD89AD18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CB6D3-A5F0-47C3-9C99-F5157C0CF2AA}" type="datetimeFigureOut">
              <a:rPr lang="es-ES" smtClean="0"/>
              <a:t>12/01/2022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54AC069-EDCD-466F-B7CF-A2163182A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70F882F-2CB6-445A-B618-E841D82C7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78C0D-5607-4459-B3BA-830654AB53E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8251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618145-9DD1-40DA-8B39-9C7B0032B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34E3A0D-0FC3-43F6-8F85-2426F53BCC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836783A-BD9A-46E7-B524-2FC1660C1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CB6D3-A5F0-47C3-9C99-F5157C0CF2AA}" type="datetimeFigureOut">
              <a:rPr lang="es-ES" smtClean="0"/>
              <a:t>12/01/2022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109E9D4-E566-4A9C-A100-A653D90A6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573D16B-6F5D-489B-B532-FDCE32252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78C0D-5607-4459-B3BA-830654AB53E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49364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5CACF6-0E60-4837-8F4C-7AE3DE678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C4BD3C2-F1FB-4AEF-951F-66DD4BA359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CABC5C0-661E-4DCE-AD03-CE51DC286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CB6D3-A5F0-47C3-9C99-F5157C0CF2AA}" type="datetimeFigureOut">
              <a:rPr lang="es-ES" smtClean="0"/>
              <a:t>12/01/2022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B9766DC-BFEF-4AFB-B79A-F4C7E9A37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74F47AE-3649-434D-805D-808FC2F6A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78C0D-5607-4459-B3BA-830654AB53E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29743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0031CD-D1CD-4531-B344-68FFB503E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C789D2D-0F5E-48BC-A56F-067A5FF2E9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3753AFB-D507-4945-805E-4B0D918602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8B1789D-65A7-46CB-9E1D-782B82358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CB6D3-A5F0-47C3-9C99-F5157C0CF2AA}" type="datetimeFigureOut">
              <a:rPr lang="es-ES" smtClean="0"/>
              <a:t>12/01/2022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55E2B3D-2643-4F45-B4EC-2F382EF90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9389F81-2550-45D2-8F47-010737EC4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78C0D-5607-4459-B3BA-830654AB53E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09959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4AF3F4-0E3E-4758-8B88-285F16609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1D8E26F-F4F6-463C-8817-C7C03DEA63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A1E1B76-5711-4079-AAD6-ADAA633E2B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8913B57-7D8B-4485-AE00-E9B01FDAEB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2B8A631-97F1-46A2-AF27-15DA02CD9C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23104A0-0B07-4B39-8B7D-6396E0AE7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CB6D3-A5F0-47C3-9C99-F5157C0CF2AA}" type="datetimeFigureOut">
              <a:rPr lang="es-ES" smtClean="0"/>
              <a:t>12/01/2022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FE19EDF-1542-4BFE-B9E4-030237F2C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8264BBC-E8C2-460E-8B32-FD0E61EBF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78C0D-5607-4459-B3BA-830654AB53E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46820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AC14C4-1441-41F1-BB9C-92931741B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5915180-4E5D-4ECC-A28F-846139065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CB6D3-A5F0-47C3-9C99-F5157C0CF2AA}" type="datetimeFigureOut">
              <a:rPr lang="es-ES" smtClean="0"/>
              <a:t>12/01/2022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74F0570-3556-43C6-B520-147ACCFAB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03C99CB-A8D4-41D2-B114-01E37329D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78C0D-5607-4459-B3BA-830654AB53E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21261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9825552-92D3-4841-B847-3E7309988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CB6D3-A5F0-47C3-9C99-F5157C0CF2AA}" type="datetimeFigureOut">
              <a:rPr lang="es-ES" smtClean="0"/>
              <a:t>12/01/2022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3CBAC31-E2FB-4D5E-AACF-55C65E62E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8145746-4592-47D1-A5B9-7C1770D8C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78C0D-5607-4459-B3BA-830654AB53E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16160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C87BF4-3DB6-4F5B-8789-D101161EE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FC92C91-5C1F-4127-BB88-7CBAB7B3D9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473BF95-474D-49D0-B254-BBD207F57B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40E22EE-00A9-4593-B2D7-AC8C18302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CB6D3-A5F0-47C3-9C99-F5157C0CF2AA}" type="datetimeFigureOut">
              <a:rPr lang="es-ES" smtClean="0"/>
              <a:t>12/01/2022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633E946-777A-41AC-A882-DE4DD345C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E9F6C50-2FDE-4934-8FF1-05EE7384E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78C0D-5607-4459-B3BA-830654AB53E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83428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803660-DD0A-43E6-AFCE-0F78CFF3F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B622BF1-9CAD-4DB8-ACD6-C1C5EF8727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FDB8BFC-41BE-478D-9C38-8FFB0C9DC8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7D6432D-2A0F-46CE-AD8E-586043033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CB6D3-A5F0-47C3-9C99-F5157C0CF2AA}" type="datetimeFigureOut">
              <a:rPr lang="es-ES" smtClean="0"/>
              <a:t>12/01/2022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63357E4-EFBB-4E55-B1AB-42EBF8471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FAC416F-9A9A-4912-AF66-271F254E4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78C0D-5607-4459-B3BA-830654AB53E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24545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65EBCD6-0F5B-4243-922D-0624BF91B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7F5D6CA-CE18-4A15-A27C-6A506A18AB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657015C-EB80-42CD-96CA-6E008DED98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4CB6D3-A5F0-47C3-9C99-F5157C0CF2AA}" type="datetimeFigureOut">
              <a:rPr lang="es-ES" smtClean="0"/>
              <a:t>12/01/2022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10D01C6-3CCA-4C11-A5EC-BE2253ADDC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17763A8-E362-4636-A40F-92E6E78824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978C0D-5607-4459-B3BA-830654AB53E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32542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0.png"/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0.pn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26" Type="http://schemas.openxmlformats.org/officeDocument/2006/relationships/image" Target="../media/image27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5" Type="http://schemas.openxmlformats.org/officeDocument/2006/relationships/image" Target="../media/image26.png"/><Relationship Id="rId33" Type="http://schemas.openxmlformats.org/officeDocument/2006/relationships/image" Target="../media/image34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29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24" Type="http://schemas.openxmlformats.org/officeDocument/2006/relationships/image" Target="../media/image25.png"/><Relationship Id="rId32" Type="http://schemas.openxmlformats.org/officeDocument/2006/relationships/image" Target="../media/image33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23" Type="http://schemas.openxmlformats.org/officeDocument/2006/relationships/image" Target="../media/image24.png"/><Relationship Id="rId28" Type="http://schemas.openxmlformats.org/officeDocument/2006/relationships/image" Target="../media/image29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31" Type="http://schemas.openxmlformats.org/officeDocument/2006/relationships/image" Target="../media/image32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Relationship Id="rId27" Type="http://schemas.openxmlformats.org/officeDocument/2006/relationships/image" Target="../media/image28.png"/><Relationship Id="rId30" Type="http://schemas.openxmlformats.org/officeDocument/2006/relationships/image" Target="../media/image31.png"/><Relationship Id="rId8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35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1.png"/><Relationship Id="rId4" Type="http://schemas.openxmlformats.org/officeDocument/2006/relationships/image" Target="../media/image5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200.png"/><Relationship Id="rId7" Type="http://schemas.openxmlformats.org/officeDocument/2006/relationships/image" Target="../media/image60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0.png"/><Relationship Id="rId5" Type="http://schemas.openxmlformats.org/officeDocument/2006/relationships/image" Target="../media/image40.png"/><Relationship Id="rId4" Type="http://schemas.openxmlformats.org/officeDocument/2006/relationships/image" Target="../media/image30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0.png"/><Relationship Id="rId3" Type="http://schemas.openxmlformats.org/officeDocument/2006/relationships/image" Target="../media/image91.png"/><Relationship Id="rId7" Type="http://schemas.openxmlformats.org/officeDocument/2006/relationships/image" Target="../media/image140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0.png"/><Relationship Id="rId5" Type="http://schemas.openxmlformats.org/officeDocument/2006/relationships/image" Target="../media/image120.png"/><Relationship Id="rId4" Type="http://schemas.openxmlformats.org/officeDocument/2006/relationships/image" Target="../media/image110.png"/><Relationship Id="rId9" Type="http://schemas.openxmlformats.org/officeDocument/2006/relationships/image" Target="../media/image16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0.png"/><Relationship Id="rId3" Type="http://schemas.openxmlformats.org/officeDocument/2006/relationships/image" Target="../media/image180.png"/><Relationship Id="rId7" Type="http://schemas.openxmlformats.org/officeDocument/2006/relationships/image" Target="../media/image230.png"/><Relationship Id="rId2" Type="http://schemas.openxmlformats.org/officeDocument/2006/relationships/image" Target="../media/image17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0.png"/><Relationship Id="rId5" Type="http://schemas.openxmlformats.org/officeDocument/2006/relationships/image" Target="../media/image210.png"/><Relationship Id="rId4" Type="http://schemas.openxmlformats.org/officeDocument/2006/relationships/image" Target="../media/image190.png"/><Relationship Id="rId9" Type="http://schemas.openxmlformats.org/officeDocument/2006/relationships/image" Target="../media/image25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5D3379F8-E1B0-43E6-95E5-4206AC933461}"/>
              </a:ext>
            </a:extLst>
          </p:cNvPr>
          <p:cNvSpPr>
            <a:spLocks noChangeAspect="1"/>
          </p:cNvSpPr>
          <p:nvPr/>
        </p:nvSpPr>
        <p:spPr>
          <a:xfrm>
            <a:off x="443917" y="872978"/>
            <a:ext cx="360000" cy="360000"/>
          </a:xfrm>
          <a:prstGeom prst="rect">
            <a:avLst/>
          </a:prstGeom>
          <a:solidFill>
            <a:schemeClr val="accent1">
              <a:alpha val="4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A7BDADC9-84CB-4C68-B035-0DD41B36821E}"/>
              </a:ext>
            </a:extLst>
          </p:cNvPr>
          <p:cNvSpPr>
            <a:spLocks noChangeAspect="1"/>
          </p:cNvSpPr>
          <p:nvPr/>
        </p:nvSpPr>
        <p:spPr>
          <a:xfrm>
            <a:off x="834306" y="872978"/>
            <a:ext cx="360000" cy="360000"/>
          </a:xfrm>
          <a:prstGeom prst="rect">
            <a:avLst/>
          </a:prstGeom>
          <a:solidFill>
            <a:schemeClr val="accent2">
              <a:alpha val="40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16F10F0C-2000-4689-B415-26CA768CB23F}"/>
              </a:ext>
            </a:extLst>
          </p:cNvPr>
          <p:cNvSpPr>
            <a:spLocks noChangeAspect="1"/>
          </p:cNvSpPr>
          <p:nvPr/>
        </p:nvSpPr>
        <p:spPr>
          <a:xfrm>
            <a:off x="1194306" y="872978"/>
            <a:ext cx="360000" cy="360000"/>
          </a:xfrm>
          <a:prstGeom prst="rect">
            <a:avLst/>
          </a:prstGeom>
          <a:solidFill>
            <a:schemeClr val="accent2">
              <a:alpha val="40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B8B9E62A-F4D8-4DAE-A3B0-8168C56FF4D4}"/>
              </a:ext>
            </a:extLst>
          </p:cNvPr>
          <p:cNvSpPr>
            <a:spLocks noChangeAspect="1"/>
          </p:cNvSpPr>
          <p:nvPr/>
        </p:nvSpPr>
        <p:spPr>
          <a:xfrm>
            <a:off x="1554306" y="872978"/>
            <a:ext cx="360000" cy="360000"/>
          </a:xfrm>
          <a:prstGeom prst="rect">
            <a:avLst/>
          </a:prstGeom>
          <a:solidFill>
            <a:schemeClr val="accent2">
              <a:alpha val="40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096B50C7-28B8-40B6-89EE-F61854E96E99}"/>
              </a:ext>
            </a:extLst>
          </p:cNvPr>
          <p:cNvSpPr>
            <a:spLocks noChangeAspect="1"/>
          </p:cNvSpPr>
          <p:nvPr/>
        </p:nvSpPr>
        <p:spPr>
          <a:xfrm>
            <a:off x="1914306" y="872978"/>
            <a:ext cx="360000" cy="360000"/>
          </a:xfrm>
          <a:prstGeom prst="rect">
            <a:avLst/>
          </a:prstGeom>
          <a:solidFill>
            <a:schemeClr val="accent2">
              <a:alpha val="40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4F269273-FBDF-44CF-AD90-66FC9C4ACABF}"/>
              </a:ext>
            </a:extLst>
          </p:cNvPr>
          <p:cNvSpPr>
            <a:spLocks noChangeAspect="1"/>
          </p:cNvSpPr>
          <p:nvPr/>
        </p:nvSpPr>
        <p:spPr>
          <a:xfrm>
            <a:off x="2274306" y="872978"/>
            <a:ext cx="360000" cy="360000"/>
          </a:xfrm>
          <a:prstGeom prst="rect">
            <a:avLst/>
          </a:prstGeom>
          <a:solidFill>
            <a:schemeClr val="accent2">
              <a:alpha val="40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7985F586-DA72-451E-916D-07CB0258FB04}"/>
              </a:ext>
            </a:extLst>
          </p:cNvPr>
          <p:cNvSpPr>
            <a:spLocks noChangeAspect="1"/>
          </p:cNvSpPr>
          <p:nvPr/>
        </p:nvSpPr>
        <p:spPr>
          <a:xfrm>
            <a:off x="2634306" y="872978"/>
            <a:ext cx="360000" cy="360000"/>
          </a:xfrm>
          <a:prstGeom prst="rect">
            <a:avLst/>
          </a:prstGeom>
          <a:solidFill>
            <a:schemeClr val="accent2">
              <a:alpha val="40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A2CF16DC-2367-4FB4-AA31-20AA37DCB076}"/>
              </a:ext>
            </a:extLst>
          </p:cNvPr>
          <p:cNvSpPr>
            <a:spLocks noChangeAspect="1"/>
          </p:cNvSpPr>
          <p:nvPr/>
        </p:nvSpPr>
        <p:spPr>
          <a:xfrm>
            <a:off x="2994306" y="872978"/>
            <a:ext cx="360000" cy="360000"/>
          </a:xfrm>
          <a:prstGeom prst="rect">
            <a:avLst/>
          </a:prstGeom>
          <a:solidFill>
            <a:schemeClr val="accent2">
              <a:alpha val="40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2C5472E4-C6CC-41E3-845D-973A34F3E6F4}"/>
              </a:ext>
            </a:extLst>
          </p:cNvPr>
          <p:cNvSpPr>
            <a:spLocks noChangeAspect="1"/>
          </p:cNvSpPr>
          <p:nvPr/>
        </p:nvSpPr>
        <p:spPr>
          <a:xfrm>
            <a:off x="3354306" y="872978"/>
            <a:ext cx="360000" cy="360000"/>
          </a:xfrm>
          <a:prstGeom prst="rect">
            <a:avLst/>
          </a:prstGeom>
          <a:solidFill>
            <a:schemeClr val="accent2">
              <a:alpha val="40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4E5F21E4-DA15-4E23-8DB4-AD6B77F5FF90}"/>
              </a:ext>
            </a:extLst>
          </p:cNvPr>
          <p:cNvSpPr>
            <a:spLocks noChangeAspect="1"/>
          </p:cNvSpPr>
          <p:nvPr/>
        </p:nvSpPr>
        <p:spPr>
          <a:xfrm>
            <a:off x="3758481" y="872978"/>
            <a:ext cx="360000" cy="360000"/>
          </a:xfrm>
          <a:prstGeom prst="rect">
            <a:avLst/>
          </a:prstGeom>
          <a:solidFill>
            <a:schemeClr val="accent6">
              <a:alpha val="40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3334FDD8-F771-412D-8EE2-EE5EB13E1B3F}"/>
              </a:ext>
            </a:extLst>
          </p:cNvPr>
          <p:cNvSpPr>
            <a:spLocks noChangeAspect="1"/>
          </p:cNvSpPr>
          <p:nvPr/>
        </p:nvSpPr>
        <p:spPr>
          <a:xfrm>
            <a:off x="4118481" y="872978"/>
            <a:ext cx="360000" cy="360000"/>
          </a:xfrm>
          <a:prstGeom prst="rect">
            <a:avLst/>
          </a:prstGeom>
          <a:solidFill>
            <a:schemeClr val="accent6">
              <a:alpha val="40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2F713D90-34B4-43CD-824E-BB99825A0FC1}"/>
              </a:ext>
            </a:extLst>
          </p:cNvPr>
          <p:cNvSpPr>
            <a:spLocks noChangeAspect="1"/>
          </p:cNvSpPr>
          <p:nvPr/>
        </p:nvSpPr>
        <p:spPr>
          <a:xfrm>
            <a:off x="4478481" y="872978"/>
            <a:ext cx="360000" cy="360000"/>
          </a:xfrm>
          <a:prstGeom prst="rect">
            <a:avLst/>
          </a:prstGeom>
          <a:solidFill>
            <a:schemeClr val="accent6">
              <a:alpha val="40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DA77AC90-F729-4CA5-A586-9270D92382A5}"/>
              </a:ext>
            </a:extLst>
          </p:cNvPr>
          <p:cNvSpPr>
            <a:spLocks noChangeAspect="1"/>
          </p:cNvSpPr>
          <p:nvPr/>
        </p:nvSpPr>
        <p:spPr>
          <a:xfrm>
            <a:off x="4838481" y="872978"/>
            <a:ext cx="360000" cy="360000"/>
          </a:xfrm>
          <a:prstGeom prst="rect">
            <a:avLst/>
          </a:prstGeom>
          <a:solidFill>
            <a:schemeClr val="accent6">
              <a:alpha val="40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A0EB40F5-1366-48BE-90E4-529FFB4C372A}"/>
              </a:ext>
            </a:extLst>
          </p:cNvPr>
          <p:cNvSpPr>
            <a:spLocks noChangeAspect="1"/>
          </p:cNvSpPr>
          <p:nvPr/>
        </p:nvSpPr>
        <p:spPr>
          <a:xfrm>
            <a:off x="5198481" y="872978"/>
            <a:ext cx="360000" cy="360000"/>
          </a:xfrm>
          <a:prstGeom prst="rect">
            <a:avLst/>
          </a:prstGeom>
          <a:solidFill>
            <a:schemeClr val="accent6">
              <a:alpha val="40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D1B205C9-608B-460F-8A1A-7C5621CC385A}"/>
              </a:ext>
            </a:extLst>
          </p:cNvPr>
          <p:cNvSpPr>
            <a:spLocks noChangeAspect="1"/>
          </p:cNvSpPr>
          <p:nvPr/>
        </p:nvSpPr>
        <p:spPr>
          <a:xfrm>
            <a:off x="5558481" y="872978"/>
            <a:ext cx="360000" cy="360000"/>
          </a:xfrm>
          <a:prstGeom prst="rect">
            <a:avLst/>
          </a:prstGeom>
          <a:solidFill>
            <a:schemeClr val="accent6">
              <a:alpha val="40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D8EF8354-32EE-418D-9EE6-B3F81EAE61A9}"/>
              </a:ext>
            </a:extLst>
          </p:cNvPr>
          <p:cNvSpPr>
            <a:spLocks noChangeAspect="1"/>
          </p:cNvSpPr>
          <p:nvPr/>
        </p:nvSpPr>
        <p:spPr>
          <a:xfrm>
            <a:off x="5918481" y="872978"/>
            <a:ext cx="360000" cy="360000"/>
          </a:xfrm>
          <a:prstGeom prst="rect">
            <a:avLst/>
          </a:prstGeom>
          <a:solidFill>
            <a:schemeClr val="accent6">
              <a:alpha val="40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94248322-26AE-45CC-B019-A3AC6D1C898A}"/>
              </a:ext>
            </a:extLst>
          </p:cNvPr>
          <p:cNvSpPr>
            <a:spLocks noChangeAspect="1"/>
          </p:cNvSpPr>
          <p:nvPr/>
        </p:nvSpPr>
        <p:spPr>
          <a:xfrm>
            <a:off x="6278481" y="872978"/>
            <a:ext cx="360000" cy="360000"/>
          </a:xfrm>
          <a:prstGeom prst="rect">
            <a:avLst/>
          </a:prstGeom>
          <a:solidFill>
            <a:schemeClr val="accent6">
              <a:alpha val="40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C2B46552-3DD0-496F-A8A0-082A3E5FBDDB}"/>
              </a:ext>
            </a:extLst>
          </p:cNvPr>
          <p:cNvSpPr>
            <a:spLocks noChangeAspect="1"/>
          </p:cNvSpPr>
          <p:nvPr/>
        </p:nvSpPr>
        <p:spPr>
          <a:xfrm>
            <a:off x="6647919" y="872978"/>
            <a:ext cx="360000" cy="360000"/>
          </a:xfrm>
          <a:prstGeom prst="rect">
            <a:avLst/>
          </a:prstGeom>
          <a:solidFill>
            <a:schemeClr val="accent6">
              <a:alpha val="40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C8F1A976-6CCC-4D6F-80F4-E97F1E32E02B}"/>
              </a:ext>
            </a:extLst>
          </p:cNvPr>
          <p:cNvSpPr>
            <a:spLocks noChangeAspect="1"/>
          </p:cNvSpPr>
          <p:nvPr/>
        </p:nvSpPr>
        <p:spPr>
          <a:xfrm>
            <a:off x="7007919" y="872978"/>
            <a:ext cx="360000" cy="360000"/>
          </a:xfrm>
          <a:prstGeom prst="rect">
            <a:avLst/>
          </a:prstGeom>
          <a:solidFill>
            <a:schemeClr val="accent6">
              <a:alpha val="40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CF896F7F-5EC5-4606-8442-FECCDE779AAD}"/>
              </a:ext>
            </a:extLst>
          </p:cNvPr>
          <p:cNvSpPr>
            <a:spLocks noChangeAspect="1"/>
          </p:cNvSpPr>
          <p:nvPr/>
        </p:nvSpPr>
        <p:spPr>
          <a:xfrm>
            <a:off x="7367919" y="872978"/>
            <a:ext cx="360000" cy="360000"/>
          </a:xfrm>
          <a:prstGeom prst="rect">
            <a:avLst/>
          </a:prstGeom>
          <a:solidFill>
            <a:schemeClr val="accent6">
              <a:alpha val="40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7F9EE249-6031-4AA1-A174-7F89F10E4347}"/>
              </a:ext>
            </a:extLst>
          </p:cNvPr>
          <p:cNvSpPr>
            <a:spLocks noChangeAspect="1"/>
          </p:cNvSpPr>
          <p:nvPr/>
        </p:nvSpPr>
        <p:spPr>
          <a:xfrm>
            <a:off x="7727919" y="872978"/>
            <a:ext cx="360000" cy="360000"/>
          </a:xfrm>
          <a:prstGeom prst="rect">
            <a:avLst/>
          </a:prstGeom>
          <a:solidFill>
            <a:schemeClr val="accent6">
              <a:alpha val="40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295A6AEE-4F42-47C7-8810-B3DF7C2ACCC0}"/>
              </a:ext>
            </a:extLst>
          </p:cNvPr>
          <p:cNvSpPr>
            <a:spLocks noChangeAspect="1"/>
          </p:cNvSpPr>
          <p:nvPr/>
        </p:nvSpPr>
        <p:spPr>
          <a:xfrm>
            <a:off x="8087919" y="872978"/>
            <a:ext cx="360000" cy="360000"/>
          </a:xfrm>
          <a:prstGeom prst="rect">
            <a:avLst/>
          </a:prstGeom>
          <a:solidFill>
            <a:schemeClr val="accent6">
              <a:alpha val="40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7751F91D-5BAF-40C4-9FF3-092214686C04}"/>
              </a:ext>
            </a:extLst>
          </p:cNvPr>
          <p:cNvSpPr>
            <a:spLocks noChangeAspect="1"/>
          </p:cNvSpPr>
          <p:nvPr/>
        </p:nvSpPr>
        <p:spPr>
          <a:xfrm>
            <a:off x="8447919" y="872978"/>
            <a:ext cx="360000" cy="360000"/>
          </a:xfrm>
          <a:prstGeom prst="rect">
            <a:avLst/>
          </a:prstGeom>
          <a:solidFill>
            <a:schemeClr val="accent6">
              <a:alpha val="40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E6910F5F-4A28-40E9-9271-3046154F8D27}"/>
              </a:ext>
            </a:extLst>
          </p:cNvPr>
          <p:cNvSpPr>
            <a:spLocks noChangeAspect="1"/>
          </p:cNvSpPr>
          <p:nvPr/>
        </p:nvSpPr>
        <p:spPr>
          <a:xfrm>
            <a:off x="8807919" y="872978"/>
            <a:ext cx="360000" cy="360000"/>
          </a:xfrm>
          <a:prstGeom prst="rect">
            <a:avLst/>
          </a:prstGeom>
          <a:solidFill>
            <a:schemeClr val="accent6">
              <a:alpha val="40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7D3CC4A4-68CD-4732-867A-64B94F82DF8C}"/>
              </a:ext>
            </a:extLst>
          </p:cNvPr>
          <p:cNvSpPr>
            <a:spLocks noChangeAspect="1"/>
          </p:cNvSpPr>
          <p:nvPr/>
        </p:nvSpPr>
        <p:spPr>
          <a:xfrm>
            <a:off x="9167919" y="872978"/>
            <a:ext cx="360000" cy="360000"/>
          </a:xfrm>
          <a:prstGeom prst="rect">
            <a:avLst/>
          </a:prstGeom>
          <a:solidFill>
            <a:schemeClr val="accent6">
              <a:alpha val="40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B8F697B3-85B8-41BC-BBE0-A790FE75BBB5}"/>
              </a:ext>
            </a:extLst>
          </p:cNvPr>
          <p:cNvSpPr>
            <a:spLocks noChangeAspect="1"/>
          </p:cNvSpPr>
          <p:nvPr/>
        </p:nvSpPr>
        <p:spPr>
          <a:xfrm>
            <a:off x="9527919" y="872978"/>
            <a:ext cx="360000" cy="360000"/>
          </a:xfrm>
          <a:prstGeom prst="rect">
            <a:avLst/>
          </a:prstGeom>
          <a:solidFill>
            <a:schemeClr val="accent6">
              <a:alpha val="40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44A7326A-F426-4072-B8A4-04C1864E42B7}"/>
              </a:ext>
            </a:extLst>
          </p:cNvPr>
          <p:cNvSpPr>
            <a:spLocks noChangeAspect="1"/>
          </p:cNvSpPr>
          <p:nvPr/>
        </p:nvSpPr>
        <p:spPr>
          <a:xfrm>
            <a:off x="9887919" y="872978"/>
            <a:ext cx="360000" cy="360000"/>
          </a:xfrm>
          <a:prstGeom prst="rect">
            <a:avLst/>
          </a:prstGeom>
          <a:solidFill>
            <a:schemeClr val="accent6">
              <a:alpha val="40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3" name="Rectángulo 32">
            <a:extLst>
              <a:ext uri="{FF2B5EF4-FFF2-40B4-BE49-F238E27FC236}">
                <a16:creationId xmlns:a16="http://schemas.microsoft.com/office/drawing/2014/main" id="{B4690C17-0D7C-4C25-B17E-9AF530F68328}"/>
              </a:ext>
            </a:extLst>
          </p:cNvPr>
          <p:cNvSpPr>
            <a:spLocks noChangeAspect="1"/>
          </p:cNvSpPr>
          <p:nvPr/>
        </p:nvSpPr>
        <p:spPr>
          <a:xfrm>
            <a:off x="10247919" y="872978"/>
            <a:ext cx="360000" cy="360000"/>
          </a:xfrm>
          <a:prstGeom prst="rect">
            <a:avLst/>
          </a:prstGeom>
          <a:solidFill>
            <a:schemeClr val="accent6">
              <a:alpha val="40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4" name="Rectángulo 33">
            <a:extLst>
              <a:ext uri="{FF2B5EF4-FFF2-40B4-BE49-F238E27FC236}">
                <a16:creationId xmlns:a16="http://schemas.microsoft.com/office/drawing/2014/main" id="{546A3ADD-0D15-45AD-BF91-E00193418C2E}"/>
              </a:ext>
            </a:extLst>
          </p:cNvPr>
          <p:cNvSpPr>
            <a:spLocks noChangeAspect="1"/>
          </p:cNvSpPr>
          <p:nvPr/>
        </p:nvSpPr>
        <p:spPr>
          <a:xfrm>
            <a:off x="10607919" y="872978"/>
            <a:ext cx="360000" cy="360000"/>
          </a:xfrm>
          <a:prstGeom prst="rect">
            <a:avLst/>
          </a:prstGeom>
          <a:solidFill>
            <a:schemeClr val="accent6">
              <a:alpha val="40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5" name="Rectángulo 34">
            <a:extLst>
              <a:ext uri="{FF2B5EF4-FFF2-40B4-BE49-F238E27FC236}">
                <a16:creationId xmlns:a16="http://schemas.microsoft.com/office/drawing/2014/main" id="{889E31F2-2316-4F0A-95F5-43C15C7AF04D}"/>
              </a:ext>
            </a:extLst>
          </p:cNvPr>
          <p:cNvSpPr>
            <a:spLocks noChangeAspect="1"/>
          </p:cNvSpPr>
          <p:nvPr/>
        </p:nvSpPr>
        <p:spPr>
          <a:xfrm>
            <a:off x="10967919" y="872978"/>
            <a:ext cx="360000" cy="360000"/>
          </a:xfrm>
          <a:prstGeom prst="rect">
            <a:avLst/>
          </a:prstGeom>
          <a:solidFill>
            <a:schemeClr val="accent6">
              <a:alpha val="40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3F91776E-F425-4199-9020-5D17D62A224C}"/>
              </a:ext>
            </a:extLst>
          </p:cNvPr>
          <p:cNvSpPr>
            <a:spLocks noChangeAspect="1"/>
          </p:cNvSpPr>
          <p:nvPr/>
        </p:nvSpPr>
        <p:spPr>
          <a:xfrm>
            <a:off x="11327919" y="872978"/>
            <a:ext cx="360000" cy="360000"/>
          </a:xfrm>
          <a:prstGeom prst="rect">
            <a:avLst/>
          </a:prstGeom>
          <a:solidFill>
            <a:schemeClr val="accent6">
              <a:alpha val="40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7" name="Rectángulo 36">
            <a:extLst>
              <a:ext uri="{FF2B5EF4-FFF2-40B4-BE49-F238E27FC236}">
                <a16:creationId xmlns:a16="http://schemas.microsoft.com/office/drawing/2014/main" id="{5EFE6560-B610-4399-A040-F0E9131DA969}"/>
              </a:ext>
            </a:extLst>
          </p:cNvPr>
          <p:cNvSpPr>
            <a:spLocks noChangeAspect="1"/>
          </p:cNvSpPr>
          <p:nvPr/>
        </p:nvSpPr>
        <p:spPr>
          <a:xfrm>
            <a:off x="11687919" y="872978"/>
            <a:ext cx="360000" cy="360000"/>
          </a:xfrm>
          <a:prstGeom prst="rect">
            <a:avLst/>
          </a:prstGeom>
          <a:solidFill>
            <a:schemeClr val="accent6">
              <a:alpha val="40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803C4C9C-C58E-49D6-B529-0B5D14CF1D72}"/>
              </a:ext>
            </a:extLst>
          </p:cNvPr>
          <p:cNvSpPr txBox="1"/>
          <p:nvPr/>
        </p:nvSpPr>
        <p:spPr>
          <a:xfrm>
            <a:off x="11717286" y="128176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/>
              <a:t>0</a:t>
            </a:r>
          </a:p>
        </p:txBody>
      </p:sp>
      <p:sp>
        <p:nvSpPr>
          <p:cNvPr id="48" name="CuadroTexto 47">
            <a:extLst>
              <a:ext uri="{FF2B5EF4-FFF2-40B4-BE49-F238E27FC236}">
                <a16:creationId xmlns:a16="http://schemas.microsoft.com/office/drawing/2014/main" id="{308656CA-B330-4DC5-AA14-D8131B16555C}"/>
              </a:ext>
            </a:extLst>
          </p:cNvPr>
          <p:cNvSpPr txBox="1"/>
          <p:nvPr/>
        </p:nvSpPr>
        <p:spPr>
          <a:xfrm>
            <a:off x="3690656" y="1232978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/>
              <a:t>22</a:t>
            </a:r>
          </a:p>
        </p:txBody>
      </p:sp>
      <p:sp>
        <p:nvSpPr>
          <p:cNvPr id="49" name="CuadroTexto 48">
            <a:extLst>
              <a:ext uri="{FF2B5EF4-FFF2-40B4-BE49-F238E27FC236}">
                <a16:creationId xmlns:a16="http://schemas.microsoft.com/office/drawing/2014/main" id="{2841F2B3-39D5-4A07-AD82-C986BF28E3D3}"/>
              </a:ext>
            </a:extLst>
          </p:cNvPr>
          <p:cNvSpPr txBox="1"/>
          <p:nvPr/>
        </p:nvSpPr>
        <p:spPr>
          <a:xfrm>
            <a:off x="3309730" y="1225023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/>
              <a:t>23</a:t>
            </a:r>
          </a:p>
        </p:txBody>
      </p:sp>
      <p:sp>
        <p:nvSpPr>
          <p:cNvPr id="50" name="CuadroTexto 49">
            <a:extLst>
              <a:ext uri="{FF2B5EF4-FFF2-40B4-BE49-F238E27FC236}">
                <a16:creationId xmlns:a16="http://schemas.microsoft.com/office/drawing/2014/main" id="{2FC74ED4-D834-4D28-A318-6FF4446EF346}"/>
              </a:ext>
            </a:extLst>
          </p:cNvPr>
          <p:cNvSpPr txBox="1"/>
          <p:nvPr/>
        </p:nvSpPr>
        <p:spPr>
          <a:xfrm>
            <a:off x="797090" y="1238736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/>
              <a:t>30</a:t>
            </a:r>
            <a:endParaRPr lang="es-ES" dirty="0"/>
          </a:p>
        </p:txBody>
      </p:sp>
      <p:sp>
        <p:nvSpPr>
          <p:cNvPr id="51" name="CuadroTexto 50">
            <a:extLst>
              <a:ext uri="{FF2B5EF4-FFF2-40B4-BE49-F238E27FC236}">
                <a16:creationId xmlns:a16="http://schemas.microsoft.com/office/drawing/2014/main" id="{6CC83480-1849-488E-965B-EA2A37138FB3}"/>
              </a:ext>
            </a:extLst>
          </p:cNvPr>
          <p:cNvSpPr txBox="1"/>
          <p:nvPr/>
        </p:nvSpPr>
        <p:spPr>
          <a:xfrm>
            <a:off x="368165" y="124015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/>
              <a:t>31</a:t>
            </a:r>
          </a:p>
        </p:txBody>
      </p:sp>
      <p:sp>
        <p:nvSpPr>
          <p:cNvPr id="52" name="CuadroTexto 51">
            <a:extLst>
              <a:ext uri="{FF2B5EF4-FFF2-40B4-BE49-F238E27FC236}">
                <a16:creationId xmlns:a16="http://schemas.microsoft.com/office/drawing/2014/main" id="{1B1FC433-B723-4A0C-B0DF-0B88B0A41141}"/>
              </a:ext>
            </a:extLst>
          </p:cNvPr>
          <p:cNvSpPr txBox="1"/>
          <p:nvPr/>
        </p:nvSpPr>
        <p:spPr>
          <a:xfrm>
            <a:off x="346618" y="360545"/>
            <a:ext cx="11416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/>
              <a:t>Sign Bit</a:t>
            </a:r>
            <a:endParaRPr lang="es-ES" sz="3600" b="1" dirty="0"/>
          </a:p>
        </p:txBody>
      </p:sp>
      <p:sp>
        <p:nvSpPr>
          <p:cNvPr id="53" name="CuadroTexto 52">
            <a:extLst>
              <a:ext uri="{FF2B5EF4-FFF2-40B4-BE49-F238E27FC236}">
                <a16:creationId xmlns:a16="http://schemas.microsoft.com/office/drawing/2014/main" id="{7D083E3C-FB19-4EC4-9E7A-29C1D7280519}"/>
              </a:ext>
            </a:extLst>
          </p:cNvPr>
          <p:cNvSpPr txBox="1"/>
          <p:nvPr/>
        </p:nvSpPr>
        <p:spPr>
          <a:xfrm>
            <a:off x="1643447" y="351124"/>
            <a:ext cx="23153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/>
              <a:t>Exponent – 8bits</a:t>
            </a:r>
            <a:endParaRPr lang="es-ES" sz="3600" b="1" dirty="0"/>
          </a:p>
        </p:txBody>
      </p:sp>
      <p:sp>
        <p:nvSpPr>
          <p:cNvPr id="54" name="CuadroTexto 53">
            <a:extLst>
              <a:ext uri="{FF2B5EF4-FFF2-40B4-BE49-F238E27FC236}">
                <a16:creationId xmlns:a16="http://schemas.microsoft.com/office/drawing/2014/main" id="{EDDDA4BC-FBF6-4D5F-9FBB-841873EA439D}"/>
              </a:ext>
            </a:extLst>
          </p:cNvPr>
          <p:cNvSpPr txBox="1"/>
          <p:nvPr/>
        </p:nvSpPr>
        <p:spPr>
          <a:xfrm>
            <a:off x="6743537" y="379812"/>
            <a:ext cx="24243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/>
              <a:t>Mantissa – 23bits</a:t>
            </a:r>
            <a:endParaRPr lang="es-ES" sz="3600" b="1" dirty="0"/>
          </a:p>
        </p:txBody>
      </p:sp>
      <p:sp>
        <p:nvSpPr>
          <p:cNvPr id="55" name="CuadroTexto 54">
            <a:extLst>
              <a:ext uri="{FF2B5EF4-FFF2-40B4-BE49-F238E27FC236}">
                <a16:creationId xmlns:a16="http://schemas.microsoft.com/office/drawing/2014/main" id="{D12B1E60-4EB2-4CC3-BF1A-8509787B5394}"/>
              </a:ext>
            </a:extLst>
          </p:cNvPr>
          <p:cNvSpPr txBox="1"/>
          <p:nvPr/>
        </p:nvSpPr>
        <p:spPr>
          <a:xfrm>
            <a:off x="6487084" y="1293569"/>
            <a:ext cx="12700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/>
              <a:t>Bit index</a:t>
            </a:r>
            <a:endParaRPr lang="es-ES" sz="3600" dirty="0"/>
          </a:p>
        </p:txBody>
      </p:sp>
      <p:cxnSp>
        <p:nvCxnSpPr>
          <p:cNvPr id="57" name="Conector recto de flecha 56">
            <a:extLst>
              <a:ext uri="{FF2B5EF4-FFF2-40B4-BE49-F238E27FC236}">
                <a16:creationId xmlns:a16="http://schemas.microsoft.com/office/drawing/2014/main" id="{3440DA23-04BF-4BAB-AE44-52DB2DB3F523}"/>
              </a:ext>
            </a:extLst>
          </p:cNvPr>
          <p:cNvCxnSpPr>
            <a:cxnSpLocks/>
            <a:stCxn id="55" idx="3"/>
            <a:endCxn id="47" idx="1"/>
          </p:cNvCxnSpPr>
          <p:nvPr/>
        </p:nvCxnSpPr>
        <p:spPr>
          <a:xfrm flipV="1">
            <a:off x="7757112" y="1512601"/>
            <a:ext cx="3960174" cy="11801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CuadroTexto 60">
            <a:extLst>
              <a:ext uri="{FF2B5EF4-FFF2-40B4-BE49-F238E27FC236}">
                <a16:creationId xmlns:a16="http://schemas.microsoft.com/office/drawing/2014/main" id="{980E65F3-51FB-41F3-AF38-E0111D37929F}"/>
              </a:ext>
            </a:extLst>
          </p:cNvPr>
          <p:cNvSpPr txBox="1"/>
          <p:nvPr/>
        </p:nvSpPr>
        <p:spPr>
          <a:xfrm>
            <a:off x="12000927" y="822210"/>
            <a:ext cx="52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/>
              <a:t>: A</a:t>
            </a:r>
          </a:p>
        </p:txBody>
      </p:sp>
      <p:sp>
        <p:nvSpPr>
          <p:cNvPr id="62" name="CuadroTexto 61">
            <a:extLst>
              <a:ext uri="{FF2B5EF4-FFF2-40B4-BE49-F238E27FC236}">
                <a16:creationId xmlns:a16="http://schemas.microsoft.com/office/drawing/2014/main" id="{42B9C60B-2DFF-4756-88D4-97FE2798E6C8}"/>
              </a:ext>
            </a:extLst>
          </p:cNvPr>
          <p:cNvSpPr txBox="1"/>
          <p:nvPr/>
        </p:nvSpPr>
        <p:spPr>
          <a:xfrm>
            <a:off x="346618" y="-297824"/>
            <a:ext cx="27318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600" b="1" dirty="0"/>
              <a:t>-110.3125</a:t>
            </a:r>
            <a:r>
              <a:rPr lang="es-ES" sz="3600" b="1" baseline="-25000" dirty="0"/>
              <a:t>10</a:t>
            </a:r>
            <a:r>
              <a:rPr lang="es-ES" sz="3600" b="1" dirty="0"/>
              <a:t> =</a:t>
            </a:r>
          </a:p>
        </p:txBody>
      </p:sp>
      <p:sp>
        <p:nvSpPr>
          <p:cNvPr id="64" name="Rectángulo 63">
            <a:extLst>
              <a:ext uri="{FF2B5EF4-FFF2-40B4-BE49-F238E27FC236}">
                <a16:creationId xmlns:a16="http://schemas.microsoft.com/office/drawing/2014/main" id="{C8348A92-4879-441C-A1E0-D57071270F64}"/>
              </a:ext>
            </a:extLst>
          </p:cNvPr>
          <p:cNvSpPr/>
          <p:nvPr/>
        </p:nvSpPr>
        <p:spPr>
          <a:xfrm>
            <a:off x="460072" y="2412851"/>
            <a:ext cx="144000" cy="2160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5" name="Rectángulo 64">
            <a:extLst>
              <a:ext uri="{FF2B5EF4-FFF2-40B4-BE49-F238E27FC236}">
                <a16:creationId xmlns:a16="http://schemas.microsoft.com/office/drawing/2014/main" id="{DF5E49D9-3B34-4893-9030-99A7925CAB9F}"/>
              </a:ext>
            </a:extLst>
          </p:cNvPr>
          <p:cNvSpPr/>
          <p:nvPr/>
        </p:nvSpPr>
        <p:spPr>
          <a:xfrm>
            <a:off x="716739" y="2415778"/>
            <a:ext cx="1152000" cy="2160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6" name="Rectángulo 65">
            <a:extLst>
              <a:ext uri="{FF2B5EF4-FFF2-40B4-BE49-F238E27FC236}">
                <a16:creationId xmlns:a16="http://schemas.microsoft.com/office/drawing/2014/main" id="{B7A93FD3-CC2F-4162-BD91-CF89F8EB1F0E}"/>
              </a:ext>
            </a:extLst>
          </p:cNvPr>
          <p:cNvSpPr/>
          <p:nvPr/>
        </p:nvSpPr>
        <p:spPr>
          <a:xfrm>
            <a:off x="1987345" y="2414866"/>
            <a:ext cx="3312000" cy="21600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0" name="CuadroTexto 69">
            <a:extLst>
              <a:ext uri="{FF2B5EF4-FFF2-40B4-BE49-F238E27FC236}">
                <a16:creationId xmlns:a16="http://schemas.microsoft.com/office/drawing/2014/main" id="{AC8A945C-1DB2-4B2C-A17F-3B4CE86D4791}"/>
              </a:ext>
            </a:extLst>
          </p:cNvPr>
          <p:cNvSpPr txBox="1"/>
          <p:nvPr/>
        </p:nvSpPr>
        <p:spPr>
          <a:xfrm>
            <a:off x="341617" y="1943805"/>
            <a:ext cx="11024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/>
              <a:t>4 bytes</a:t>
            </a:r>
          </a:p>
        </p:txBody>
      </p:sp>
      <p:sp>
        <p:nvSpPr>
          <p:cNvPr id="58" name="CuadroTexto 57">
            <a:extLst>
              <a:ext uri="{FF2B5EF4-FFF2-40B4-BE49-F238E27FC236}">
                <a16:creationId xmlns:a16="http://schemas.microsoft.com/office/drawing/2014/main" id="{9F58699E-0830-49EF-8388-E595AEBD2D7F}"/>
              </a:ext>
            </a:extLst>
          </p:cNvPr>
          <p:cNvSpPr txBox="1"/>
          <p:nvPr/>
        </p:nvSpPr>
        <p:spPr>
          <a:xfrm>
            <a:off x="1421311" y="2667767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/>
              <a:t>23</a:t>
            </a:r>
          </a:p>
        </p:txBody>
      </p:sp>
      <p:sp>
        <p:nvSpPr>
          <p:cNvPr id="59" name="CuadroTexto 58">
            <a:extLst>
              <a:ext uri="{FF2B5EF4-FFF2-40B4-BE49-F238E27FC236}">
                <a16:creationId xmlns:a16="http://schemas.microsoft.com/office/drawing/2014/main" id="{7ABBEDE0-8F52-4353-BB86-55CD6CFD98C8}"/>
              </a:ext>
            </a:extLst>
          </p:cNvPr>
          <p:cNvSpPr txBox="1"/>
          <p:nvPr/>
        </p:nvSpPr>
        <p:spPr>
          <a:xfrm>
            <a:off x="1889300" y="2675589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/>
              <a:t>22</a:t>
            </a:r>
          </a:p>
        </p:txBody>
      </p:sp>
      <p:sp>
        <p:nvSpPr>
          <p:cNvPr id="60" name="CuadroTexto 59">
            <a:extLst>
              <a:ext uri="{FF2B5EF4-FFF2-40B4-BE49-F238E27FC236}">
                <a16:creationId xmlns:a16="http://schemas.microsoft.com/office/drawing/2014/main" id="{75673913-E36A-4A89-8C5E-3F83C1E75AA2}"/>
              </a:ext>
            </a:extLst>
          </p:cNvPr>
          <p:cNvSpPr txBox="1"/>
          <p:nvPr/>
        </p:nvSpPr>
        <p:spPr>
          <a:xfrm>
            <a:off x="4970409" y="2676885"/>
            <a:ext cx="328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0</a:t>
            </a:r>
          </a:p>
        </p:txBody>
      </p:sp>
      <p:sp>
        <p:nvSpPr>
          <p:cNvPr id="63" name="CuadroTexto 62">
            <a:extLst>
              <a:ext uri="{FF2B5EF4-FFF2-40B4-BE49-F238E27FC236}">
                <a16:creationId xmlns:a16="http://schemas.microsoft.com/office/drawing/2014/main" id="{0D5D296D-B04A-4B44-9BB5-0755F99D8382}"/>
              </a:ext>
            </a:extLst>
          </p:cNvPr>
          <p:cNvSpPr txBox="1"/>
          <p:nvPr/>
        </p:nvSpPr>
        <p:spPr>
          <a:xfrm>
            <a:off x="642691" y="2667767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/>
              <a:t>30</a:t>
            </a:r>
          </a:p>
        </p:txBody>
      </p:sp>
      <p:sp>
        <p:nvSpPr>
          <p:cNvPr id="76" name="CuadroTexto 75">
            <a:extLst>
              <a:ext uri="{FF2B5EF4-FFF2-40B4-BE49-F238E27FC236}">
                <a16:creationId xmlns:a16="http://schemas.microsoft.com/office/drawing/2014/main" id="{4E306C57-EBDD-403F-8F60-B348CCF4E398}"/>
              </a:ext>
            </a:extLst>
          </p:cNvPr>
          <p:cNvSpPr txBox="1"/>
          <p:nvPr/>
        </p:nvSpPr>
        <p:spPr>
          <a:xfrm>
            <a:off x="257029" y="2670078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/>
              <a:t>31</a:t>
            </a:r>
          </a:p>
        </p:txBody>
      </p:sp>
      <p:sp>
        <p:nvSpPr>
          <p:cNvPr id="77" name="CuadroTexto 76">
            <a:extLst>
              <a:ext uri="{FF2B5EF4-FFF2-40B4-BE49-F238E27FC236}">
                <a16:creationId xmlns:a16="http://schemas.microsoft.com/office/drawing/2014/main" id="{AEE8CB24-4553-4012-A652-B02A0ECD78FD}"/>
              </a:ext>
            </a:extLst>
          </p:cNvPr>
          <p:cNvSpPr txBox="1"/>
          <p:nvPr/>
        </p:nvSpPr>
        <p:spPr>
          <a:xfrm>
            <a:off x="1846481" y="3988422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/>
              <a:t>52</a:t>
            </a:r>
          </a:p>
        </p:txBody>
      </p:sp>
      <p:sp>
        <p:nvSpPr>
          <p:cNvPr id="78" name="CuadroTexto 77">
            <a:extLst>
              <a:ext uri="{FF2B5EF4-FFF2-40B4-BE49-F238E27FC236}">
                <a16:creationId xmlns:a16="http://schemas.microsoft.com/office/drawing/2014/main" id="{19779770-49C2-41F3-9249-5F541C8117BC}"/>
              </a:ext>
            </a:extLst>
          </p:cNvPr>
          <p:cNvSpPr txBox="1"/>
          <p:nvPr/>
        </p:nvSpPr>
        <p:spPr>
          <a:xfrm>
            <a:off x="2294773" y="3985992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/>
              <a:t>51</a:t>
            </a:r>
          </a:p>
        </p:txBody>
      </p:sp>
      <p:sp>
        <p:nvSpPr>
          <p:cNvPr id="79" name="CuadroTexto 78">
            <a:extLst>
              <a:ext uri="{FF2B5EF4-FFF2-40B4-BE49-F238E27FC236}">
                <a16:creationId xmlns:a16="http://schemas.microsoft.com/office/drawing/2014/main" id="{6DD56687-570C-412C-A31A-69B792FD6F21}"/>
              </a:ext>
            </a:extLst>
          </p:cNvPr>
          <p:cNvSpPr txBox="1"/>
          <p:nvPr/>
        </p:nvSpPr>
        <p:spPr>
          <a:xfrm>
            <a:off x="9723451" y="3983820"/>
            <a:ext cx="328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0</a:t>
            </a:r>
          </a:p>
        </p:txBody>
      </p:sp>
      <p:sp>
        <p:nvSpPr>
          <p:cNvPr id="80" name="CuadroTexto 79">
            <a:extLst>
              <a:ext uri="{FF2B5EF4-FFF2-40B4-BE49-F238E27FC236}">
                <a16:creationId xmlns:a16="http://schemas.microsoft.com/office/drawing/2014/main" id="{D2A39463-D248-45F8-8BBC-4DCF3E8E919C}"/>
              </a:ext>
            </a:extLst>
          </p:cNvPr>
          <p:cNvSpPr txBox="1"/>
          <p:nvPr/>
        </p:nvSpPr>
        <p:spPr>
          <a:xfrm>
            <a:off x="598793" y="398382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/>
              <a:t>62</a:t>
            </a:r>
          </a:p>
        </p:txBody>
      </p:sp>
      <p:sp>
        <p:nvSpPr>
          <p:cNvPr id="81" name="CuadroTexto 80">
            <a:extLst>
              <a:ext uri="{FF2B5EF4-FFF2-40B4-BE49-F238E27FC236}">
                <a16:creationId xmlns:a16="http://schemas.microsoft.com/office/drawing/2014/main" id="{0EE4B17B-261D-42BB-84D1-61408C76F558}"/>
              </a:ext>
            </a:extLst>
          </p:cNvPr>
          <p:cNvSpPr txBox="1"/>
          <p:nvPr/>
        </p:nvSpPr>
        <p:spPr>
          <a:xfrm>
            <a:off x="248276" y="3979546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/>
              <a:t>63</a:t>
            </a:r>
          </a:p>
        </p:txBody>
      </p:sp>
      <p:sp>
        <p:nvSpPr>
          <p:cNvPr id="82" name="CuadroTexto 81">
            <a:extLst>
              <a:ext uri="{FF2B5EF4-FFF2-40B4-BE49-F238E27FC236}">
                <a16:creationId xmlns:a16="http://schemas.microsoft.com/office/drawing/2014/main" id="{E3871912-33A6-4EBF-BE2C-106C6722D425}"/>
              </a:ext>
            </a:extLst>
          </p:cNvPr>
          <p:cNvSpPr txBox="1"/>
          <p:nvPr/>
        </p:nvSpPr>
        <p:spPr>
          <a:xfrm>
            <a:off x="2294773" y="5359767"/>
            <a:ext cx="647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112</a:t>
            </a:r>
          </a:p>
        </p:txBody>
      </p:sp>
      <p:sp>
        <p:nvSpPr>
          <p:cNvPr id="83" name="CuadroTexto 82">
            <a:extLst>
              <a:ext uri="{FF2B5EF4-FFF2-40B4-BE49-F238E27FC236}">
                <a16:creationId xmlns:a16="http://schemas.microsoft.com/office/drawing/2014/main" id="{73B0C5B4-A3D6-40FD-A6C9-29A0ADB0D885}"/>
              </a:ext>
            </a:extLst>
          </p:cNvPr>
          <p:cNvSpPr txBox="1"/>
          <p:nvPr/>
        </p:nvSpPr>
        <p:spPr>
          <a:xfrm>
            <a:off x="2873889" y="5351891"/>
            <a:ext cx="6449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111</a:t>
            </a:r>
          </a:p>
        </p:txBody>
      </p:sp>
      <p:sp>
        <p:nvSpPr>
          <p:cNvPr id="84" name="CuadroTexto 83">
            <a:extLst>
              <a:ext uri="{FF2B5EF4-FFF2-40B4-BE49-F238E27FC236}">
                <a16:creationId xmlns:a16="http://schemas.microsoft.com/office/drawing/2014/main" id="{B22CAC49-76AE-4021-9691-872BF314FAE9}"/>
              </a:ext>
            </a:extLst>
          </p:cNvPr>
          <p:cNvSpPr txBox="1"/>
          <p:nvPr/>
        </p:nvSpPr>
        <p:spPr>
          <a:xfrm>
            <a:off x="12192000" y="6035790"/>
            <a:ext cx="328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0</a:t>
            </a:r>
          </a:p>
        </p:txBody>
      </p:sp>
      <p:sp>
        <p:nvSpPr>
          <p:cNvPr id="85" name="CuadroTexto 84">
            <a:extLst>
              <a:ext uri="{FF2B5EF4-FFF2-40B4-BE49-F238E27FC236}">
                <a16:creationId xmlns:a16="http://schemas.microsoft.com/office/drawing/2014/main" id="{096A0AE2-0C1B-41E9-96A1-7511C4E94315}"/>
              </a:ext>
            </a:extLst>
          </p:cNvPr>
          <p:cNvSpPr txBox="1"/>
          <p:nvPr/>
        </p:nvSpPr>
        <p:spPr>
          <a:xfrm>
            <a:off x="743925" y="5378842"/>
            <a:ext cx="6487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126</a:t>
            </a:r>
          </a:p>
        </p:txBody>
      </p:sp>
      <p:sp>
        <p:nvSpPr>
          <p:cNvPr id="86" name="CuadroTexto 85">
            <a:extLst>
              <a:ext uri="{FF2B5EF4-FFF2-40B4-BE49-F238E27FC236}">
                <a16:creationId xmlns:a16="http://schemas.microsoft.com/office/drawing/2014/main" id="{CBCD8E49-EC54-447C-A028-786F53D6F08A}"/>
              </a:ext>
            </a:extLst>
          </p:cNvPr>
          <p:cNvSpPr txBox="1"/>
          <p:nvPr/>
        </p:nvSpPr>
        <p:spPr>
          <a:xfrm>
            <a:off x="167549" y="5378843"/>
            <a:ext cx="6487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127</a:t>
            </a:r>
          </a:p>
        </p:txBody>
      </p:sp>
      <p:sp>
        <p:nvSpPr>
          <p:cNvPr id="87" name="CuadroTexto 86">
            <a:extLst>
              <a:ext uri="{FF2B5EF4-FFF2-40B4-BE49-F238E27FC236}">
                <a16:creationId xmlns:a16="http://schemas.microsoft.com/office/drawing/2014/main" id="{FD5C3C9C-A652-4DBA-8DDA-E424A7D61D1D}"/>
              </a:ext>
            </a:extLst>
          </p:cNvPr>
          <p:cNvSpPr txBox="1"/>
          <p:nvPr/>
        </p:nvSpPr>
        <p:spPr>
          <a:xfrm>
            <a:off x="339306" y="3170659"/>
            <a:ext cx="11024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/>
              <a:t>8 bytes</a:t>
            </a:r>
          </a:p>
        </p:txBody>
      </p:sp>
      <p:sp>
        <p:nvSpPr>
          <p:cNvPr id="88" name="Rectángulo 87">
            <a:extLst>
              <a:ext uri="{FF2B5EF4-FFF2-40B4-BE49-F238E27FC236}">
                <a16:creationId xmlns:a16="http://schemas.microsoft.com/office/drawing/2014/main" id="{767560B1-18D2-411F-BC0B-40D06288582E}"/>
              </a:ext>
            </a:extLst>
          </p:cNvPr>
          <p:cNvSpPr/>
          <p:nvPr/>
        </p:nvSpPr>
        <p:spPr>
          <a:xfrm>
            <a:off x="460072" y="3726052"/>
            <a:ext cx="144000" cy="2160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9" name="Rectángulo 88">
            <a:extLst>
              <a:ext uri="{FF2B5EF4-FFF2-40B4-BE49-F238E27FC236}">
                <a16:creationId xmlns:a16="http://schemas.microsoft.com/office/drawing/2014/main" id="{5DD8964E-897E-45B1-B426-2E821A360124}"/>
              </a:ext>
            </a:extLst>
          </p:cNvPr>
          <p:cNvSpPr/>
          <p:nvPr/>
        </p:nvSpPr>
        <p:spPr>
          <a:xfrm>
            <a:off x="716739" y="3728979"/>
            <a:ext cx="1584000" cy="2160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0" name="Rectángulo 89">
            <a:extLst>
              <a:ext uri="{FF2B5EF4-FFF2-40B4-BE49-F238E27FC236}">
                <a16:creationId xmlns:a16="http://schemas.microsoft.com/office/drawing/2014/main" id="{F46A7948-E362-4067-97B4-9847A4605146}"/>
              </a:ext>
            </a:extLst>
          </p:cNvPr>
          <p:cNvSpPr/>
          <p:nvPr/>
        </p:nvSpPr>
        <p:spPr>
          <a:xfrm>
            <a:off x="2426481" y="3726549"/>
            <a:ext cx="7488000" cy="21600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1" name="CuadroTexto 90">
            <a:extLst>
              <a:ext uri="{FF2B5EF4-FFF2-40B4-BE49-F238E27FC236}">
                <a16:creationId xmlns:a16="http://schemas.microsoft.com/office/drawing/2014/main" id="{9A9A6755-273F-49BB-B96F-37148B0E1FA3}"/>
              </a:ext>
            </a:extLst>
          </p:cNvPr>
          <p:cNvSpPr txBox="1"/>
          <p:nvPr/>
        </p:nvSpPr>
        <p:spPr>
          <a:xfrm>
            <a:off x="347624" y="4504500"/>
            <a:ext cx="12579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/>
              <a:t>16 bytes</a:t>
            </a:r>
          </a:p>
        </p:txBody>
      </p:sp>
      <p:sp>
        <p:nvSpPr>
          <p:cNvPr id="92" name="Rectángulo 91">
            <a:extLst>
              <a:ext uri="{FF2B5EF4-FFF2-40B4-BE49-F238E27FC236}">
                <a16:creationId xmlns:a16="http://schemas.microsoft.com/office/drawing/2014/main" id="{DA953826-67C5-47D3-81B5-2B7D0AB3D2FE}"/>
              </a:ext>
            </a:extLst>
          </p:cNvPr>
          <p:cNvSpPr/>
          <p:nvPr/>
        </p:nvSpPr>
        <p:spPr>
          <a:xfrm>
            <a:off x="461078" y="5120474"/>
            <a:ext cx="144000" cy="2160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3" name="Rectángulo 92">
            <a:extLst>
              <a:ext uri="{FF2B5EF4-FFF2-40B4-BE49-F238E27FC236}">
                <a16:creationId xmlns:a16="http://schemas.microsoft.com/office/drawing/2014/main" id="{B9443113-D2C3-4080-871D-3AD7AB4BEB4D}"/>
              </a:ext>
            </a:extLst>
          </p:cNvPr>
          <p:cNvSpPr/>
          <p:nvPr/>
        </p:nvSpPr>
        <p:spPr>
          <a:xfrm>
            <a:off x="717745" y="5123401"/>
            <a:ext cx="2160000" cy="2160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4" name="Rectángulo 93">
            <a:extLst>
              <a:ext uri="{FF2B5EF4-FFF2-40B4-BE49-F238E27FC236}">
                <a16:creationId xmlns:a16="http://schemas.microsoft.com/office/drawing/2014/main" id="{5B5643D3-5666-44AA-9F93-220F28141FAA}"/>
              </a:ext>
            </a:extLst>
          </p:cNvPr>
          <p:cNvSpPr/>
          <p:nvPr/>
        </p:nvSpPr>
        <p:spPr>
          <a:xfrm>
            <a:off x="3015811" y="5120474"/>
            <a:ext cx="8280000" cy="21600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5" name="Rectángulo 94">
            <a:extLst>
              <a:ext uri="{FF2B5EF4-FFF2-40B4-BE49-F238E27FC236}">
                <a16:creationId xmlns:a16="http://schemas.microsoft.com/office/drawing/2014/main" id="{0E006FD2-A801-4E3F-BEDE-0AD0943CF70D}"/>
              </a:ext>
            </a:extLst>
          </p:cNvPr>
          <p:cNvSpPr/>
          <p:nvPr/>
        </p:nvSpPr>
        <p:spPr>
          <a:xfrm>
            <a:off x="4677430" y="5795463"/>
            <a:ext cx="7848000" cy="21600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CuadroTexto 95">
                <a:extLst>
                  <a:ext uri="{FF2B5EF4-FFF2-40B4-BE49-F238E27FC236}">
                    <a16:creationId xmlns:a16="http://schemas.microsoft.com/office/drawing/2014/main" id="{A914BA63-0740-4234-B6DC-2F5A025EF00F}"/>
                  </a:ext>
                </a:extLst>
              </p:cNvPr>
              <p:cNvSpPr txBox="1"/>
              <p:nvPr/>
            </p:nvSpPr>
            <p:spPr>
              <a:xfrm>
                <a:off x="11295811" y="4857708"/>
                <a:ext cx="64490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36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∙∙∙</m:t>
                      </m:r>
                    </m:oMath>
                  </m:oMathPara>
                </a14:m>
                <a:endParaRPr lang="es-ES" sz="2400" dirty="0"/>
              </a:p>
            </p:txBody>
          </p:sp>
        </mc:Choice>
        <mc:Fallback xmlns="">
          <p:sp>
            <p:nvSpPr>
              <p:cNvPr id="96" name="CuadroTexto 95">
                <a:extLst>
                  <a:ext uri="{FF2B5EF4-FFF2-40B4-BE49-F238E27FC236}">
                    <a16:creationId xmlns:a16="http://schemas.microsoft.com/office/drawing/2014/main" id="{A914BA63-0740-4234-B6DC-2F5A025EF0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95811" y="4857708"/>
                <a:ext cx="644906" cy="6463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CuadroTexto 96">
                <a:extLst>
                  <a:ext uri="{FF2B5EF4-FFF2-40B4-BE49-F238E27FC236}">
                    <a16:creationId xmlns:a16="http://schemas.microsoft.com/office/drawing/2014/main" id="{A427E809-AC4E-4B6D-B281-9D7CC48F14B5}"/>
                  </a:ext>
                </a:extLst>
              </p:cNvPr>
              <p:cNvSpPr txBox="1"/>
              <p:nvPr/>
            </p:nvSpPr>
            <p:spPr>
              <a:xfrm>
                <a:off x="4098003" y="5549322"/>
                <a:ext cx="64490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36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∙∙∙</m:t>
                      </m:r>
                    </m:oMath>
                  </m:oMathPara>
                </a14:m>
                <a:endParaRPr lang="es-ES" sz="2400" dirty="0"/>
              </a:p>
            </p:txBody>
          </p:sp>
        </mc:Choice>
        <mc:Fallback xmlns="">
          <p:sp>
            <p:nvSpPr>
              <p:cNvPr id="97" name="CuadroTexto 96">
                <a:extLst>
                  <a:ext uri="{FF2B5EF4-FFF2-40B4-BE49-F238E27FC236}">
                    <a16:creationId xmlns:a16="http://schemas.microsoft.com/office/drawing/2014/main" id="{A427E809-AC4E-4B6D-B281-9D7CC48F14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8003" y="5549322"/>
                <a:ext cx="644906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20064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ector recto de flecha 1">
            <a:extLst>
              <a:ext uri="{FF2B5EF4-FFF2-40B4-BE49-F238E27FC236}">
                <a16:creationId xmlns:a16="http://schemas.microsoft.com/office/drawing/2014/main" id="{4C5620A1-DCC1-41FC-8FC0-88D4C68F02D9}"/>
              </a:ext>
            </a:extLst>
          </p:cNvPr>
          <p:cNvCxnSpPr>
            <a:cxnSpLocks/>
          </p:cNvCxnSpPr>
          <p:nvPr/>
        </p:nvCxnSpPr>
        <p:spPr>
          <a:xfrm>
            <a:off x="625150" y="2425959"/>
            <a:ext cx="10142290" cy="0"/>
          </a:xfrm>
          <a:prstGeom prst="straightConnector1">
            <a:avLst/>
          </a:prstGeom>
          <a:ln w="19050" cap="rnd">
            <a:solidFill>
              <a:schemeClr val="tx1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63C7E5CA-4379-4496-B00A-17BF98F6B129}"/>
              </a:ext>
            </a:extLst>
          </p:cNvPr>
          <p:cNvCxnSpPr>
            <a:cxnSpLocks/>
          </p:cNvCxnSpPr>
          <p:nvPr/>
        </p:nvCxnSpPr>
        <p:spPr>
          <a:xfrm flipH="1">
            <a:off x="625151" y="2425959"/>
            <a:ext cx="1" cy="186612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48AB0931-07B9-4140-8241-9BAE372F51C7}"/>
              </a:ext>
            </a:extLst>
          </p:cNvPr>
          <p:cNvCxnSpPr>
            <a:cxnSpLocks/>
          </p:cNvCxnSpPr>
          <p:nvPr/>
        </p:nvCxnSpPr>
        <p:spPr>
          <a:xfrm flipH="1">
            <a:off x="1813150" y="2425959"/>
            <a:ext cx="1" cy="18661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34D0777B-74B5-4C2F-A251-105FA1195309}"/>
              </a:ext>
            </a:extLst>
          </p:cNvPr>
          <p:cNvCxnSpPr>
            <a:cxnSpLocks/>
          </p:cNvCxnSpPr>
          <p:nvPr/>
        </p:nvCxnSpPr>
        <p:spPr>
          <a:xfrm flipH="1">
            <a:off x="3001151" y="2425959"/>
            <a:ext cx="1" cy="18661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2430355F-4BB4-409F-8947-5AD44DA8B6B4}"/>
              </a:ext>
            </a:extLst>
          </p:cNvPr>
          <p:cNvCxnSpPr>
            <a:cxnSpLocks/>
          </p:cNvCxnSpPr>
          <p:nvPr/>
        </p:nvCxnSpPr>
        <p:spPr>
          <a:xfrm flipH="1">
            <a:off x="4189151" y="2425959"/>
            <a:ext cx="1" cy="186612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728CC876-B8BE-4096-9324-709A759781BC}"/>
              </a:ext>
            </a:extLst>
          </p:cNvPr>
          <p:cNvCxnSpPr>
            <a:cxnSpLocks/>
          </p:cNvCxnSpPr>
          <p:nvPr/>
        </p:nvCxnSpPr>
        <p:spPr>
          <a:xfrm flipH="1">
            <a:off x="5377151" y="2425959"/>
            <a:ext cx="1" cy="18661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4DC99A33-DC3A-44D1-9F53-5F6ADA0F305B}"/>
              </a:ext>
            </a:extLst>
          </p:cNvPr>
          <p:cNvCxnSpPr>
            <a:cxnSpLocks/>
          </p:cNvCxnSpPr>
          <p:nvPr/>
        </p:nvCxnSpPr>
        <p:spPr>
          <a:xfrm flipH="1">
            <a:off x="8941151" y="2425959"/>
            <a:ext cx="1" cy="186612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3B37FE60-14F4-45BC-953F-4608E16D9B79}"/>
              </a:ext>
            </a:extLst>
          </p:cNvPr>
          <p:cNvCxnSpPr>
            <a:cxnSpLocks/>
          </p:cNvCxnSpPr>
          <p:nvPr/>
        </p:nvCxnSpPr>
        <p:spPr>
          <a:xfrm flipH="1">
            <a:off x="6565151" y="2425959"/>
            <a:ext cx="1" cy="186612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A726A429-492D-4891-981B-84618C25EE10}"/>
              </a:ext>
            </a:extLst>
          </p:cNvPr>
          <p:cNvCxnSpPr>
            <a:cxnSpLocks/>
          </p:cNvCxnSpPr>
          <p:nvPr/>
        </p:nvCxnSpPr>
        <p:spPr>
          <a:xfrm flipH="1">
            <a:off x="7753151" y="2425959"/>
            <a:ext cx="1" cy="186612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30BAE6A7-968A-47A5-8ACA-16D5BC2868F7}"/>
              </a:ext>
            </a:extLst>
          </p:cNvPr>
          <p:cNvCxnSpPr>
            <a:cxnSpLocks/>
          </p:cNvCxnSpPr>
          <p:nvPr/>
        </p:nvCxnSpPr>
        <p:spPr>
          <a:xfrm flipH="1">
            <a:off x="1219149" y="2431793"/>
            <a:ext cx="1" cy="18661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5369EE52-166D-4E12-8903-53377C65C8AC}"/>
              </a:ext>
            </a:extLst>
          </p:cNvPr>
          <p:cNvCxnSpPr>
            <a:cxnSpLocks/>
          </p:cNvCxnSpPr>
          <p:nvPr/>
        </p:nvCxnSpPr>
        <p:spPr>
          <a:xfrm flipH="1">
            <a:off x="1516148" y="2420126"/>
            <a:ext cx="1" cy="186612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CB2167CD-F92D-475C-9568-3AE4ECFB8B18}"/>
              </a:ext>
            </a:extLst>
          </p:cNvPr>
          <p:cNvCxnSpPr>
            <a:cxnSpLocks/>
          </p:cNvCxnSpPr>
          <p:nvPr/>
        </p:nvCxnSpPr>
        <p:spPr>
          <a:xfrm flipH="1">
            <a:off x="1662306" y="2420126"/>
            <a:ext cx="1" cy="186612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E009D706-BD37-4E07-8436-8CE41C1B7B81}"/>
              </a:ext>
            </a:extLst>
          </p:cNvPr>
          <p:cNvCxnSpPr>
            <a:cxnSpLocks/>
          </p:cNvCxnSpPr>
          <p:nvPr/>
        </p:nvCxnSpPr>
        <p:spPr>
          <a:xfrm flipH="1">
            <a:off x="1365304" y="2420126"/>
            <a:ext cx="1" cy="186612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E46615C8-F0A4-4EB1-867E-4CBF411408B3}"/>
              </a:ext>
            </a:extLst>
          </p:cNvPr>
          <p:cNvCxnSpPr>
            <a:cxnSpLocks/>
          </p:cNvCxnSpPr>
          <p:nvPr/>
        </p:nvCxnSpPr>
        <p:spPr>
          <a:xfrm flipH="1">
            <a:off x="2396278" y="2420126"/>
            <a:ext cx="1" cy="186612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0A831266-2788-47E2-957E-7B3AE70FE85B}"/>
              </a:ext>
            </a:extLst>
          </p:cNvPr>
          <p:cNvCxnSpPr>
            <a:cxnSpLocks/>
          </p:cNvCxnSpPr>
          <p:nvPr/>
        </p:nvCxnSpPr>
        <p:spPr>
          <a:xfrm flipH="1">
            <a:off x="2105908" y="2421311"/>
            <a:ext cx="1" cy="186612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B1538619-7DF4-45EC-99AF-B5A8E7B3F556}"/>
              </a:ext>
            </a:extLst>
          </p:cNvPr>
          <p:cNvCxnSpPr>
            <a:cxnSpLocks/>
          </p:cNvCxnSpPr>
          <p:nvPr/>
        </p:nvCxnSpPr>
        <p:spPr>
          <a:xfrm flipH="1">
            <a:off x="2701629" y="2425021"/>
            <a:ext cx="1" cy="186612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6ADA049A-FF46-48FA-B174-99CACC123AF2}"/>
              </a:ext>
            </a:extLst>
          </p:cNvPr>
          <p:cNvCxnSpPr>
            <a:cxnSpLocks/>
          </p:cNvCxnSpPr>
          <p:nvPr/>
        </p:nvCxnSpPr>
        <p:spPr>
          <a:xfrm flipH="1">
            <a:off x="3600025" y="2431793"/>
            <a:ext cx="1" cy="186612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CC7883E0-1419-4FED-A3F1-F15249E0D00A}"/>
              </a:ext>
            </a:extLst>
          </p:cNvPr>
          <p:cNvCxnSpPr>
            <a:cxnSpLocks/>
          </p:cNvCxnSpPr>
          <p:nvPr/>
        </p:nvCxnSpPr>
        <p:spPr>
          <a:xfrm flipH="1">
            <a:off x="4778276" y="2423009"/>
            <a:ext cx="1" cy="186612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28">
            <a:extLst>
              <a:ext uri="{FF2B5EF4-FFF2-40B4-BE49-F238E27FC236}">
                <a16:creationId xmlns:a16="http://schemas.microsoft.com/office/drawing/2014/main" id="{A0B58FF2-4B74-4FCB-BEF6-B3FA11319DB2}"/>
              </a:ext>
            </a:extLst>
          </p:cNvPr>
          <p:cNvCxnSpPr>
            <a:cxnSpLocks/>
          </p:cNvCxnSpPr>
          <p:nvPr/>
        </p:nvCxnSpPr>
        <p:spPr>
          <a:xfrm flipV="1">
            <a:off x="1219149" y="1318931"/>
            <a:ext cx="66076" cy="1112863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29">
            <a:extLst>
              <a:ext uri="{FF2B5EF4-FFF2-40B4-BE49-F238E27FC236}">
                <a16:creationId xmlns:a16="http://schemas.microsoft.com/office/drawing/2014/main" id="{7FD0E0A4-3019-4012-9485-9F3E667D634E}"/>
              </a:ext>
            </a:extLst>
          </p:cNvPr>
          <p:cNvCxnSpPr>
            <a:cxnSpLocks/>
          </p:cNvCxnSpPr>
          <p:nvPr/>
        </p:nvCxnSpPr>
        <p:spPr>
          <a:xfrm flipH="1" flipV="1">
            <a:off x="1287141" y="1313098"/>
            <a:ext cx="78164" cy="1118698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30">
            <a:extLst>
              <a:ext uri="{FF2B5EF4-FFF2-40B4-BE49-F238E27FC236}">
                <a16:creationId xmlns:a16="http://schemas.microsoft.com/office/drawing/2014/main" id="{63F02CDB-F508-4F14-BE1A-5F57BBC18B59}"/>
              </a:ext>
            </a:extLst>
          </p:cNvPr>
          <p:cNvCxnSpPr>
            <a:cxnSpLocks/>
          </p:cNvCxnSpPr>
          <p:nvPr/>
        </p:nvCxnSpPr>
        <p:spPr>
          <a:xfrm flipV="1">
            <a:off x="1371738" y="1577097"/>
            <a:ext cx="57833" cy="854698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31">
            <a:extLst>
              <a:ext uri="{FF2B5EF4-FFF2-40B4-BE49-F238E27FC236}">
                <a16:creationId xmlns:a16="http://schemas.microsoft.com/office/drawing/2014/main" id="{B33CFF1B-1AB6-40BD-8294-9C9EB0BEA09F}"/>
              </a:ext>
            </a:extLst>
          </p:cNvPr>
          <p:cNvCxnSpPr>
            <a:cxnSpLocks/>
          </p:cNvCxnSpPr>
          <p:nvPr/>
        </p:nvCxnSpPr>
        <p:spPr>
          <a:xfrm flipH="1" flipV="1">
            <a:off x="1434425" y="1577097"/>
            <a:ext cx="83469" cy="854698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32">
            <a:extLst>
              <a:ext uri="{FF2B5EF4-FFF2-40B4-BE49-F238E27FC236}">
                <a16:creationId xmlns:a16="http://schemas.microsoft.com/office/drawing/2014/main" id="{A042F64D-2A0B-43A8-ACC7-0B2E5D8B4145}"/>
              </a:ext>
            </a:extLst>
          </p:cNvPr>
          <p:cNvCxnSpPr>
            <a:cxnSpLocks/>
          </p:cNvCxnSpPr>
          <p:nvPr/>
        </p:nvCxnSpPr>
        <p:spPr>
          <a:xfrm flipV="1">
            <a:off x="1514129" y="1821309"/>
            <a:ext cx="62267" cy="610486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33">
            <a:extLst>
              <a:ext uri="{FF2B5EF4-FFF2-40B4-BE49-F238E27FC236}">
                <a16:creationId xmlns:a16="http://schemas.microsoft.com/office/drawing/2014/main" id="{926D3D1A-004F-43DF-9FD7-A9B1B676747D}"/>
              </a:ext>
            </a:extLst>
          </p:cNvPr>
          <p:cNvCxnSpPr>
            <a:cxnSpLocks/>
          </p:cNvCxnSpPr>
          <p:nvPr/>
        </p:nvCxnSpPr>
        <p:spPr>
          <a:xfrm flipH="1" flipV="1">
            <a:off x="1581752" y="1821309"/>
            <a:ext cx="78533" cy="610487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34">
            <a:extLst>
              <a:ext uri="{FF2B5EF4-FFF2-40B4-BE49-F238E27FC236}">
                <a16:creationId xmlns:a16="http://schemas.microsoft.com/office/drawing/2014/main" id="{69F94988-8800-4C05-82C0-6C8AA9F509F1}"/>
              </a:ext>
            </a:extLst>
          </p:cNvPr>
          <p:cNvCxnSpPr>
            <a:cxnSpLocks/>
          </p:cNvCxnSpPr>
          <p:nvPr/>
        </p:nvCxnSpPr>
        <p:spPr>
          <a:xfrm flipV="1">
            <a:off x="1667161" y="2077631"/>
            <a:ext cx="58834" cy="354164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35">
            <a:extLst>
              <a:ext uri="{FF2B5EF4-FFF2-40B4-BE49-F238E27FC236}">
                <a16:creationId xmlns:a16="http://schemas.microsoft.com/office/drawing/2014/main" id="{58AC10ED-FF07-4788-93CD-A8E0250F0015}"/>
              </a:ext>
            </a:extLst>
          </p:cNvPr>
          <p:cNvCxnSpPr>
            <a:cxnSpLocks/>
          </p:cNvCxnSpPr>
          <p:nvPr/>
        </p:nvCxnSpPr>
        <p:spPr>
          <a:xfrm flipH="1" flipV="1">
            <a:off x="1725763" y="2084258"/>
            <a:ext cx="87553" cy="347537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75774D64-51E3-44A7-8A98-3AF696CAE722}"/>
              </a:ext>
            </a:extLst>
          </p:cNvPr>
          <p:cNvCxnSpPr>
            <a:cxnSpLocks/>
          </p:cNvCxnSpPr>
          <p:nvPr/>
        </p:nvCxnSpPr>
        <p:spPr>
          <a:xfrm flipV="1">
            <a:off x="625149" y="569167"/>
            <a:ext cx="1" cy="1862626"/>
          </a:xfrm>
          <a:prstGeom prst="line">
            <a:avLst/>
          </a:prstGeom>
          <a:ln w="12700" cap="rnd">
            <a:solidFill>
              <a:schemeClr val="tx1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uadroTexto 37">
            <a:extLst>
              <a:ext uri="{FF2B5EF4-FFF2-40B4-BE49-F238E27FC236}">
                <a16:creationId xmlns:a16="http://schemas.microsoft.com/office/drawing/2014/main" id="{A0E4248E-94F5-4C1D-8D52-ACE3A18C9415}"/>
              </a:ext>
            </a:extLst>
          </p:cNvPr>
          <p:cNvSpPr txBox="1"/>
          <p:nvPr/>
        </p:nvSpPr>
        <p:spPr>
          <a:xfrm>
            <a:off x="-38779" y="112934"/>
            <a:ext cx="18772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err="1"/>
              <a:t>Relative</a:t>
            </a:r>
            <a:r>
              <a:rPr lang="es-ES" sz="2400" dirty="0"/>
              <a:t> Error</a:t>
            </a: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ACDDB605-DD66-4341-B36C-BB7F35586292}"/>
              </a:ext>
            </a:extLst>
          </p:cNvPr>
          <p:cNvSpPr txBox="1"/>
          <p:nvPr/>
        </p:nvSpPr>
        <p:spPr>
          <a:xfrm>
            <a:off x="396894" y="2293294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CuadroTexto 40">
                <a:extLst>
                  <a:ext uri="{FF2B5EF4-FFF2-40B4-BE49-F238E27FC236}">
                    <a16:creationId xmlns:a16="http://schemas.microsoft.com/office/drawing/2014/main" id="{5B0E2F2D-2965-4C82-A24C-C805FBE5E79A}"/>
                  </a:ext>
                </a:extLst>
              </p:cNvPr>
              <p:cNvSpPr txBox="1"/>
              <p:nvPr/>
            </p:nvSpPr>
            <p:spPr>
              <a:xfrm>
                <a:off x="-1437812" y="1859476"/>
                <a:ext cx="2121478" cy="3808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sSup>
                        <m:sSupPr>
                          <m:ctrlPr>
                            <a:rPr lang="es-ES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−(</m:t>
                          </m:r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+1)</m:t>
                          </m:r>
                        </m:sup>
                      </m:sSup>
                      <m:r>
                        <a:rPr lang="es-ES" b="0" i="1" dirty="0" smtClean="0">
                          <a:latin typeface="Cambria Math" panose="02040503050406030204" pitchFamily="18" charset="0"/>
                        </a:rPr>
                        <m:t>=0.0625</m:t>
                      </m:r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41" name="CuadroTexto 40">
                <a:extLst>
                  <a:ext uri="{FF2B5EF4-FFF2-40B4-BE49-F238E27FC236}">
                    <a16:creationId xmlns:a16="http://schemas.microsoft.com/office/drawing/2014/main" id="{5B0E2F2D-2965-4C82-A24C-C805FBE5E7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437812" y="1859476"/>
                <a:ext cx="2121478" cy="38081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Conector recto 61">
            <a:extLst>
              <a:ext uri="{FF2B5EF4-FFF2-40B4-BE49-F238E27FC236}">
                <a16:creationId xmlns:a16="http://schemas.microsoft.com/office/drawing/2014/main" id="{FA55077E-7943-4424-80C3-325CF33C2BCA}"/>
              </a:ext>
            </a:extLst>
          </p:cNvPr>
          <p:cNvCxnSpPr>
            <a:cxnSpLocks/>
          </p:cNvCxnSpPr>
          <p:nvPr/>
        </p:nvCxnSpPr>
        <p:spPr>
          <a:xfrm flipV="1">
            <a:off x="620574" y="1308056"/>
            <a:ext cx="7263511" cy="5433"/>
          </a:xfrm>
          <a:prstGeom prst="line">
            <a:avLst/>
          </a:prstGeom>
          <a:ln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CuadroTexto 68">
                <a:extLst>
                  <a:ext uri="{FF2B5EF4-FFF2-40B4-BE49-F238E27FC236}">
                    <a16:creationId xmlns:a16="http://schemas.microsoft.com/office/drawing/2014/main" id="{B516E6FA-15DC-4DF6-88E3-C9F0A58A47DC}"/>
                  </a:ext>
                </a:extLst>
              </p:cNvPr>
              <p:cNvSpPr txBox="1"/>
              <p:nvPr/>
            </p:nvSpPr>
            <p:spPr>
              <a:xfrm>
                <a:off x="-1367691" y="1118575"/>
                <a:ext cx="20470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sSup>
                        <m:sSupPr>
                          <m:ctrlPr>
                            <a:rPr lang="es-ES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  <m:r>
                            <a:rPr lang="es-E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p>
                      <m:r>
                        <a:rPr lang="es-ES" b="0" i="1" dirty="0" smtClean="0">
                          <a:latin typeface="Cambria Math" panose="02040503050406030204" pitchFamily="18" charset="0"/>
                        </a:rPr>
                        <m:t>=0.125</m:t>
                      </m:r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69" name="CuadroTexto 68">
                <a:extLst>
                  <a:ext uri="{FF2B5EF4-FFF2-40B4-BE49-F238E27FC236}">
                    <a16:creationId xmlns:a16="http://schemas.microsoft.com/office/drawing/2014/main" id="{B516E6FA-15DC-4DF6-88E3-C9F0A58A47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367691" y="1118575"/>
                <a:ext cx="204703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4" name="Conector recto 103">
            <a:extLst>
              <a:ext uri="{FF2B5EF4-FFF2-40B4-BE49-F238E27FC236}">
                <a16:creationId xmlns:a16="http://schemas.microsoft.com/office/drawing/2014/main" id="{2F2AF2E9-43DC-4974-87FE-6C585FB916C6}"/>
              </a:ext>
            </a:extLst>
          </p:cNvPr>
          <p:cNvCxnSpPr>
            <a:cxnSpLocks/>
          </p:cNvCxnSpPr>
          <p:nvPr/>
        </p:nvCxnSpPr>
        <p:spPr>
          <a:xfrm flipV="1">
            <a:off x="1817840" y="1318528"/>
            <a:ext cx="152337" cy="1113265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ector recto 104">
            <a:extLst>
              <a:ext uri="{FF2B5EF4-FFF2-40B4-BE49-F238E27FC236}">
                <a16:creationId xmlns:a16="http://schemas.microsoft.com/office/drawing/2014/main" id="{645CE0D1-3F04-4CF8-B9AE-0F4D39A98841}"/>
              </a:ext>
            </a:extLst>
          </p:cNvPr>
          <p:cNvCxnSpPr>
            <a:cxnSpLocks/>
          </p:cNvCxnSpPr>
          <p:nvPr/>
        </p:nvCxnSpPr>
        <p:spPr>
          <a:xfrm flipH="1" flipV="1">
            <a:off x="1976671" y="1318529"/>
            <a:ext cx="126824" cy="1115412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ector recto 105">
            <a:extLst>
              <a:ext uri="{FF2B5EF4-FFF2-40B4-BE49-F238E27FC236}">
                <a16:creationId xmlns:a16="http://schemas.microsoft.com/office/drawing/2014/main" id="{484B95DE-695D-4868-B605-627E993E0FBF}"/>
              </a:ext>
            </a:extLst>
          </p:cNvPr>
          <p:cNvCxnSpPr>
            <a:cxnSpLocks/>
          </p:cNvCxnSpPr>
          <p:nvPr/>
        </p:nvCxnSpPr>
        <p:spPr>
          <a:xfrm flipV="1">
            <a:off x="2111619" y="1571766"/>
            <a:ext cx="114684" cy="854698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ector recto 106">
            <a:extLst>
              <a:ext uri="{FF2B5EF4-FFF2-40B4-BE49-F238E27FC236}">
                <a16:creationId xmlns:a16="http://schemas.microsoft.com/office/drawing/2014/main" id="{77010FB6-5F40-42BB-A83F-052E69716355}"/>
              </a:ext>
            </a:extLst>
          </p:cNvPr>
          <p:cNvCxnSpPr>
            <a:cxnSpLocks/>
          </p:cNvCxnSpPr>
          <p:nvPr/>
        </p:nvCxnSpPr>
        <p:spPr>
          <a:xfrm flipH="1" flipV="1">
            <a:off x="2232923" y="1571766"/>
            <a:ext cx="162566" cy="854698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ector recto 107">
            <a:extLst>
              <a:ext uri="{FF2B5EF4-FFF2-40B4-BE49-F238E27FC236}">
                <a16:creationId xmlns:a16="http://schemas.microsoft.com/office/drawing/2014/main" id="{AE066730-871B-4AC3-BBA9-BC79925CE056}"/>
              </a:ext>
            </a:extLst>
          </p:cNvPr>
          <p:cNvCxnSpPr>
            <a:cxnSpLocks/>
          </p:cNvCxnSpPr>
          <p:nvPr/>
        </p:nvCxnSpPr>
        <p:spPr>
          <a:xfrm flipV="1">
            <a:off x="2396892" y="1821309"/>
            <a:ext cx="141201" cy="610484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ector recto 108">
            <a:extLst>
              <a:ext uri="{FF2B5EF4-FFF2-40B4-BE49-F238E27FC236}">
                <a16:creationId xmlns:a16="http://schemas.microsoft.com/office/drawing/2014/main" id="{CBEDAA40-C2EC-4B95-9621-1B7352C67A1B}"/>
              </a:ext>
            </a:extLst>
          </p:cNvPr>
          <p:cNvCxnSpPr>
            <a:cxnSpLocks/>
          </p:cNvCxnSpPr>
          <p:nvPr/>
        </p:nvCxnSpPr>
        <p:spPr>
          <a:xfrm flipH="1" flipV="1">
            <a:off x="2538706" y="1821309"/>
            <a:ext cx="150231" cy="610488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ector recto 109">
            <a:extLst>
              <a:ext uri="{FF2B5EF4-FFF2-40B4-BE49-F238E27FC236}">
                <a16:creationId xmlns:a16="http://schemas.microsoft.com/office/drawing/2014/main" id="{739A7529-397D-4EDE-B19F-C52A8D2C6016}"/>
              </a:ext>
            </a:extLst>
          </p:cNvPr>
          <p:cNvCxnSpPr>
            <a:cxnSpLocks/>
          </p:cNvCxnSpPr>
          <p:nvPr/>
        </p:nvCxnSpPr>
        <p:spPr>
          <a:xfrm flipV="1">
            <a:off x="2703870" y="2059318"/>
            <a:ext cx="126805" cy="365703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ector recto 110">
            <a:extLst>
              <a:ext uri="{FF2B5EF4-FFF2-40B4-BE49-F238E27FC236}">
                <a16:creationId xmlns:a16="http://schemas.microsoft.com/office/drawing/2014/main" id="{A43DDC90-A236-4FC7-B7B4-E5CCB9B56695}"/>
              </a:ext>
            </a:extLst>
          </p:cNvPr>
          <p:cNvCxnSpPr>
            <a:cxnSpLocks/>
          </p:cNvCxnSpPr>
          <p:nvPr/>
        </p:nvCxnSpPr>
        <p:spPr>
          <a:xfrm flipH="1" flipV="1">
            <a:off x="2837614" y="2059318"/>
            <a:ext cx="160833" cy="365851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ector recto 122">
            <a:extLst>
              <a:ext uri="{FF2B5EF4-FFF2-40B4-BE49-F238E27FC236}">
                <a16:creationId xmlns:a16="http://schemas.microsoft.com/office/drawing/2014/main" id="{EA8E5FD8-1E99-42D7-BBC2-8B9B0C000CCC}"/>
              </a:ext>
            </a:extLst>
          </p:cNvPr>
          <p:cNvCxnSpPr>
            <a:cxnSpLocks/>
          </p:cNvCxnSpPr>
          <p:nvPr/>
        </p:nvCxnSpPr>
        <p:spPr>
          <a:xfrm flipV="1">
            <a:off x="622235" y="2066201"/>
            <a:ext cx="4754916" cy="1"/>
          </a:xfrm>
          <a:prstGeom prst="line">
            <a:avLst/>
          </a:prstGeom>
          <a:ln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ector recto 123">
            <a:extLst>
              <a:ext uri="{FF2B5EF4-FFF2-40B4-BE49-F238E27FC236}">
                <a16:creationId xmlns:a16="http://schemas.microsoft.com/office/drawing/2014/main" id="{08B631CC-17E5-42A9-B83C-EAE8DCA5E4FA}"/>
              </a:ext>
            </a:extLst>
          </p:cNvPr>
          <p:cNvCxnSpPr>
            <a:cxnSpLocks/>
          </p:cNvCxnSpPr>
          <p:nvPr/>
        </p:nvCxnSpPr>
        <p:spPr>
          <a:xfrm flipV="1">
            <a:off x="3015741" y="1318528"/>
            <a:ext cx="270938" cy="1113267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ector recto 124">
            <a:extLst>
              <a:ext uri="{FF2B5EF4-FFF2-40B4-BE49-F238E27FC236}">
                <a16:creationId xmlns:a16="http://schemas.microsoft.com/office/drawing/2014/main" id="{70ABE7A3-9F00-455F-A687-7D52A2BC6BA8}"/>
              </a:ext>
            </a:extLst>
          </p:cNvPr>
          <p:cNvCxnSpPr>
            <a:cxnSpLocks/>
          </p:cNvCxnSpPr>
          <p:nvPr/>
        </p:nvCxnSpPr>
        <p:spPr>
          <a:xfrm flipH="1" flipV="1">
            <a:off x="3288599" y="1318528"/>
            <a:ext cx="300198" cy="1113268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ector recto 125">
            <a:extLst>
              <a:ext uri="{FF2B5EF4-FFF2-40B4-BE49-F238E27FC236}">
                <a16:creationId xmlns:a16="http://schemas.microsoft.com/office/drawing/2014/main" id="{1AF79D61-2C15-47E3-85DB-A8FABCC38CED}"/>
              </a:ext>
            </a:extLst>
          </p:cNvPr>
          <p:cNvCxnSpPr>
            <a:cxnSpLocks/>
          </p:cNvCxnSpPr>
          <p:nvPr/>
        </p:nvCxnSpPr>
        <p:spPr>
          <a:xfrm flipV="1">
            <a:off x="3601946" y="1578996"/>
            <a:ext cx="311420" cy="852797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ector recto 126">
            <a:extLst>
              <a:ext uri="{FF2B5EF4-FFF2-40B4-BE49-F238E27FC236}">
                <a16:creationId xmlns:a16="http://schemas.microsoft.com/office/drawing/2014/main" id="{F1A2C2AE-229F-4089-AB44-E3DDF1CE8524}"/>
              </a:ext>
            </a:extLst>
          </p:cNvPr>
          <p:cNvCxnSpPr>
            <a:cxnSpLocks/>
          </p:cNvCxnSpPr>
          <p:nvPr/>
        </p:nvCxnSpPr>
        <p:spPr>
          <a:xfrm flipH="1" flipV="1">
            <a:off x="3912484" y="1578996"/>
            <a:ext cx="278340" cy="854698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ector recto 127">
            <a:extLst>
              <a:ext uri="{FF2B5EF4-FFF2-40B4-BE49-F238E27FC236}">
                <a16:creationId xmlns:a16="http://schemas.microsoft.com/office/drawing/2014/main" id="{B10F34C0-C82C-4CD1-87F8-0BE338BA9D3A}"/>
              </a:ext>
            </a:extLst>
          </p:cNvPr>
          <p:cNvCxnSpPr>
            <a:cxnSpLocks/>
          </p:cNvCxnSpPr>
          <p:nvPr/>
        </p:nvCxnSpPr>
        <p:spPr>
          <a:xfrm flipV="1">
            <a:off x="4202453" y="1821309"/>
            <a:ext cx="263365" cy="598540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ector recto 128">
            <a:extLst>
              <a:ext uri="{FF2B5EF4-FFF2-40B4-BE49-F238E27FC236}">
                <a16:creationId xmlns:a16="http://schemas.microsoft.com/office/drawing/2014/main" id="{E1BA8D46-BEB9-4FB5-86C1-1534718171DA}"/>
              </a:ext>
            </a:extLst>
          </p:cNvPr>
          <p:cNvCxnSpPr>
            <a:cxnSpLocks/>
          </p:cNvCxnSpPr>
          <p:nvPr/>
        </p:nvCxnSpPr>
        <p:spPr>
          <a:xfrm flipH="1" flipV="1">
            <a:off x="4464593" y="1821310"/>
            <a:ext cx="315355" cy="622077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ector recto 129">
            <a:extLst>
              <a:ext uri="{FF2B5EF4-FFF2-40B4-BE49-F238E27FC236}">
                <a16:creationId xmlns:a16="http://schemas.microsoft.com/office/drawing/2014/main" id="{530C9441-D847-4341-8880-5932D9920293}"/>
              </a:ext>
            </a:extLst>
          </p:cNvPr>
          <p:cNvCxnSpPr>
            <a:cxnSpLocks/>
          </p:cNvCxnSpPr>
          <p:nvPr/>
        </p:nvCxnSpPr>
        <p:spPr>
          <a:xfrm flipV="1">
            <a:off x="4789278" y="2066201"/>
            <a:ext cx="312087" cy="354164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ector recto 130">
            <a:extLst>
              <a:ext uri="{FF2B5EF4-FFF2-40B4-BE49-F238E27FC236}">
                <a16:creationId xmlns:a16="http://schemas.microsoft.com/office/drawing/2014/main" id="{0606FE86-7ED7-4BEB-A7B0-F29A35810084}"/>
              </a:ext>
            </a:extLst>
          </p:cNvPr>
          <p:cNvCxnSpPr>
            <a:cxnSpLocks/>
          </p:cNvCxnSpPr>
          <p:nvPr/>
        </p:nvCxnSpPr>
        <p:spPr>
          <a:xfrm flipH="1" flipV="1">
            <a:off x="5108572" y="2063484"/>
            <a:ext cx="276052" cy="351045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ector recto 131">
            <a:extLst>
              <a:ext uri="{FF2B5EF4-FFF2-40B4-BE49-F238E27FC236}">
                <a16:creationId xmlns:a16="http://schemas.microsoft.com/office/drawing/2014/main" id="{10E384D7-FFA1-4B10-89B2-C4D28DAB0805}"/>
              </a:ext>
            </a:extLst>
          </p:cNvPr>
          <p:cNvCxnSpPr>
            <a:cxnSpLocks/>
          </p:cNvCxnSpPr>
          <p:nvPr/>
        </p:nvCxnSpPr>
        <p:spPr>
          <a:xfrm flipV="1">
            <a:off x="5384624" y="1318529"/>
            <a:ext cx="584196" cy="1124858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ector recto 132">
            <a:extLst>
              <a:ext uri="{FF2B5EF4-FFF2-40B4-BE49-F238E27FC236}">
                <a16:creationId xmlns:a16="http://schemas.microsoft.com/office/drawing/2014/main" id="{698C2BB0-ADD6-4E4C-A213-577AE63DF73B}"/>
              </a:ext>
            </a:extLst>
          </p:cNvPr>
          <p:cNvCxnSpPr>
            <a:cxnSpLocks/>
          </p:cNvCxnSpPr>
          <p:nvPr/>
        </p:nvCxnSpPr>
        <p:spPr>
          <a:xfrm flipH="1" flipV="1">
            <a:off x="5976026" y="1318528"/>
            <a:ext cx="596139" cy="1118698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ector recto 133">
            <a:extLst>
              <a:ext uri="{FF2B5EF4-FFF2-40B4-BE49-F238E27FC236}">
                <a16:creationId xmlns:a16="http://schemas.microsoft.com/office/drawing/2014/main" id="{BD8D3E6C-C661-45F0-B0B2-F6085A4297FE}"/>
              </a:ext>
            </a:extLst>
          </p:cNvPr>
          <p:cNvCxnSpPr>
            <a:cxnSpLocks/>
          </p:cNvCxnSpPr>
          <p:nvPr/>
        </p:nvCxnSpPr>
        <p:spPr>
          <a:xfrm flipV="1">
            <a:off x="6560680" y="1549998"/>
            <a:ext cx="577261" cy="876466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ector recto 134">
            <a:extLst>
              <a:ext uri="{FF2B5EF4-FFF2-40B4-BE49-F238E27FC236}">
                <a16:creationId xmlns:a16="http://schemas.microsoft.com/office/drawing/2014/main" id="{BCE943B2-8B3F-41D4-9B39-FEB113687BC3}"/>
              </a:ext>
            </a:extLst>
          </p:cNvPr>
          <p:cNvCxnSpPr>
            <a:cxnSpLocks/>
          </p:cNvCxnSpPr>
          <p:nvPr/>
        </p:nvCxnSpPr>
        <p:spPr>
          <a:xfrm flipH="1" flipV="1">
            <a:off x="7137942" y="1549998"/>
            <a:ext cx="625144" cy="865594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Conector recto 135">
            <a:extLst>
              <a:ext uri="{FF2B5EF4-FFF2-40B4-BE49-F238E27FC236}">
                <a16:creationId xmlns:a16="http://schemas.microsoft.com/office/drawing/2014/main" id="{19718BF7-65C2-49C6-9050-882DAEF1AE82}"/>
              </a:ext>
            </a:extLst>
          </p:cNvPr>
          <p:cNvCxnSpPr>
            <a:cxnSpLocks/>
          </p:cNvCxnSpPr>
          <p:nvPr/>
        </p:nvCxnSpPr>
        <p:spPr>
          <a:xfrm flipV="1">
            <a:off x="7763085" y="1809363"/>
            <a:ext cx="546054" cy="599169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ector recto 136">
            <a:extLst>
              <a:ext uri="{FF2B5EF4-FFF2-40B4-BE49-F238E27FC236}">
                <a16:creationId xmlns:a16="http://schemas.microsoft.com/office/drawing/2014/main" id="{1B57F15E-8DB7-44F9-9626-66DBC517ADF2}"/>
              </a:ext>
            </a:extLst>
          </p:cNvPr>
          <p:cNvCxnSpPr>
            <a:cxnSpLocks/>
          </p:cNvCxnSpPr>
          <p:nvPr/>
        </p:nvCxnSpPr>
        <p:spPr>
          <a:xfrm flipH="1" flipV="1">
            <a:off x="8309139" y="1809363"/>
            <a:ext cx="636840" cy="622434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CuadroTexto 73">
            <a:extLst>
              <a:ext uri="{FF2B5EF4-FFF2-40B4-BE49-F238E27FC236}">
                <a16:creationId xmlns:a16="http://schemas.microsoft.com/office/drawing/2014/main" id="{03572751-C128-45E7-8419-4F272717DCF2}"/>
              </a:ext>
            </a:extLst>
          </p:cNvPr>
          <p:cNvSpPr txBox="1"/>
          <p:nvPr/>
        </p:nvSpPr>
        <p:spPr>
          <a:xfrm>
            <a:off x="475443" y="26192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0</a:t>
            </a:r>
          </a:p>
        </p:txBody>
      </p:sp>
      <p:sp>
        <p:nvSpPr>
          <p:cNvPr id="75" name="CuadroTexto 74">
            <a:extLst>
              <a:ext uri="{FF2B5EF4-FFF2-40B4-BE49-F238E27FC236}">
                <a16:creationId xmlns:a16="http://schemas.microsoft.com/office/drawing/2014/main" id="{01BC7284-56CE-4122-A604-4793A1973FF9}"/>
              </a:ext>
            </a:extLst>
          </p:cNvPr>
          <p:cNvSpPr txBox="1"/>
          <p:nvPr/>
        </p:nvSpPr>
        <p:spPr>
          <a:xfrm>
            <a:off x="1644244" y="2543828"/>
            <a:ext cx="3016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/>
              <a:t>1</a:t>
            </a:r>
          </a:p>
        </p:txBody>
      </p:sp>
      <p:sp>
        <p:nvSpPr>
          <p:cNvPr id="76" name="CuadroTexto 75">
            <a:extLst>
              <a:ext uri="{FF2B5EF4-FFF2-40B4-BE49-F238E27FC236}">
                <a16:creationId xmlns:a16="http://schemas.microsoft.com/office/drawing/2014/main" id="{FE9EEDD7-C102-4A30-BE99-FDA597AF26D6}"/>
              </a:ext>
            </a:extLst>
          </p:cNvPr>
          <p:cNvSpPr txBox="1"/>
          <p:nvPr/>
        </p:nvSpPr>
        <p:spPr>
          <a:xfrm>
            <a:off x="2828306" y="256632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/>
              <a:t>2</a:t>
            </a:r>
          </a:p>
        </p:txBody>
      </p:sp>
      <p:sp>
        <p:nvSpPr>
          <p:cNvPr id="77" name="CuadroTexto 76">
            <a:extLst>
              <a:ext uri="{FF2B5EF4-FFF2-40B4-BE49-F238E27FC236}">
                <a16:creationId xmlns:a16="http://schemas.microsoft.com/office/drawing/2014/main" id="{2CBC3763-9F4E-4066-B16F-68AAD950BEE6}"/>
              </a:ext>
            </a:extLst>
          </p:cNvPr>
          <p:cNvSpPr txBox="1"/>
          <p:nvPr/>
        </p:nvSpPr>
        <p:spPr>
          <a:xfrm>
            <a:off x="4050890" y="263616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3</a:t>
            </a:r>
          </a:p>
        </p:txBody>
      </p:sp>
      <p:sp>
        <p:nvSpPr>
          <p:cNvPr id="78" name="CuadroTexto 77">
            <a:extLst>
              <a:ext uri="{FF2B5EF4-FFF2-40B4-BE49-F238E27FC236}">
                <a16:creationId xmlns:a16="http://schemas.microsoft.com/office/drawing/2014/main" id="{6BF4DE4F-CB2A-45A0-B4F9-1E6040D83D35}"/>
              </a:ext>
            </a:extLst>
          </p:cNvPr>
          <p:cNvSpPr txBox="1"/>
          <p:nvPr/>
        </p:nvSpPr>
        <p:spPr>
          <a:xfrm>
            <a:off x="5204442" y="259674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/>
              <a:t>4</a:t>
            </a:r>
          </a:p>
        </p:txBody>
      </p:sp>
      <p:sp>
        <p:nvSpPr>
          <p:cNvPr id="79" name="CuadroTexto 78">
            <a:extLst>
              <a:ext uri="{FF2B5EF4-FFF2-40B4-BE49-F238E27FC236}">
                <a16:creationId xmlns:a16="http://schemas.microsoft.com/office/drawing/2014/main" id="{D991F1A8-AB63-4543-BEAB-B138CC44E726}"/>
              </a:ext>
            </a:extLst>
          </p:cNvPr>
          <p:cNvSpPr txBox="1"/>
          <p:nvPr/>
        </p:nvSpPr>
        <p:spPr>
          <a:xfrm>
            <a:off x="6411954" y="25911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5</a:t>
            </a:r>
          </a:p>
        </p:txBody>
      </p:sp>
      <p:sp>
        <p:nvSpPr>
          <p:cNvPr id="80" name="CuadroTexto 79">
            <a:extLst>
              <a:ext uri="{FF2B5EF4-FFF2-40B4-BE49-F238E27FC236}">
                <a16:creationId xmlns:a16="http://schemas.microsoft.com/office/drawing/2014/main" id="{EAE4D83B-DEC8-429C-BFCD-AD6115D1F928}"/>
              </a:ext>
            </a:extLst>
          </p:cNvPr>
          <p:cNvSpPr txBox="1"/>
          <p:nvPr/>
        </p:nvSpPr>
        <p:spPr>
          <a:xfrm>
            <a:off x="7606196" y="257370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6</a:t>
            </a:r>
          </a:p>
        </p:txBody>
      </p:sp>
      <p:sp>
        <p:nvSpPr>
          <p:cNvPr id="81" name="CuadroTexto 80">
            <a:extLst>
              <a:ext uri="{FF2B5EF4-FFF2-40B4-BE49-F238E27FC236}">
                <a16:creationId xmlns:a16="http://schemas.microsoft.com/office/drawing/2014/main" id="{C50A0368-3D28-465F-AD11-FB90AEDEBC20}"/>
              </a:ext>
            </a:extLst>
          </p:cNvPr>
          <p:cNvSpPr txBox="1"/>
          <p:nvPr/>
        </p:nvSpPr>
        <p:spPr>
          <a:xfrm>
            <a:off x="8790308" y="25860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7</a:t>
            </a:r>
          </a:p>
        </p:txBody>
      </p:sp>
      <p:sp>
        <p:nvSpPr>
          <p:cNvPr id="82" name="CuadroTexto 81">
            <a:extLst>
              <a:ext uri="{FF2B5EF4-FFF2-40B4-BE49-F238E27FC236}">
                <a16:creationId xmlns:a16="http://schemas.microsoft.com/office/drawing/2014/main" id="{1B987AC3-642C-44E8-A82A-0A9C83A73C03}"/>
              </a:ext>
            </a:extLst>
          </p:cNvPr>
          <p:cNvSpPr txBox="1"/>
          <p:nvPr/>
        </p:nvSpPr>
        <p:spPr>
          <a:xfrm>
            <a:off x="1006624" y="2543828"/>
            <a:ext cx="5939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/>
              <a:t>0.5</a:t>
            </a:r>
          </a:p>
        </p:txBody>
      </p:sp>
      <p:cxnSp>
        <p:nvCxnSpPr>
          <p:cNvPr id="83" name="Conector recto de flecha 82">
            <a:extLst>
              <a:ext uri="{FF2B5EF4-FFF2-40B4-BE49-F238E27FC236}">
                <a16:creationId xmlns:a16="http://schemas.microsoft.com/office/drawing/2014/main" id="{94B74A08-A3DD-4B9C-A6EC-B6D1116B0664}"/>
              </a:ext>
            </a:extLst>
          </p:cNvPr>
          <p:cNvCxnSpPr>
            <a:cxnSpLocks/>
          </p:cNvCxnSpPr>
          <p:nvPr/>
        </p:nvCxnSpPr>
        <p:spPr>
          <a:xfrm flipV="1">
            <a:off x="899843" y="2461894"/>
            <a:ext cx="0" cy="1546084"/>
          </a:xfrm>
          <a:prstGeom prst="straightConnector1">
            <a:avLst/>
          </a:prstGeom>
          <a:ln w="25400">
            <a:solidFill>
              <a:srgbClr val="FF0000"/>
            </a:solidFill>
            <a:headEnd type="none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CuadroTexto 83">
            <a:extLst>
              <a:ext uri="{FF2B5EF4-FFF2-40B4-BE49-F238E27FC236}">
                <a16:creationId xmlns:a16="http://schemas.microsoft.com/office/drawing/2014/main" id="{12CB65FF-CFC2-485C-927E-3E43D28AD451}"/>
              </a:ext>
            </a:extLst>
          </p:cNvPr>
          <p:cNvSpPr txBox="1"/>
          <p:nvPr/>
        </p:nvSpPr>
        <p:spPr>
          <a:xfrm>
            <a:off x="952345" y="3652453"/>
            <a:ext cx="13373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err="1">
                <a:solidFill>
                  <a:srgbClr val="FF0000"/>
                </a:solidFill>
              </a:rPr>
              <a:t>Underflow</a:t>
            </a:r>
            <a:endParaRPr lang="es-ES" sz="2000" dirty="0">
              <a:solidFill>
                <a:srgbClr val="FF0000"/>
              </a:solidFill>
            </a:endParaRPr>
          </a:p>
        </p:txBody>
      </p:sp>
      <p:cxnSp>
        <p:nvCxnSpPr>
          <p:cNvPr id="85" name="Conector recto de flecha 84">
            <a:extLst>
              <a:ext uri="{FF2B5EF4-FFF2-40B4-BE49-F238E27FC236}">
                <a16:creationId xmlns:a16="http://schemas.microsoft.com/office/drawing/2014/main" id="{C2682E4B-B38D-4CC3-BD07-CAE5D599FD94}"/>
              </a:ext>
            </a:extLst>
          </p:cNvPr>
          <p:cNvCxnSpPr>
            <a:cxnSpLocks/>
          </p:cNvCxnSpPr>
          <p:nvPr/>
        </p:nvCxnSpPr>
        <p:spPr>
          <a:xfrm>
            <a:off x="9249086" y="2600690"/>
            <a:ext cx="1691997" cy="0"/>
          </a:xfrm>
          <a:prstGeom prst="straightConnector1">
            <a:avLst/>
          </a:prstGeom>
          <a:ln w="25400">
            <a:solidFill>
              <a:srgbClr val="FF0000"/>
            </a:solidFill>
            <a:headEnd type="none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CuadroTexto 85">
            <a:extLst>
              <a:ext uri="{FF2B5EF4-FFF2-40B4-BE49-F238E27FC236}">
                <a16:creationId xmlns:a16="http://schemas.microsoft.com/office/drawing/2014/main" id="{614E0DCF-9A45-4007-90B8-E019E3E09BB5}"/>
              </a:ext>
            </a:extLst>
          </p:cNvPr>
          <p:cNvSpPr txBox="1"/>
          <p:nvPr/>
        </p:nvSpPr>
        <p:spPr>
          <a:xfrm>
            <a:off x="9146820" y="2636161"/>
            <a:ext cx="12734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err="1">
                <a:solidFill>
                  <a:srgbClr val="FF0000"/>
                </a:solidFill>
              </a:rPr>
              <a:t>Overflow</a:t>
            </a:r>
            <a:endParaRPr lang="es-ES" sz="20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CuadroTexto 71">
                <a:extLst>
                  <a:ext uri="{FF2B5EF4-FFF2-40B4-BE49-F238E27FC236}">
                    <a16:creationId xmlns:a16="http://schemas.microsoft.com/office/drawing/2014/main" id="{5FA2203E-7E35-436F-86DC-A9ECA98C7D52}"/>
                  </a:ext>
                </a:extLst>
              </p:cNvPr>
              <p:cNvSpPr txBox="1"/>
              <p:nvPr/>
            </p:nvSpPr>
            <p:spPr>
              <a:xfrm>
                <a:off x="1779460" y="2976858"/>
                <a:ext cx="30168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𝜺</m:t>
                      </m:r>
                    </m:oMath>
                  </m:oMathPara>
                </a14:m>
                <a:endParaRPr lang="es-ES" sz="2400" b="1" dirty="0"/>
              </a:p>
            </p:txBody>
          </p:sp>
        </mc:Choice>
        <mc:Fallback xmlns="">
          <p:sp>
            <p:nvSpPr>
              <p:cNvPr id="72" name="CuadroTexto 71">
                <a:extLst>
                  <a:ext uri="{FF2B5EF4-FFF2-40B4-BE49-F238E27FC236}">
                    <a16:creationId xmlns:a16="http://schemas.microsoft.com/office/drawing/2014/main" id="{5FA2203E-7E35-436F-86DC-A9ECA98C7D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9460" y="2976858"/>
                <a:ext cx="301686" cy="461665"/>
              </a:xfrm>
              <a:prstGeom prst="rect">
                <a:avLst/>
              </a:prstGeom>
              <a:blipFill>
                <a:blip r:embed="rId4"/>
                <a:stretch>
                  <a:fillRect r="-102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3" name="Conector recto de flecha 72">
            <a:extLst>
              <a:ext uri="{FF2B5EF4-FFF2-40B4-BE49-F238E27FC236}">
                <a16:creationId xmlns:a16="http://schemas.microsoft.com/office/drawing/2014/main" id="{B42CC7C9-48CC-4ECB-8DB2-DF88696E14CC}"/>
              </a:ext>
            </a:extLst>
          </p:cNvPr>
          <p:cNvCxnSpPr>
            <a:cxnSpLocks/>
          </p:cNvCxnSpPr>
          <p:nvPr/>
        </p:nvCxnSpPr>
        <p:spPr>
          <a:xfrm flipV="1">
            <a:off x="1966321" y="2492001"/>
            <a:ext cx="0" cy="617912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52A28669-6050-495E-ADFC-8D65ADF74D53}"/>
              </a:ext>
            </a:extLst>
          </p:cNvPr>
          <p:cNvCxnSpPr>
            <a:cxnSpLocks/>
          </p:cNvCxnSpPr>
          <p:nvPr/>
        </p:nvCxnSpPr>
        <p:spPr>
          <a:xfrm>
            <a:off x="1843757" y="2492001"/>
            <a:ext cx="24512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CuadroTexto 86">
            <a:extLst>
              <a:ext uri="{FF2B5EF4-FFF2-40B4-BE49-F238E27FC236}">
                <a16:creationId xmlns:a16="http://schemas.microsoft.com/office/drawing/2014/main" id="{17411292-A053-4736-A980-CA8EB3EC890D}"/>
              </a:ext>
            </a:extLst>
          </p:cNvPr>
          <p:cNvSpPr txBox="1"/>
          <p:nvPr/>
        </p:nvSpPr>
        <p:spPr>
          <a:xfrm>
            <a:off x="2467492" y="4414614"/>
            <a:ext cx="59311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ESTAS EXPRESIONES ESTAN MEDIO MAL </a:t>
            </a:r>
            <a:r>
              <a:rPr lang="en-US" dirty="0" err="1"/>
              <a:t>porque</a:t>
            </a:r>
            <a:r>
              <a:rPr lang="en-US" dirty="0"/>
              <a:t> </a:t>
            </a:r>
            <a:r>
              <a:rPr lang="en-US" dirty="0" err="1"/>
              <a:t>consideran</a:t>
            </a:r>
            <a:r>
              <a:rPr lang="en-US" dirty="0"/>
              <a:t> p </a:t>
            </a:r>
          </a:p>
          <a:p>
            <a:r>
              <a:rPr lang="en-US" dirty="0" err="1"/>
              <a:t>incluyendo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1 </a:t>
            </a:r>
            <a:r>
              <a:rPr lang="en-US" dirty="0" err="1"/>
              <a:t>implicito</a:t>
            </a:r>
            <a:r>
              <a:rPr lang="en-US" dirty="0"/>
              <a:t> y </a:t>
            </a:r>
            <a:r>
              <a:rPr lang="en-US" dirty="0" err="1"/>
              <a:t>yo</a:t>
            </a:r>
            <a:r>
              <a:rPr lang="en-US" dirty="0"/>
              <a:t> </a:t>
            </a:r>
            <a:r>
              <a:rPr lang="en-US" dirty="0" err="1"/>
              <a:t>prefioer</a:t>
            </a:r>
            <a:r>
              <a:rPr lang="en-US" dirty="0"/>
              <a:t> que p no </a:t>
            </a:r>
            <a:r>
              <a:rPr lang="en-US" dirty="0" err="1"/>
              <a:t>incluya</a:t>
            </a:r>
            <a:r>
              <a:rPr lang="en-US" dirty="0"/>
              <a:t> ese 1 </a:t>
            </a:r>
          </a:p>
        </p:txBody>
      </p:sp>
    </p:spTree>
    <p:extLst>
      <p:ext uri="{BB962C8B-B14F-4D97-AF65-F5344CB8AC3E}">
        <p14:creationId xmlns:p14="http://schemas.microsoft.com/office/powerpoint/2010/main" val="34701664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ector recto de flecha 1">
            <a:extLst>
              <a:ext uri="{FF2B5EF4-FFF2-40B4-BE49-F238E27FC236}">
                <a16:creationId xmlns:a16="http://schemas.microsoft.com/office/drawing/2014/main" id="{4C5620A1-DCC1-41FC-8FC0-88D4C68F02D9}"/>
              </a:ext>
            </a:extLst>
          </p:cNvPr>
          <p:cNvCxnSpPr>
            <a:cxnSpLocks/>
          </p:cNvCxnSpPr>
          <p:nvPr/>
        </p:nvCxnSpPr>
        <p:spPr>
          <a:xfrm>
            <a:off x="625150" y="2425959"/>
            <a:ext cx="10142290" cy="0"/>
          </a:xfrm>
          <a:prstGeom prst="straightConnector1">
            <a:avLst/>
          </a:prstGeom>
          <a:ln w="19050" cap="rnd">
            <a:solidFill>
              <a:schemeClr val="tx1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63C7E5CA-4379-4496-B00A-17BF98F6B129}"/>
              </a:ext>
            </a:extLst>
          </p:cNvPr>
          <p:cNvCxnSpPr>
            <a:cxnSpLocks/>
          </p:cNvCxnSpPr>
          <p:nvPr/>
        </p:nvCxnSpPr>
        <p:spPr>
          <a:xfrm flipH="1">
            <a:off x="625151" y="2425959"/>
            <a:ext cx="1" cy="186612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48AB0931-07B9-4140-8241-9BAE372F51C7}"/>
              </a:ext>
            </a:extLst>
          </p:cNvPr>
          <p:cNvCxnSpPr>
            <a:cxnSpLocks/>
          </p:cNvCxnSpPr>
          <p:nvPr/>
        </p:nvCxnSpPr>
        <p:spPr>
          <a:xfrm flipH="1">
            <a:off x="1813150" y="2425959"/>
            <a:ext cx="1" cy="18661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34D0777B-74B5-4C2F-A251-105FA1195309}"/>
              </a:ext>
            </a:extLst>
          </p:cNvPr>
          <p:cNvCxnSpPr>
            <a:cxnSpLocks/>
          </p:cNvCxnSpPr>
          <p:nvPr/>
        </p:nvCxnSpPr>
        <p:spPr>
          <a:xfrm flipH="1">
            <a:off x="3001151" y="2425959"/>
            <a:ext cx="1" cy="18661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2430355F-4BB4-409F-8947-5AD44DA8B6B4}"/>
              </a:ext>
            </a:extLst>
          </p:cNvPr>
          <p:cNvCxnSpPr>
            <a:cxnSpLocks/>
          </p:cNvCxnSpPr>
          <p:nvPr/>
        </p:nvCxnSpPr>
        <p:spPr>
          <a:xfrm flipH="1">
            <a:off x="4189151" y="2425959"/>
            <a:ext cx="1" cy="186612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728CC876-B8BE-4096-9324-709A759781BC}"/>
              </a:ext>
            </a:extLst>
          </p:cNvPr>
          <p:cNvCxnSpPr>
            <a:cxnSpLocks/>
          </p:cNvCxnSpPr>
          <p:nvPr/>
        </p:nvCxnSpPr>
        <p:spPr>
          <a:xfrm flipH="1">
            <a:off x="5377151" y="2425959"/>
            <a:ext cx="1" cy="18661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4DC99A33-DC3A-44D1-9F53-5F6ADA0F305B}"/>
              </a:ext>
            </a:extLst>
          </p:cNvPr>
          <p:cNvCxnSpPr>
            <a:cxnSpLocks/>
          </p:cNvCxnSpPr>
          <p:nvPr/>
        </p:nvCxnSpPr>
        <p:spPr>
          <a:xfrm flipH="1">
            <a:off x="8941151" y="2425959"/>
            <a:ext cx="1" cy="186612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3B37FE60-14F4-45BC-953F-4608E16D9B79}"/>
              </a:ext>
            </a:extLst>
          </p:cNvPr>
          <p:cNvCxnSpPr>
            <a:cxnSpLocks/>
          </p:cNvCxnSpPr>
          <p:nvPr/>
        </p:nvCxnSpPr>
        <p:spPr>
          <a:xfrm flipH="1">
            <a:off x="6565151" y="2425959"/>
            <a:ext cx="1" cy="186612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A726A429-492D-4891-981B-84618C25EE10}"/>
              </a:ext>
            </a:extLst>
          </p:cNvPr>
          <p:cNvCxnSpPr>
            <a:cxnSpLocks/>
          </p:cNvCxnSpPr>
          <p:nvPr/>
        </p:nvCxnSpPr>
        <p:spPr>
          <a:xfrm flipH="1">
            <a:off x="7753151" y="2425959"/>
            <a:ext cx="1" cy="186612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30BAE6A7-968A-47A5-8ACA-16D5BC2868F7}"/>
              </a:ext>
            </a:extLst>
          </p:cNvPr>
          <p:cNvCxnSpPr>
            <a:cxnSpLocks/>
          </p:cNvCxnSpPr>
          <p:nvPr/>
        </p:nvCxnSpPr>
        <p:spPr>
          <a:xfrm flipH="1">
            <a:off x="1219149" y="2431793"/>
            <a:ext cx="1" cy="18661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5369EE52-166D-4E12-8903-53377C65C8AC}"/>
              </a:ext>
            </a:extLst>
          </p:cNvPr>
          <p:cNvCxnSpPr>
            <a:cxnSpLocks/>
          </p:cNvCxnSpPr>
          <p:nvPr/>
        </p:nvCxnSpPr>
        <p:spPr>
          <a:xfrm flipH="1">
            <a:off x="1516148" y="2420126"/>
            <a:ext cx="1" cy="186612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CB2167CD-F92D-475C-9568-3AE4ECFB8B18}"/>
              </a:ext>
            </a:extLst>
          </p:cNvPr>
          <p:cNvCxnSpPr>
            <a:cxnSpLocks/>
          </p:cNvCxnSpPr>
          <p:nvPr/>
        </p:nvCxnSpPr>
        <p:spPr>
          <a:xfrm flipH="1">
            <a:off x="1662306" y="2420126"/>
            <a:ext cx="1" cy="186612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E009D706-BD37-4E07-8436-8CE41C1B7B81}"/>
              </a:ext>
            </a:extLst>
          </p:cNvPr>
          <p:cNvCxnSpPr>
            <a:cxnSpLocks/>
          </p:cNvCxnSpPr>
          <p:nvPr/>
        </p:nvCxnSpPr>
        <p:spPr>
          <a:xfrm flipH="1">
            <a:off x="1365304" y="2420126"/>
            <a:ext cx="1" cy="186612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E46615C8-F0A4-4EB1-867E-4CBF411408B3}"/>
              </a:ext>
            </a:extLst>
          </p:cNvPr>
          <p:cNvCxnSpPr>
            <a:cxnSpLocks/>
          </p:cNvCxnSpPr>
          <p:nvPr/>
        </p:nvCxnSpPr>
        <p:spPr>
          <a:xfrm flipH="1">
            <a:off x="2396278" y="2420126"/>
            <a:ext cx="1" cy="186612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0A831266-2788-47E2-957E-7B3AE70FE85B}"/>
              </a:ext>
            </a:extLst>
          </p:cNvPr>
          <p:cNvCxnSpPr>
            <a:cxnSpLocks/>
          </p:cNvCxnSpPr>
          <p:nvPr/>
        </p:nvCxnSpPr>
        <p:spPr>
          <a:xfrm flipH="1">
            <a:off x="2105908" y="2421311"/>
            <a:ext cx="1" cy="186612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B1538619-7DF4-45EC-99AF-B5A8E7B3F556}"/>
              </a:ext>
            </a:extLst>
          </p:cNvPr>
          <p:cNvCxnSpPr>
            <a:cxnSpLocks/>
          </p:cNvCxnSpPr>
          <p:nvPr/>
        </p:nvCxnSpPr>
        <p:spPr>
          <a:xfrm flipH="1">
            <a:off x="2701629" y="2425021"/>
            <a:ext cx="1" cy="186612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6ADA049A-FF46-48FA-B174-99CACC123AF2}"/>
              </a:ext>
            </a:extLst>
          </p:cNvPr>
          <p:cNvCxnSpPr>
            <a:cxnSpLocks/>
          </p:cNvCxnSpPr>
          <p:nvPr/>
        </p:nvCxnSpPr>
        <p:spPr>
          <a:xfrm flipH="1">
            <a:off x="3600025" y="2431793"/>
            <a:ext cx="1" cy="186612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CC7883E0-1419-4FED-A3F1-F15249E0D00A}"/>
              </a:ext>
            </a:extLst>
          </p:cNvPr>
          <p:cNvCxnSpPr>
            <a:cxnSpLocks/>
          </p:cNvCxnSpPr>
          <p:nvPr/>
        </p:nvCxnSpPr>
        <p:spPr>
          <a:xfrm flipH="1">
            <a:off x="4778276" y="2423009"/>
            <a:ext cx="1" cy="186612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28">
            <a:extLst>
              <a:ext uri="{FF2B5EF4-FFF2-40B4-BE49-F238E27FC236}">
                <a16:creationId xmlns:a16="http://schemas.microsoft.com/office/drawing/2014/main" id="{A0B58FF2-4B74-4FCB-BEF6-B3FA11319DB2}"/>
              </a:ext>
            </a:extLst>
          </p:cNvPr>
          <p:cNvCxnSpPr>
            <a:cxnSpLocks/>
          </p:cNvCxnSpPr>
          <p:nvPr/>
        </p:nvCxnSpPr>
        <p:spPr>
          <a:xfrm flipV="1">
            <a:off x="1219149" y="1318931"/>
            <a:ext cx="66076" cy="1112863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29">
            <a:extLst>
              <a:ext uri="{FF2B5EF4-FFF2-40B4-BE49-F238E27FC236}">
                <a16:creationId xmlns:a16="http://schemas.microsoft.com/office/drawing/2014/main" id="{7FD0E0A4-3019-4012-9485-9F3E667D634E}"/>
              </a:ext>
            </a:extLst>
          </p:cNvPr>
          <p:cNvCxnSpPr>
            <a:cxnSpLocks/>
          </p:cNvCxnSpPr>
          <p:nvPr/>
        </p:nvCxnSpPr>
        <p:spPr>
          <a:xfrm flipH="1" flipV="1">
            <a:off x="1287141" y="1313098"/>
            <a:ext cx="78164" cy="1118698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30">
            <a:extLst>
              <a:ext uri="{FF2B5EF4-FFF2-40B4-BE49-F238E27FC236}">
                <a16:creationId xmlns:a16="http://schemas.microsoft.com/office/drawing/2014/main" id="{63F02CDB-F508-4F14-BE1A-5F57BBC18B59}"/>
              </a:ext>
            </a:extLst>
          </p:cNvPr>
          <p:cNvCxnSpPr>
            <a:cxnSpLocks/>
          </p:cNvCxnSpPr>
          <p:nvPr/>
        </p:nvCxnSpPr>
        <p:spPr>
          <a:xfrm flipV="1">
            <a:off x="1371738" y="1577097"/>
            <a:ext cx="57833" cy="854698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31">
            <a:extLst>
              <a:ext uri="{FF2B5EF4-FFF2-40B4-BE49-F238E27FC236}">
                <a16:creationId xmlns:a16="http://schemas.microsoft.com/office/drawing/2014/main" id="{B33CFF1B-1AB6-40BD-8294-9C9EB0BEA09F}"/>
              </a:ext>
            </a:extLst>
          </p:cNvPr>
          <p:cNvCxnSpPr>
            <a:cxnSpLocks/>
          </p:cNvCxnSpPr>
          <p:nvPr/>
        </p:nvCxnSpPr>
        <p:spPr>
          <a:xfrm flipH="1" flipV="1">
            <a:off x="1434425" y="1577097"/>
            <a:ext cx="83469" cy="854698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32">
            <a:extLst>
              <a:ext uri="{FF2B5EF4-FFF2-40B4-BE49-F238E27FC236}">
                <a16:creationId xmlns:a16="http://schemas.microsoft.com/office/drawing/2014/main" id="{A042F64D-2A0B-43A8-ACC7-0B2E5D8B4145}"/>
              </a:ext>
            </a:extLst>
          </p:cNvPr>
          <p:cNvCxnSpPr>
            <a:cxnSpLocks/>
          </p:cNvCxnSpPr>
          <p:nvPr/>
        </p:nvCxnSpPr>
        <p:spPr>
          <a:xfrm flipV="1">
            <a:off x="1514129" y="1821309"/>
            <a:ext cx="62267" cy="610486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33">
            <a:extLst>
              <a:ext uri="{FF2B5EF4-FFF2-40B4-BE49-F238E27FC236}">
                <a16:creationId xmlns:a16="http://schemas.microsoft.com/office/drawing/2014/main" id="{926D3D1A-004F-43DF-9FD7-A9B1B676747D}"/>
              </a:ext>
            </a:extLst>
          </p:cNvPr>
          <p:cNvCxnSpPr>
            <a:cxnSpLocks/>
          </p:cNvCxnSpPr>
          <p:nvPr/>
        </p:nvCxnSpPr>
        <p:spPr>
          <a:xfrm flipH="1" flipV="1">
            <a:off x="1581752" y="1821309"/>
            <a:ext cx="78533" cy="610487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34">
            <a:extLst>
              <a:ext uri="{FF2B5EF4-FFF2-40B4-BE49-F238E27FC236}">
                <a16:creationId xmlns:a16="http://schemas.microsoft.com/office/drawing/2014/main" id="{69F94988-8800-4C05-82C0-6C8AA9F509F1}"/>
              </a:ext>
            </a:extLst>
          </p:cNvPr>
          <p:cNvCxnSpPr>
            <a:cxnSpLocks/>
          </p:cNvCxnSpPr>
          <p:nvPr/>
        </p:nvCxnSpPr>
        <p:spPr>
          <a:xfrm flipV="1">
            <a:off x="1667161" y="2077631"/>
            <a:ext cx="58834" cy="354164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35">
            <a:extLst>
              <a:ext uri="{FF2B5EF4-FFF2-40B4-BE49-F238E27FC236}">
                <a16:creationId xmlns:a16="http://schemas.microsoft.com/office/drawing/2014/main" id="{58AC10ED-FF07-4788-93CD-A8E0250F0015}"/>
              </a:ext>
            </a:extLst>
          </p:cNvPr>
          <p:cNvCxnSpPr>
            <a:cxnSpLocks/>
          </p:cNvCxnSpPr>
          <p:nvPr/>
        </p:nvCxnSpPr>
        <p:spPr>
          <a:xfrm flipH="1" flipV="1">
            <a:off x="1725763" y="2084258"/>
            <a:ext cx="87553" cy="347537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75774D64-51E3-44A7-8A98-3AF696CAE722}"/>
              </a:ext>
            </a:extLst>
          </p:cNvPr>
          <p:cNvCxnSpPr>
            <a:cxnSpLocks/>
          </p:cNvCxnSpPr>
          <p:nvPr/>
        </p:nvCxnSpPr>
        <p:spPr>
          <a:xfrm flipV="1">
            <a:off x="625149" y="569167"/>
            <a:ext cx="1" cy="1862626"/>
          </a:xfrm>
          <a:prstGeom prst="line">
            <a:avLst/>
          </a:prstGeom>
          <a:ln w="12700" cap="rnd">
            <a:solidFill>
              <a:schemeClr val="tx1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uadroTexto 37">
            <a:extLst>
              <a:ext uri="{FF2B5EF4-FFF2-40B4-BE49-F238E27FC236}">
                <a16:creationId xmlns:a16="http://schemas.microsoft.com/office/drawing/2014/main" id="{A0E4248E-94F5-4C1D-8D52-ACE3A18C9415}"/>
              </a:ext>
            </a:extLst>
          </p:cNvPr>
          <p:cNvSpPr txBox="1"/>
          <p:nvPr/>
        </p:nvSpPr>
        <p:spPr>
          <a:xfrm>
            <a:off x="-38779" y="112934"/>
            <a:ext cx="18772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err="1"/>
              <a:t>Relative</a:t>
            </a:r>
            <a:r>
              <a:rPr lang="es-ES" sz="2400" dirty="0"/>
              <a:t> Error</a:t>
            </a: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ACDDB605-DD66-4341-B36C-BB7F35586292}"/>
              </a:ext>
            </a:extLst>
          </p:cNvPr>
          <p:cNvSpPr txBox="1"/>
          <p:nvPr/>
        </p:nvSpPr>
        <p:spPr>
          <a:xfrm>
            <a:off x="396894" y="2293294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CuadroTexto 40">
                <a:extLst>
                  <a:ext uri="{FF2B5EF4-FFF2-40B4-BE49-F238E27FC236}">
                    <a16:creationId xmlns:a16="http://schemas.microsoft.com/office/drawing/2014/main" id="{5B0E2F2D-2965-4C82-A24C-C805FBE5E79A}"/>
                  </a:ext>
                </a:extLst>
              </p:cNvPr>
              <p:cNvSpPr txBox="1"/>
              <p:nvPr/>
            </p:nvSpPr>
            <p:spPr>
              <a:xfrm>
                <a:off x="-1437812" y="1859476"/>
                <a:ext cx="2121478" cy="3808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sSup>
                        <m:sSupPr>
                          <m:ctrlPr>
                            <a:rPr lang="es-ES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−(</m:t>
                          </m:r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+2)</m:t>
                          </m:r>
                        </m:sup>
                      </m:sSup>
                      <m:r>
                        <a:rPr lang="es-ES" b="0" i="1" dirty="0" smtClean="0">
                          <a:latin typeface="Cambria Math" panose="02040503050406030204" pitchFamily="18" charset="0"/>
                        </a:rPr>
                        <m:t>=0.0625</m:t>
                      </m:r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41" name="CuadroTexto 40">
                <a:extLst>
                  <a:ext uri="{FF2B5EF4-FFF2-40B4-BE49-F238E27FC236}">
                    <a16:creationId xmlns:a16="http://schemas.microsoft.com/office/drawing/2014/main" id="{5B0E2F2D-2965-4C82-A24C-C805FBE5E7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437812" y="1859476"/>
                <a:ext cx="2121478" cy="38081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Conector recto 61">
            <a:extLst>
              <a:ext uri="{FF2B5EF4-FFF2-40B4-BE49-F238E27FC236}">
                <a16:creationId xmlns:a16="http://schemas.microsoft.com/office/drawing/2014/main" id="{FA55077E-7943-4424-80C3-325CF33C2BCA}"/>
              </a:ext>
            </a:extLst>
          </p:cNvPr>
          <p:cNvCxnSpPr>
            <a:cxnSpLocks/>
          </p:cNvCxnSpPr>
          <p:nvPr/>
        </p:nvCxnSpPr>
        <p:spPr>
          <a:xfrm flipV="1">
            <a:off x="620574" y="1308056"/>
            <a:ext cx="7263511" cy="5433"/>
          </a:xfrm>
          <a:prstGeom prst="line">
            <a:avLst/>
          </a:prstGeom>
          <a:ln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CuadroTexto 68">
                <a:extLst>
                  <a:ext uri="{FF2B5EF4-FFF2-40B4-BE49-F238E27FC236}">
                    <a16:creationId xmlns:a16="http://schemas.microsoft.com/office/drawing/2014/main" id="{B516E6FA-15DC-4DF6-88E3-C9F0A58A47DC}"/>
                  </a:ext>
                </a:extLst>
              </p:cNvPr>
              <p:cNvSpPr txBox="1"/>
              <p:nvPr/>
            </p:nvSpPr>
            <p:spPr>
              <a:xfrm>
                <a:off x="-1613274" y="1081228"/>
                <a:ext cx="2403607" cy="564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sSup>
                        <m:sSupPr>
                          <m:ctrlPr>
                            <a:rPr lang="es-ES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f>
                            <m:fPr>
                              <m:ctrlPr>
                                <a:rPr lang="es-ES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E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num>
                            <m:den>
                              <m:r>
                                <a:rPr lang="es-E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s-E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s-ES" b="0" i="1" dirty="0" smtClean="0">
                          <a:latin typeface="Cambria Math" panose="02040503050406030204" pitchFamily="18" charset="0"/>
                        </a:rPr>
                        <m:t>=0.125</m:t>
                      </m:r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69" name="CuadroTexto 68">
                <a:extLst>
                  <a:ext uri="{FF2B5EF4-FFF2-40B4-BE49-F238E27FC236}">
                    <a16:creationId xmlns:a16="http://schemas.microsoft.com/office/drawing/2014/main" id="{B516E6FA-15DC-4DF6-88E3-C9F0A58A47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613274" y="1081228"/>
                <a:ext cx="2403607" cy="5648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4" name="Conector recto 103">
            <a:extLst>
              <a:ext uri="{FF2B5EF4-FFF2-40B4-BE49-F238E27FC236}">
                <a16:creationId xmlns:a16="http://schemas.microsoft.com/office/drawing/2014/main" id="{2F2AF2E9-43DC-4974-87FE-6C585FB916C6}"/>
              </a:ext>
            </a:extLst>
          </p:cNvPr>
          <p:cNvCxnSpPr>
            <a:cxnSpLocks/>
          </p:cNvCxnSpPr>
          <p:nvPr/>
        </p:nvCxnSpPr>
        <p:spPr>
          <a:xfrm flipV="1">
            <a:off x="1817840" y="1318528"/>
            <a:ext cx="152337" cy="1113265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ector recto 104">
            <a:extLst>
              <a:ext uri="{FF2B5EF4-FFF2-40B4-BE49-F238E27FC236}">
                <a16:creationId xmlns:a16="http://schemas.microsoft.com/office/drawing/2014/main" id="{645CE0D1-3F04-4CF8-B9AE-0F4D39A98841}"/>
              </a:ext>
            </a:extLst>
          </p:cNvPr>
          <p:cNvCxnSpPr>
            <a:cxnSpLocks/>
          </p:cNvCxnSpPr>
          <p:nvPr/>
        </p:nvCxnSpPr>
        <p:spPr>
          <a:xfrm flipH="1" flipV="1">
            <a:off x="1976671" y="1318529"/>
            <a:ext cx="126824" cy="1115412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ector recto 105">
            <a:extLst>
              <a:ext uri="{FF2B5EF4-FFF2-40B4-BE49-F238E27FC236}">
                <a16:creationId xmlns:a16="http://schemas.microsoft.com/office/drawing/2014/main" id="{484B95DE-695D-4868-B605-627E993E0FBF}"/>
              </a:ext>
            </a:extLst>
          </p:cNvPr>
          <p:cNvCxnSpPr>
            <a:cxnSpLocks/>
          </p:cNvCxnSpPr>
          <p:nvPr/>
        </p:nvCxnSpPr>
        <p:spPr>
          <a:xfrm flipV="1">
            <a:off x="2111619" y="1571766"/>
            <a:ext cx="114684" cy="854698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ector recto 106">
            <a:extLst>
              <a:ext uri="{FF2B5EF4-FFF2-40B4-BE49-F238E27FC236}">
                <a16:creationId xmlns:a16="http://schemas.microsoft.com/office/drawing/2014/main" id="{77010FB6-5F40-42BB-A83F-052E69716355}"/>
              </a:ext>
            </a:extLst>
          </p:cNvPr>
          <p:cNvCxnSpPr>
            <a:cxnSpLocks/>
          </p:cNvCxnSpPr>
          <p:nvPr/>
        </p:nvCxnSpPr>
        <p:spPr>
          <a:xfrm flipH="1" flipV="1">
            <a:off x="2232923" y="1571766"/>
            <a:ext cx="162566" cy="854698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ector recto 107">
            <a:extLst>
              <a:ext uri="{FF2B5EF4-FFF2-40B4-BE49-F238E27FC236}">
                <a16:creationId xmlns:a16="http://schemas.microsoft.com/office/drawing/2014/main" id="{AE066730-871B-4AC3-BBA9-BC79925CE056}"/>
              </a:ext>
            </a:extLst>
          </p:cNvPr>
          <p:cNvCxnSpPr>
            <a:cxnSpLocks/>
          </p:cNvCxnSpPr>
          <p:nvPr/>
        </p:nvCxnSpPr>
        <p:spPr>
          <a:xfrm flipV="1">
            <a:off x="2396892" y="1821309"/>
            <a:ext cx="141201" cy="610484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ector recto 108">
            <a:extLst>
              <a:ext uri="{FF2B5EF4-FFF2-40B4-BE49-F238E27FC236}">
                <a16:creationId xmlns:a16="http://schemas.microsoft.com/office/drawing/2014/main" id="{CBEDAA40-C2EC-4B95-9621-1B7352C67A1B}"/>
              </a:ext>
            </a:extLst>
          </p:cNvPr>
          <p:cNvCxnSpPr>
            <a:cxnSpLocks/>
          </p:cNvCxnSpPr>
          <p:nvPr/>
        </p:nvCxnSpPr>
        <p:spPr>
          <a:xfrm flipH="1" flipV="1">
            <a:off x="2538706" y="1821309"/>
            <a:ext cx="150231" cy="610488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ector recto 109">
            <a:extLst>
              <a:ext uri="{FF2B5EF4-FFF2-40B4-BE49-F238E27FC236}">
                <a16:creationId xmlns:a16="http://schemas.microsoft.com/office/drawing/2014/main" id="{739A7529-397D-4EDE-B19F-C52A8D2C6016}"/>
              </a:ext>
            </a:extLst>
          </p:cNvPr>
          <p:cNvCxnSpPr>
            <a:cxnSpLocks/>
          </p:cNvCxnSpPr>
          <p:nvPr/>
        </p:nvCxnSpPr>
        <p:spPr>
          <a:xfrm flipV="1">
            <a:off x="2703870" y="2059318"/>
            <a:ext cx="126805" cy="365703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ector recto 110">
            <a:extLst>
              <a:ext uri="{FF2B5EF4-FFF2-40B4-BE49-F238E27FC236}">
                <a16:creationId xmlns:a16="http://schemas.microsoft.com/office/drawing/2014/main" id="{A43DDC90-A236-4FC7-B7B4-E5CCB9B56695}"/>
              </a:ext>
            </a:extLst>
          </p:cNvPr>
          <p:cNvCxnSpPr>
            <a:cxnSpLocks/>
          </p:cNvCxnSpPr>
          <p:nvPr/>
        </p:nvCxnSpPr>
        <p:spPr>
          <a:xfrm flipH="1" flipV="1">
            <a:off x="2837614" y="2059318"/>
            <a:ext cx="160833" cy="365851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ector recto 122">
            <a:extLst>
              <a:ext uri="{FF2B5EF4-FFF2-40B4-BE49-F238E27FC236}">
                <a16:creationId xmlns:a16="http://schemas.microsoft.com/office/drawing/2014/main" id="{EA8E5FD8-1E99-42D7-BBC2-8B9B0C000CCC}"/>
              </a:ext>
            </a:extLst>
          </p:cNvPr>
          <p:cNvCxnSpPr>
            <a:cxnSpLocks/>
          </p:cNvCxnSpPr>
          <p:nvPr/>
        </p:nvCxnSpPr>
        <p:spPr>
          <a:xfrm flipV="1">
            <a:off x="622235" y="2066201"/>
            <a:ext cx="4754916" cy="1"/>
          </a:xfrm>
          <a:prstGeom prst="line">
            <a:avLst/>
          </a:prstGeom>
          <a:ln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ector recto 123">
            <a:extLst>
              <a:ext uri="{FF2B5EF4-FFF2-40B4-BE49-F238E27FC236}">
                <a16:creationId xmlns:a16="http://schemas.microsoft.com/office/drawing/2014/main" id="{08B631CC-17E5-42A9-B83C-EAE8DCA5E4FA}"/>
              </a:ext>
            </a:extLst>
          </p:cNvPr>
          <p:cNvCxnSpPr>
            <a:cxnSpLocks/>
          </p:cNvCxnSpPr>
          <p:nvPr/>
        </p:nvCxnSpPr>
        <p:spPr>
          <a:xfrm flipV="1">
            <a:off x="3015741" y="1318528"/>
            <a:ext cx="270938" cy="1113267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ector recto 124">
            <a:extLst>
              <a:ext uri="{FF2B5EF4-FFF2-40B4-BE49-F238E27FC236}">
                <a16:creationId xmlns:a16="http://schemas.microsoft.com/office/drawing/2014/main" id="{70ABE7A3-9F00-455F-A687-7D52A2BC6BA8}"/>
              </a:ext>
            </a:extLst>
          </p:cNvPr>
          <p:cNvCxnSpPr>
            <a:cxnSpLocks/>
          </p:cNvCxnSpPr>
          <p:nvPr/>
        </p:nvCxnSpPr>
        <p:spPr>
          <a:xfrm flipH="1" flipV="1">
            <a:off x="3288599" y="1318528"/>
            <a:ext cx="300198" cy="1113268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ector recto 125">
            <a:extLst>
              <a:ext uri="{FF2B5EF4-FFF2-40B4-BE49-F238E27FC236}">
                <a16:creationId xmlns:a16="http://schemas.microsoft.com/office/drawing/2014/main" id="{1AF79D61-2C15-47E3-85DB-A8FABCC38CED}"/>
              </a:ext>
            </a:extLst>
          </p:cNvPr>
          <p:cNvCxnSpPr>
            <a:cxnSpLocks/>
          </p:cNvCxnSpPr>
          <p:nvPr/>
        </p:nvCxnSpPr>
        <p:spPr>
          <a:xfrm flipV="1">
            <a:off x="3601946" y="1578996"/>
            <a:ext cx="311420" cy="852797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ector recto 126">
            <a:extLst>
              <a:ext uri="{FF2B5EF4-FFF2-40B4-BE49-F238E27FC236}">
                <a16:creationId xmlns:a16="http://schemas.microsoft.com/office/drawing/2014/main" id="{F1A2C2AE-229F-4089-AB44-E3DDF1CE8524}"/>
              </a:ext>
            </a:extLst>
          </p:cNvPr>
          <p:cNvCxnSpPr>
            <a:cxnSpLocks/>
          </p:cNvCxnSpPr>
          <p:nvPr/>
        </p:nvCxnSpPr>
        <p:spPr>
          <a:xfrm flipH="1" flipV="1">
            <a:off x="3912484" y="1578996"/>
            <a:ext cx="278340" cy="854698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ector recto 127">
            <a:extLst>
              <a:ext uri="{FF2B5EF4-FFF2-40B4-BE49-F238E27FC236}">
                <a16:creationId xmlns:a16="http://schemas.microsoft.com/office/drawing/2014/main" id="{B10F34C0-C82C-4CD1-87F8-0BE338BA9D3A}"/>
              </a:ext>
            </a:extLst>
          </p:cNvPr>
          <p:cNvCxnSpPr>
            <a:cxnSpLocks/>
          </p:cNvCxnSpPr>
          <p:nvPr/>
        </p:nvCxnSpPr>
        <p:spPr>
          <a:xfrm flipV="1">
            <a:off x="4202453" y="1821309"/>
            <a:ext cx="263365" cy="598540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ector recto 128">
            <a:extLst>
              <a:ext uri="{FF2B5EF4-FFF2-40B4-BE49-F238E27FC236}">
                <a16:creationId xmlns:a16="http://schemas.microsoft.com/office/drawing/2014/main" id="{E1BA8D46-BEB9-4FB5-86C1-1534718171DA}"/>
              </a:ext>
            </a:extLst>
          </p:cNvPr>
          <p:cNvCxnSpPr>
            <a:cxnSpLocks/>
          </p:cNvCxnSpPr>
          <p:nvPr/>
        </p:nvCxnSpPr>
        <p:spPr>
          <a:xfrm flipH="1" flipV="1">
            <a:off x="4464593" y="1821310"/>
            <a:ext cx="315355" cy="622077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ector recto 129">
            <a:extLst>
              <a:ext uri="{FF2B5EF4-FFF2-40B4-BE49-F238E27FC236}">
                <a16:creationId xmlns:a16="http://schemas.microsoft.com/office/drawing/2014/main" id="{530C9441-D847-4341-8880-5932D9920293}"/>
              </a:ext>
            </a:extLst>
          </p:cNvPr>
          <p:cNvCxnSpPr>
            <a:cxnSpLocks/>
          </p:cNvCxnSpPr>
          <p:nvPr/>
        </p:nvCxnSpPr>
        <p:spPr>
          <a:xfrm flipV="1">
            <a:off x="4789278" y="2066201"/>
            <a:ext cx="312087" cy="354164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ector recto 130">
            <a:extLst>
              <a:ext uri="{FF2B5EF4-FFF2-40B4-BE49-F238E27FC236}">
                <a16:creationId xmlns:a16="http://schemas.microsoft.com/office/drawing/2014/main" id="{0606FE86-7ED7-4BEB-A7B0-F29A35810084}"/>
              </a:ext>
            </a:extLst>
          </p:cNvPr>
          <p:cNvCxnSpPr>
            <a:cxnSpLocks/>
          </p:cNvCxnSpPr>
          <p:nvPr/>
        </p:nvCxnSpPr>
        <p:spPr>
          <a:xfrm flipH="1" flipV="1">
            <a:off x="5108572" y="2063484"/>
            <a:ext cx="276052" cy="351045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ector recto 131">
            <a:extLst>
              <a:ext uri="{FF2B5EF4-FFF2-40B4-BE49-F238E27FC236}">
                <a16:creationId xmlns:a16="http://schemas.microsoft.com/office/drawing/2014/main" id="{10E384D7-FFA1-4B10-89B2-C4D28DAB0805}"/>
              </a:ext>
            </a:extLst>
          </p:cNvPr>
          <p:cNvCxnSpPr>
            <a:cxnSpLocks/>
          </p:cNvCxnSpPr>
          <p:nvPr/>
        </p:nvCxnSpPr>
        <p:spPr>
          <a:xfrm flipV="1">
            <a:off x="5384624" y="1318529"/>
            <a:ext cx="584196" cy="1124858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ector recto 132">
            <a:extLst>
              <a:ext uri="{FF2B5EF4-FFF2-40B4-BE49-F238E27FC236}">
                <a16:creationId xmlns:a16="http://schemas.microsoft.com/office/drawing/2014/main" id="{698C2BB0-ADD6-4E4C-A213-577AE63DF73B}"/>
              </a:ext>
            </a:extLst>
          </p:cNvPr>
          <p:cNvCxnSpPr>
            <a:cxnSpLocks/>
          </p:cNvCxnSpPr>
          <p:nvPr/>
        </p:nvCxnSpPr>
        <p:spPr>
          <a:xfrm flipH="1" flipV="1">
            <a:off x="5976026" y="1318528"/>
            <a:ext cx="596139" cy="1118698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ector recto 133">
            <a:extLst>
              <a:ext uri="{FF2B5EF4-FFF2-40B4-BE49-F238E27FC236}">
                <a16:creationId xmlns:a16="http://schemas.microsoft.com/office/drawing/2014/main" id="{BD8D3E6C-C661-45F0-B0B2-F6085A4297FE}"/>
              </a:ext>
            </a:extLst>
          </p:cNvPr>
          <p:cNvCxnSpPr>
            <a:cxnSpLocks/>
          </p:cNvCxnSpPr>
          <p:nvPr/>
        </p:nvCxnSpPr>
        <p:spPr>
          <a:xfrm flipV="1">
            <a:off x="6560680" y="1549998"/>
            <a:ext cx="577261" cy="876466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ector recto 134">
            <a:extLst>
              <a:ext uri="{FF2B5EF4-FFF2-40B4-BE49-F238E27FC236}">
                <a16:creationId xmlns:a16="http://schemas.microsoft.com/office/drawing/2014/main" id="{BCE943B2-8B3F-41D4-9B39-FEB113687BC3}"/>
              </a:ext>
            </a:extLst>
          </p:cNvPr>
          <p:cNvCxnSpPr>
            <a:cxnSpLocks/>
          </p:cNvCxnSpPr>
          <p:nvPr/>
        </p:nvCxnSpPr>
        <p:spPr>
          <a:xfrm flipH="1" flipV="1">
            <a:off x="7137942" y="1549998"/>
            <a:ext cx="625144" cy="865594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Conector recto 135">
            <a:extLst>
              <a:ext uri="{FF2B5EF4-FFF2-40B4-BE49-F238E27FC236}">
                <a16:creationId xmlns:a16="http://schemas.microsoft.com/office/drawing/2014/main" id="{19718BF7-65C2-49C6-9050-882DAEF1AE82}"/>
              </a:ext>
            </a:extLst>
          </p:cNvPr>
          <p:cNvCxnSpPr>
            <a:cxnSpLocks/>
          </p:cNvCxnSpPr>
          <p:nvPr/>
        </p:nvCxnSpPr>
        <p:spPr>
          <a:xfrm flipV="1">
            <a:off x="7763085" y="1809363"/>
            <a:ext cx="546054" cy="599169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ector recto 136">
            <a:extLst>
              <a:ext uri="{FF2B5EF4-FFF2-40B4-BE49-F238E27FC236}">
                <a16:creationId xmlns:a16="http://schemas.microsoft.com/office/drawing/2014/main" id="{1B57F15E-8DB7-44F9-9626-66DBC517ADF2}"/>
              </a:ext>
            </a:extLst>
          </p:cNvPr>
          <p:cNvCxnSpPr>
            <a:cxnSpLocks/>
          </p:cNvCxnSpPr>
          <p:nvPr/>
        </p:nvCxnSpPr>
        <p:spPr>
          <a:xfrm flipH="1" flipV="1">
            <a:off x="8309139" y="1809363"/>
            <a:ext cx="636840" cy="622434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CuadroTexto 73">
            <a:extLst>
              <a:ext uri="{FF2B5EF4-FFF2-40B4-BE49-F238E27FC236}">
                <a16:creationId xmlns:a16="http://schemas.microsoft.com/office/drawing/2014/main" id="{03572751-C128-45E7-8419-4F272717DCF2}"/>
              </a:ext>
            </a:extLst>
          </p:cNvPr>
          <p:cNvSpPr txBox="1"/>
          <p:nvPr/>
        </p:nvSpPr>
        <p:spPr>
          <a:xfrm>
            <a:off x="475443" y="26192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0</a:t>
            </a:r>
          </a:p>
        </p:txBody>
      </p:sp>
      <p:sp>
        <p:nvSpPr>
          <p:cNvPr id="75" name="CuadroTexto 74">
            <a:extLst>
              <a:ext uri="{FF2B5EF4-FFF2-40B4-BE49-F238E27FC236}">
                <a16:creationId xmlns:a16="http://schemas.microsoft.com/office/drawing/2014/main" id="{01BC7284-56CE-4122-A604-4793A1973FF9}"/>
              </a:ext>
            </a:extLst>
          </p:cNvPr>
          <p:cNvSpPr txBox="1"/>
          <p:nvPr/>
        </p:nvSpPr>
        <p:spPr>
          <a:xfrm>
            <a:off x="1644244" y="2543828"/>
            <a:ext cx="3016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/>
              <a:t>1</a:t>
            </a:r>
          </a:p>
        </p:txBody>
      </p:sp>
      <p:sp>
        <p:nvSpPr>
          <p:cNvPr id="76" name="CuadroTexto 75">
            <a:extLst>
              <a:ext uri="{FF2B5EF4-FFF2-40B4-BE49-F238E27FC236}">
                <a16:creationId xmlns:a16="http://schemas.microsoft.com/office/drawing/2014/main" id="{FE9EEDD7-C102-4A30-BE99-FDA597AF26D6}"/>
              </a:ext>
            </a:extLst>
          </p:cNvPr>
          <p:cNvSpPr txBox="1"/>
          <p:nvPr/>
        </p:nvSpPr>
        <p:spPr>
          <a:xfrm>
            <a:off x="2828306" y="256632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/>
              <a:t>2</a:t>
            </a:r>
          </a:p>
        </p:txBody>
      </p:sp>
      <p:sp>
        <p:nvSpPr>
          <p:cNvPr id="77" name="CuadroTexto 76">
            <a:extLst>
              <a:ext uri="{FF2B5EF4-FFF2-40B4-BE49-F238E27FC236}">
                <a16:creationId xmlns:a16="http://schemas.microsoft.com/office/drawing/2014/main" id="{2CBC3763-9F4E-4066-B16F-68AAD950BEE6}"/>
              </a:ext>
            </a:extLst>
          </p:cNvPr>
          <p:cNvSpPr txBox="1"/>
          <p:nvPr/>
        </p:nvSpPr>
        <p:spPr>
          <a:xfrm>
            <a:off x="4050890" y="263616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3</a:t>
            </a:r>
          </a:p>
        </p:txBody>
      </p:sp>
      <p:sp>
        <p:nvSpPr>
          <p:cNvPr id="78" name="CuadroTexto 77">
            <a:extLst>
              <a:ext uri="{FF2B5EF4-FFF2-40B4-BE49-F238E27FC236}">
                <a16:creationId xmlns:a16="http://schemas.microsoft.com/office/drawing/2014/main" id="{6BF4DE4F-CB2A-45A0-B4F9-1E6040D83D35}"/>
              </a:ext>
            </a:extLst>
          </p:cNvPr>
          <p:cNvSpPr txBox="1"/>
          <p:nvPr/>
        </p:nvSpPr>
        <p:spPr>
          <a:xfrm>
            <a:off x="5204442" y="259674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/>
              <a:t>4</a:t>
            </a:r>
          </a:p>
        </p:txBody>
      </p:sp>
      <p:sp>
        <p:nvSpPr>
          <p:cNvPr id="79" name="CuadroTexto 78">
            <a:extLst>
              <a:ext uri="{FF2B5EF4-FFF2-40B4-BE49-F238E27FC236}">
                <a16:creationId xmlns:a16="http://schemas.microsoft.com/office/drawing/2014/main" id="{D991F1A8-AB63-4543-BEAB-B138CC44E726}"/>
              </a:ext>
            </a:extLst>
          </p:cNvPr>
          <p:cNvSpPr txBox="1"/>
          <p:nvPr/>
        </p:nvSpPr>
        <p:spPr>
          <a:xfrm>
            <a:off x="6411954" y="25911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5</a:t>
            </a:r>
          </a:p>
        </p:txBody>
      </p:sp>
      <p:sp>
        <p:nvSpPr>
          <p:cNvPr id="80" name="CuadroTexto 79">
            <a:extLst>
              <a:ext uri="{FF2B5EF4-FFF2-40B4-BE49-F238E27FC236}">
                <a16:creationId xmlns:a16="http://schemas.microsoft.com/office/drawing/2014/main" id="{EAE4D83B-DEC8-429C-BFCD-AD6115D1F928}"/>
              </a:ext>
            </a:extLst>
          </p:cNvPr>
          <p:cNvSpPr txBox="1"/>
          <p:nvPr/>
        </p:nvSpPr>
        <p:spPr>
          <a:xfrm>
            <a:off x="7606196" y="257370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6</a:t>
            </a:r>
          </a:p>
        </p:txBody>
      </p:sp>
      <p:sp>
        <p:nvSpPr>
          <p:cNvPr id="81" name="CuadroTexto 80">
            <a:extLst>
              <a:ext uri="{FF2B5EF4-FFF2-40B4-BE49-F238E27FC236}">
                <a16:creationId xmlns:a16="http://schemas.microsoft.com/office/drawing/2014/main" id="{C50A0368-3D28-465F-AD11-FB90AEDEBC20}"/>
              </a:ext>
            </a:extLst>
          </p:cNvPr>
          <p:cNvSpPr txBox="1"/>
          <p:nvPr/>
        </p:nvSpPr>
        <p:spPr>
          <a:xfrm>
            <a:off x="8790308" y="25860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7</a:t>
            </a:r>
          </a:p>
        </p:txBody>
      </p:sp>
      <p:sp>
        <p:nvSpPr>
          <p:cNvPr id="82" name="CuadroTexto 81">
            <a:extLst>
              <a:ext uri="{FF2B5EF4-FFF2-40B4-BE49-F238E27FC236}">
                <a16:creationId xmlns:a16="http://schemas.microsoft.com/office/drawing/2014/main" id="{1B987AC3-642C-44E8-A82A-0A9C83A73C03}"/>
              </a:ext>
            </a:extLst>
          </p:cNvPr>
          <p:cNvSpPr txBox="1"/>
          <p:nvPr/>
        </p:nvSpPr>
        <p:spPr>
          <a:xfrm>
            <a:off x="1006624" y="2543828"/>
            <a:ext cx="5939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/>
              <a:t>0.5</a:t>
            </a:r>
          </a:p>
        </p:txBody>
      </p:sp>
      <p:cxnSp>
        <p:nvCxnSpPr>
          <p:cNvPr id="83" name="Conector recto de flecha 82">
            <a:extLst>
              <a:ext uri="{FF2B5EF4-FFF2-40B4-BE49-F238E27FC236}">
                <a16:creationId xmlns:a16="http://schemas.microsoft.com/office/drawing/2014/main" id="{94B74A08-A3DD-4B9C-A6EC-B6D1116B0664}"/>
              </a:ext>
            </a:extLst>
          </p:cNvPr>
          <p:cNvCxnSpPr>
            <a:cxnSpLocks/>
          </p:cNvCxnSpPr>
          <p:nvPr/>
        </p:nvCxnSpPr>
        <p:spPr>
          <a:xfrm flipV="1">
            <a:off x="899843" y="2461894"/>
            <a:ext cx="0" cy="1546084"/>
          </a:xfrm>
          <a:prstGeom prst="straightConnector1">
            <a:avLst/>
          </a:prstGeom>
          <a:ln w="25400">
            <a:solidFill>
              <a:srgbClr val="FF0000"/>
            </a:solidFill>
            <a:headEnd type="none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CuadroTexto 83">
            <a:extLst>
              <a:ext uri="{FF2B5EF4-FFF2-40B4-BE49-F238E27FC236}">
                <a16:creationId xmlns:a16="http://schemas.microsoft.com/office/drawing/2014/main" id="{12CB65FF-CFC2-485C-927E-3E43D28AD451}"/>
              </a:ext>
            </a:extLst>
          </p:cNvPr>
          <p:cNvSpPr txBox="1"/>
          <p:nvPr/>
        </p:nvSpPr>
        <p:spPr>
          <a:xfrm>
            <a:off x="952345" y="3652453"/>
            <a:ext cx="13373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err="1">
                <a:solidFill>
                  <a:srgbClr val="FF0000"/>
                </a:solidFill>
              </a:rPr>
              <a:t>Underflow</a:t>
            </a:r>
            <a:endParaRPr lang="es-ES" sz="2000" dirty="0">
              <a:solidFill>
                <a:srgbClr val="FF0000"/>
              </a:solidFill>
            </a:endParaRPr>
          </a:p>
        </p:txBody>
      </p:sp>
      <p:cxnSp>
        <p:nvCxnSpPr>
          <p:cNvPr id="85" name="Conector recto de flecha 84">
            <a:extLst>
              <a:ext uri="{FF2B5EF4-FFF2-40B4-BE49-F238E27FC236}">
                <a16:creationId xmlns:a16="http://schemas.microsoft.com/office/drawing/2014/main" id="{C2682E4B-B38D-4CC3-BD07-CAE5D599FD94}"/>
              </a:ext>
            </a:extLst>
          </p:cNvPr>
          <p:cNvCxnSpPr>
            <a:cxnSpLocks/>
          </p:cNvCxnSpPr>
          <p:nvPr/>
        </p:nvCxnSpPr>
        <p:spPr>
          <a:xfrm>
            <a:off x="9249086" y="2600690"/>
            <a:ext cx="1691997" cy="0"/>
          </a:xfrm>
          <a:prstGeom prst="straightConnector1">
            <a:avLst/>
          </a:prstGeom>
          <a:ln w="25400">
            <a:solidFill>
              <a:srgbClr val="FF0000"/>
            </a:solidFill>
            <a:headEnd type="none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CuadroTexto 85">
            <a:extLst>
              <a:ext uri="{FF2B5EF4-FFF2-40B4-BE49-F238E27FC236}">
                <a16:creationId xmlns:a16="http://schemas.microsoft.com/office/drawing/2014/main" id="{614E0DCF-9A45-4007-90B8-E019E3E09BB5}"/>
              </a:ext>
            </a:extLst>
          </p:cNvPr>
          <p:cNvSpPr txBox="1"/>
          <p:nvPr/>
        </p:nvSpPr>
        <p:spPr>
          <a:xfrm>
            <a:off x="9146820" y="2636161"/>
            <a:ext cx="12734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err="1">
                <a:solidFill>
                  <a:srgbClr val="FF0000"/>
                </a:solidFill>
              </a:rPr>
              <a:t>Overflow</a:t>
            </a:r>
            <a:endParaRPr lang="es-ES" sz="20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CuadroTexto 71">
                <a:extLst>
                  <a:ext uri="{FF2B5EF4-FFF2-40B4-BE49-F238E27FC236}">
                    <a16:creationId xmlns:a16="http://schemas.microsoft.com/office/drawing/2014/main" id="{5FA2203E-7E35-436F-86DC-A9ECA98C7D52}"/>
                  </a:ext>
                </a:extLst>
              </p:cNvPr>
              <p:cNvSpPr txBox="1"/>
              <p:nvPr/>
            </p:nvSpPr>
            <p:spPr>
              <a:xfrm>
                <a:off x="1779460" y="2976858"/>
                <a:ext cx="30168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𝜺</m:t>
                      </m:r>
                    </m:oMath>
                  </m:oMathPara>
                </a14:m>
                <a:endParaRPr lang="es-ES" sz="2400" b="1" dirty="0"/>
              </a:p>
            </p:txBody>
          </p:sp>
        </mc:Choice>
        <mc:Fallback xmlns="">
          <p:sp>
            <p:nvSpPr>
              <p:cNvPr id="72" name="CuadroTexto 71">
                <a:extLst>
                  <a:ext uri="{FF2B5EF4-FFF2-40B4-BE49-F238E27FC236}">
                    <a16:creationId xmlns:a16="http://schemas.microsoft.com/office/drawing/2014/main" id="{5FA2203E-7E35-436F-86DC-A9ECA98C7D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9460" y="2976858"/>
                <a:ext cx="301686" cy="461665"/>
              </a:xfrm>
              <a:prstGeom prst="rect">
                <a:avLst/>
              </a:prstGeom>
              <a:blipFill>
                <a:blip r:embed="rId4"/>
                <a:stretch>
                  <a:fillRect r="-102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3" name="Conector recto de flecha 72">
            <a:extLst>
              <a:ext uri="{FF2B5EF4-FFF2-40B4-BE49-F238E27FC236}">
                <a16:creationId xmlns:a16="http://schemas.microsoft.com/office/drawing/2014/main" id="{B42CC7C9-48CC-4ECB-8DB2-DF88696E14CC}"/>
              </a:ext>
            </a:extLst>
          </p:cNvPr>
          <p:cNvCxnSpPr>
            <a:cxnSpLocks/>
          </p:cNvCxnSpPr>
          <p:nvPr/>
        </p:nvCxnSpPr>
        <p:spPr>
          <a:xfrm flipV="1">
            <a:off x="1966321" y="2492001"/>
            <a:ext cx="0" cy="617912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52A28669-6050-495E-ADFC-8D65ADF74D53}"/>
              </a:ext>
            </a:extLst>
          </p:cNvPr>
          <p:cNvCxnSpPr>
            <a:cxnSpLocks/>
          </p:cNvCxnSpPr>
          <p:nvPr/>
        </p:nvCxnSpPr>
        <p:spPr>
          <a:xfrm>
            <a:off x="1843757" y="2492001"/>
            <a:ext cx="24512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451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5D3379F8-E1B0-43E6-95E5-4206AC933461}"/>
              </a:ext>
            </a:extLst>
          </p:cNvPr>
          <p:cNvSpPr>
            <a:spLocks noChangeAspect="1"/>
          </p:cNvSpPr>
          <p:nvPr/>
        </p:nvSpPr>
        <p:spPr>
          <a:xfrm>
            <a:off x="443917" y="872978"/>
            <a:ext cx="360000" cy="360000"/>
          </a:xfrm>
          <a:prstGeom prst="rect">
            <a:avLst/>
          </a:prstGeom>
          <a:solidFill>
            <a:schemeClr val="accent1">
              <a:alpha val="4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A7BDADC9-84CB-4C68-B035-0DD41B36821E}"/>
              </a:ext>
            </a:extLst>
          </p:cNvPr>
          <p:cNvSpPr>
            <a:spLocks noChangeAspect="1"/>
          </p:cNvSpPr>
          <p:nvPr/>
        </p:nvSpPr>
        <p:spPr>
          <a:xfrm>
            <a:off x="834306" y="872978"/>
            <a:ext cx="360000" cy="360000"/>
          </a:xfrm>
          <a:prstGeom prst="rect">
            <a:avLst/>
          </a:prstGeom>
          <a:solidFill>
            <a:schemeClr val="accent2">
              <a:alpha val="40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16F10F0C-2000-4689-B415-26CA768CB23F}"/>
              </a:ext>
            </a:extLst>
          </p:cNvPr>
          <p:cNvSpPr>
            <a:spLocks noChangeAspect="1"/>
          </p:cNvSpPr>
          <p:nvPr/>
        </p:nvSpPr>
        <p:spPr>
          <a:xfrm>
            <a:off x="1194306" y="872978"/>
            <a:ext cx="360000" cy="360000"/>
          </a:xfrm>
          <a:prstGeom prst="rect">
            <a:avLst/>
          </a:prstGeom>
          <a:solidFill>
            <a:schemeClr val="accent2">
              <a:alpha val="40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B8B9E62A-F4D8-4DAE-A3B0-8168C56FF4D4}"/>
              </a:ext>
            </a:extLst>
          </p:cNvPr>
          <p:cNvSpPr>
            <a:spLocks noChangeAspect="1"/>
          </p:cNvSpPr>
          <p:nvPr/>
        </p:nvSpPr>
        <p:spPr>
          <a:xfrm>
            <a:off x="1554306" y="872978"/>
            <a:ext cx="360000" cy="360000"/>
          </a:xfrm>
          <a:prstGeom prst="rect">
            <a:avLst/>
          </a:prstGeom>
          <a:solidFill>
            <a:schemeClr val="accent2">
              <a:alpha val="40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096B50C7-28B8-40B6-89EE-F61854E96E99}"/>
              </a:ext>
            </a:extLst>
          </p:cNvPr>
          <p:cNvSpPr>
            <a:spLocks noChangeAspect="1"/>
          </p:cNvSpPr>
          <p:nvPr/>
        </p:nvSpPr>
        <p:spPr>
          <a:xfrm>
            <a:off x="1914306" y="872978"/>
            <a:ext cx="360000" cy="360000"/>
          </a:xfrm>
          <a:prstGeom prst="rect">
            <a:avLst/>
          </a:prstGeom>
          <a:solidFill>
            <a:schemeClr val="accent2">
              <a:alpha val="40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4F269273-FBDF-44CF-AD90-66FC9C4ACABF}"/>
              </a:ext>
            </a:extLst>
          </p:cNvPr>
          <p:cNvSpPr>
            <a:spLocks noChangeAspect="1"/>
          </p:cNvSpPr>
          <p:nvPr/>
        </p:nvSpPr>
        <p:spPr>
          <a:xfrm>
            <a:off x="2274306" y="872978"/>
            <a:ext cx="360000" cy="360000"/>
          </a:xfrm>
          <a:prstGeom prst="rect">
            <a:avLst/>
          </a:prstGeom>
          <a:solidFill>
            <a:schemeClr val="accent2">
              <a:alpha val="40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7985F586-DA72-451E-916D-07CB0258FB04}"/>
              </a:ext>
            </a:extLst>
          </p:cNvPr>
          <p:cNvSpPr>
            <a:spLocks noChangeAspect="1"/>
          </p:cNvSpPr>
          <p:nvPr/>
        </p:nvSpPr>
        <p:spPr>
          <a:xfrm>
            <a:off x="2634306" y="872978"/>
            <a:ext cx="360000" cy="360000"/>
          </a:xfrm>
          <a:prstGeom prst="rect">
            <a:avLst/>
          </a:prstGeom>
          <a:solidFill>
            <a:schemeClr val="accent2">
              <a:alpha val="40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A2CF16DC-2367-4FB4-AA31-20AA37DCB076}"/>
              </a:ext>
            </a:extLst>
          </p:cNvPr>
          <p:cNvSpPr>
            <a:spLocks noChangeAspect="1"/>
          </p:cNvSpPr>
          <p:nvPr/>
        </p:nvSpPr>
        <p:spPr>
          <a:xfrm>
            <a:off x="2994306" y="872978"/>
            <a:ext cx="360000" cy="360000"/>
          </a:xfrm>
          <a:prstGeom prst="rect">
            <a:avLst/>
          </a:prstGeom>
          <a:solidFill>
            <a:schemeClr val="accent2">
              <a:alpha val="40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2C5472E4-C6CC-41E3-845D-973A34F3E6F4}"/>
              </a:ext>
            </a:extLst>
          </p:cNvPr>
          <p:cNvSpPr>
            <a:spLocks noChangeAspect="1"/>
          </p:cNvSpPr>
          <p:nvPr/>
        </p:nvSpPr>
        <p:spPr>
          <a:xfrm>
            <a:off x="3354306" y="872978"/>
            <a:ext cx="360000" cy="360000"/>
          </a:xfrm>
          <a:prstGeom prst="rect">
            <a:avLst/>
          </a:prstGeom>
          <a:solidFill>
            <a:schemeClr val="accent2">
              <a:alpha val="40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4E5F21E4-DA15-4E23-8DB4-AD6B77F5FF90}"/>
              </a:ext>
            </a:extLst>
          </p:cNvPr>
          <p:cNvSpPr>
            <a:spLocks noChangeAspect="1"/>
          </p:cNvSpPr>
          <p:nvPr/>
        </p:nvSpPr>
        <p:spPr>
          <a:xfrm>
            <a:off x="3758481" y="872978"/>
            <a:ext cx="360000" cy="360000"/>
          </a:xfrm>
          <a:prstGeom prst="rect">
            <a:avLst/>
          </a:prstGeom>
          <a:solidFill>
            <a:schemeClr val="accent6">
              <a:alpha val="40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3334FDD8-F771-412D-8EE2-EE5EB13E1B3F}"/>
              </a:ext>
            </a:extLst>
          </p:cNvPr>
          <p:cNvSpPr>
            <a:spLocks noChangeAspect="1"/>
          </p:cNvSpPr>
          <p:nvPr/>
        </p:nvSpPr>
        <p:spPr>
          <a:xfrm>
            <a:off x="4118481" y="872978"/>
            <a:ext cx="360000" cy="360000"/>
          </a:xfrm>
          <a:prstGeom prst="rect">
            <a:avLst/>
          </a:prstGeom>
          <a:solidFill>
            <a:schemeClr val="accent6">
              <a:alpha val="40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2F713D90-34B4-43CD-824E-BB99825A0FC1}"/>
              </a:ext>
            </a:extLst>
          </p:cNvPr>
          <p:cNvSpPr>
            <a:spLocks noChangeAspect="1"/>
          </p:cNvSpPr>
          <p:nvPr/>
        </p:nvSpPr>
        <p:spPr>
          <a:xfrm>
            <a:off x="4478481" y="872978"/>
            <a:ext cx="360000" cy="360000"/>
          </a:xfrm>
          <a:prstGeom prst="rect">
            <a:avLst/>
          </a:prstGeom>
          <a:solidFill>
            <a:schemeClr val="accent6">
              <a:alpha val="40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DA77AC90-F729-4CA5-A586-9270D92382A5}"/>
              </a:ext>
            </a:extLst>
          </p:cNvPr>
          <p:cNvSpPr>
            <a:spLocks noChangeAspect="1"/>
          </p:cNvSpPr>
          <p:nvPr/>
        </p:nvSpPr>
        <p:spPr>
          <a:xfrm>
            <a:off x="4838481" y="872978"/>
            <a:ext cx="360000" cy="360000"/>
          </a:xfrm>
          <a:prstGeom prst="rect">
            <a:avLst/>
          </a:prstGeom>
          <a:solidFill>
            <a:schemeClr val="accent6">
              <a:alpha val="40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A0EB40F5-1366-48BE-90E4-529FFB4C372A}"/>
              </a:ext>
            </a:extLst>
          </p:cNvPr>
          <p:cNvSpPr>
            <a:spLocks noChangeAspect="1"/>
          </p:cNvSpPr>
          <p:nvPr/>
        </p:nvSpPr>
        <p:spPr>
          <a:xfrm>
            <a:off x="5198481" y="872978"/>
            <a:ext cx="360000" cy="360000"/>
          </a:xfrm>
          <a:prstGeom prst="rect">
            <a:avLst/>
          </a:prstGeom>
          <a:solidFill>
            <a:schemeClr val="accent6">
              <a:alpha val="40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D1B205C9-608B-460F-8A1A-7C5621CC385A}"/>
              </a:ext>
            </a:extLst>
          </p:cNvPr>
          <p:cNvSpPr>
            <a:spLocks noChangeAspect="1"/>
          </p:cNvSpPr>
          <p:nvPr/>
        </p:nvSpPr>
        <p:spPr>
          <a:xfrm>
            <a:off x="5558481" y="872978"/>
            <a:ext cx="360000" cy="360000"/>
          </a:xfrm>
          <a:prstGeom prst="rect">
            <a:avLst/>
          </a:prstGeom>
          <a:solidFill>
            <a:schemeClr val="accent6">
              <a:alpha val="40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D8EF8354-32EE-418D-9EE6-B3F81EAE61A9}"/>
              </a:ext>
            </a:extLst>
          </p:cNvPr>
          <p:cNvSpPr>
            <a:spLocks noChangeAspect="1"/>
          </p:cNvSpPr>
          <p:nvPr/>
        </p:nvSpPr>
        <p:spPr>
          <a:xfrm>
            <a:off x="5918481" y="872978"/>
            <a:ext cx="360000" cy="360000"/>
          </a:xfrm>
          <a:prstGeom prst="rect">
            <a:avLst/>
          </a:prstGeom>
          <a:solidFill>
            <a:schemeClr val="accent6">
              <a:alpha val="40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94248322-26AE-45CC-B019-A3AC6D1C898A}"/>
              </a:ext>
            </a:extLst>
          </p:cNvPr>
          <p:cNvSpPr>
            <a:spLocks noChangeAspect="1"/>
          </p:cNvSpPr>
          <p:nvPr/>
        </p:nvSpPr>
        <p:spPr>
          <a:xfrm>
            <a:off x="6278481" y="872978"/>
            <a:ext cx="360000" cy="360000"/>
          </a:xfrm>
          <a:prstGeom prst="rect">
            <a:avLst/>
          </a:prstGeom>
          <a:solidFill>
            <a:schemeClr val="accent6">
              <a:alpha val="40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C2B46552-3DD0-496F-A8A0-082A3E5FBDDB}"/>
              </a:ext>
            </a:extLst>
          </p:cNvPr>
          <p:cNvSpPr>
            <a:spLocks noChangeAspect="1"/>
          </p:cNvSpPr>
          <p:nvPr/>
        </p:nvSpPr>
        <p:spPr>
          <a:xfrm>
            <a:off x="6647919" y="872978"/>
            <a:ext cx="360000" cy="360000"/>
          </a:xfrm>
          <a:prstGeom prst="rect">
            <a:avLst/>
          </a:prstGeom>
          <a:solidFill>
            <a:schemeClr val="accent6">
              <a:alpha val="40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C8F1A976-6CCC-4D6F-80F4-E97F1E32E02B}"/>
              </a:ext>
            </a:extLst>
          </p:cNvPr>
          <p:cNvSpPr>
            <a:spLocks noChangeAspect="1"/>
          </p:cNvSpPr>
          <p:nvPr/>
        </p:nvSpPr>
        <p:spPr>
          <a:xfrm>
            <a:off x="7007919" y="872978"/>
            <a:ext cx="360000" cy="360000"/>
          </a:xfrm>
          <a:prstGeom prst="rect">
            <a:avLst/>
          </a:prstGeom>
          <a:solidFill>
            <a:schemeClr val="accent6">
              <a:alpha val="40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CF896F7F-5EC5-4606-8442-FECCDE779AAD}"/>
              </a:ext>
            </a:extLst>
          </p:cNvPr>
          <p:cNvSpPr>
            <a:spLocks noChangeAspect="1"/>
          </p:cNvSpPr>
          <p:nvPr/>
        </p:nvSpPr>
        <p:spPr>
          <a:xfrm>
            <a:off x="7367919" y="872978"/>
            <a:ext cx="360000" cy="360000"/>
          </a:xfrm>
          <a:prstGeom prst="rect">
            <a:avLst/>
          </a:prstGeom>
          <a:solidFill>
            <a:schemeClr val="accent6">
              <a:alpha val="40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7F9EE249-6031-4AA1-A174-7F89F10E4347}"/>
              </a:ext>
            </a:extLst>
          </p:cNvPr>
          <p:cNvSpPr>
            <a:spLocks noChangeAspect="1"/>
          </p:cNvSpPr>
          <p:nvPr/>
        </p:nvSpPr>
        <p:spPr>
          <a:xfrm>
            <a:off x="7727919" y="872978"/>
            <a:ext cx="360000" cy="360000"/>
          </a:xfrm>
          <a:prstGeom prst="rect">
            <a:avLst/>
          </a:prstGeom>
          <a:solidFill>
            <a:schemeClr val="accent6">
              <a:alpha val="40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295A6AEE-4F42-47C7-8810-B3DF7C2ACCC0}"/>
              </a:ext>
            </a:extLst>
          </p:cNvPr>
          <p:cNvSpPr>
            <a:spLocks noChangeAspect="1"/>
          </p:cNvSpPr>
          <p:nvPr/>
        </p:nvSpPr>
        <p:spPr>
          <a:xfrm>
            <a:off x="8087919" y="872978"/>
            <a:ext cx="360000" cy="360000"/>
          </a:xfrm>
          <a:prstGeom prst="rect">
            <a:avLst/>
          </a:prstGeom>
          <a:solidFill>
            <a:schemeClr val="accent6">
              <a:alpha val="40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7751F91D-5BAF-40C4-9FF3-092214686C04}"/>
              </a:ext>
            </a:extLst>
          </p:cNvPr>
          <p:cNvSpPr>
            <a:spLocks noChangeAspect="1"/>
          </p:cNvSpPr>
          <p:nvPr/>
        </p:nvSpPr>
        <p:spPr>
          <a:xfrm>
            <a:off x="8447919" y="872978"/>
            <a:ext cx="360000" cy="360000"/>
          </a:xfrm>
          <a:prstGeom prst="rect">
            <a:avLst/>
          </a:prstGeom>
          <a:solidFill>
            <a:schemeClr val="accent6">
              <a:alpha val="40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E6910F5F-4A28-40E9-9271-3046154F8D27}"/>
              </a:ext>
            </a:extLst>
          </p:cNvPr>
          <p:cNvSpPr>
            <a:spLocks noChangeAspect="1"/>
          </p:cNvSpPr>
          <p:nvPr/>
        </p:nvSpPr>
        <p:spPr>
          <a:xfrm>
            <a:off x="8807919" y="872978"/>
            <a:ext cx="360000" cy="360000"/>
          </a:xfrm>
          <a:prstGeom prst="rect">
            <a:avLst/>
          </a:prstGeom>
          <a:solidFill>
            <a:schemeClr val="accent6">
              <a:alpha val="40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7D3CC4A4-68CD-4732-867A-64B94F82DF8C}"/>
              </a:ext>
            </a:extLst>
          </p:cNvPr>
          <p:cNvSpPr>
            <a:spLocks noChangeAspect="1"/>
          </p:cNvSpPr>
          <p:nvPr/>
        </p:nvSpPr>
        <p:spPr>
          <a:xfrm>
            <a:off x="9167919" y="872978"/>
            <a:ext cx="360000" cy="360000"/>
          </a:xfrm>
          <a:prstGeom prst="rect">
            <a:avLst/>
          </a:prstGeom>
          <a:solidFill>
            <a:schemeClr val="accent6">
              <a:alpha val="40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B8F697B3-85B8-41BC-BBE0-A790FE75BBB5}"/>
              </a:ext>
            </a:extLst>
          </p:cNvPr>
          <p:cNvSpPr>
            <a:spLocks noChangeAspect="1"/>
          </p:cNvSpPr>
          <p:nvPr/>
        </p:nvSpPr>
        <p:spPr>
          <a:xfrm>
            <a:off x="9527919" y="872978"/>
            <a:ext cx="360000" cy="360000"/>
          </a:xfrm>
          <a:prstGeom prst="rect">
            <a:avLst/>
          </a:prstGeom>
          <a:solidFill>
            <a:schemeClr val="accent6">
              <a:alpha val="40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44A7326A-F426-4072-B8A4-04C1864E42B7}"/>
              </a:ext>
            </a:extLst>
          </p:cNvPr>
          <p:cNvSpPr>
            <a:spLocks noChangeAspect="1"/>
          </p:cNvSpPr>
          <p:nvPr/>
        </p:nvSpPr>
        <p:spPr>
          <a:xfrm>
            <a:off x="9887919" y="872978"/>
            <a:ext cx="360000" cy="360000"/>
          </a:xfrm>
          <a:prstGeom prst="rect">
            <a:avLst/>
          </a:prstGeom>
          <a:solidFill>
            <a:schemeClr val="accent6">
              <a:alpha val="40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3" name="Rectángulo 32">
            <a:extLst>
              <a:ext uri="{FF2B5EF4-FFF2-40B4-BE49-F238E27FC236}">
                <a16:creationId xmlns:a16="http://schemas.microsoft.com/office/drawing/2014/main" id="{B4690C17-0D7C-4C25-B17E-9AF530F68328}"/>
              </a:ext>
            </a:extLst>
          </p:cNvPr>
          <p:cNvSpPr>
            <a:spLocks noChangeAspect="1"/>
          </p:cNvSpPr>
          <p:nvPr/>
        </p:nvSpPr>
        <p:spPr>
          <a:xfrm>
            <a:off x="10247919" y="872978"/>
            <a:ext cx="360000" cy="360000"/>
          </a:xfrm>
          <a:prstGeom prst="rect">
            <a:avLst/>
          </a:prstGeom>
          <a:solidFill>
            <a:schemeClr val="accent6">
              <a:alpha val="40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4" name="Rectángulo 33">
            <a:extLst>
              <a:ext uri="{FF2B5EF4-FFF2-40B4-BE49-F238E27FC236}">
                <a16:creationId xmlns:a16="http://schemas.microsoft.com/office/drawing/2014/main" id="{546A3ADD-0D15-45AD-BF91-E00193418C2E}"/>
              </a:ext>
            </a:extLst>
          </p:cNvPr>
          <p:cNvSpPr>
            <a:spLocks noChangeAspect="1"/>
          </p:cNvSpPr>
          <p:nvPr/>
        </p:nvSpPr>
        <p:spPr>
          <a:xfrm>
            <a:off x="10607919" y="872978"/>
            <a:ext cx="360000" cy="360000"/>
          </a:xfrm>
          <a:prstGeom prst="rect">
            <a:avLst/>
          </a:prstGeom>
          <a:solidFill>
            <a:schemeClr val="accent6">
              <a:alpha val="40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5" name="Rectángulo 34">
            <a:extLst>
              <a:ext uri="{FF2B5EF4-FFF2-40B4-BE49-F238E27FC236}">
                <a16:creationId xmlns:a16="http://schemas.microsoft.com/office/drawing/2014/main" id="{889E31F2-2316-4F0A-95F5-43C15C7AF04D}"/>
              </a:ext>
            </a:extLst>
          </p:cNvPr>
          <p:cNvSpPr>
            <a:spLocks noChangeAspect="1"/>
          </p:cNvSpPr>
          <p:nvPr/>
        </p:nvSpPr>
        <p:spPr>
          <a:xfrm>
            <a:off x="10967919" y="872978"/>
            <a:ext cx="360000" cy="360000"/>
          </a:xfrm>
          <a:prstGeom prst="rect">
            <a:avLst/>
          </a:prstGeom>
          <a:solidFill>
            <a:schemeClr val="accent6">
              <a:alpha val="40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3F91776E-F425-4199-9020-5D17D62A224C}"/>
              </a:ext>
            </a:extLst>
          </p:cNvPr>
          <p:cNvSpPr>
            <a:spLocks noChangeAspect="1"/>
          </p:cNvSpPr>
          <p:nvPr/>
        </p:nvSpPr>
        <p:spPr>
          <a:xfrm>
            <a:off x="11327919" y="872978"/>
            <a:ext cx="360000" cy="360000"/>
          </a:xfrm>
          <a:prstGeom prst="rect">
            <a:avLst/>
          </a:prstGeom>
          <a:solidFill>
            <a:schemeClr val="accent6">
              <a:alpha val="40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7" name="Rectángulo 36">
            <a:extLst>
              <a:ext uri="{FF2B5EF4-FFF2-40B4-BE49-F238E27FC236}">
                <a16:creationId xmlns:a16="http://schemas.microsoft.com/office/drawing/2014/main" id="{5EFE6560-B610-4399-A040-F0E9131DA969}"/>
              </a:ext>
            </a:extLst>
          </p:cNvPr>
          <p:cNvSpPr>
            <a:spLocks noChangeAspect="1"/>
          </p:cNvSpPr>
          <p:nvPr/>
        </p:nvSpPr>
        <p:spPr>
          <a:xfrm>
            <a:off x="11687919" y="872978"/>
            <a:ext cx="360000" cy="360000"/>
          </a:xfrm>
          <a:prstGeom prst="rect">
            <a:avLst/>
          </a:prstGeom>
          <a:solidFill>
            <a:schemeClr val="accent6">
              <a:alpha val="40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2" name="CuadroTexto 51">
            <a:extLst>
              <a:ext uri="{FF2B5EF4-FFF2-40B4-BE49-F238E27FC236}">
                <a16:creationId xmlns:a16="http://schemas.microsoft.com/office/drawing/2014/main" id="{1B1FC433-B723-4A0C-B0DF-0B88B0A41141}"/>
              </a:ext>
            </a:extLst>
          </p:cNvPr>
          <p:cNvSpPr txBox="1"/>
          <p:nvPr/>
        </p:nvSpPr>
        <p:spPr>
          <a:xfrm>
            <a:off x="0" y="1362145"/>
            <a:ext cx="11416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/>
              <a:t>Sign Bit</a:t>
            </a:r>
            <a:endParaRPr lang="es-ES" sz="3600" b="1" dirty="0"/>
          </a:p>
        </p:txBody>
      </p:sp>
      <p:sp>
        <p:nvSpPr>
          <p:cNvPr id="53" name="CuadroTexto 52">
            <a:extLst>
              <a:ext uri="{FF2B5EF4-FFF2-40B4-BE49-F238E27FC236}">
                <a16:creationId xmlns:a16="http://schemas.microsoft.com/office/drawing/2014/main" id="{7D083E3C-FB19-4EC4-9E7A-29C1D7280519}"/>
              </a:ext>
            </a:extLst>
          </p:cNvPr>
          <p:cNvSpPr txBox="1"/>
          <p:nvPr/>
        </p:nvSpPr>
        <p:spPr>
          <a:xfrm>
            <a:off x="1194306" y="1371796"/>
            <a:ext cx="23153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/>
              <a:t>Exponent – 8bits</a:t>
            </a:r>
            <a:endParaRPr lang="es-ES" sz="3600" b="1" dirty="0"/>
          </a:p>
        </p:txBody>
      </p:sp>
      <p:sp>
        <p:nvSpPr>
          <p:cNvPr id="54" name="CuadroTexto 53">
            <a:extLst>
              <a:ext uri="{FF2B5EF4-FFF2-40B4-BE49-F238E27FC236}">
                <a16:creationId xmlns:a16="http://schemas.microsoft.com/office/drawing/2014/main" id="{EDDDA4BC-FBF6-4D5F-9FBB-841873EA439D}"/>
              </a:ext>
            </a:extLst>
          </p:cNvPr>
          <p:cNvSpPr txBox="1"/>
          <p:nvPr/>
        </p:nvSpPr>
        <p:spPr>
          <a:xfrm>
            <a:off x="6638396" y="1371796"/>
            <a:ext cx="24243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/>
              <a:t>Mantissa – 23bits</a:t>
            </a:r>
            <a:endParaRPr lang="es-ES" sz="3600" b="1" dirty="0"/>
          </a:p>
        </p:txBody>
      </p:sp>
      <p:sp>
        <p:nvSpPr>
          <p:cNvPr id="61" name="CuadroTexto 60">
            <a:extLst>
              <a:ext uri="{FF2B5EF4-FFF2-40B4-BE49-F238E27FC236}">
                <a16:creationId xmlns:a16="http://schemas.microsoft.com/office/drawing/2014/main" id="{980E65F3-51FB-41F3-AF38-E0111D37929F}"/>
              </a:ext>
            </a:extLst>
          </p:cNvPr>
          <p:cNvSpPr txBox="1"/>
          <p:nvPr/>
        </p:nvSpPr>
        <p:spPr>
          <a:xfrm>
            <a:off x="12000927" y="822210"/>
            <a:ext cx="52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/>
              <a:t>: 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Rectángulo 97">
                <a:extLst>
                  <a:ext uri="{FF2B5EF4-FFF2-40B4-BE49-F238E27FC236}">
                    <a16:creationId xmlns:a16="http://schemas.microsoft.com/office/drawing/2014/main" id="{DDFDF0B3-3A36-464B-8FF6-095722FA280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43917" y="512978"/>
                <a:ext cx="360000" cy="360000"/>
              </a:xfrm>
              <a:prstGeom prst="rect">
                <a:avLst/>
              </a:prstGeom>
              <a:noFill/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31</m:t>
                          </m:r>
                        </m:sub>
                      </m:sSub>
                    </m:oMath>
                  </m:oMathPara>
                </a14:m>
                <a:endParaRPr lang="es-E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8" name="Rectángulo 97">
                <a:extLst>
                  <a:ext uri="{FF2B5EF4-FFF2-40B4-BE49-F238E27FC236}">
                    <a16:creationId xmlns:a16="http://schemas.microsoft.com/office/drawing/2014/main" id="{DDFDF0B3-3A36-464B-8FF6-095722FA28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917" y="512978"/>
                <a:ext cx="360000" cy="360000"/>
              </a:xfrm>
              <a:prstGeom prst="rect">
                <a:avLst/>
              </a:prstGeom>
              <a:blipFill>
                <a:blip r:embed="rId2"/>
                <a:stretch>
                  <a:fillRect l="-25424" b="-1695"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Rectángulo 98">
                <a:extLst>
                  <a:ext uri="{FF2B5EF4-FFF2-40B4-BE49-F238E27FC236}">
                    <a16:creationId xmlns:a16="http://schemas.microsoft.com/office/drawing/2014/main" id="{C0FDD81A-F935-4831-BD6E-BF4D604CE47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39025" y="512978"/>
                <a:ext cx="360000" cy="360000"/>
              </a:xfrm>
              <a:prstGeom prst="rect">
                <a:avLst/>
              </a:prstGeom>
              <a:noFill/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30</m:t>
                          </m:r>
                        </m:sub>
                      </m:sSub>
                    </m:oMath>
                  </m:oMathPara>
                </a14:m>
                <a:endParaRPr lang="es-E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9" name="Rectángulo 98">
                <a:extLst>
                  <a:ext uri="{FF2B5EF4-FFF2-40B4-BE49-F238E27FC236}">
                    <a16:creationId xmlns:a16="http://schemas.microsoft.com/office/drawing/2014/main" id="{C0FDD81A-F935-4831-BD6E-BF4D604CE4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025" y="512978"/>
                <a:ext cx="360000" cy="360000"/>
              </a:xfrm>
              <a:prstGeom prst="rect">
                <a:avLst/>
              </a:prstGeom>
              <a:blipFill>
                <a:blip r:embed="rId3"/>
                <a:stretch>
                  <a:fillRect l="-25424" b="-1695"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Rectángulo 99">
                <a:extLst>
                  <a:ext uri="{FF2B5EF4-FFF2-40B4-BE49-F238E27FC236}">
                    <a16:creationId xmlns:a16="http://schemas.microsoft.com/office/drawing/2014/main" id="{BCCE9345-B2D1-43D5-B12D-1F24B112A98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01372" y="512978"/>
                <a:ext cx="360000" cy="360000"/>
              </a:xfrm>
              <a:prstGeom prst="rect">
                <a:avLst/>
              </a:prstGeom>
              <a:noFill/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29</m:t>
                          </m:r>
                        </m:sub>
                      </m:sSub>
                    </m:oMath>
                  </m:oMathPara>
                </a14:m>
                <a:endParaRPr lang="es-E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0" name="Rectángulo 99">
                <a:extLst>
                  <a:ext uri="{FF2B5EF4-FFF2-40B4-BE49-F238E27FC236}">
                    <a16:creationId xmlns:a16="http://schemas.microsoft.com/office/drawing/2014/main" id="{BCCE9345-B2D1-43D5-B12D-1F24B112A9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1372" y="512978"/>
                <a:ext cx="360000" cy="360000"/>
              </a:xfrm>
              <a:prstGeom prst="rect">
                <a:avLst/>
              </a:prstGeom>
              <a:blipFill>
                <a:blip r:embed="rId4"/>
                <a:stretch>
                  <a:fillRect l="-25424" b="-1695"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Rectángulo 100">
                <a:extLst>
                  <a:ext uri="{FF2B5EF4-FFF2-40B4-BE49-F238E27FC236}">
                    <a16:creationId xmlns:a16="http://schemas.microsoft.com/office/drawing/2014/main" id="{B222EAEC-D64E-4B43-A7C8-603E3D7E876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549020" y="512978"/>
                <a:ext cx="360000" cy="360000"/>
              </a:xfrm>
              <a:prstGeom prst="rect">
                <a:avLst/>
              </a:prstGeom>
              <a:noFill/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28</m:t>
                          </m:r>
                        </m:sub>
                      </m:sSub>
                    </m:oMath>
                  </m:oMathPara>
                </a14:m>
                <a:endParaRPr lang="es-E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1" name="Rectángulo 100">
                <a:extLst>
                  <a:ext uri="{FF2B5EF4-FFF2-40B4-BE49-F238E27FC236}">
                    <a16:creationId xmlns:a16="http://schemas.microsoft.com/office/drawing/2014/main" id="{B222EAEC-D64E-4B43-A7C8-603E3D7E87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9020" y="512978"/>
                <a:ext cx="360000" cy="360000"/>
              </a:xfrm>
              <a:prstGeom prst="rect">
                <a:avLst/>
              </a:prstGeom>
              <a:blipFill>
                <a:blip r:embed="rId5"/>
                <a:stretch>
                  <a:fillRect l="-25424" r="-1695" b="-1695"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Rectángulo 101">
                <a:extLst>
                  <a:ext uri="{FF2B5EF4-FFF2-40B4-BE49-F238E27FC236}">
                    <a16:creationId xmlns:a16="http://schemas.microsoft.com/office/drawing/2014/main" id="{A1AF780C-5B38-4B2E-A62B-FAFB9322F28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916665" y="512978"/>
                <a:ext cx="360000" cy="360000"/>
              </a:xfrm>
              <a:prstGeom prst="rect">
                <a:avLst/>
              </a:prstGeom>
              <a:noFill/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27</m:t>
                          </m:r>
                        </m:sub>
                      </m:sSub>
                    </m:oMath>
                  </m:oMathPara>
                </a14:m>
                <a:endParaRPr lang="es-E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2" name="Rectángulo 101">
                <a:extLst>
                  <a:ext uri="{FF2B5EF4-FFF2-40B4-BE49-F238E27FC236}">
                    <a16:creationId xmlns:a16="http://schemas.microsoft.com/office/drawing/2014/main" id="{A1AF780C-5B38-4B2E-A62B-FAFB9322F2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6665" y="512978"/>
                <a:ext cx="360000" cy="360000"/>
              </a:xfrm>
              <a:prstGeom prst="rect">
                <a:avLst/>
              </a:prstGeom>
              <a:blipFill>
                <a:blip r:embed="rId6"/>
                <a:stretch>
                  <a:fillRect l="-25424" r="-1695" b="-1695"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Rectángulo 102">
                <a:extLst>
                  <a:ext uri="{FF2B5EF4-FFF2-40B4-BE49-F238E27FC236}">
                    <a16:creationId xmlns:a16="http://schemas.microsoft.com/office/drawing/2014/main" id="{FA339E32-74B0-4B21-8197-A695D60831C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273457" y="512978"/>
                <a:ext cx="360000" cy="360000"/>
              </a:xfrm>
              <a:prstGeom prst="rect">
                <a:avLst/>
              </a:prstGeom>
              <a:noFill/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26</m:t>
                          </m:r>
                        </m:sub>
                      </m:sSub>
                    </m:oMath>
                  </m:oMathPara>
                </a14:m>
                <a:endParaRPr lang="es-E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3" name="Rectángulo 102">
                <a:extLst>
                  <a:ext uri="{FF2B5EF4-FFF2-40B4-BE49-F238E27FC236}">
                    <a16:creationId xmlns:a16="http://schemas.microsoft.com/office/drawing/2014/main" id="{FA339E32-74B0-4B21-8197-A695D60831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3457" y="512978"/>
                <a:ext cx="360000" cy="360000"/>
              </a:xfrm>
              <a:prstGeom prst="rect">
                <a:avLst/>
              </a:prstGeom>
              <a:blipFill>
                <a:blip r:embed="rId7"/>
                <a:stretch>
                  <a:fillRect l="-25424" b="-1695"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Rectángulo 103">
                <a:extLst>
                  <a:ext uri="{FF2B5EF4-FFF2-40B4-BE49-F238E27FC236}">
                    <a16:creationId xmlns:a16="http://schemas.microsoft.com/office/drawing/2014/main" id="{9303866D-EC41-4B5C-8E83-ECDA3E2A2EF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35804" y="512978"/>
                <a:ext cx="360000" cy="360000"/>
              </a:xfrm>
              <a:prstGeom prst="rect">
                <a:avLst/>
              </a:prstGeom>
              <a:noFill/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25</m:t>
                          </m:r>
                        </m:sub>
                      </m:sSub>
                    </m:oMath>
                  </m:oMathPara>
                </a14:m>
                <a:endParaRPr lang="es-E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4" name="Rectángulo 103">
                <a:extLst>
                  <a:ext uri="{FF2B5EF4-FFF2-40B4-BE49-F238E27FC236}">
                    <a16:creationId xmlns:a16="http://schemas.microsoft.com/office/drawing/2014/main" id="{9303866D-EC41-4B5C-8E83-ECDA3E2A2E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5804" y="512978"/>
                <a:ext cx="360000" cy="360000"/>
              </a:xfrm>
              <a:prstGeom prst="rect">
                <a:avLst/>
              </a:prstGeom>
              <a:blipFill>
                <a:blip r:embed="rId8"/>
                <a:stretch>
                  <a:fillRect l="-25424" r="-1695" b="-1695"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Rectángulo 104">
                <a:extLst>
                  <a:ext uri="{FF2B5EF4-FFF2-40B4-BE49-F238E27FC236}">
                    <a16:creationId xmlns:a16="http://schemas.microsoft.com/office/drawing/2014/main" id="{4B9B8B50-7662-4B55-A0EA-86BE7BB4328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83452" y="512978"/>
                <a:ext cx="360000" cy="360000"/>
              </a:xfrm>
              <a:prstGeom prst="rect">
                <a:avLst/>
              </a:prstGeom>
              <a:noFill/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24</m:t>
                          </m:r>
                        </m:sub>
                      </m:sSub>
                    </m:oMath>
                  </m:oMathPara>
                </a14:m>
                <a:endParaRPr lang="es-E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5" name="Rectángulo 104">
                <a:extLst>
                  <a:ext uri="{FF2B5EF4-FFF2-40B4-BE49-F238E27FC236}">
                    <a16:creationId xmlns:a16="http://schemas.microsoft.com/office/drawing/2014/main" id="{4B9B8B50-7662-4B55-A0EA-86BE7BB432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3452" y="512978"/>
                <a:ext cx="360000" cy="360000"/>
              </a:xfrm>
              <a:prstGeom prst="rect">
                <a:avLst/>
              </a:prstGeom>
              <a:blipFill>
                <a:blip r:embed="rId9"/>
                <a:stretch>
                  <a:fillRect l="-25424" r="-1695" b="-1695"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Rectángulo 105">
                <a:extLst>
                  <a:ext uri="{FF2B5EF4-FFF2-40B4-BE49-F238E27FC236}">
                    <a16:creationId xmlns:a16="http://schemas.microsoft.com/office/drawing/2014/main" id="{4AB1D3A0-89B1-4170-B8C5-6FCE5DCAACE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351097" y="512978"/>
                <a:ext cx="360000" cy="360000"/>
              </a:xfrm>
              <a:prstGeom prst="rect">
                <a:avLst/>
              </a:prstGeom>
              <a:noFill/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23</m:t>
                          </m:r>
                        </m:sub>
                      </m:sSub>
                    </m:oMath>
                  </m:oMathPara>
                </a14:m>
                <a:endParaRPr lang="es-E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6" name="Rectángulo 105">
                <a:extLst>
                  <a:ext uri="{FF2B5EF4-FFF2-40B4-BE49-F238E27FC236}">
                    <a16:creationId xmlns:a16="http://schemas.microsoft.com/office/drawing/2014/main" id="{4AB1D3A0-89B1-4170-B8C5-6FCE5DCAAC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1097" y="512978"/>
                <a:ext cx="360000" cy="360000"/>
              </a:xfrm>
              <a:prstGeom prst="rect">
                <a:avLst/>
              </a:prstGeom>
              <a:blipFill>
                <a:blip r:embed="rId10"/>
                <a:stretch>
                  <a:fillRect l="-25424" b="-1695"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Rectángulo 106">
                <a:extLst>
                  <a:ext uri="{FF2B5EF4-FFF2-40B4-BE49-F238E27FC236}">
                    <a16:creationId xmlns:a16="http://schemas.microsoft.com/office/drawing/2014/main" id="{A0BEAB98-A87C-4A97-A1AB-001B7670C64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69914" y="512978"/>
                <a:ext cx="360000" cy="360000"/>
              </a:xfrm>
              <a:prstGeom prst="rect">
                <a:avLst/>
              </a:prstGeom>
              <a:noFill/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</m:oMath>
                  </m:oMathPara>
                </a14:m>
                <a:endParaRPr lang="es-E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7" name="Rectángulo 106">
                <a:extLst>
                  <a:ext uri="{FF2B5EF4-FFF2-40B4-BE49-F238E27FC236}">
                    <a16:creationId xmlns:a16="http://schemas.microsoft.com/office/drawing/2014/main" id="{A0BEAB98-A87C-4A97-A1AB-001B7670C6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9914" y="512978"/>
                <a:ext cx="360000" cy="360000"/>
              </a:xfrm>
              <a:prstGeom prst="rect">
                <a:avLst/>
              </a:prstGeom>
              <a:blipFill>
                <a:blip r:embed="rId11"/>
                <a:stretch>
                  <a:fillRect l="-25424" r="-1695" b="-1695"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Rectángulo 107">
                <a:extLst>
                  <a:ext uri="{FF2B5EF4-FFF2-40B4-BE49-F238E27FC236}">
                    <a16:creationId xmlns:a16="http://schemas.microsoft.com/office/drawing/2014/main" id="{F1D7F1BA-B797-4E9C-B19B-5A591A8D0B7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132261" y="512978"/>
                <a:ext cx="360000" cy="360000"/>
              </a:xfrm>
              <a:prstGeom prst="rect">
                <a:avLst/>
              </a:prstGeom>
              <a:noFill/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</m:oMath>
                  </m:oMathPara>
                </a14:m>
                <a:endParaRPr lang="es-E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8" name="Rectángulo 107">
                <a:extLst>
                  <a:ext uri="{FF2B5EF4-FFF2-40B4-BE49-F238E27FC236}">
                    <a16:creationId xmlns:a16="http://schemas.microsoft.com/office/drawing/2014/main" id="{F1D7F1BA-B797-4E9C-B19B-5A591A8D0B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2261" y="512978"/>
                <a:ext cx="360000" cy="360000"/>
              </a:xfrm>
              <a:prstGeom prst="rect">
                <a:avLst/>
              </a:prstGeom>
              <a:blipFill>
                <a:blip r:embed="rId12"/>
                <a:stretch>
                  <a:fillRect l="-25424" b="-1695"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Rectángulo 108">
                <a:extLst>
                  <a:ext uri="{FF2B5EF4-FFF2-40B4-BE49-F238E27FC236}">
                    <a16:creationId xmlns:a16="http://schemas.microsoft.com/office/drawing/2014/main" id="{672F06C5-CAF2-47F9-9C13-0C2D7B5B45B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479909" y="512978"/>
                <a:ext cx="360000" cy="360000"/>
              </a:xfrm>
              <a:prstGeom prst="rect">
                <a:avLst/>
              </a:prstGeom>
              <a:noFill/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20</m:t>
                          </m:r>
                        </m:sub>
                      </m:sSub>
                    </m:oMath>
                  </m:oMathPara>
                </a14:m>
                <a:endParaRPr lang="es-E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9" name="Rectángulo 108">
                <a:extLst>
                  <a:ext uri="{FF2B5EF4-FFF2-40B4-BE49-F238E27FC236}">
                    <a16:creationId xmlns:a16="http://schemas.microsoft.com/office/drawing/2014/main" id="{672F06C5-CAF2-47F9-9C13-0C2D7B5B45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9909" y="512978"/>
                <a:ext cx="360000" cy="360000"/>
              </a:xfrm>
              <a:prstGeom prst="rect">
                <a:avLst/>
              </a:prstGeom>
              <a:blipFill>
                <a:blip r:embed="rId13"/>
                <a:stretch>
                  <a:fillRect l="-25424" b="-1695"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Rectángulo 109">
                <a:extLst>
                  <a:ext uri="{FF2B5EF4-FFF2-40B4-BE49-F238E27FC236}">
                    <a16:creationId xmlns:a16="http://schemas.microsoft.com/office/drawing/2014/main" id="{89232B96-19EB-4695-82D2-44CCB33B14C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847554" y="512978"/>
                <a:ext cx="360000" cy="360000"/>
              </a:xfrm>
              <a:prstGeom prst="rect">
                <a:avLst/>
              </a:prstGeom>
              <a:noFill/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19</m:t>
                          </m:r>
                        </m:sub>
                      </m:sSub>
                    </m:oMath>
                  </m:oMathPara>
                </a14:m>
                <a:endParaRPr lang="es-E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0" name="Rectángulo 109">
                <a:extLst>
                  <a:ext uri="{FF2B5EF4-FFF2-40B4-BE49-F238E27FC236}">
                    <a16:creationId xmlns:a16="http://schemas.microsoft.com/office/drawing/2014/main" id="{89232B96-19EB-4695-82D2-44CCB33B14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7554" y="512978"/>
                <a:ext cx="360000" cy="360000"/>
              </a:xfrm>
              <a:prstGeom prst="rect">
                <a:avLst/>
              </a:prstGeom>
              <a:blipFill>
                <a:blip r:embed="rId14"/>
                <a:stretch>
                  <a:fillRect l="-23729" b="-1695"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Rectángulo 110">
                <a:extLst>
                  <a:ext uri="{FF2B5EF4-FFF2-40B4-BE49-F238E27FC236}">
                    <a16:creationId xmlns:a16="http://schemas.microsoft.com/office/drawing/2014/main" id="{9CEC9E55-4DF8-419B-BFC5-CA942AE8833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204346" y="512978"/>
                <a:ext cx="360000" cy="360000"/>
              </a:xfrm>
              <a:prstGeom prst="rect">
                <a:avLst/>
              </a:prstGeom>
              <a:noFill/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18</m:t>
                          </m:r>
                        </m:sub>
                      </m:sSub>
                    </m:oMath>
                  </m:oMathPara>
                </a14:m>
                <a:endParaRPr lang="es-E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1" name="Rectángulo 110">
                <a:extLst>
                  <a:ext uri="{FF2B5EF4-FFF2-40B4-BE49-F238E27FC236}">
                    <a16:creationId xmlns:a16="http://schemas.microsoft.com/office/drawing/2014/main" id="{9CEC9E55-4DF8-419B-BFC5-CA942AE883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4346" y="512978"/>
                <a:ext cx="360000" cy="360000"/>
              </a:xfrm>
              <a:prstGeom prst="rect">
                <a:avLst/>
              </a:prstGeom>
              <a:blipFill>
                <a:blip r:embed="rId15"/>
                <a:stretch>
                  <a:fillRect l="-25424" b="-1695"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Rectángulo 111">
                <a:extLst>
                  <a:ext uri="{FF2B5EF4-FFF2-40B4-BE49-F238E27FC236}">
                    <a16:creationId xmlns:a16="http://schemas.microsoft.com/office/drawing/2014/main" id="{1F3A10CE-AC09-4344-A02B-08F9831D782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566693" y="512978"/>
                <a:ext cx="360000" cy="360000"/>
              </a:xfrm>
              <a:prstGeom prst="rect">
                <a:avLst/>
              </a:prstGeom>
              <a:noFill/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17</m:t>
                          </m:r>
                        </m:sub>
                      </m:sSub>
                    </m:oMath>
                  </m:oMathPara>
                </a14:m>
                <a:endParaRPr lang="es-E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2" name="Rectángulo 111">
                <a:extLst>
                  <a:ext uri="{FF2B5EF4-FFF2-40B4-BE49-F238E27FC236}">
                    <a16:creationId xmlns:a16="http://schemas.microsoft.com/office/drawing/2014/main" id="{1F3A10CE-AC09-4344-A02B-08F9831D78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6693" y="512978"/>
                <a:ext cx="360000" cy="360000"/>
              </a:xfrm>
              <a:prstGeom prst="rect">
                <a:avLst/>
              </a:prstGeom>
              <a:blipFill>
                <a:blip r:embed="rId16"/>
                <a:stretch>
                  <a:fillRect l="-23729" b="-1695"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Rectángulo 112">
                <a:extLst>
                  <a:ext uri="{FF2B5EF4-FFF2-40B4-BE49-F238E27FC236}">
                    <a16:creationId xmlns:a16="http://schemas.microsoft.com/office/drawing/2014/main" id="{1E69EE5D-86E8-4B77-B3B2-5EC21C5AE71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914341" y="512978"/>
                <a:ext cx="360000" cy="360000"/>
              </a:xfrm>
              <a:prstGeom prst="rect">
                <a:avLst/>
              </a:prstGeom>
              <a:noFill/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16</m:t>
                          </m:r>
                        </m:sub>
                      </m:sSub>
                    </m:oMath>
                  </m:oMathPara>
                </a14:m>
                <a:endParaRPr lang="es-E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3" name="Rectángulo 112">
                <a:extLst>
                  <a:ext uri="{FF2B5EF4-FFF2-40B4-BE49-F238E27FC236}">
                    <a16:creationId xmlns:a16="http://schemas.microsoft.com/office/drawing/2014/main" id="{1E69EE5D-86E8-4B77-B3B2-5EC21C5AE7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4341" y="512978"/>
                <a:ext cx="360000" cy="360000"/>
              </a:xfrm>
              <a:prstGeom prst="rect">
                <a:avLst/>
              </a:prstGeom>
              <a:blipFill>
                <a:blip r:embed="rId17"/>
                <a:stretch>
                  <a:fillRect l="-23729" b="-1695"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Rectángulo 113">
                <a:extLst>
                  <a:ext uri="{FF2B5EF4-FFF2-40B4-BE49-F238E27FC236}">
                    <a16:creationId xmlns:a16="http://schemas.microsoft.com/office/drawing/2014/main" id="{63B771DC-F76E-4914-A5BF-DB8EF8DB3F6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81986" y="512978"/>
                <a:ext cx="360000" cy="360000"/>
              </a:xfrm>
              <a:prstGeom prst="rect">
                <a:avLst/>
              </a:prstGeom>
              <a:noFill/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15</m:t>
                          </m:r>
                        </m:sub>
                      </m:sSub>
                    </m:oMath>
                  </m:oMathPara>
                </a14:m>
                <a:endParaRPr lang="es-E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4" name="Rectángulo 113">
                <a:extLst>
                  <a:ext uri="{FF2B5EF4-FFF2-40B4-BE49-F238E27FC236}">
                    <a16:creationId xmlns:a16="http://schemas.microsoft.com/office/drawing/2014/main" id="{63B771DC-F76E-4914-A5BF-DB8EF8DB3F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1986" y="512978"/>
                <a:ext cx="360000" cy="360000"/>
              </a:xfrm>
              <a:prstGeom prst="rect">
                <a:avLst/>
              </a:prstGeom>
              <a:blipFill>
                <a:blip r:embed="rId18"/>
                <a:stretch>
                  <a:fillRect l="-25424" b="-1695"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Rectángulo 114">
                <a:extLst>
                  <a:ext uri="{FF2B5EF4-FFF2-40B4-BE49-F238E27FC236}">
                    <a16:creationId xmlns:a16="http://schemas.microsoft.com/office/drawing/2014/main" id="{105403BC-B8EE-4C7B-B463-67925733FB3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73785" y="512978"/>
                <a:ext cx="360000" cy="360000"/>
              </a:xfrm>
              <a:prstGeom prst="rect">
                <a:avLst/>
              </a:prstGeom>
              <a:noFill/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14</m:t>
                          </m:r>
                        </m:sub>
                      </m:sSub>
                    </m:oMath>
                  </m:oMathPara>
                </a14:m>
                <a:endParaRPr lang="es-E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5" name="Rectángulo 114">
                <a:extLst>
                  <a:ext uri="{FF2B5EF4-FFF2-40B4-BE49-F238E27FC236}">
                    <a16:creationId xmlns:a16="http://schemas.microsoft.com/office/drawing/2014/main" id="{105403BC-B8EE-4C7B-B463-67925733FB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3785" y="512978"/>
                <a:ext cx="360000" cy="360000"/>
              </a:xfrm>
              <a:prstGeom prst="rect">
                <a:avLst/>
              </a:prstGeom>
              <a:blipFill>
                <a:blip r:embed="rId19"/>
                <a:stretch>
                  <a:fillRect l="-25424" b="-1695"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Rectángulo 115">
                <a:extLst>
                  <a:ext uri="{FF2B5EF4-FFF2-40B4-BE49-F238E27FC236}">
                    <a16:creationId xmlns:a16="http://schemas.microsoft.com/office/drawing/2014/main" id="{6D629257-F94E-4DFA-8424-DA67E4E508F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036132" y="512978"/>
                <a:ext cx="360000" cy="360000"/>
              </a:xfrm>
              <a:prstGeom prst="rect">
                <a:avLst/>
              </a:prstGeom>
              <a:noFill/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</m:oMath>
                  </m:oMathPara>
                </a14:m>
                <a:endParaRPr lang="es-E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6" name="Rectángulo 115">
                <a:extLst>
                  <a:ext uri="{FF2B5EF4-FFF2-40B4-BE49-F238E27FC236}">
                    <a16:creationId xmlns:a16="http://schemas.microsoft.com/office/drawing/2014/main" id="{6D629257-F94E-4DFA-8424-DA67E4E508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6132" y="512978"/>
                <a:ext cx="360000" cy="360000"/>
              </a:xfrm>
              <a:prstGeom prst="rect">
                <a:avLst/>
              </a:prstGeom>
              <a:blipFill>
                <a:blip r:embed="rId20"/>
                <a:stretch>
                  <a:fillRect l="-23729" b="-1695"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Rectángulo 116">
                <a:extLst>
                  <a:ext uri="{FF2B5EF4-FFF2-40B4-BE49-F238E27FC236}">
                    <a16:creationId xmlns:a16="http://schemas.microsoft.com/office/drawing/2014/main" id="{4DFA8E59-AC9E-467F-B25B-9884CE9E1D6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383780" y="512978"/>
                <a:ext cx="360000" cy="360000"/>
              </a:xfrm>
              <a:prstGeom prst="rect">
                <a:avLst/>
              </a:prstGeom>
              <a:noFill/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es-E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7" name="Rectángulo 116">
                <a:extLst>
                  <a:ext uri="{FF2B5EF4-FFF2-40B4-BE49-F238E27FC236}">
                    <a16:creationId xmlns:a16="http://schemas.microsoft.com/office/drawing/2014/main" id="{4DFA8E59-AC9E-467F-B25B-9884CE9E1D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3780" y="512978"/>
                <a:ext cx="360000" cy="360000"/>
              </a:xfrm>
              <a:prstGeom prst="rect">
                <a:avLst/>
              </a:prstGeom>
              <a:blipFill>
                <a:blip r:embed="rId21"/>
                <a:stretch>
                  <a:fillRect l="-23729" b="-1695"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Rectángulo 117">
                <a:extLst>
                  <a:ext uri="{FF2B5EF4-FFF2-40B4-BE49-F238E27FC236}">
                    <a16:creationId xmlns:a16="http://schemas.microsoft.com/office/drawing/2014/main" id="{BFC9FF2E-EB90-446E-83E6-B13159F31EB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751425" y="512978"/>
                <a:ext cx="360000" cy="360000"/>
              </a:xfrm>
              <a:prstGeom prst="rect">
                <a:avLst/>
              </a:prstGeom>
              <a:noFill/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es-E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8" name="Rectángulo 117">
                <a:extLst>
                  <a:ext uri="{FF2B5EF4-FFF2-40B4-BE49-F238E27FC236}">
                    <a16:creationId xmlns:a16="http://schemas.microsoft.com/office/drawing/2014/main" id="{BFC9FF2E-EB90-446E-83E6-B13159F31EB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1425" y="512978"/>
                <a:ext cx="360000" cy="360000"/>
              </a:xfrm>
              <a:prstGeom prst="rect">
                <a:avLst/>
              </a:prstGeom>
              <a:blipFill>
                <a:blip r:embed="rId22"/>
                <a:stretch>
                  <a:fillRect l="-25424" b="-1695"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Rectángulo 118">
                <a:extLst>
                  <a:ext uri="{FF2B5EF4-FFF2-40B4-BE49-F238E27FC236}">
                    <a16:creationId xmlns:a16="http://schemas.microsoft.com/office/drawing/2014/main" id="{629F1A98-188D-470A-992E-E32C9C17243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108217" y="512978"/>
                <a:ext cx="360000" cy="360000"/>
              </a:xfrm>
              <a:prstGeom prst="rect">
                <a:avLst/>
              </a:prstGeom>
              <a:noFill/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lang="es-E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9" name="Rectángulo 118">
                <a:extLst>
                  <a:ext uri="{FF2B5EF4-FFF2-40B4-BE49-F238E27FC236}">
                    <a16:creationId xmlns:a16="http://schemas.microsoft.com/office/drawing/2014/main" id="{629F1A98-188D-470A-992E-E32C9C1724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8217" y="512978"/>
                <a:ext cx="360000" cy="360000"/>
              </a:xfrm>
              <a:prstGeom prst="rect">
                <a:avLst/>
              </a:prstGeom>
              <a:blipFill>
                <a:blip r:embed="rId23"/>
                <a:stretch>
                  <a:fillRect l="-23729" b="-1695"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Rectángulo 119">
                <a:extLst>
                  <a:ext uri="{FF2B5EF4-FFF2-40B4-BE49-F238E27FC236}">
                    <a16:creationId xmlns:a16="http://schemas.microsoft.com/office/drawing/2014/main" id="{4013A058-028D-45CE-BF58-BA3424512BA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470564" y="512978"/>
                <a:ext cx="360000" cy="360000"/>
              </a:xfrm>
              <a:prstGeom prst="rect">
                <a:avLst/>
              </a:prstGeom>
              <a:noFill/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s-E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0" name="Rectángulo 119">
                <a:extLst>
                  <a:ext uri="{FF2B5EF4-FFF2-40B4-BE49-F238E27FC236}">
                    <a16:creationId xmlns:a16="http://schemas.microsoft.com/office/drawing/2014/main" id="{4013A058-028D-45CE-BF58-BA3424512B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0564" y="512978"/>
                <a:ext cx="360000" cy="360000"/>
              </a:xfrm>
              <a:prstGeom prst="rect">
                <a:avLst/>
              </a:prstGeom>
              <a:blipFill>
                <a:blip r:embed="rId24"/>
                <a:stretch>
                  <a:fillRect l="-11864" b="-1695"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Rectángulo 120">
                <a:extLst>
                  <a:ext uri="{FF2B5EF4-FFF2-40B4-BE49-F238E27FC236}">
                    <a16:creationId xmlns:a16="http://schemas.microsoft.com/office/drawing/2014/main" id="{D725F1CF-2057-4A57-B033-25C6D45EA27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818212" y="512978"/>
                <a:ext cx="360000" cy="360000"/>
              </a:xfrm>
              <a:prstGeom prst="rect">
                <a:avLst/>
              </a:prstGeom>
              <a:noFill/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s-E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1" name="Rectángulo 120">
                <a:extLst>
                  <a:ext uri="{FF2B5EF4-FFF2-40B4-BE49-F238E27FC236}">
                    <a16:creationId xmlns:a16="http://schemas.microsoft.com/office/drawing/2014/main" id="{D725F1CF-2057-4A57-B033-25C6D45EA2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8212" y="512978"/>
                <a:ext cx="360000" cy="360000"/>
              </a:xfrm>
              <a:prstGeom prst="rect">
                <a:avLst/>
              </a:prstGeom>
              <a:blipFill>
                <a:blip r:embed="rId25"/>
                <a:stretch>
                  <a:fillRect l="-11864" b="-1695"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Rectángulo 121">
                <a:extLst>
                  <a:ext uri="{FF2B5EF4-FFF2-40B4-BE49-F238E27FC236}">
                    <a16:creationId xmlns:a16="http://schemas.microsoft.com/office/drawing/2014/main" id="{0156FC26-76AF-443F-86EE-4DA866FA1AC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185857" y="512978"/>
                <a:ext cx="360000" cy="360000"/>
              </a:xfrm>
              <a:prstGeom prst="rect">
                <a:avLst/>
              </a:prstGeom>
              <a:noFill/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s-E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2" name="Rectángulo 121">
                <a:extLst>
                  <a:ext uri="{FF2B5EF4-FFF2-40B4-BE49-F238E27FC236}">
                    <a16:creationId xmlns:a16="http://schemas.microsoft.com/office/drawing/2014/main" id="{0156FC26-76AF-443F-86EE-4DA866FA1AC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5857" y="512978"/>
                <a:ext cx="360000" cy="360000"/>
              </a:xfrm>
              <a:prstGeom prst="rect">
                <a:avLst/>
              </a:prstGeom>
              <a:blipFill>
                <a:blip r:embed="rId26"/>
                <a:stretch>
                  <a:fillRect l="-11864" b="-1695"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Rectángulo 122">
                <a:extLst>
                  <a:ext uri="{FF2B5EF4-FFF2-40B4-BE49-F238E27FC236}">
                    <a16:creationId xmlns:a16="http://schemas.microsoft.com/office/drawing/2014/main" id="{3997C122-2B17-498C-B31A-01C8FAAD559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556405" y="512978"/>
                <a:ext cx="360000" cy="360000"/>
              </a:xfrm>
              <a:prstGeom prst="rect">
                <a:avLst/>
              </a:prstGeom>
              <a:noFill/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s-E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3" name="Rectángulo 122">
                <a:extLst>
                  <a:ext uri="{FF2B5EF4-FFF2-40B4-BE49-F238E27FC236}">
                    <a16:creationId xmlns:a16="http://schemas.microsoft.com/office/drawing/2014/main" id="{3997C122-2B17-498C-B31A-01C8FAAD55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56405" y="512978"/>
                <a:ext cx="360000" cy="360000"/>
              </a:xfrm>
              <a:prstGeom prst="rect">
                <a:avLst/>
              </a:prstGeom>
              <a:blipFill>
                <a:blip r:embed="rId27"/>
                <a:stretch>
                  <a:fillRect l="-11864" b="-1695"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Rectángulo 123">
                <a:extLst>
                  <a:ext uri="{FF2B5EF4-FFF2-40B4-BE49-F238E27FC236}">
                    <a16:creationId xmlns:a16="http://schemas.microsoft.com/office/drawing/2014/main" id="{BDD41A30-DB06-4CCA-8374-6CFBA0FB86F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918752" y="512978"/>
                <a:ext cx="360000" cy="360000"/>
              </a:xfrm>
              <a:prstGeom prst="rect">
                <a:avLst/>
              </a:prstGeom>
              <a:noFill/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s-E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4" name="Rectángulo 123">
                <a:extLst>
                  <a:ext uri="{FF2B5EF4-FFF2-40B4-BE49-F238E27FC236}">
                    <a16:creationId xmlns:a16="http://schemas.microsoft.com/office/drawing/2014/main" id="{BDD41A30-DB06-4CCA-8374-6CFBA0FB86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18752" y="512978"/>
                <a:ext cx="360000" cy="360000"/>
              </a:xfrm>
              <a:prstGeom prst="rect">
                <a:avLst/>
              </a:prstGeom>
              <a:blipFill>
                <a:blip r:embed="rId28"/>
                <a:stretch>
                  <a:fillRect l="-11864" b="-1695"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Rectángulo 124">
                <a:extLst>
                  <a:ext uri="{FF2B5EF4-FFF2-40B4-BE49-F238E27FC236}">
                    <a16:creationId xmlns:a16="http://schemas.microsoft.com/office/drawing/2014/main" id="{A2169759-9144-4104-AADD-2B6040F1807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266400" y="512978"/>
                <a:ext cx="360000" cy="360000"/>
              </a:xfrm>
              <a:prstGeom prst="rect">
                <a:avLst/>
              </a:prstGeom>
              <a:noFill/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s-E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5" name="Rectángulo 124">
                <a:extLst>
                  <a:ext uri="{FF2B5EF4-FFF2-40B4-BE49-F238E27FC236}">
                    <a16:creationId xmlns:a16="http://schemas.microsoft.com/office/drawing/2014/main" id="{A2169759-9144-4104-AADD-2B6040F180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66400" y="512978"/>
                <a:ext cx="360000" cy="360000"/>
              </a:xfrm>
              <a:prstGeom prst="rect">
                <a:avLst/>
              </a:prstGeom>
              <a:blipFill>
                <a:blip r:embed="rId29"/>
                <a:stretch>
                  <a:fillRect l="-11864" b="-1695"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Rectángulo 125">
                <a:extLst>
                  <a:ext uri="{FF2B5EF4-FFF2-40B4-BE49-F238E27FC236}">
                    <a16:creationId xmlns:a16="http://schemas.microsoft.com/office/drawing/2014/main" id="{D44430EB-A8FF-4C88-BD0F-9CD6DBCEDA4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634045" y="512978"/>
                <a:ext cx="360000" cy="360000"/>
              </a:xfrm>
              <a:prstGeom prst="rect">
                <a:avLst/>
              </a:prstGeom>
              <a:noFill/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s-E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6" name="Rectángulo 125">
                <a:extLst>
                  <a:ext uri="{FF2B5EF4-FFF2-40B4-BE49-F238E27FC236}">
                    <a16:creationId xmlns:a16="http://schemas.microsoft.com/office/drawing/2014/main" id="{D44430EB-A8FF-4C88-BD0F-9CD6DBCEDA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4045" y="512978"/>
                <a:ext cx="360000" cy="360000"/>
              </a:xfrm>
              <a:prstGeom prst="rect">
                <a:avLst/>
              </a:prstGeom>
              <a:blipFill>
                <a:blip r:embed="rId30"/>
                <a:stretch>
                  <a:fillRect l="-11864" b="-1695"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Rectángulo 126">
                <a:extLst>
                  <a:ext uri="{FF2B5EF4-FFF2-40B4-BE49-F238E27FC236}">
                    <a16:creationId xmlns:a16="http://schemas.microsoft.com/office/drawing/2014/main" id="{86117C68-5093-413B-8A38-7EBBE990C84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990837" y="512978"/>
                <a:ext cx="360000" cy="360000"/>
              </a:xfrm>
              <a:prstGeom prst="rect">
                <a:avLst/>
              </a:prstGeom>
              <a:noFill/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E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7" name="Rectángulo 126">
                <a:extLst>
                  <a:ext uri="{FF2B5EF4-FFF2-40B4-BE49-F238E27FC236}">
                    <a16:creationId xmlns:a16="http://schemas.microsoft.com/office/drawing/2014/main" id="{86117C68-5093-413B-8A38-7EBBE990C8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90837" y="512978"/>
                <a:ext cx="360000" cy="360000"/>
              </a:xfrm>
              <a:prstGeom prst="rect">
                <a:avLst/>
              </a:prstGeom>
              <a:blipFill>
                <a:blip r:embed="rId31"/>
                <a:stretch>
                  <a:fillRect l="-11864" b="-1695"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Rectángulo 127">
                <a:extLst>
                  <a:ext uri="{FF2B5EF4-FFF2-40B4-BE49-F238E27FC236}">
                    <a16:creationId xmlns:a16="http://schemas.microsoft.com/office/drawing/2014/main" id="{D26DFCB2-9476-4E72-93E6-418791A1B1F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353184" y="512978"/>
                <a:ext cx="360000" cy="360000"/>
              </a:xfrm>
              <a:prstGeom prst="rect">
                <a:avLst/>
              </a:prstGeom>
              <a:noFill/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E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8" name="Rectángulo 127">
                <a:extLst>
                  <a:ext uri="{FF2B5EF4-FFF2-40B4-BE49-F238E27FC236}">
                    <a16:creationId xmlns:a16="http://schemas.microsoft.com/office/drawing/2014/main" id="{D26DFCB2-9476-4E72-93E6-418791A1B1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53184" y="512978"/>
                <a:ext cx="360000" cy="360000"/>
              </a:xfrm>
              <a:prstGeom prst="rect">
                <a:avLst/>
              </a:prstGeom>
              <a:blipFill>
                <a:blip r:embed="rId32"/>
                <a:stretch>
                  <a:fillRect l="-10169" b="-1695"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Rectángulo 128">
                <a:extLst>
                  <a:ext uri="{FF2B5EF4-FFF2-40B4-BE49-F238E27FC236}">
                    <a16:creationId xmlns:a16="http://schemas.microsoft.com/office/drawing/2014/main" id="{8DC78C25-83D8-499B-82ED-63E8E8EE8A1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700832" y="512978"/>
                <a:ext cx="360000" cy="360000"/>
              </a:xfrm>
              <a:prstGeom prst="rect">
                <a:avLst/>
              </a:prstGeom>
              <a:noFill/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s-E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9" name="Rectángulo 128">
                <a:extLst>
                  <a:ext uri="{FF2B5EF4-FFF2-40B4-BE49-F238E27FC236}">
                    <a16:creationId xmlns:a16="http://schemas.microsoft.com/office/drawing/2014/main" id="{8DC78C25-83D8-499B-82ED-63E8E8EE8A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00832" y="512978"/>
                <a:ext cx="360000" cy="360000"/>
              </a:xfrm>
              <a:prstGeom prst="rect">
                <a:avLst/>
              </a:prstGeom>
              <a:blipFill>
                <a:blip r:embed="rId33"/>
                <a:stretch>
                  <a:fillRect l="-11864" b="-1695"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9227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ángulo 12">
            <a:extLst>
              <a:ext uri="{FF2B5EF4-FFF2-40B4-BE49-F238E27FC236}">
                <a16:creationId xmlns:a16="http://schemas.microsoft.com/office/drawing/2014/main" id="{A2CF16DC-2367-4FB4-AA31-20AA37DCB076}"/>
              </a:ext>
            </a:extLst>
          </p:cNvPr>
          <p:cNvSpPr>
            <a:spLocks noChangeAspect="1"/>
          </p:cNvSpPr>
          <p:nvPr/>
        </p:nvSpPr>
        <p:spPr>
          <a:xfrm>
            <a:off x="2994306" y="872978"/>
            <a:ext cx="360000" cy="360000"/>
          </a:xfrm>
          <a:prstGeom prst="rect">
            <a:avLst/>
          </a:prstGeom>
          <a:solidFill>
            <a:schemeClr val="accent2">
              <a:alpha val="40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2C5472E4-C6CC-41E3-845D-973A34F3E6F4}"/>
              </a:ext>
            </a:extLst>
          </p:cNvPr>
          <p:cNvSpPr>
            <a:spLocks noChangeAspect="1"/>
          </p:cNvSpPr>
          <p:nvPr/>
        </p:nvSpPr>
        <p:spPr>
          <a:xfrm>
            <a:off x="3354306" y="872978"/>
            <a:ext cx="360000" cy="360000"/>
          </a:xfrm>
          <a:prstGeom prst="rect">
            <a:avLst/>
          </a:prstGeom>
          <a:solidFill>
            <a:schemeClr val="accent2">
              <a:alpha val="40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4E5F21E4-DA15-4E23-8DB4-AD6B77F5FF90}"/>
              </a:ext>
            </a:extLst>
          </p:cNvPr>
          <p:cNvSpPr>
            <a:spLocks noChangeAspect="1"/>
          </p:cNvSpPr>
          <p:nvPr/>
        </p:nvSpPr>
        <p:spPr>
          <a:xfrm>
            <a:off x="3758481" y="872978"/>
            <a:ext cx="360000" cy="360000"/>
          </a:xfrm>
          <a:prstGeom prst="rect">
            <a:avLst/>
          </a:prstGeom>
          <a:solidFill>
            <a:schemeClr val="accent6">
              <a:alpha val="40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3334FDD8-F771-412D-8EE2-EE5EB13E1B3F}"/>
              </a:ext>
            </a:extLst>
          </p:cNvPr>
          <p:cNvSpPr>
            <a:spLocks noChangeAspect="1"/>
          </p:cNvSpPr>
          <p:nvPr/>
        </p:nvSpPr>
        <p:spPr>
          <a:xfrm>
            <a:off x="4118481" y="872978"/>
            <a:ext cx="360000" cy="360000"/>
          </a:xfrm>
          <a:prstGeom prst="rect">
            <a:avLst/>
          </a:prstGeom>
          <a:solidFill>
            <a:schemeClr val="accent6">
              <a:alpha val="40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3" name="CuadroTexto 52">
            <a:extLst>
              <a:ext uri="{FF2B5EF4-FFF2-40B4-BE49-F238E27FC236}">
                <a16:creationId xmlns:a16="http://schemas.microsoft.com/office/drawing/2014/main" id="{7D083E3C-FB19-4EC4-9E7A-29C1D7280519}"/>
              </a:ext>
            </a:extLst>
          </p:cNvPr>
          <p:cNvSpPr txBox="1"/>
          <p:nvPr/>
        </p:nvSpPr>
        <p:spPr>
          <a:xfrm>
            <a:off x="2717706" y="1300589"/>
            <a:ext cx="10387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600" b="1" dirty="0" err="1"/>
              <a:t>Exponent</a:t>
            </a:r>
            <a:r>
              <a:rPr lang="es-ES" sz="1600" b="1" dirty="0"/>
              <a:t> </a:t>
            </a:r>
          </a:p>
          <a:p>
            <a:pPr algn="ctr"/>
            <a:r>
              <a:rPr lang="es-ES" sz="1600" b="1" dirty="0"/>
              <a:t>2bits</a:t>
            </a:r>
            <a:endParaRPr lang="es-ES" sz="2400" b="1" dirty="0"/>
          </a:p>
        </p:txBody>
      </p:sp>
      <p:sp>
        <p:nvSpPr>
          <p:cNvPr id="54" name="CuadroTexto 53">
            <a:extLst>
              <a:ext uri="{FF2B5EF4-FFF2-40B4-BE49-F238E27FC236}">
                <a16:creationId xmlns:a16="http://schemas.microsoft.com/office/drawing/2014/main" id="{EDDDA4BC-FBF6-4D5F-9FBB-841873EA439D}"/>
              </a:ext>
            </a:extLst>
          </p:cNvPr>
          <p:cNvSpPr txBox="1"/>
          <p:nvPr/>
        </p:nvSpPr>
        <p:spPr>
          <a:xfrm>
            <a:off x="3756453" y="1300590"/>
            <a:ext cx="10050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600" b="1" dirty="0" err="1"/>
              <a:t>Mantissa</a:t>
            </a:r>
            <a:r>
              <a:rPr lang="es-ES" sz="1600" b="1" dirty="0"/>
              <a:t> </a:t>
            </a:r>
          </a:p>
          <a:p>
            <a:pPr algn="ctr"/>
            <a:r>
              <a:rPr lang="es-ES" sz="1600" b="1" dirty="0"/>
              <a:t>2bits</a:t>
            </a:r>
            <a:endParaRPr lang="es-ES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Rectángulo 104">
                <a:extLst>
                  <a:ext uri="{FF2B5EF4-FFF2-40B4-BE49-F238E27FC236}">
                    <a16:creationId xmlns:a16="http://schemas.microsoft.com/office/drawing/2014/main" id="{4B9B8B50-7662-4B55-A0EA-86BE7BB4328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83452" y="512978"/>
                <a:ext cx="360000" cy="360000"/>
              </a:xfrm>
              <a:prstGeom prst="rect">
                <a:avLst/>
              </a:prstGeom>
              <a:noFill/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s-E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5" name="Rectángulo 104">
                <a:extLst>
                  <a:ext uri="{FF2B5EF4-FFF2-40B4-BE49-F238E27FC236}">
                    <a16:creationId xmlns:a16="http://schemas.microsoft.com/office/drawing/2014/main" id="{4B9B8B50-7662-4B55-A0EA-86BE7BB432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3452" y="512978"/>
                <a:ext cx="360000" cy="360000"/>
              </a:xfrm>
              <a:prstGeom prst="rect">
                <a:avLst/>
              </a:prstGeom>
              <a:blipFill>
                <a:blip r:embed="rId2"/>
                <a:stretch>
                  <a:fillRect l="-11864" b="-1695"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Rectángulo 105">
                <a:extLst>
                  <a:ext uri="{FF2B5EF4-FFF2-40B4-BE49-F238E27FC236}">
                    <a16:creationId xmlns:a16="http://schemas.microsoft.com/office/drawing/2014/main" id="{4AB1D3A0-89B1-4170-B8C5-6FCE5DCAACE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351097" y="512978"/>
                <a:ext cx="360000" cy="360000"/>
              </a:xfrm>
              <a:prstGeom prst="rect">
                <a:avLst/>
              </a:prstGeom>
              <a:noFill/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E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6" name="Rectángulo 105">
                <a:extLst>
                  <a:ext uri="{FF2B5EF4-FFF2-40B4-BE49-F238E27FC236}">
                    <a16:creationId xmlns:a16="http://schemas.microsoft.com/office/drawing/2014/main" id="{4AB1D3A0-89B1-4170-B8C5-6FCE5DCAAC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1097" y="512978"/>
                <a:ext cx="360000" cy="360000"/>
              </a:xfrm>
              <a:prstGeom prst="rect">
                <a:avLst/>
              </a:prstGeom>
              <a:blipFill>
                <a:blip r:embed="rId3"/>
                <a:stretch>
                  <a:fillRect l="-11864" b="-1695"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Rectángulo 106">
                <a:extLst>
                  <a:ext uri="{FF2B5EF4-FFF2-40B4-BE49-F238E27FC236}">
                    <a16:creationId xmlns:a16="http://schemas.microsoft.com/office/drawing/2014/main" id="{A0BEAB98-A87C-4A97-A1AB-001B7670C64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69914" y="512978"/>
                <a:ext cx="360000" cy="360000"/>
              </a:xfrm>
              <a:prstGeom prst="rect">
                <a:avLst/>
              </a:prstGeom>
              <a:noFill/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E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7" name="Rectángulo 106">
                <a:extLst>
                  <a:ext uri="{FF2B5EF4-FFF2-40B4-BE49-F238E27FC236}">
                    <a16:creationId xmlns:a16="http://schemas.microsoft.com/office/drawing/2014/main" id="{A0BEAB98-A87C-4A97-A1AB-001B7670C6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9914" y="512978"/>
                <a:ext cx="360000" cy="360000"/>
              </a:xfrm>
              <a:prstGeom prst="rect">
                <a:avLst/>
              </a:prstGeom>
              <a:blipFill>
                <a:blip r:embed="rId4"/>
                <a:stretch>
                  <a:fillRect l="-10169" b="-1695"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Rectángulo 107">
                <a:extLst>
                  <a:ext uri="{FF2B5EF4-FFF2-40B4-BE49-F238E27FC236}">
                    <a16:creationId xmlns:a16="http://schemas.microsoft.com/office/drawing/2014/main" id="{F1D7F1BA-B797-4E9C-B19B-5A591A8D0B7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132261" y="512978"/>
                <a:ext cx="360000" cy="360000"/>
              </a:xfrm>
              <a:prstGeom prst="rect">
                <a:avLst/>
              </a:prstGeom>
              <a:noFill/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s-E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8" name="Rectángulo 107">
                <a:extLst>
                  <a:ext uri="{FF2B5EF4-FFF2-40B4-BE49-F238E27FC236}">
                    <a16:creationId xmlns:a16="http://schemas.microsoft.com/office/drawing/2014/main" id="{F1D7F1BA-B797-4E9C-B19B-5A591A8D0B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2261" y="512978"/>
                <a:ext cx="360000" cy="360000"/>
              </a:xfrm>
              <a:prstGeom prst="rect">
                <a:avLst/>
              </a:prstGeom>
              <a:blipFill>
                <a:blip r:embed="rId5"/>
                <a:stretch>
                  <a:fillRect l="-11864" b="-1695"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3583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62AA1766-8CE8-4BB8-BBEF-2675259D88D0}"/>
              </a:ext>
            </a:extLst>
          </p:cNvPr>
          <p:cNvSpPr>
            <a:spLocks noChangeAspect="1"/>
          </p:cNvSpPr>
          <p:nvPr/>
        </p:nvSpPr>
        <p:spPr>
          <a:xfrm>
            <a:off x="2998666" y="1367928"/>
            <a:ext cx="360000" cy="360000"/>
          </a:xfrm>
          <a:prstGeom prst="rect">
            <a:avLst/>
          </a:prstGeom>
          <a:solidFill>
            <a:srgbClr val="FF0000">
              <a:alpha val="40000"/>
            </a:srgb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CD014A88-3B9B-407C-A826-7DD08831C8D3}"/>
              </a:ext>
            </a:extLst>
          </p:cNvPr>
          <p:cNvSpPr>
            <a:spLocks noChangeAspect="1"/>
          </p:cNvSpPr>
          <p:nvPr/>
        </p:nvSpPr>
        <p:spPr>
          <a:xfrm>
            <a:off x="3358666" y="1367928"/>
            <a:ext cx="360000" cy="360000"/>
          </a:xfrm>
          <a:prstGeom prst="rect">
            <a:avLst/>
          </a:prstGeom>
          <a:solidFill>
            <a:srgbClr val="FF0000">
              <a:alpha val="40000"/>
            </a:srgb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D69D67EF-214D-4343-85DB-4400361ED846}"/>
              </a:ext>
            </a:extLst>
          </p:cNvPr>
          <p:cNvSpPr>
            <a:spLocks noChangeAspect="1"/>
          </p:cNvSpPr>
          <p:nvPr/>
        </p:nvSpPr>
        <p:spPr>
          <a:xfrm>
            <a:off x="3718666" y="1367928"/>
            <a:ext cx="360000" cy="360000"/>
          </a:xfrm>
          <a:prstGeom prst="rect">
            <a:avLst/>
          </a:prstGeom>
          <a:solidFill>
            <a:srgbClr val="FF0000">
              <a:alpha val="40000"/>
            </a:srgb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C9E63CD0-62F0-4FD7-9A24-4E1030A51198}"/>
              </a:ext>
            </a:extLst>
          </p:cNvPr>
          <p:cNvSpPr>
            <a:spLocks noChangeAspect="1"/>
          </p:cNvSpPr>
          <p:nvPr/>
        </p:nvSpPr>
        <p:spPr>
          <a:xfrm>
            <a:off x="4078666" y="1367928"/>
            <a:ext cx="360000" cy="360000"/>
          </a:xfrm>
          <a:prstGeom prst="rect">
            <a:avLst/>
          </a:prstGeom>
          <a:solidFill>
            <a:srgbClr val="FF0000">
              <a:alpha val="40000"/>
            </a:srgb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4F6EE990-48E4-4773-9E60-9A471DF436BB}"/>
              </a:ext>
            </a:extLst>
          </p:cNvPr>
          <p:cNvSpPr>
            <a:spLocks noChangeAspect="1"/>
          </p:cNvSpPr>
          <p:nvPr/>
        </p:nvSpPr>
        <p:spPr>
          <a:xfrm>
            <a:off x="4438666" y="1367928"/>
            <a:ext cx="360000" cy="360000"/>
          </a:xfrm>
          <a:prstGeom prst="rect">
            <a:avLst/>
          </a:prstGeom>
          <a:solidFill>
            <a:srgbClr val="FF0000">
              <a:alpha val="40000"/>
            </a:srgb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54D2B505-F662-4074-B55C-2F687F7EEB16}"/>
              </a:ext>
            </a:extLst>
          </p:cNvPr>
          <p:cNvSpPr>
            <a:spLocks noChangeAspect="1"/>
          </p:cNvSpPr>
          <p:nvPr/>
        </p:nvSpPr>
        <p:spPr>
          <a:xfrm>
            <a:off x="4798666" y="1367928"/>
            <a:ext cx="360000" cy="360000"/>
          </a:xfrm>
          <a:prstGeom prst="rect">
            <a:avLst/>
          </a:prstGeom>
          <a:solidFill>
            <a:srgbClr val="FF0000">
              <a:alpha val="40000"/>
            </a:srgb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85A64075-7EF4-48A4-B6C7-411744552F01}"/>
              </a:ext>
            </a:extLst>
          </p:cNvPr>
          <p:cNvSpPr>
            <a:spLocks noChangeAspect="1"/>
          </p:cNvSpPr>
          <p:nvPr/>
        </p:nvSpPr>
        <p:spPr>
          <a:xfrm>
            <a:off x="5158666" y="1367928"/>
            <a:ext cx="360000" cy="360000"/>
          </a:xfrm>
          <a:prstGeom prst="rect">
            <a:avLst/>
          </a:prstGeom>
          <a:solidFill>
            <a:srgbClr val="FF0000">
              <a:alpha val="40000"/>
            </a:srgb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20CEF1AD-F573-4EC0-A81B-716AD5189F70}"/>
              </a:ext>
            </a:extLst>
          </p:cNvPr>
          <p:cNvSpPr>
            <a:spLocks noChangeAspect="1"/>
          </p:cNvSpPr>
          <p:nvPr/>
        </p:nvSpPr>
        <p:spPr>
          <a:xfrm>
            <a:off x="5518666" y="1367928"/>
            <a:ext cx="360000" cy="360000"/>
          </a:xfrm>
          <a:prstGeom prst="rect">
            <a:avLst/>
          </a:prstGeom>
          <a:solidFill>
            <a:srgbClr val="FF0000">
              <a:alpha val="40000"/>
            </a:srgb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3F1FF9ED-5B32-44D4-A44E-A7E68F315DA6}"/>
              </a:ext>
            </a:extLst>
          </p:cNvPr>
          <p:cNvSpPr txBox="1"/>
          <p:nvPr/>
        </p:nvSpPr>
        <p:spPr>
          <a:xfrm>
            <a:off x="1926866" y="1358596"/>
            <a:ext cx="1039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20.25</a:t>
            </a:r>
            <a:r>
              <a:rPr lang="es-ES" b="1" baseline="-25000" dirty="0"/>
              <a:t>10</a:t>
            </a:r>
            <a:r>
              <a:rPr lang="es-ES" b="1" dirty="0"/>
              <a:t> =</a:t>
            </a:r>
          </a:p>
        </p:txBody>
      </p:sp>
      <p:sp>
        <p:nvSpPr>
          <p:cNvPr id="12" name="Diagrama de flujo: conector 11">
            <a:extLst>
              <a:ext uri="{FF2B5EF4-FFF2-40B4-BE49-F238E27FC236}">
                <a16:creationId xmlns:a16="http://schemas.microsoft.com/office/drawing/2014/main" id="{824864C7-ED3A-423A-A3DF-CB85626A5CA7}"/>
              </a:ext>
            </a:extLst>
          </p:cNvPr>
          <p:cNvSpPr/>
          <p:nvPr/>
        </p:nvSpPr>
        <p:spPr>
          <a:xfrm>
            <a:off x="4765933" y="1696178"/>
            <a:ext cx="65466" cy="6350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6D8458FA-F3F9-4C3E-8EAC-EE10443B12D9}"/>
              </a:ext>
            </a:extLst>
          </p:cNvPr>
          <p:cNvSpPr>
            <a:spLocks noChangeAspect="1"/>
          </p:cNvSpPr>
          <p:nvPr/>
        </p:nvSpPr>
        <p:spPr>
          <a:xfrm>
            <a:off x="2839182" y="1971178"/>
            <a:ext cx="360000" cy="360000"/>
          </a:xfrm>
          <a:prstGeom prst="rect">
            <a:avLst/>
          </a:prstGeom>
          <a:solidFill>
            <a:srgbClr val="FF0000">
              <a:alpha val="40000"/>
            </a:srgb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10D9C03E-7978-425F-AE8A-FC03122EB343}"/>
              </a:ext>
            </a:extLst>
          </p:cNvPr>
          <p:cNvSpPr>
            <a:spLocks noChangeAspect="1"/>
          </p:cNvSpPr>
          <p:nvPr/>
        </p:nvSpPr>
        <p:spPr>
          <a:xfrm>
            <a:off x="3346449" y="1971178"/>
            <a:ext cx="360000" cy="360000"/>
          </a:xfrm>
          <a:prstGeom prst="rect">
            <a:avLst/>
          </a:prstGeom>
          <a:solidFill>
            <a:srgbClr val="FF0000">
              <a:alpha val="40000"/>
            </a:srgb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B1213996-1C94-4FA8-9CD2-938A442D19BA}"/>
              </a:ext>
            </a:extLst>
          </p:cNvPr>
          <p:cNvSpPr>
            <a:spLocks noChangeAspect="1"/>
          </p:cNvSpPr>
          <p:nvPr/>
        </p:nvSpPr>
        <p:spPr>
          <a:xfrm>
            <a:off x="3706449" y="1971178"/>
            <a:ext cx="360000" cy="360000"/>
          </a:xfrm>
          <a:prstGeom prst="rect">
            <a:avLst/>
          </a:prstGeom>
          <a:solidFill>
            <a:srgbClr val="FF0000">
              <a:alpha val="40000"/>
            </a:srgb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D5BF86AB-4F01-4093-89BE-69DCF860F288}"/>
              </a:ext>
            </a:extLst>
          </p:cNvPr>
          <p:cNvSpPr>
            <a:spLocks noChangeAspect="1"/>
          </p:cNvSpPr>
          <p:nvPr/>
        </p:nvSpPr>
        <p:spPr>
          <a:xfrm>
            <a:off x="4066449" y="1971178"/>
            <a:ext cx="360000" cy="360000"/>
          </a:xfrm>
          <a:prstGeom prst="rect">
            <a:avLst/>
          </a:prstGeom>
          <a:solidFill>
            <a:srgbClr val="FF0000">
              <a:alpha val="40000"/>
            </a:srgb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F6A5EF1A-23DC-453F-B8CE-733EB16197C4}"/>
              </a:ext>
            </a:extLst>
          </p:cNvPr>
          <p:cNvSpPr>
            <a:spLocks noChangeAspect="1"/>
          </p:cNvSpPr>
          <p:nvPr/>
        </p:nvSpPr>
        <p:spPr>
          <a:xfrm>
            <a:off x="4426449" y="1971178"/>
            <a:ext cx="360000" cy="360000"/>
          </a:xfrm>
          <a:prstGeom prst="rect">
            <a:avLst/>
          </a:prstGeom>
          <a:solidFill>
            <a:srgbClr val="FF0000">
              <a:alpha val="40000"/>
            </a:srgb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BF6AD813-918C-4677-A57C-BB24171DA862}"/>
              </a:ext>
            </a:extLst>
          </p:cNvPr>
          <p:cNvSpPr>
            <a:spLocks noChangeAspect="1"/>
          </p:cNvSpPr>
          <p:nvPr/>
        </p:nvSpPr>
        <p:spPr>
          <a:xfrm>
            <a:off x="5245116" y="1971178"/>
            <a:ext cx="360000" cy="360000"/>
          </a:xfrm>
          <a:prstGeom prst="rect">
            <a:avLst/>
          </a:prstGeom>
          <a:solidFill>
            <a:srgbClr val="FF0000">
              <a:alpha val="40000"/>
            </a:srgb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28369EEF-93B1-4330-AFEE-939257FBC0BA}"/>
              </a:ext>
            </a:extLst>
          </p:cNvPr>
          <p:cNvSpPr>
            <a:spLocks noChangeAspect="1"/>
          </p:cNvSpPr>
          <p:nvPr/>
        </p:nvSpPr>
        <p:spPr>
          <a:xfrm>
            <a:off x="5605116" y="1971178"/>
            <a:ext cx="360000" cy="360000"/>
          </a:xfrm>
          <a:prstGeom prst="rect">
            <a:avLst/>
          </a:prstGeom>
          <a:solidFill>
            <a:srgbClr val="FF0000">
              <a:alpha val="40000"/>
            </a:srgb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3BBE00CD-223B-4FEC-92E3-CD25621A8E5A}"/>
              </a:ext>
            </a:extLst>
          </p:cNvPr>
          <p:cNvSpPr>
            <a:spLocks noChangeAspect="1"/>
          </p:cNvSpPr>
          <p:nvPr/>
        </p:nvSpPr>
        <p:spPr>
          <a:xfrm>
            <a:off x="5965116" y="1971178"/>
            <a:ext cx="360000" cy="360000"/>
          </a:xfrm>
          <a:prstGeom prst="rect">
            <a:avLst/>
          </a:prstGeom>
          <a:solidFill>
            <a:srgbClr val="FF0000">
              <a:alpha val="40000"/>
            </a:srgb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3" name="Diagrama de flujo: conector 22">
            <a:extLst>
              <a:ext uri="{FF2B5EF4-FFF2-40B4-BE49-F238E27FC236}">
                <a16:creationId xmlns:a16="http://schemas.microsoft.com/office/drawing/2014/main" id="{93FAF42B-5D26-4625-8AB9-87EECA0D46FE}"/>
              </a:ext>
            </a:extLst>
          </p:cNvPr>
          <p:cNvSpPr/>
          <p:nvPr/>
        </p:nvSpPr>
        <p:spPr>
          <a:xfrm>
            <a:off x="5212383" y="2299428"/>
            <a:ext cx="65466" cy="6350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A618963C-31D0-4E0C-8ED4-FA5D317234A2}"/>
              </a:ext>
            </a:extLst>
          </p:cNvPr>
          <p:cNvSpPr txBox="1"/>
          <p:nvPr/>
        </p:nvSpPr>
        <p:spPr>
          <a:xfrm>
            <a:off x="2665882" y="2382429"/>
            <a:ext cx="6655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b="1" dirty="0"/>
              <a:t>Sign Bit</a:t>
            </a:r>
            <a:endParaRPr lang="es-ES" b="1" dirty="0"/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F0710FC8-5D8C-4B3D-9E89-0AC4FD6BC1DA}"/>
              </a:ext>
            </a:extLst>
          </p:cNvPr>
          <p:cNvSpPr txBox="1"/>
          <p:nvPr/>
        </p:nvSpPr>
        <p:spPr>
          <a:xfrm>
            <a:off x="3419255" y="2382429"/>
            <a:ext cx="12492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b="1" dirty="0" err="1"/>
              <a:t>Biased</a:t>
            </a:r>
            <a:r>
              <a:rPr lang="es-ES" sz="1200" b="1" dirty="0"/>
              <a:t> Exponent</a:t>
            </a:r>
            <a:endParaRPr lang="es-ES" b="1" dirty="0"/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4E0D2F2E-016D-4383-9038-16CA97D4CEE3}"/>
              </a:ext>
            </a:extLst>
          </p:cNvPr>
          <p:cNvSpPr txBox="1"/>
          <p:nvPr/>
        </p:nvSpPr>
        <p:spPr>
          <a:xfrm>
            <a:off x="4885116" y="2565594"/>
            <a:ext cx="19934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b="1" dirty="0"/>
              <a:t>Mantissa </a:t>
            </a:r>
            <a:r>
              <a:rPr lang="es-ES" sz="1200" b="1" dirty="0" err="1"/>
              <a:t>with</a:t>
            </a:r>
            <a:r>
              <a:rPr lang="es-ES" sz="1200" b="1" dirty="0"/>
              <a:t> </a:t>
            </a:r>
            <a:r>
              <a:rPr lang="es-ES" sz="1200" b="1" i="1" dirty="0" err="1"/>
              <a:t>floating</a:t>
            </a:r>
            <a:r>
              <a:rPr lang="es-ES" sz="1200" b="1" dirty="0"/>
              <a:t> </a:t>
            </a:r>
            <a:r>
              <a:rPr lang="es-ES" sz="1200" b="1" dirty="0" err="1"/>
              <a:t>point</a:t>
            </a:r>
            <a:endParaRPr lang="es-ES" b="1" dirty="0"/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AF295BE5-FF81-43EE-A313-8D8100D9C979}"/>
              </a:ext>
            </a:extLst>
          </p:cNvPr>
          <p:cNvSpPr txBox="1"/>
          <p:nvPr/>
        </p:nvSpPr>
        <p:spPr>
          <a:xfrm>
            <a:off x="1904569" y="1938245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96.0</a:t>
            </a:r>
            <a:r>
              <a:rPr lang="es-ES" b="1" baseline="-25000" dirty="0"/>
              <a:t>10</a:t>
            </a:r>
            <a:r>
              <a:rPr lang="es-ES" b="1" dirty="0"/>
              <a:t> =</a:t>
            </a:r>
          </a:p>
        </p:txBody>
      </p:sp>
      <p:sp>
        <p:nvSpPr>
          <p:cNvPr id="33" name="Arco 32">
            <a:extLst>
              <a:ext uri="{FF2B5EF4-FFF2-40B4-BE49-F238E27FC236}">
                <a16:creationId xmlns:a16="http://schemas.microsoft.com/office/drawing/2014/main" id="{EC8EF1D5-4948-4D81-84D8-5AAB3492AE26}"/>
              </a:ext>
            </a:extLst>
          </p:cNvPr>
          <p:cNvSpPr/>
          <p:nvPr/>
        </p:nvSpPr>
        <p:spPr>
          <a:xfrm>
            <a:off x="5245116" y="2178050"/>
            <a:ext cx="360000" cy="332967"/>
          </a:xfrm>
          <a:prstGeom prst="arc">
            <a:avLst>
              <a:gd name="adj1" fmla="val 21409771"/>
              <a:gd name="adj2" fmla="val 10800000"/>
            </a:avLst>
          </a:prstGeom>
          <a:ln w="22225" cap="rnd">
            <a:solidFill>
              <a:schemeClr val="tx1"/>
            </a:solidFill>
            <a:headEnd type="non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4" name="Arco 33">
            <a:extLst>
              <a:ext uri="{FF2B5EF4-FFF2-40B4-BE49-F238E27FC236}">
                <a16:creationId xmlns:a16="http://schemas.microsoft.com/office/drawing/2014/main" id="{07C56256-67EC-4127-AB73-A9DEF3AE59DA}"/>
              </a:ext>
            </a:extLst>
          </p:cNvPr>
          <p:cNvSpPr/>
          <p:nvPr/>
        </p:nvSpPr>
        <p:spPr>
          <a:xfrm>
            <a:off x="5605116" y="2178050"/>
            <a:ext cx="360000" cy="332967"/>
          </a:xfrm>
          <a:prstGeom prst="arc">
            <a:avLst>
              <a:gd name="adj1" fmla="val 21409771"/>
              <a:gd name="adj2" fmla="val 10800000"/>
            </a:avLst>
          </a:prstGeom>
          <a:ln w="22225" cap="rnd">
            <a:solidFill>
              <a:schemeClr val="tx1"/>
            </a:solidFill>
            <a:headEnd type="non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5" name="Arco 34">
            <a:extLst>
              <a:ext uri="{FF2B5EF4-FFF2-40B4-BE49-F238E27FC236}">
                <a16:creationId xmlns:a16="http://schemas.microsoft.com/office/drawing/2014/main" id="{CCDE680D-EBB2-4B76-BB5F-37754EA139F4}"/>
              </a:ext>
            </a:extLst>
          </p:cNvPr>
          <p:cNvSpPr/>
          <p:nvPr/>
        </p:nvSpPr>
        <p:spPr>
          <a:xfrm>
            <a:off x="4885116" y="2187961"/>
            <a:ext cx="360000" cy="332967"/>
          </a:xfrm>
          <a:prstGeom prst="arc">
            <a:avLst>
              <a:gd name="adj1" fmla="val 21409771"/>
              <a:gd name="adj2" fmla="val 5776661"/>
            </a:avLst>
          </a:prstGeom>
          <a:ln w="22225" cap="rnd">
            <a:solidFill>
              <a:schemeClr val="tx1"/>
            </a:solidFill>
            <a:headEnd type="non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6" name="Arco 35">
            <a:extLst>
              <a:ext uri="{FF2B5EF4-FFF2-40B4-BE49-F238E27FC236}">
                <a16:creationId xmlns:a16="http://schemas.microsoft.com/office/drawing/2014/main" id="{D533A139-4F63-4FA6-81DD-0262A4C711DB}"/>
              </a:ext>
            </a:extLst>
          </p:cNvPr>
          <p:cNvSpPr/>
          <p:nvPr/>
        </p:nvSpPr>
        <p:spPr>
          <a:xfrm>
            <a:off x="5965116" y="2178050"/>
            <a:ext cx="360000" cy="332967"/>
          </a:xfrm>
          <a:prstGeom prst="arc">
            <a:avLst>
              <a:gd name="adj1" fmla="val 21409771"/>
              <a:gd name="adj2" fmla="val 10800000"/>
            </a:avLst>
          </a:prstGeom>
          <a:ln w="22225" cap="rnd">
            <a:solidFill>
              <a:schemeClr val="tx1"/>
            </a:solidFill>
            <a:headEnd type="non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7" name="Arco 36">
            <a:extLst>
              <a:ext uri="{FF2B5EF4-FFF2-40B4-BE49-F238E27FC236}">
                <a16:creationId xmlns:a16="http://schemas.microsoft.com/office/drawing/2014/main" id="{17CA27DD-AF13-40AC-B0F7-E3B2B626BCAE}"/>
              </a:ext>
            </a:extLst>
          </p:cNvPr>
          <p:cNvSpPr/>
          <p:nvPr/>
        </p:nvSpPr>
        <p:spPr>
          <a:xfrm>
            <a:off x="6325116" y="2168414"/>
            <a:ext cx="360000" cy="332967"/>
          </a:xfrm>
          <a:prstGeom prst="arc">
            <a:avLst>
              <a:gd name="adj1" fmla="val 5780928"/>
              <a:gd name="adj2" fmla="val 10800000"/>
            </a:avLst>
          </a:prstGeom>
          <a:ln w="22225" cap="rnd">
            <a:solidFill>
              <a:schemeClr val="tx1"/>
            </a:solidFill>
            <a:headEnd type="non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39" name="Conector recto de flecha 38">
            <a:extLst>
              <a:ext uri="{FF2B5EF4-FFF2-40B4-BE49-F238E27FC236}">
                <a16:creationId xmlns:a16="http://schemas.microsoft.com/office/drawing/2014/main" id="{E8743846-FCE1-4155-8732-AA9E9756AF18}"/>
              </a:ext>
            </a:extLst>
          </p:cNvPr>
          <p:cNvCxnSpPr>
            <a:cxnSpLocks/>
          </p:cNvCxnSpPr>
          <p:nvPr/>
        </p:nvCxnSpPr>
        <p:spPr>
          <a:xfrm flipH="1">
            <a:off x="4955354" y="2520928"/>
            <a:ext cx="109762" cy="0"/>
          </a:xfrm>
          <a:prstGeom prst="straightConnector1">
            <a:avLst/>
          </a:prstGeom>
          <a:ln w="22225">
            <a:solidFill>
              <a:schemeClr val="tx1"/>
            </a:solidFill>
            <a:headEnd w="med" len="lg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de flecha 41">
            <a:extLst>
              <a:ext uri="{FF2B5EF4-FFF2-40B4-BE49-F238E27FC236}">
                <a16:creationId xmlns:a16="http://schemas.microsoft.com/office/drawing/2014/main" id="{A48C66DD-2D61-4136-80C6-81CB377A8E93}"/>
              </a:ext>
            </a:extLst>
          </p:cNvPr>
          <p:cNvCxnSpPr>
            <a:cxnSpLocks/>
          </p:cNvCxnSpPr>
          <p:nvPr/>
        </p:nvCxnSpPr>
        <p:spPr>
          <a:xfrm>
            <a:off x="6486722" y="2501248"/>
            <a:ext cx="121150" cy="0"/>
          </a:xfrm>
          <a:prstGeom prst="straightConnector1">
            <a:avLst/>
          </a:prstGeom>
          <a:ln w="22225">
            <a:solidFill>
              <a:schemeClr val="tx1"/>
            </a:solidFill>
            <a:headEnd w="med" len="lg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ángulo 31">
            <a:extLst>
              <a:ext uri="{FF2B5EF4-FFF2-40B4-BE49-F238E27FC236}">
                <a16:creationId xmlns:a16="http://schemas.microsoft.com/office/drawing/2014/main" id="{ACD30F4D-4AF0-4A62-9416-976BF03239C9}"/>
              </a:ext>
            </a:extLst>
          </p:cNvPr>
          <p:cNvSpPr>
            <a:spLocks noChangeAspect="1"/>
          </p:cNvSpPr>
          <p:nvPr/>
        </p:nvSpPr>
        <p:spPr>
          <a:xfrm>
            <a:off x="4939253" y="2061098"/>
            <a:ext cx="360000" cy="360000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540FEC9A-D77E-4BCF-8675-FD729657432F}"/>
              </a:ext>
            </a:extLst>
          </p:cNvPr>
          <p:cNvSpPr>
            <a:spLocks noChangeAspect="1"/>
          </p:cNvSpPr>
          <p:nvPr/>
        </p:nvSpPr>
        <p:spPr>
          <a:xfrm>
            <a:off x="2159255" y="4018573"/>
            <a:ext cx="360000" cy="360000"/>
          </a:xfrm>
          <a:prstGeom prst="rect">
            <a:avLst/>
          </a:prstGeom>
          <a:solidFill>
            <a:srgbClr val="FF0000">
              <a:alpha val="40000"/>
            </a:srgb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B2A8E7DE-D1F2-47A0-9DC2-A60C25EEAA4E}"/>
              </a:ext>
            </a:extLst>
          </p:cNvPr>
          <p:cNvSpPr>
            <a:spLocks noChangeAspect="1"/>
          </p:cNvSpPr>
          <p:nvPr/>
        </p:nvSpPr>
        <p:spPr>
          <a:xfrm>
            <a:off x="3239255" y="4018573"/>
            <a:ext cx="360000" cy="360000"/>
          </a:xfrm>
          <a:prstGeom prst="rect">
            <a:avLst/>
          </a:prstGeom>
          <a:solidFill>
            <a:srgbClr val="FF0000">
              <a:alpha val="40000"/>
            </a:srgb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id="{0691D510-D901-45D8-A121-028907B9A44A}"/>
              </a:ext>
            </a:extLst>
          </p:cNvPr>
          <p:cNvSpPr>
            <a:spLocks noChangeAspect="1"/>
          </p:cNvSpPr>
          <p:nvPr/>
        </p:nvSpPr>
        <p:spPr>
          <a:xfrm>
            <a:off x="3783495" y="4018573"/>
            <a:ext cx="360000" cy="360000"/>
          </a:xfrm>
          <a:prstGeom prst="rect">
            <a:avLst/>
          </a:prstGeom>
          <a:solidFill>
            <a:srgbClr val="FF0000">
              <a:alpha val="40000"/>
            </a:srgb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5" name="Rectángulo 44">
            <a:extLst>
              <a:ext uri="{FF2B5EF4-FFF2-40B4-BE49-F238E27FC236}">
                <a16:creationId xmlns:a16="http://schemas.microsoft.com/office/drawing/2014/main" id="{C23DA9EF-BD53-4CAC-ABA4-B8DBD5F5D365}"/>
              </a:ext>
            </a:extLst>
          </p:cNvPr>
          <p:cNvSpPr>
            <a:spLocks noChangeAspect="1"/>
          </p:cNvSpPr>
          <p:nvPr/>
        </p:nvSpPr>
        <p:spPr>
          <a:xfrm>
            <a:off x="4143495" y="4018573"/>
            <a:ext cx="360000" cy="360000"/>
          </a:xfrm>
          <a:prstGeom prst="rect">
            <a:avLst/>
          </a:prstGeom>
          <a:solidFill>
            <a:srgbClr val="FF0000">
              <a:alpha val="40000"/>
            </a:srgb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6" name="Rectángulo 45">
            <a:extLst>
              <a:ext uri="{FF2B5EF4-FFF2-40B4-BE49-F238E27FC236}">
                <a16:creationId xmlns:a16="http://schemas.microsoft.com/office/drawing/2014/main" id="{63CF026F-F632-4840-BF64-31D7D404C4BC}"/>
              </a:ext>
            </a:extLst>
          </p:cNvPr>
          <p:cNvSpPr>
            <a:spLocks noChangeAspect="1"/>
          </p:cNvSpPr>
          <p:nvPr/>
        </p:nvSpPr>
        <p:spPr>
          <a:xfrm>
            <a:off x="4503495" y="4018573"/>
            <a:ext cx="360000" cy="360000"/>
          </a:xfrm>
          <a:prstGeom prst="rect">
            <a:avLst/>
          </a:prstGeom>
          <a:solidFill>
            <a:srgbClr val="FF0000">
              <a:alpha val="40000"/>
            </a:srgb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id="{9448CE4F-77F9-4314-AE0D-3650408D0CEC}"/>
              </a:ext>
            </a:extLst>
          </p:cNvPr>
          <p:cNvSpPr>
            <a:spLocks noChangeAspect="1"/>
          </p:cNvSpPr>
          <p:nvPr/>
        </p:nvSpPr>
        <p:spPr>
          <a:xfrm>
            <a:off x="4863495" y="4018573"/>
            <a:ext cx="360000" cy="360000"/>
          </a:xfrm>
          <a:prstGeom prst="rect">
            <a:avLst/>
          </a:prstGeom>
          <a:solidFill>
            <a:srgbClr val="FF0000">
              <a:alpha val="40000"/>
            </a:srgb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8" name="CuadroTexto 47">
            <a:extLst>
              <a:ext uri="{FF2B5EF4-FFF2-40B4-BE49-F238E27FC236}">
                <a16:creationId xmlns:a16="http://schemas.microsoft.com/office/drawing/2014/main" id="{24832974-A7DA-489C-BA0B-5249F69499BA}"/>
              </a:ext>
            </a:extLst>
          </p:cNvPr>
          <p:cNvSpPr txBox="1"/>
          <p:nvPr/>
        </p:nvSpPr>
        <p:spPr>
          <a:xfrm>
            <a:off x="1011672" y="4009241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13.5</a:t>
            </a:r>
            <a:r>
              <a:rPr lang="es-ES" b="1" baseline="-25000" dirty="0"/>
              <a:t>10</a:t>
            </a:r>
            <a:r>
              <a:rPr lang="es-ES" b="1" dirty="0"/>
              <a:t> =</a:t>
            </a:r>
          </a:p>
        </p:txBody>
      </p:sp>
      <p:sp>
        <p:nvSpPr>
          <p:cNvPr id="49" name="Rectángulo 48">
            <a:extLst>
              <a:ext uri="{FF2B5EF4-FFF2-40B4-BE49-F238E27FC236}">
                <a16:creationId xmlns:a16="http://schemas.microsoft.com/office/drawing/2014/main" id="{CE02E40D-751E-465C-9DE5-B313FE95D345}"/>
              </a:ext>
            </a:extLst>
          </p:cNvPr>
          <p:cNvSpPr>
            <a:spLocks noChangeAspect="1"/>
          </p:cNvSpPr>
          <p:nvPr/>
        </p:nvSpPr>
        <p:spPr>
          <a:xfrm>
            <a:off x="2523495" y="4018573"/>
            <a:ext cx="360000" cy="360000"/>
          </a:xfrm>
          <a:prstGeom prst="rect">
            <a:avLst/>
          </a:prstGeom>
          <a:solidFill>
            <a:srgbClr val="FF0000">
              <a:alpha val="40000"/>
            </a:srgb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0" name="Rectángulo 49">
            <a:extLst>
              <a:ext uri="{FF2B5EF4-FFF2-40B4-BE49-F238E27FC236}">
                <a16:creationId xmlns:a16="http://schemas.microsoft.com/office/drawing/2014/main" id="{3B798A3D-DD80-4473-A907-28A01A4CDA78}"/>
              </a:ext>
            </a:extLst>
          </p:cNvPr>
          <p:cNvSpPr>
            <a:spLocks noChangeAspect="1"/>
          </p:cNvSpPr>
          <p:nvPr/>
        </p:nvSpPr>
        <p:spPr>
          <a:xfrm>
            <a:off x="2887735" y="4018573"/>
            <a:ext cx="360000" cy="360000"/>
          </a:xfrm>
          <a:prstGeom prst="rect">
            <a:avLst/>
          </a:prstGeom>
          <a:solidFill>
            <a:srgbClr val="FF0000">
              <a:alpha val="40000"/>
            </a:srgb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3" name="Rectángulo 52">
            <a:extLst>
              <a:ext uri="{FF2B5EF4-FFF2-40B4-BE49-F238E27FC236}">
                <a16:creationId xmlns:a16="http://schemas.microsoft.com/office/drawing/2014/main" id="{E7A2CD35-6752-41B2-94DE-BCB98F6BE339}"/>
              </a:ext>
            </a:extLst>
          </p:cNvPr>
          <p:cNvSpPr>
            <a:spLocks noChangeAspect="1"/>
          </p:cNvSpPr>
          <p:nvPr/>
        </p:nvSpPr>
        <p:spPr>
          <a:xfrm>
            <a:off x="1849000" y="4108973"/>
            <a:ext cx="360000" cy="360000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4" name="Diagrama de flujo: conector 53">
            <a:extLst>
              <a:ext uri="{FF2B5EF4-FFF2-40B4-BE49-F238E27FC236}">
                <a16:creationId xmlns:a16="http://schemas.microsoft.com/office/drawing/2014/main" id="{DD991AD2-E27A-4347-B354-22576C9A9B8E}"/>
              </a:ext>
            </a:extLst>
          </p:cNvPr>
          <p:cNvSpPr/>
          <p:nvPr/>
        </p:nvSpPr>
        <p:spPr>
          <a:xfrm>
            <a:off x="2124402" y="4333285"/>
            <a:ext cx="65466" cy="6350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5" name="CuadroTexto 54">
            <a:extLst>
              <a:ext uri="{FF2B5EF4-FFF2-40B4-BE49-F238E27FC236}">
                <a16:creationId xmlns:a16="http://schemas.microsoft.com/office/drawing/2014/main" id="{78542E47-4FFF-49D5-B20E-2807B2C47D30}"/>
              </a:ext>
            </a:extLst>
          </p:cNvPr>
          <p:cNvSpPr txBox="1"/>
          <p:nvPr/>
        </p:nvSpPr>
        <p:spPr>
          <a:xfrm>
            <a:off x="2500294" y="4365035"/>
            <a:ext cx="7651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b="1" dirty="0" err="1"/>
              <a:t>Mantissa</a:t>
            </a:r>
            <a:endParaRPr lang="es-ES" b="1" dirty="0"/>
          </a:p>
        </p:txBody>
      </p:sp>
      <p:sp>
        <p:nvSpPr>
          <p:cNvPr id="56" name="CuadroTexto 55">
            <a:extLst>
              <a:ext uri="{FF2B5EF4-FFF2-40B4-BE49-F238E27FC236}">
                <a16:creationId xmlns:a16="http://schemas.microsoft.com/office/drawing/2014/main" id="{180AC443-2478-42BF-BBA6-250BE720076B}"/>
              </a:ext>
            </a:extLst>
          </p:cNvPr>
          <p:cNvSpPr txBox="1"/>
          <p:nvPr/>
        </p:nvSpPr>
        <p:spPr>
          <a:xfrm>
            <a:off x="4107297" y="4378573"/>
            <a:ext cx="7923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b="1" dirty="0" err="1"/>
              <a:t>Exponent</a:t>
            </a:r>
            <a:endParaRPr lang="es-E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CuadroTexto 51">
                <a:extLst>
                  <a:ext uri="{FF2B5EF4-FFF2-40B4-BE49-F238E27FC236}">
                    <a16:creationId xmlns:a16="http://schemas.microsoft.com/office/drawing/2014/main" id="{5D5B7351-3D93-4FBE-BF72-086B5A9A627E}"/>
                  </a:ext>
                </a:extLst>
              </p:cNvPr>
              <p:cNvSpPr txBox="1"/>
              <p:nvPr/>
            </p:nvSpPr>
            <p:spPr>
              <a:xfrm>
                <a:off x="2230245" y="3732242"/>
                <a:ext cx="1551433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ES" sz="1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200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s-ES" sz="1200" b="1" i="1" smtClean="0">
                            <a:latin typeface="Cambria Math" panose="02040503050406030204" pitchFamily="18" charset="0"/>
                          </a:rPr>
                          <m:t>𝟕</m:t>
                        </m:r>
                      </m:sub>
                    </m:sSub>
                  </m:oMath>
                </a14:m>
                <a:r>
                  <a:rPr lang="es-ES" sz="1200" b="1" dirty="0"/>
                  <a:t> </a:t>
                </a:r>
                <a14:m>
                  <m:oMath xmlns:m="http://schemas.openxmlformats.org/officeDocument/2006/math">
                    <m:r>
                      <a:rPr lang="es-ES" sz="1200" b="1" i="0" smtClean="0">
                        <a:latin typeface="Cambria Math" panose="02040503050406030204" pitchFamily="18" charset="0"/>
                      </a:rPr>
                      <m:t>    </m:t>
                    </m:r>
                    <m:sSub>
                      <m:sSubPr>
                        <m:ctrlPr>
                          <a:rPr lang="es-ES" sz="12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2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ES" sz="1200" b="1" i="1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s-ES" sz="1200" b="1" i="1" smtClean="0">
                            <a:latin typeface="Cambria Math" panose="02040503050406030204" pitchFamily="18" charset="0"/>
                          </a:rPr>
                          <m:t>𝟔</m:t>
                        </m:r>
                      </m:sub>
                    </m:sSub>
                    <m:r>
                      <a:rPr lang="es-ES" sz="1200" b="1" i="1" smtClean="0"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s-ES" sz="1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200" b="1" i="1" smtClean="0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s-ES" sz="1200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s-ES" sz="1200" b="1" i="1" smtClean="0">
                            <a:latin typeface="Cambria Math" panose="02040503050406030204" pitchFamily="18" charset="0"/>
                          </a:rPr>
                          <m:t>𝟓</m:t>
                        </m:r>
                      </m:sub>
                    </m:sSub>
                    <m:r>
                      <a:rPr lang="es-ES" sz="1200" b="1" i="1" smtClean="0"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s-ES" sz="1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200" b="1" i="1" smtClean="0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s-ES" sz="1200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s-ES" sz="1200" b="1" i="1" smtClean="0"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</m:oMath>
                </a14:m>
                <a:endParaRPr lang="es-ES" sz="1200" b="1" dirty="0"/>
              </a:p>
              <a:p>
                <a:endParaRPr lang="es-ES" b="1" dirty="0"/>
              </a:p>
            </p:txBody>
          </p:sp>
        </mc:Choice>
        <mc:Fallback xmlns="">
          <p:sp>
            <p:nvSpPr>
              <p:cNvPr id="52" name="CuadroTexto 51">
                <a:extLst>
                  <a:ext uri="{FF2B5EF4-FFF2-40B4-BE49-F238E27FC236}">
                    <a16:creationId xmlns:a16="http://schemas.microsoft.com/office/drawing/2014/main" id="{5D5B7351-3D93-4FBE-BF72-086B5A9A62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0245" y="3732242"/>
                <a:ext cx="1551433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CuadroTexto 56">
                <a:extLst>
                  <a:ext uri="{FF2B5EF4-FFF2-40B4-BE49-F238E27FC236}">
                    <a16:creationId xmlns:a16="http://schemas.microsoft.com/office/drawing/2014/main" id="{6D727379-55C3-4EFE-8766-4F5799CCC9D6}"/>
                  </a:ext>
                </a:extLst>
              </p:cNvPr>
              <p:cNvSpPr txBox="1"/>
              <p:nvPr/>
            </p:nvSpPr>
            <p:spPr>
              <a:xfrm>
                <a:off x="3852668" y="3732242"/>
                <a:ext cx="1551433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ES" sz="1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200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s-ES" sz="12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es-ES" sz="1200" b="1" dirty="0"/>
                  <a:t> </a:t>
                </a:r>
                <a14:m>
                  <m:oMath xmlns:m="http://schemas.openxmlformats.org/officeDocument/2006/math">
                    <m:r>
                      <a:rPr lang="es-ES" sz="1200" b="1" i="0" smtClean="0">
                        <a:latin typeface="Cambria Math" panose="02040503050406030204" pitchFamily="18" charset="0"/>
                      </a:rPr>
                      <m:t>    </m:t>
                    </m:r>
                    <m:sSub>
                      <m:sSubPr>
                        <m:ctrlPr>
                          <a:rPr lang="es-ES" sz="12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2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ES" sz="1200" b="1" i="1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s-ES" sz="12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s-ES" sz="1200" b="1" i="1" smtClean="0"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s-ES" sz="1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200" b="1" i="1" smtClean="0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s-ES" sz="1200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s-ES" sz="12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s-ES" sz="1200" b="1" i="1" smtClean="0"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s-ES" sz="1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200" b="1" i="1" smtClean="0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s-ES" sz="1200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s-ES" sz="12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endParaRPr lang="es-ES" sz="1200" b="1" dirty="0"/>
              </a:p>
              <a:p>
                <a:endParaRPr lang="es-ES" b="1" dirty="0"/>
              </a:p>
            </p:txBody>
          </p:sp>
        </mc:Choice>
        <mc:Fallback xmlns="">
          <p:sp>
            <p:nvSpPr>
              <p:cNvPr id="57" name="CuadroTexto 56">
                <a:extLst>
                  <a:ext uri="{FF2B5EF4-FFF2-40B4-BE49-F238E27FC236}">
                    <a16:creationId xmlns:a16="http://schemas.microsoft.com/office/drawing/2014/main" id="{6D727379-55C3-4EFE-8766-4F5799CCC9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2668" y="3732242"/>
                <a:ext cx="1551433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CuadroTexto 57">
                <a:extLst>
                  <a:ext uri="{FF2B5EF4-FFF2-40B4-BE49-F238E27FC236}">
                    <a16:creationId xmlns:a16="http://schemas.microsoft.com/office/drawing/2014/main" id="{C24B9328-0494-41A4-8FF8-A0D90FA139ED}"/>
                  </a:ext>
                </a:extLst>
              </p:cNvPr>
              <p:cNvSpPr txBox="1"/>
              <p:nvPr/>
            </p:nvSpPr>
            <p:spPr>
              <a:xfrm>
                <a:off x="3076567" y="1100422"/>
                <a:ext cx="1551433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ES" sz="1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200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s-ES" sz="1200" b="1" i="1" smtClean="0">
                            <a:latin typeface="Cambria Math" panose="02040503050406030204" pitchFamily="18" charset="0"/>
                          </a:rPr>
                          <m:t>𝟕</m:t>
                        </m:r>
                      </m:sub>
                    </m:sSub>
                  </m:oMath>
                </a14:m>
                <a:r>
                  <a:rPr lang="es-ES" sz="1200" b="1" dirty="0"/>
                  <a:t> </a:t>
                </a:r>
                <a14:m>
                  <m:oMath xmlns:m="http://schemas.openxmlformats.org/officeDocument/2006/math">
                    <m:r>
                      <a:rPr lang="es-ES" sz="1200" b="1" i="0" smtClean="0">
                        <a:latin typeface="Cambria Math" panose="02040503050406030204" pitchFamily="18" charset="0"/>
                      </a:rPr>
                      <m:t>    </m:t>
                    </m:r>
                    <m:sSub>
                      <m:sSubPr>
                        <m:ctrlPr>
                          <a:rPr lang="es-ES" sz="12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2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ES" sz="1200" b="1" i="1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s-ES" sz="1200" b="1" i="1" smtClean="0">
                            <a:latin typeface="Cambria Math" panose="02040503050406030204" pitchFamily="18" charset="0"/>
                          </a:rPr>
                          <m:t>𝟔</m:t>
                        </m:r>
                      </m:sub>
                    </m:sSub>
                    <m:r>
                      <a:rPr lang="es-ES" sz="1200" b="1" i="1" smtClean="0"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s-ES" sz="1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200" b="1" i="1" smtClean="0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s-ES" sz="1200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s-ES" sz="1200" b="1" i="1" smtClean="0">
                            <a:latin typeface="Cambria Math" panose="02040503050406030204" pitchFamily="18" charset="0"/>
                          </a:rPr>
                          <m:t>𝟓</m:t>
                        </m:r>
                      </m:sub>
                    </m:sSub>
                    <m:r>
                      <a:rPr lang="es-ES" sz="1200" b="1" i="1" smtClean="0"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s-ES" sz="1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200" b="1" i="1" smtClean="0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s-ES" sz="1200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s-ES" sz="1200" b="1" i="1" smtClean="0"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</m:oMath>
                </a14:m>
                <a:endParaRPr lang="es-ES" sz="1200" b="1" dirty="0"/>
              </a:p>
              <a:p>
                <a:endParaRPr lang="es-ES" b="1" dirty="0"/>
              </a:p>
            </p:txBody>
          </p:sp>
        </mc:Choice>
        <mc:Fallback xmlns="">
          <p:sp>
            <p:nvSpPr>
              <p:cNvPr id="58" name="CuadroTexto 57">
                <a:extLst>
                  <a:ext uri="{FF2B5EF4-FFF2-40B4-BE49-F238E27FC236}">
                    <a16:creationId xmlns:a16="http://schemas.microsoft.com/office/drawing/2014/main" id="{C24B9328-0494-41A4-8FF8-A0D90FA139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6567" y="1100422"/>
                <a:ext cx="1551433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uadroTexto 58">
                <a:extLst>
                  <a:ext uri="{FF2B5EF4-FFF2-40B4-BE49-F238E27FC236}">
                    <a16:creationId xmlns:a16="http://schemas.microsoft.com/office/drawing/2014/main" id="{B2AF3CEA-C9F6-4501-9287-887904565F35}"/>
                  </a:ext>
                </a:extLst>
              </p:cNvPr>
              <p:cNvSpPr txBox="1"/>
              <p:nvPr/>
            </p:nvSpPr>
            <p:spPr>
              <a:xfrm>
                <a:off x="4469399" y="1097514"/>
                <a:ext cx="1551433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ES" sz="1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200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s-ES" sz="12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es-ES" sz="1200" b="1" dirty="0"/>
                  <a:t> </a:t>
                </a:r>
                <a14:m>
                  <m:oMath xmlns:m="http://schemas.openxmlformats.org/officeDocument/2006/math">
                    <m:r>
                      <a:rPr lang="es-ES" sz="1200" b="1" i="0" smtClean="0">
                        <a:latin typeface="Cambria Math" panose="02040503050406030204" pitchFamily="18" charset="0"/>
                      </a:rPr>
                      <m:t>    </m:t>
                    </m:r>
                    <m:sSub>
                      <m:sSubPr>
                        <m:ctrlPr>
                          <a:rPr lang="es-ES" sz="12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2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ES" sz="1200" b="1" i="1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s-ES" sz="12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s-ES" sz="1200" b="1" i="1" smtClean="0"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s-ES" sz="1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200" b="1" i="1" smtClean="0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s-ES" sz="1200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s-ES" sz="12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s-ES" sz="1200" b="1" i="1" smtClean="0"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s-ES" sz="1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200" b="1" i="1" smtClean="0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s-ES" sz="1200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s-ES" sz="12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endParaRPr lang="es-ES" sz="1200" b="1" dirty="0"/>
              </a:p>
              <a:p>
                <a:endParaRPr lang="es-ES" b="1" dirty="0"/>
              </a:p>
            </p:txBody>
          </p:sp>
        </mc:Choice>
        <mc:Fallback xmlns="">
          <p:sp>
            <p:nvSpPr>
              <p:cNvPr id="59" name="CuadroTexto 58">
                <a:extLst>
                  <a:ext uri="{FF2B5EF4-FFF2-40B4-BE49-F238E27FC236}">
                    <a16:creationId xmlns:a16="http://schemas.microsoft.com/office/drawing/2014/main" id="{B2AF3CEA-C9F6-4501-9287-887904565F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9399" y="1097514"/>
                <a:ext cx="1551433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7901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cto de flecha 2">
            <a:extLst>
              <a:ext uri="{FF2B5EF4-FFF2-40B4-BE49-F238E27FC236}">
                <a16:creationId xmlns:a16="http://schemas.microsoft.com/office/drawing/2014/main" id="{7D96F05A-4EB4-4E11-B83F-01C0007AAD81}"/>
              </a:ext>
            </a:extLst>
          </p:cNvPr>
          <p:cNvCxnSpPr>
            <a:cxnSpLocks/>
          </p:cNvCxnSpPr>
          <p:nvPr/>
        </p:nvCxnSpPr>
        <p:spPr>
          <a:xfrm>
            <a:off x="-1" y="2985796"/>
            <a:ext cx="1014229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9B5CE157-B31F-49C9-B1A3-ACD48922E924}"/>
              </a:ext>
            </a:extLst>
          </p:cNvPr>
          <p:cNvCxnSpPr>
            <a:cxnSpLocks/>
          </p:cNvCxnSpPr>
          <p:nvPr/>
        </p:nvCxnSpPr>
        <p:spPr>
          <a:xfrm flipH="1">
            <a:off x="0" y="2985796"/>
            <a:ext cx="1" cy="1866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1168C93C-1D45-4C4A-81FD-D159982EE239}"/>
              </a:ext>
            </a:extLst>
          </p:cNvPr>
          <p:cNvCxnSpPr>
            <a:cxnSpLocks/>
          </p:cNvCxnSpPr>
          <p:nvPr/>
        </p:nvCxnSpPr>
        <p:spPr>
          <a:xfrm flipH="1">
            <a:off x="1187999" y="2985796"/>
            <a:ext cx="1" cy="186612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8FDA3B06-974A-401B-97B9-E0657970C425}"/>
              </a:ext>
            </a:extLst>
          </p:cNvPr>
          <p:cNvCxnSpPr>
            <a:cxnSpLocks/>
          </p:cNvCxnSpPr>
          <p:nvPr/>
        </p:nvCxnSpPr>
        <p:spPr>
          <a:xfrm flipH="1">
            <a:off x="2376000" y="2985796"/>
            <a:ext cx="1" cy="186612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3E7F3DDE-9068-4FEC-92B2-02DA4BF33289}"/>
              </a:ext>
            </a:extLst>
          </p:cNvPr>
          <p:cNvCxnSpPr>
            <a:cxnSpLocks/>
          </p:cNvCxnSpPr>
          <p:nvPr/>
        </p:nvCxnSpPr>
        <p:spPr>
          <a:xfrm flipH="1">
            <a:off x="3564000" y="2985796"/>
            <a:ext cx="1" cy="1866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D43FB490-0FD2-4159-B1E2-7A83BA3B4BD1}"/>
              </a:ext>
            </a:extLst>
          </p:cNvPr>
          <p:cNvCxnSpPr>
            <a:cxnSpLocks/>
          </p:cNvCxnSpPr>
          <p:nvPr/>
        </p:nvCxnSpPr>
        <p:spPr>
          <a:xfrm flipH="1">
            <a:off x="4752000" y="2985796"/>
            <a:ext cx="1" cy="186612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03E74040-6CD8-495D-B4D5-052C04B115BC}"/>
              </a:ext>
            </a:extLst>
          </p:cNvPr>
          <p:cNvCxnSpPr>
            <a:cxnSpLocks/>
          </p:cNvCxnSpPr>
          <p:nvPr/>
        </p:nvCxnSpPr>
        <p:spPr>
          <a:xfrm flipH="1">
            <a:off x="8316000" y="2985796"/>
            <a:ext cx="1" cy="1866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5C34CF86-4F53-401E-B59C-30853B6C7561}"/>
              </a:ext>
            </a:extLst>
          </p:cNvPr>
          <p:cNvCxnSpPr>
            <a:cxnSpLocks/>
          </p:cNvCxnSpPr>
          <p:nvPr/>
        </p:nvCxnSpPr>
        <p:spPr>
          <a:xfrm flipH="1">
            <a:off x="5940000" y="2985796"/>
            <a:ext cx="1" cy="1866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9BAECF26-664B-44F9-A0BB-FD0774A9E98A}"/>
              </a:ext>
            </a:extLst>
          </p:cNvPr>
          <p:cNvCxnSpPr>
            <a:cxnSpLocks/>
          </p:cNvCxnSpPr>
          <p:nvPr/>
        </p:nvCxnSpPr>
        <p:spPr>
          <a:xfrm flipH="1">
            <a:off x="7128000" y="2985796"/>
            <a:ext cx="1" cy="1866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>
            <a:extLst>
              <a:ext uri="{FF2B5EF4-FFF2-40B4-BE49-F238E27FC236}">
                <a16:creationId xmlns:a16="http://schemas.microsoft.com/office/drawing/2014/main" id="{A1FC8E8E-6537-4B12-8A00-EFC78290CB2B}"/>
              </a:ext>
            </a:extLst>
          </p:cNvPr>
          <p:cNvSpPr txBox="1"/>
          <p:nvPr/>
        </p:nvSpPr>
        <p:spPr>
          <a:xfrm>
            <a:off x="-150843" y="324433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0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179C57D9-7BF3-44B1-AC8E-BE28928E0B03}"/>
              </a:ext>
            </a:extLst>
          </p:cNvPr>
          <p:cNvSpPr txBox="1"/>
          <p:nvPr/>
        </p:nvSpPr>
        <p:spPr>
          <a:xfrm>
            <a:off x="1037156" y="3244334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1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C9D258C0-6CCA-472E-BFC5-F471A2416990}"/>
              </a:ext>
            </a:extLst>
          </p:cNvPr>
          <p:cNvSpPr txBox="1"/>
          <p:nvPr/>
        </p:nvSpPr>
        <p:spPr>
          <a:xfrm>
            <a:off x="2225155" y="32443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2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3A41877D-2506-4683-918E-B77A410C12BD}"/>
              </a:ext>
            </a:extLst>
          </p:cNvPr>
          <p:cNvSpPr txBox="1"/>
          <p:nvPr/>
        </p:nvSpPr>
        <p:spPr>
          <a:xfrm>
            <a:off x="3413157" y="324433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3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9C9B2C89-602A-4161-8732-4FC3ACE19B09}"/>
              </a:ext>
            </a:extLst>
          </p:cNvPr>
          <p:cNvSpPr txBox="1"/>
          <p:nvPr/>
        </p:nvSpPr>
        <p:spPr>
          <a:xfrm>
            <a:off x="4601157" y="32443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4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FA210376-805F-4B56-824A-1E73400A8F86}"/>
              </a:ext>
            </a:extLst>
          </p:cNvPr>
          <p:cNvSpPr txBox="1"/>
          <p:nvPr/>
        </p:nvSpPr>
        <p:spPr>
          <a:xfrm>
            <a:off x="5794314" y="324433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5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2EA1F456-2F9A-491F-AD39-957CC7B3C0CD}"/>
              </a:ext>
            </a:extLst>
          </p:cNvPr>
          <p:cNvSpPr txBox="1"/>
          <p:nvPr/>
        </p:nvSpPr>
        <p:spPr>
          <a:xfrm>
            <a:off x="6987471" y="324433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6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1976609C-A9A0-4161-ACE0-F107F63DF877}"/>
              </a:ext>
            </a:extLst>
          </p:cNvPr>
          <p:cNvSpPr txBox="1"/>
          <p:nvPr/>
        </p:nvSpPr>
        <p:spPr>
          <a:xfrm>
            <a:off x="8165157" y="324433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7</a:t>
            </a:r>
          </a:p>
        </p:txBody>
      </p:sp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F71BE16F-848C-43D9-9A0B-ED776AD44EDC}"/>
              </a:ext>
            </a:extLst>
          </p:cNvPr>
          <p:cNvCxnSpPr>
            <a:cxnSpLocks/>
          </p:cNvCxnSpPr>
          <p:nvPr/>
        </p:nvCxnSpPr>
        <p:spPr>
          <a:xfrm flipH="1">
            <a:off x="593998" y="2991630"/>
            <a:ext cx="1" cy="186612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DFBD0BBB-5FCA-4457-AA97-78DBC087895F}"/>
              </a:ext>
            </a:extLst>
          </p:cNvPr>
          <p:cNvCxnSpPr>
            <a:cxnSpLocks/>
          </p:cNvCxnSpPr>
          <p:nvPr/>
        </p:nvCxnSpPr>
        <p:spPr>
          <a:xfrm flipH="1">
            <a:off x="890997" y="2979963"/>
            <a:ext cx="1" cy="1866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28">
            <a:extLst>
              <a:ext uri="{FF2B5EF4-FFF2-40B4-BE49-F238E27FC236}">
                <a16:creationId xmlns:a16="http://schemas.microsoft.com/office/drawing/2014/main" id="{EBB1FAAD-F3BF-4546-ADA1-6F60C48D6EE0}"/>
              </a:ext>
            </a:extLst>
          </p:cNvPr>
          <p:cNvCxnSpPr>
            <a:cxnSpLocks/>
          </p:cNvCxnSpPr>
          <p:nvPr/>
        </p:nvCxnSpPr>
        <p:spPr>
          <a:xfrm flipH="1">
            <a:off x="1037155" y="2979963"/>
            <a:ext cx="1" cy="1866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29">
            <a:extLst>
              <a:ext uri="{FF2B5EF4-FFF2-40B4-BE49-F238E27FC236}">
                <a16:creationId xmlns:a16="http://schemas.microsoft.com/office/drawing/2014/main" id="{DC907834-5F9E-46FA-BAE0-4FBF1A894BC2}"/>
              </a:ext>
            </a:extLst>
          </p:cNvPr>
          <p:cNvCxnSpPr>
            <a:cxnSpLocks/>
          </p:cNvCxnSpPr>
          <p:nvPr/>
        </p:nvCxnSpPr>
        <p:spPr>
          <a:xfrm flipH="1">
            <a:off x="740153" y="2979963"/>
            <a:ext cx="1" cy="1866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30">
            <a:extLst>
              <a:ext uri="{FF2B5EF4-FFF2-40B4-BE49-F238E27FC236}">
                <a16:creationId xmlns:a16="http://schemas.microsoft.com/office/drawing/2014/main" id="{226A5472-6219-4C6E-ABEE-3D8CD3CADB9F}"/>
              </a:ext>
            </a:extLst>
          </p:cNvPr>
          <p:cNvCxnSpPr>
            <a:cxnSpLocks/>
          </p:cNvCxnSpPr>
          <p:nvPr/>
        </p:nvCxnSpPr>
        <p:spPr>
          <a:xfrm flipH="1">
            <a:off x="1737711" y="2991630"/>
            <a:ext cx="1" cy="1866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31">
            <a:extLst>
              <a:ext uri="{FF2B5EF4-FFF2-40B4-BE49-F238E27FC236}">
                <a16:creationId xmlns:a16="http://schemas.microsoft.com/office/drawing/2014/main" id="{6D7CBC85-A53B-4A9D-9ACC-B5675BD0553C}"/>
              </a:ext>
            </a:extLst>
          </p:cNvPr>
          <p:cNvCxnSpPr>
            <a:cxnSpLocks/>
          </p:cNvCxnSpPr>
          <p:nvPr/>
        </p:nvCxnSpPr>
        <p:spPr>
          <a:xfrm flipH="1">
            <a:off x="1446263" y="2991630"/>
            <a:ext cx="1" cy="1866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32">
            <a:extLst>
              <a:ext uri="{FF2B5EF4-FFF2-40B4-BE49-F238E27FC236}">
                <a16:creationId xmlns:a16="http://schemas.microsoft.com/office/drawing/2014/main" id="{A12D70D2-BCEF-4E12-8718-59153A90406C}"/>
              </a:ext>
            </a:extLst>
          </p:cNvPr>
          <p:cNvCxnSpPr>
            <a:cxnSpLocks/>
          </p:cNvCxnSpPr>
          <p:nvPr/>
        </p:nvCxnSpPr>
        <p:spPr>
          <a:xfrm flipH="1">
            <a:off x="2039239" y="2991630"/>
            <a:ext cx="1" cy="1866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33">
            <a:extLst>
              <a:ext uri="{FF2B5EF4-FFF2-40B4-BE49-F238E27FC236}">
                <a16:creationId xmlns:a16="http://schemas.microsoft.com/office/drawing/2014/main" id="{395BAB4F-D40D-482B-B078-6A3AF0A3D395}"/>
              </a:ext>
            </a:extLst>
          </p:cNvPr>
          <p:cNvCxnSpPr>
            <a:cxnSpLocks/>
          </p:cNvCxnSpPr>
          <p:nvPr/>
        </p:nvCxnSpPr>
        <p:spPr>
          <a:xfrm flipH="1">
            <a:off x="2974874" y="2991630"/>
            <a:ext cx="1" cy="1866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34">
            <a:extLst>
              <a:ext uri="{FF2B5EF4-FFF2-40B4-BE49-F238E27FC236}">
                <a16:creationId xmlns:a16="http://schemas.microsoft.com/office/drawing/2014/main" id="{CD9A1488-91EC-4A10-8DEB-CC18545E9FFF}"/>
              </a:ext>
            </a:extLst>
          </p:cNvPr>
          <p:cNvCxnSpPr>
            <a:cxnSpLocks/>
          </p:cNvCxnSpPr>
          <p:nvPr/>
        </p:nvCxnSpPr>
        <p:spPr>
          <a:xfrm flipH="1">
            <a:off x="4153125" y="2982846"/>
            <a:ext cx="1" cy="1866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uadroTexto 35">
            <a:extLst>
              <a:ext uri="{FF2B5EF4-FFF2-40B4-BE49-F238E27FC236}">
                <a16:creationId xmlns:a16="http://schemas.microsoft.com/office/drawing/2014/main" id="{60DA5950-4DB0-477A-B3CE-F6965B6B3CCB}"/>
              </a:ext>
            </a:extLst>
          </p:cNvPr>
          <p:cNvSpPr txBox="1"/>
          <p:nvPr/>
        </p:nvSpPr>
        <p:spPr>
          <a:xfrm>
            <a:off x="361790" y="3244334"/>
            <a:ext cx="529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0.5</a:t>
            </a:r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B601B9FF-E355-4821-AF15-07BF33EE91E3}"/>
              </a:ext>
            </a:extLst>
          </p:cNvPr>
          <p:cNvSpPr txBox="1"/>
          <p:nvPr/>
        </p:nvSpPr>
        <p:spPr>
          <a:xfrm rot="16200000">
            <a:off x="36108" y="2182981"/>
            <a:ext cx="1115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1.00</a:t>
            </a:r>
            <a:r>
              <a:rPr lang="es-ES" b="1" baseline="-25000" dirty="0"/>
              <a:t>2 </a:t>
            </a:r>
            <a:r>
              <a:rPr lang="es-ES" b="1" dirty="0"/>
              <a:t>x 2</a:t>
            </a:r>
            <a:r>
              <a:rPr lang="es-ES" b="1" baseline="30000" dirty="0"/>
              <a:t>-1</a:t>
            </a:r>
            <a:endParaRPr lang="es-ES" b="1" dirty="0"/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AADF6BB8-3985-470F-B0B2-654CC840B927}"/>
              </a:ext>
            </a:extLst>
          </p:cNvPr>
          <p:cNvSpPr txBox="1"/>
          <p:nvPr/>
        </p:nvSpPr>
        <p:spPr>
          <a:xfrm rot="16200000">
            <a:off x="597182" y="2182981"/>
            <a:ext cx="1115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1.00</a:t>
            </a:r>
            <a:r>
              <a:rPr lang="es-ES" b="1" baseline="-25000" dirty="0"/>
              <a:t>2 </a:t>
            </a:r>
            <a:r>
              <a:rPr lang="es-ES" b="1" dirty="0"/>
              <a:t>x 2</a:t>
            </a:r>
            <a:r>
              <a:rPr lang="es-ES" b="1" baseline="30000" dirty="0"/>
              <a:t>0</a:t>
            </a:r>
            <a:endParaRPr lang="es-ES" b="1" dirty="0"/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23118CE7-7B76-4507-8B00-B7F194C818DB}"/>
              </a:ext>
            </a:extLst>
          </p:cNvPr>
          <p:cNvSpPr txBox="1"/>
          <p:nvPr/>
        </p:nvSpPr>
        <p:spPr>
          <a:xfrm rot="16200000">
            <a:off x="1784284" y="2182981"/>
            <a:ext cx="1115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1.00</a:t>
            </a:r>
            <a:r>
              <a:rPr lang="es-ES" b="1" baseline="-25000" dirty="0"/>
              <a:t>2 </a:t>
            </a:r>
            <a:r>
              <a:rPr lang="es-ES" b="1" dirty="0"/>
              <a:t>x 2</a:t>
            </a:r>
            <a:r>
              <a:rPr lang="es-ES" b="1" baseline="30000" dirty="0"/>
              <a:t>1</a:t>
            </a:r>
            <a:endParaRPr lang="es-ES" b="1" dirty="0"/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D2C51B31-2151-431A-AA12-1546CCA5E545}"/>
              </a:ext>
            </a:extLst>
          </p:cNvPr>
          <p:cNvSpPr txBox="1"/>
          <p:nvPr/>
        </p:nvSpPr>
        <p:spPr>
          <a:xfrm rot="16200000">
            <a:off x="4194109" y="2207276"/>
            <a:ext cx="1115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1.00</a:t>
            </a:r>
            <a:r>
              <a:rPr lang="es-ES" b="1" baseline="-25000" dirty="0"/>
              <a:t>2 </a:t>
            </a:r>
            <a:r>
              <a:rPr lang="es-ES" b="1" dirty="0"/>
              <a:t>x 2</a:t>
            </a:r>
            <a:r>
              <a:rPr lang="es-ES" b="1" baseline="30000" dirty="0"/>
              <a:t>2</a:t>
            </a:r>
            <a:endParaRPr lang="es-ES" b="1" dirty="0"/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680E64F8-E2DA-403F-AA29-8C34976DB6FF}"/>
              </a:ext>
            </a:extLst>
          </p:cNvPr>
          <p:cNvSpPr txBox="1"/>
          <p:nvPr/>
        </p:nvSpPr>
        <p:spPr>
          <a:xfrm rot="16200000">
            <a:off x="5489022" y="2344965"/>
            <a:ext cx="9019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1.01</a:t>
            </a:r>
            <a:r>
              <a:rPr lang="es-ES" sz="1400" baseline="-25000" dirty="0"/>
              <a:t>2 </a:t>
            </a:r>
            <a:r>
              <a:rPr lang="es-ES" sz="1400" dirty="0"/>
              <a:t>x 2</a:t>
            </a:r>
            <a:r>
              <a:rPr lang="es-ES" sz="1400" baseline="30000" dirty="0"/>
              <a:t>2</a:t>
            </a:r>
            <a:endParaRPr lang="es-ES" sz="1400" dirty="0"/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962EC5FF-14A4-42C3-B7AF-B42427674825}"/>
              </a:ext>
            </a:extLst>
          </p:cNvPr>
          <p:cNvSpPr txBox="1"/>
          <p:nvPr/>
        </p:nvSpPr>
        <p:spPr>
          <a:xfrm rot="16200000">
            <a:off x="6680069" y="2320670"/>
            <a:ext cx="9019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1.10</a:t>
            </a:r>
            <a:r>
              <a:rPr lang="es-ES" sz="1400" baseline="-25000" dirty="0"/>
              <a:t>2 </a:t>
            </a:r>
            <a:r>
              <a:rPr lang="es-ES" sz="1400" dirty="0"/>
              <a:t>x 2</a:t>
            </a:r>
            <a:r>
              <a:rPr lang="es-ES" sz="1400" baseline="30000" dirty="0"/>
              <a:t>2</a:t>
            </a:r>
            <a:endParaRPr lang="es-ES" sz="1400" dirty="0"/>
          </a:p>
        </p:txBody>
      </p:sp>
      <p:sp>
        <p:nvSpPr>
          <p:cNvPr id="44" name="CuadroTexto 43">
            <a:extLst>
              <a:ext uri="{FF2B5EF4-FFF2-40B4-BE49-F238E27FC236}">
                <a16:creationId xmlns:a16="http://schemas.microsoft.com/office/drawing/2014/main" id="{CBAD9799-5860-4900-B37C-7210D6A616F3}"/>
              </a:ext>
            </a:extLst>
          </p:cNvPr>
          <p:cNvSpPr txBox="1"/>
          <p:nvPr/>
        </p:nvSpPr>
        <p:spPr>
          <a:xfrm rot="16200000">
            <a:off x="7865021" y="2344964"/>
            <a:ext cx="9019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1.11</a:t>
            </a:r>
            <a:r>
              <a:rPr lang="es-ES" sz="1400" baseline="-25000" dirty="0"/>
              <a:t>2 </a:t>
            </a:r>
            <a:r>
              <a:rPr lang="es-ES" sz="1400" dirty="0"/>
              <a:t>x 2</a:t>
            </a:r>
            <a:r>
              <a:rPr lang="es-ES" sz="1400" baseline="30000" dirty="0"/>
              <a:t>2</a:t>
            </a:r>
            <a:endParaRPr lang="es-ES" sz="1400" dirty="0"/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066F5847-7642-41F8-81A2-18DC69B80003}"/>
              </a:ext>
            </a:extLst>
          </p:cNvPr>
          <p:cNvSpPr txBox="1"/>
          <p:nvPr/>
        </p:nvSpPr>
        <p:spPr>
          <a:xfrm rot="16200000">
            <a:off x="2531365" y="2354163"/>
            <a:ext cx="9019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1.01</a:t>
            </a:r>
            <a:r>
              <a:rPr lang="es-ES" sz="1400" baseline="-25000" dirty="0"/>
              <a:t>2 </a:t>
            </a:r>
            <a:r>
              <a:rPr lang="es-ES" sz="1400" dirty="0"/>
              <a:t>x 2</a:t>
            </a:r>
            <a:r>
              <a:rPr lang="es-ES" sz="1400" baseline="30000" dirty="0"/>
              <a:t>1</a:t>
            </a:r>
            <a:endParaRPr lang="es-ES" sz="1400" dirty="0"/>
          </a:p>
        </p:txBody>
      </p:sp>
      <p:sp>
        <p:nvSpPr>
          <p:cNvPr id="46" name="CuadroTexto 45">
            <a:extLst>
              <a:ext uri="{FF2B5EF4-FFF2-40B4-BE49-F238E27FC236}">
                <a16:creationId xmlns:a16="http://schemas.microsoft.com/office/drawing/2014/main" id="{072D1BE5-E0A3-4872-AB37-98ECE0A7F47E}"/>
              </a:ext>
            </a:extLst>
          </p:cNvPr>
          <p:cNvSpPr txBox="1"/>
          <p:nvPr/>
        </p:nvSpPr>
        <p:spPr>
          <a:xfrm rot="16200000">
            <a:off x="3113021" y="2354162"/>
            <a:ext cx="9019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1.10</a:t>
            </a:r>
            <a:r>
              <a:rPr lang="es-ES" sz="1400" baseline="-25000" dirty="0"/>
              <a:t>2 </a:t>
            </a:r>
            <a:r>
              <a:rPr lang="es-ES" sz="1400" dirty="0"/>
              <a:t>x 2</a:t>
            </a:r>
            <a:r>
              <a:rPr lang="es-ES" sz="1400" baseline="30000" dirty="0"/>
              <a:t>1</a:t>
            </a:r>
            <a:endParaRPr lang="es-ES" sz="1400" dirty="0"/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958D1AE2-B0F4-40EE-87B6-51347048B9CB}"/>
              </a:ext>
            </a:extLst>
          </p:cNvPr>
          <p:cNvSpPr txBox="1"/>
          <p:nvPr/>
        </p:nvSpPr>
        <p:spPr>
          <a:xfrm rot="16200000">
            <a:off x="3732800" y="2375095"/>
            <a:ext cx="9019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1.11</a:t>
            </a:r>
            <a:r>
              <a:rPr lang="es-ES" sz="1400" baseline="-25000" dirty="0"/>
              <a:t>2 </a:t>
            </a:r>
            <a:r>
              <a:rPr lang="es-ES" sz="1400" dirty="0"/>
              <a:t>x 2</a:t>
            </a:r>
            <a:r>
              <a:rPr lang="es-ES" sz="1400" baseline="30000" dirty="0"/>
              <a:t>1</a:t>
            </a:r>
            <a:endParaRPr lang="es-ES" sz="1400" dirty="0"/>
          </a:p>
        </p:txBody>
      </p:sp>
      <p:sp>
        <p:nvSpPr>
          <p:cNvPr id="5" name="Abrir llave 4">
            <a:extLst>
              <a:ext uri="{FF2B5EF4-FFF2-40B4-BE49-F238E27FC236}">
                <a16:creationId xmlns:a16="http://schemas.microsoft.com/office/drawing/2014/main" id="{3350B2D8-6603-4806-8855-21632EAAC417}"/>
              </a:ext>
            </a:extLst>
          </p:cNvPr>
          <p:cNvSpPr/>
          <p:nvPr/>
        </p:nvSpPr>
        <p:spPr>
          <a:xfrm rot="16200000">
            <a:off x="1046343" y="3034924"/>
            <a:ext cx="147658" cy="1279149"/>
          </a:xfrm>
          <a:prstGeom prst="leftBrace">
            <a:avLst/>
          </a:prstGeom>
          <a:ln w="317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7443B320-82F2-47AF-97E7-66A052013FE1}"/>
              </a:ext>
            </a:extLst>
          </p:cNvPr>
          <p:cNvSpPr txBox="1"/>
          <p:nvPr/>
        </p:nvSpPr>
        <p:spPr>
          <a:xfrm>
            <a:off x="407007" y="3725467"/>
            <a:ext cx="14921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>
                <a:solidFill>
                  <a:schemeClr val="accent2"/>
                </a:solidFill>
              </a:rPr>
              <a:t>High </a:t>
            </a:r>
            <a:r>
              <a:rPr lang="es-ES" sz="2000" dirty="0" err="1">
                <a:solidFill>
                  <a:schemeClr val="accent2"/>
                </a:solidFill>
              </a:rPr>
              <a:t>density</a:t>
            </a:r>
            <a:endParaRPr lang="es-ES" sz="2000" dirty="0">
              <a:solidFill>
                <a:schemeClr val="accent2"/>
              </a:solidFill>
            </a:endParaRPr>
          </a:p>
        </p:txBody>
      </p:sp>
      <p:sp>
        <p:nvSpPr>
          <p:cNvPr id="48" name="Abrir llave 47">
            <a:extLst>
              <a:ext uri="{FF2B5EF4-FFF2-40B4-BE49-F238E27FC236}">
                <a16:creationId xmlns:a16="http://schemas.microsoft.com/office/drawing/2014/main" id="{2773E0E6-1CC1-444B-A898-6CC5B012A8BD}"/>
              </a:ext>
            </a:extLst>
          </p:cNvPr>
          <p:cNvSpPr/>
          <p:nvPr/>
        </p:nvSpPr>
        <p:spPr>
          <a:xfrm rot="16200000">
            <a:off x="6460172" y="1869638"/>
            <a:ext cx="147659" cy="3563998"/>
          </a:xfrm>
          <a:prstGeom prst="leftBrace">
            <a:avLst/>
          </a:prstGeom>
          <a:ln w="317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9" name="CuadroTexto 48">
            <a:extLst>
              <a:ext uri="{FF2B5EF4-FFF2-40B4-BE49-F238E27FC236}">
                <a16:creationId xmlns:a16="http://schemas.microsoft.com/office/drawing/2014/main" id="{58AF5F37-CC0C-484C-BF34-604A7509D4C3}"/>
              </a:ext>
            </a:extLst>
          </p:cNvPr>
          <p:cNvSpPr txBox="1"/>
          <p:nvPr/>
        </p:nvSpPr>
        <p:spPr>
          <a:xfrm>
            <a:off x="5988017" y="3656163"/>
            <a:ext cx="14921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>
                <a:solidFill>
                  <a:schemeClr val="accent2"/>
                </a:solidFill>
              </a:rPr>
              <a:t>Low </a:t>
            </a:r>
            <a:r>
              <a:rPr lang="es-ES" sz="2000" dirty="0" err="1">
                <a:solidFill>
                  <a:schemeClr val="accent2"/>
                </a:solidFill>
              </a:rPr>
              <a:t>density</a:t>
            </a:r>
            <a:endParaRPr lang="es-ES" sz="2000" dirty="0">
              <a:solidFill>
                <a:schemeClr val="accent2"/>
              </a:solidFill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E318BAF9-43C4-4EBC-AF60-FA1C98D75478}"/>
              </a:ext>
            </a:extLst>
          </p:cNvPr>
          <p:cNvSpPr/>
          <p:nvPr/>
        </p:nvSpPr>
        <p:spPr>
          <a:xfrm>
            <a:off x="2157509" y="1902633"/>
            <a:ext cx="2328247" cy="1684949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0" name="CuadroTexto 49">
            <a:extLst>
              <a:ext uri="{FF2B5EF4-FFF2-40B4-BE49-F238E27FC236}">
                <a16:creationId xmlns:a16="http://schemas.microsoft.com/office/drawing/2014/main" id="{DA8E24AD-1F2F-4799-8AF1-BC0EBE0EA84E}"/>
              </a:ext>
            </a:extLst>
          </p:cNvPr>
          <p:cNvSpPr txBox="1"/>
          <p:nvPr/>
        </p:nvSpPr>
        <p:spPr>
          <a:xfrm>
            <a:off x="2094736" y="3656163"/>
            <a:ext cx="11574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err="1">
                <a:solidFill>
                  <a:srgbClr val="00B0F0"/>
                </a:solidFill>
              </a:rPr>
              <a:t>Window</a:t>
            </a:r>
            <a:endParaRPr lang="es-ES" sz="2000" dirty="0">
              <a:solidFill>
                <a:srgbClr val="00B0F0"/>
              </a:solidFill>
            </a:endParaRPr>
          </a:p>
        </p:txBody>
      </p:sp>
      <p:sp>
        <p:nvSpPr>
          <p:cNvPr id="51" name="CuadroTexto 50">
            <a:extLst>
              <a:ext uri="{FF2B5EF4-FFF2-40B4-BE49-F238E27FC236}">
                <a16:creationId xmlns:a16="http://schemas.microsoft.com/office/drawing/2014/main" id="{24621F12-CA73-47C8-9852-69586553E479}"/>
              </a:ext>
            </a:extLst>
          </p:cNvPr>
          <p:cNvSpPr txBox="1"/>
          <p:nvPr/>
        </p:nvSpPr>
        <p:spPr>
          <a:xfrm>
            <a:off x="2561396" y="1300846"/>
            <a:ext cx="8418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>
                <a:solidFill>
                  <a:srgbClr val="00B0F0"/>
                </a:solidFill>
              </a:rPr>
              <a:t>Offset</a:t>
            </a:r>
          </a:p>
        </p:txBody>
      </p:sp>
      <p:cxnSp>
        <p:nvCxnSpPr>
          <p:cNvPr id="52" name="Conector recto de flecha 51">
            <a:extLst>
              <a:ext uri="{FF2B5EF4-FFF2-40B4-BE49-F238E27FC236}">
                <a16:creationId xmlns:a16="http://schemas.microsoft.com/office/drawing/2014/main" id="{6F06F0EE-186D-4936-9DE6-4C1ED552D2AD}"/>
              </a:ext>
            </a:extLst>
          </p:cNvPr>
          <p:cNvCxnSpPr>
            <a:cxnSpLocks/>
          </p:cNvCxnSpPr>
          <p:nvPr/>
        </p:nvCxnSpPr>
        <p:spPr>
          <a:xfrm flipV="1">
            <a:off x="2157509" y="1688159"/>
            <a:ext cx="1406491" cy="3764"/>
          </a:xfrm>
          <a:prstGeom prst="straightConnector1">
            <a:avLst/>
          </a:prstGeom>
          <a:ln w="25400">
            <a:solidFill>
              <a:srgbClr val="00B0F0"/>
            </a:solidFill>
            <a:headEnd type="none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cto de flecha 52">
            <a:extLst>
              <a:ext uri="{FF2B5EF4-FFF2-40B4-BE49-F238E27FC236}">
                <a16:creationId xmlns:a16="http://schemas.microsoft.com/office/drawing/2014/main" id="{EDD4CDFA-CA83-43AD-9DCB-20BDF3FE7242}"/>
              </a:ext>
            </a:extLst>
          </p:cNvPr>
          <p:cNvCxnSpPr>
            <a:cxnSpLocks/>
          </p:cNvCxnSpPr>
          <p:nvPr/>
        </p:nvCxnSpPr>
        <p:spPr>
          <a:xfrm flipV="1">
            <a:off x="3564000" y="1538030"/>
            <a:ext cx="0" cy="543450"/>
          </a:xfrm>
          <a:prstGeom prst="straightConnector1">
            <a:avLst/>
          </a:prstGeom>
          <a:ln w="25400">
            <a:solidFill>
              <a:srgbClr val="00B0F0"/>
            </a:solidFill>
            <a:headEnd type="non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cto de flecha 54">
            <a:extLst>
              <a:ext uri="{FF2B5EF4-FFF2-40B4-BE49-F238E27FC236}">
                <a16:creationId xmlns:a16="http://schemas.microsoft.com/office/drawing/2014/main" id="{A872F4E2-8E84-41FE-9D47-713D7465DC96}"/>
              </a:ext>
            </a:extLst>
          </p:cNvPr>
          <p:cNvCxnSpPr>
            <a:cxnSpLocks/>
          </p:cNvCxnSpPr>
          <p:nvPr/>
        </p:nvCxnSpPr>
        <p:spPr>
          <a:xfrm flipV="1">
            <a:off x="236236" y="3021761"/>
            <a:ext cx="0" cy="1597864"/>
          </a:xfrm>
          <a:prstGeom prst="straightConnector1">
            <a:avLst/>
          </a:prstGeom>
          <a:ln w="25400">
            <a:solidFill>
              <a:srgbClr val="FF0000"/>
            </a:solidFill>
            <a:headEnd type="none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CuadroTexto 58">
            <a:extLst>
              <a:ext uri="{FF2B5EF4-FFF2-40B4-BE49-F238E27FC236}">
                <a16:creationId xmlns:a16="http://schemas.microsoft.com/office/drawing/2014/main" id="{A7098B55-B1C9-42ED-827B-EA630B3E817A}"/>
              </a:ext>
            </a:extLst>
          </p:cNvPr>
          <p:cNvSpPr txBox="1"/>
          <p:nvPr/>
        </p:nvSpPr>
        <p:spPr>
          <a:xfrm>
            <a:off x="203477" y="4372613"/>
            <a:ext cx="15342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err="1">
                <a:solidFill>
                  <a:srgbClr val="FF0000"/>
                </a:solidFill>
              </a:rPr>
              <a:t>Underflow</a:t>
            </a:r>
            <a:endParaRPr lang="es-ES" sz="2000" dirty="0">
              <a:solidFill>
                <a:srgbClr val="FF0000"/>
              </a:solidFill>
            </a:endParaRPr>
          </a:p>
        </p:txBody>
      </p:sp>
      <p:cxnSp>
        <p:nvCxnSpPr>
          <p:cNvPr id="60" name="Conector recto de flecha 59">
            <a:extLst>
              <a:ext uri="{FF2B5EF4-FFF2-40B4-BE49-F238E27FC236}">
                <a16:creationId xmlns:a16="http://schemas.microsoft.com/office/drawing/2014/main" id="{79E3DDD7-9D11-41E8-AA6B-2E64B96C41E2}"/>
              </a:ext>
            </a:extLst>
          </p:cNvPr>
          <p:cNvCxnSpPr>
            <a:cxnSpLocks/>
          </p:cNvCxnSpPr>
          <p:nvPr/>
        </p:nvCxnSpPr>
        <p:spPr>
          <a:xfrm>
            <a:off x="8585478" y="3244334"/>
            <a:ext cx="1691997" cy="0"/>
          </a:xfrm>
          <a:prstGeom prst="straightConnector1">
            <a:avLst/>
          </a:prstGeom>
          <a:ln w="25400">
            <a:solidFill>
              <a:srgbClr val="FF0000"/>
            </a:solidFill>
            <a:headEnd type="none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CuadroTexto 60">
            <a:extLst>
              <a:ext uri="{FF2B5EF4-FFF2-40B4-BE49-F238E27FC236}">
                <a16:creationId xmlns:a16="http://schemas.microsoft.com/office/drawing/2014/main" id="{1312EFE5-19A0-4668-BD89-AB21C39A9D91}"/>
              </a:ext>
            </a:extLst>
          </p:cNvPr>
          <p:cNvSpPr txBox="1"/>
          <p:nvPr/>
        </p:nvSpPr>
        <p:spPr>
          <a:xfrm>
            <a:off x="9001521" y="3233928"/>
            <a:ext cx="12647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err="1">
                <a:solidFill>
                  <a:srgbClr val="FF0000"/>
                </a:solidFill>
              </a:rPr>
              <a:t>Overflow</a:t>
            </a:r>
            <a:endParaRPr lang="es-E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95994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ector recto de flecha 1">
            <a:extLst>
              <a:ext uri="{FF2B5EF4-FFF2-40B4-BE49-F238E27FC236}">
                <a16:creationId xmlns:a16="http://schemas.microsoft.com/office/drawing/2014/main" id="{4D342FE4-4FDD-4AA1-A892-5C30B992C9EE}"/>
              </a:ext>
            </a:extLst>
          </p:cNvPr>
          <p:cNvCxnSpPr>
            <a:cxnSpLocks/>
          </p:cNvCxnSpPr>
          <p:nvPr/>
        </p:nvCxnSpPr>
        <p:spPr>
          <a:xfrm>
            <a:off x="625150" y="2425959"/>
            <a:ext cx="10142290" cy="0"/>
          </a:xfrm>
          <a:prstGeom prst="straightConnector1">
            <a:avLst/>
          </a:prstGeom>
          <a:ln w="19050" cap="rnd">
            <a:solidFill>
              <a:schemeClr val="tx1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C580F554-29A3-49F1-9141-ACB39A027BBA}"/>
              </a:ext>
            </a:extLst>
          </p:cNvPr>
          <p:cNvCxnSpPr>
            <a:cxnSpLocks/>
          </p:cNvCxnSpPr>
          <p:nvPr/>
        </p:nvCxnSpPr>
        <p:spPr>
          <a:xfrm flipH="1">
            <a:off x="625151" y="2425959"/>
            <a:ext cx="1" cy="186612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98CDC7D3-4428-4FEF-92A3-C16C4D1645EE}"/>
              </a:ext>
            </a:extLst>
          </p:cNvPr>
          <p:cNvCxnSpPr>
            <a:cxnSpLocks/>
          </p:cNvCxnSpPr>
          <p:nvPr/>
        </p:nvCxnSpPr>
        <p:spPr>
          <a:xfrm flipH="1">
            <a:off x="1813150" y="2425959"/>
            <a:ext cx="1" cy="18661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D4277733-BBC4-4A1B-9765-05F04DECF412}"/>
              </a:ext>
            </a:extLst>
          </p:cNvPr>
          <p:cNvCxnSpPr>
            <a:cxnSpLocks/>
          </p:cNvCxnSpPr>
          <p:nvPr/>
        </p:nvCxnSpPr>
        <p:spPr>
          <a:xfrm flipH="1">
            <a:off x="3001151" y="2425959"/>
            <a:ext cx="1" cy="18661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79CB9757-BC42-4CD2-97D1-1CDE6E40EE7E}"/>
              </a:ext>
            </a:extLst>
          </p:cNvPr>
          <p:cNvCxnSpPr>
            <a:cxnSpLocks/>
          </p:cNvCxnSpPr>
          <p:nvPr/>
        </p:nvCxnSpPr>
        <p:spPr>
          <a:xfrm flipH="1">
            <a:off x="4189151" y="2425959"/>
            <a:ext cx="1" cy="186612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17326BA1-BCF6-48CC-83E7-63691350A60C}"/>
              </a:ext>
            </a:extLst>
          </p:cNvPr>
          <p:cNvCxnSpPr>
            <a:cxnSpLocks/>
          </p:cNvCxnSpPr>
          <p:nvPr/>
        </p:nvCxnSpPr>
        <p:spPr>
          <a:xfrm flipH="1">
            <a:off x="5377151" y="2425959"/>
            <a:ext cx="1" cy="18661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96454CD6-0A29-4CA2-84FA-20106D94BFA4}"/>
              </a:ext>
            </a:extLst>
          </p:cNvPr>
          <p:cNvCxnSpPr>
            <a:cxnSpLocks/>
          </p:cNvCxnSpPr>
          <p:nvPr/>
        </p:nvCxnSpPr>
        <p:spPr>
          <a:xfrm flipH="1">
            <a:off x="8941151" y="2425959"/>
            <a:ext cx="1" cy="186612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774E7DC3-4E92-4682-BD6F-195A4B461DD9}"/>
              </a:ext>
            </a:extLst>
          </p:cNvPr>
          <p:cNvCxnSpPr>
            <a:cxnSpLocks/>
          </p:cNvCxnSpPr>
          <p:nvPr/>
        </p:nvCxnSpPr>
        <p:spPr>
          <a:xfrm flipH="1">
            <a:off x="6565151" y="2425959"/>
            <a:ext cx="1" cy="186612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72B66D10-9695-43CE-AC0E-8BE6AFC35516}"/>
              </a:ext>
            </a:extLst>
          </p:cNvPr>
          <p:cNvCxnSpPr>
            <a:cxnSpLocks/>
          </p:cNvCxnSpPr>
          <p:nvPr/>
        </p:nvCxnSpPr>
        <p:spPr>
          <a:xfrm flipH="1">
            <a:off x="7753151" y="2425959"/>
            <a:ext cx="1" cy="186612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uadroTexto 10">
            <a:extLst>
              <a:ext uri="{FF2B5EF4-FFF2-40B4-BE49-F238E27FC236}">
                <a16:creationId xmlns:a16="http://schemas.microsoft.com/office/drawing/2014/main" id="{5F477DED-234E-4271-8332-80EAD3FE572A}"/>
              </a:ext>
            </a:extLst>
          </p:cNvPr>
          <p:cNvSpPr txBox="1"/>
          <p:nvPr/>
        </p:nvSpPr>
        <p:spPr>
          <a:xfrm>
            <a:off x="474308" y="268449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0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EB679F58-4244-4910-9D56-508FA9997082}"/>
              </a:ext>
            </a:extLst>
          </p:cNvPr>
          <p:cNvSpPr txBox="1"/>
          <p:nvPr/>
        </p:nvSpPr>
        <p:spPr>
          <a:xfrm>
            <a:off x="1662307" y="2684497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1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88CEB08C-B0AD-4670-8A44-18F733A6B41C}"/>
              </a:ext>
            </a:extLst>
          </p:cNvPr>
          <p:cNvSpPr txBox="1"/>
          <p:nvPr/>
        </p:nvSpPr>
        <p:spPr>
          <a:xfrm>
            <a:off x="2850306" y="268449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2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0F2D36AE-ABED-409A-AC0B-36EB9D480FE8}"/>
              </a:ext>
            </a:extLst>
          </p:cNvPr>
          <p:cNvSpPr txBox="1"/>
          <p:nvPr/>
        </p:nvSpPr>
        <p:spPr>
          <a:xfrm>
            <a:off x="4038308" y="268449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3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55CBAB4F-CF41-4B7C-98DA-6BD65B14106C}"/>
              </a:ext>
            </a:extLst>
          </p:cNvPr>
          <p:cNvSpPr txBox="1"/>
          <p:nvPr/>
        </p:nvSpPr>
        <p:spPr>
          <a:xfrm>
            <a:off x="5226308" y="268449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4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908AD8AE-2AD6-4528-9BE8-1624D1CA519A}"/>
              </a:ext>
            </a:extLst>
          </p:cNvPr>
          <p:cNvSpPr txBox="1"/>
          <p:nvPr/>
        </p:nvSpPr>
        <p:spPr>
          <a:xfrm>
            <a:off x="6419465" y="268449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5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C494D3BB-7675-4CDE-A532-172BBEDB3C8C}"/>
              </a:ext>
            </a:extLst>
          </p:cNvPr>
          <p:cNvSpPr txBox="1"/>
          <p:nvPr/>
        </p:nvSpPr>
        <p:spPr>
          <a:xfrm>
            <a:off x="7612622" y="268449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6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895571A9-F4B2-49DE-B87F-095A67A9DB72}"/>
              </a:ext>
            </a:extLst>
          </p:cNvPr>
          <p:cNvSpPr txBox="1"/>
          <p:nvPr/>
        </p:nvSpPr>
        <p:spPr>
          <a:xfrm>
            <a:off x="8790308" y="268449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7</a:t>
            </a:r>
          </a:p>
        </p:txBody>
      </p: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EC4F6A62-B527-453D-97D0-25BC6D57F7BA}"/>
              </a:ext>
            </a:extLst>
          </p:cNvPr>
          <p:cNvCxnSpPr>
            <a:cxnSpLocks/>
          </p:cNvCxnSpPr>
          <p:nvPr/>
        </p:nvCxnSpPr>
        <p:spPr>
          <a:xfrm flipH="1">
            <a:off x="1219149" y="2431793"/>
            <a:ext cx="1" cy="18661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76EAEC54-86A9-4827-988E-DC4658F46541}"/>
              </a:ext>
            </a:extLst>
          </p:cNvPr>
          <p:cNvCxnSpPr>
            <a:cxnSpLocks/>
          </p:cNvCxnSpPr>
          <p:nvPr/>
        </p:nvCxnSpPr>
        <p:spPr>
          <a:xfrm flipH="1">
            <a:off x="1516148" y="2420126"/>
            <a:ext cx="1" cy="186612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641B4032-2B8F-4147-B68B-69AB3DDC00ED}"/>
              </a:ext>
            </a:extLst>
          </p:cNvPr>
          <p:cNvCxnSpPr>
            <a:cxnSpLocks/>
          </p:cNvCxnSpPr>
          <p:nvPr/>
        </p:nvCxnSpPr>
        <p:spPr>
          <a:xfrm flipH="1">
            <a:off x="1662306" y="2420126"/>
            <a:ext cx="1" cy="186612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5E66CA8A-854F-43A3-96AC-3E02E6CF47F1}"/>
              </a:ext>
            </a:extLst>
          </p:cNvPr>
          <p:cNvCxnSpPr>
            <a:cxnSpLocks/>
          </p:cNvCxnSpPr>
          <p:nvPr/>
        </p:nvCxnSpPr>
        <p:spPr>
          <a:xfrm flipH="1">
            <a:off x="1365304" y="2420126"/>
            <a:ext cx="1" cy="186612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A1807A03-9B8D-4C7B-9208-3F17F7AB9C56}"/>
              </a:ext>
            </a:extLst>
          </p:cNvPr>
          <p:cNvCxnSpPr>
            <a:cxnSpLocks/>
          </p:cNvCxnSpPr>
          <p:nvPr/>
        </p:nvCxnSpPr>
        <p:spPr>
          <a:xfrm flipH="1">
            <a:off x="2396278" y="2420126"/>
            <a:ext cx="1" cy="186612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0BCA270A-D265-4C75-89A0-8CE4772D0F45}"/>
              </a:ext>
            </a:extLst>
          </p:cNvPr>
          <p:cNvCxnSpPr>
            <a:cxnSpLocks/>
          </p:cNvCxnSpPr>
          <p:nvPr/>
        </p:nvCxnSpPr>
        <p:spPr>
          <a:xfrm flipH="1">
            <a:off x="2105908" y="2421311"/>
            <a:ext cx="1" cy="186612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26D13E5C-4161-4A7A-98B4-D700D536E996}"/>
              </a:ext>
            </a:extLst>
          </p:cNvPr>
          <p:cNvCxnSpPr>
            <a:cxnSpLocks/>
          </p:cNvCxnSpPr>
          <p:nvPr/>
        </p:nvCxnSpPr>
        <p:spPr>
          <a:xfrm flipH="1">
            <a:off x="2701629" y="2425021"/>
            <a:ext cx="1" cy="186612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93DA6EED-23E5-491D-AE0A-036E874A9F0D}"/>
              </a:ext>
            </a:extLst>
          </p:cNvPr>
          <p:cNvCxnSpPr>
            <a:cxnSpLocks/>
          </p:cNvCxnSpPr>
          <p:nvPr/>
        </p:nvCxnSpPr>
        <p:spPr>
          <a:xfrm flipH="1">
            <a:off x="3600025" y="2431793"/>
            <a:ext cx="1" cy="186612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396E1DBC-B25E-4DA8-B809-0BB63CDEE8F0}"/>
              </a:ext>
            </a:extLst>
          </p:cNvPr>
          <p:cNvCxnSpPr>
            <a:cxnSpLocks/>
          </p:cNvCxnSpPr>
          <p:nvPr/>
        </p:nvCxnSpPr>
        <p:spPr>
          <a:xfrm flipH="1">
            <a:off x="4778276" y="2423009"/>
            <a:ext cx="1" cy="186612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uadroTexto 27">
            <a:extLst>
              <a:ext uri="{FF2B5EF4-FFF2-40B4-BE49-F238E27FC236}">
                <a16:creationId xmlns:a16="http://schemas.microsoft.com/office/drawing/2014/main" id="{B960D07D-4875-4871-A9E9-2D306C23BC87}"/>
              </a:ext>
            </a:extLst>
          </p:cNvPr>
          <p:cNvSpPr txBox="1"/>
          <p:nvPr/>
        </p:nvSpPr>
        <p:spPr>
          <a:xfrm>
            <a:off x="986941" y="2684497"/>
            <a:ext cx="529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0.5</a:t>
            </a:r>
          </a:p>
        </p:txBody>
      </p:sp>
      <p:cxnSp>
        <p:nvCxnSpPr>
          <p:cNvPr id="30" name="Conector recto 29">
            <a:extLst>
              <a:ext uri="{FF2B5EF4-FFF2-40B4-BE49-F238E27FC236}">
                <a16:creationId xmlns:a16="http://schemas.microsoft.com/office/drawing/2014/main" id="{AC74EC84-A933-4BE3-9E2B-AC061A6CFDCA}"/>
              </a:ext>
            </a:extLst>
          </p:cNvPr>
          <p:cNvCxnSpPr>
            <a:cxnSpLocks/>
          </p:cNvCxnSpPr>
          <p:nvPr/>
        </p:nvCxnSpPr>
        <p:spPr>
          <a:xfrm flipV="1">
            <a:off x="1219149" y="2262188"/>
            <a:ext cx="66726" cy="169606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33">
            <a:extLst>
              <a:ext uri="{FF2B5EF4-FFF2-40B4-BE49-F238E27FC236}">
                <a16:creationId xmlns:a16="http://schemas.microsoft.com/office/drawing/2014/main" id="{0CCC00A0-8CC3-41D7-B34A-F6312C8CCB3A}"/>
              </a:ext>
            </a:extLst>
          </p:cNvPr>
          <p:cNvCxnSpPr>
            <a:cxnSpLocks/>
          </p:cNvCxnSpPr>
          <p:nvPr/>
        </p:nvCxnSpPr>
        <p:spPr>
          <a:xfrm flipH="1" flipV="1">
            <a:off x="1285876" y="2262188"/>
            <a:ext cx="79428" cy="169605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40">
            <a:extLst>
              <a:ext uri="{FF2B5EF4-FFF2-40B4-BE49-F238E27FC236}">
                <a16:creationId xmlns:a16="http://schemas.microsoft.com/office/drawing/2014/main" id="{40E45A0F-7697-4467-84DB-70D43E2ED1E9}"/>
              </a:ext>
            </a:extLst>
          </p:cNvPr>
          <p:cNvCxnSpPr>
            <a:cxnSpLocks/>
          </p:cNvCxnSpPr>
          <p:nvPr/>
        </p:nvCxnSpPr>
        <p:spPr>
          <a:xfrm flipV="1">
            <a:off x="1371738" y="2262188"/>
            <a:ext cx="66726" cy="169606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41">
            <a:extLst>
              <a:ext uri="{FF2B5EF4-FFF2-40B4-BE49-F238E27FC236}">
                <a16:creationId xmlns:a16="http://schemas.microsoft.com/office/drawing/2014/main" id="{A0590A90-6EE9-4885-8B58-503C4652345E}"/>
              </a:ext>
            </a:extLst>
          </p:cNvPr>
          <p:cNvCxnSpPr>
            <a:cxnSpLocks/>
          </p:cNvCxnSpPr>
          <p:nvPr/>
        </p:nvCxnSpPr>
        <p:spPr>
          <a:xfrm flipH="1" flipV="1">
            <a:off x="1438465" y="2262188"/>
            <a:ext cx="79428" cy="169605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42">
            <a:extLst>
              <a:ext uri="{FF2B5EF4-FFF2-40B4-BE49-F238E27FC236}">
                <a16:creationId xmlns:a16="http://schemas.microsoft.com/office/drawing/2014/main" id="{4635D672-FD94-4740-8807-6C80988EA690}"/>
              </a:ext>
            </a:extLst>
          </p:cNvPr>
          <p:cNvCxnSpPr>
            <a:cxnSpLocks/>
          </p:cNvCxnSpPr>
          <p:nvPr/>
        </p:nvCxnSpPr>
        <p:spPr>
          <a:xfrm flipV="1">
            <a:off x="1514129" y="2262188"/>
            <a:ext cx="66726" cy="169606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43">
            <a:extLst>
              <a:ext uri="{FF2B5EF4-FFF2-40B4-BE49-F238E27FC236}">
                <a16:creationId xmlns:a16="http://schemas.microsoft.com/office/drawing/2014/main" id="{9FD82793-EB5E-45DB-9205-49EDC2B58C68}"/>
              </a:ext>
            </a:extLst>
          </p:cNvPr>
          <p:cNvCxnSpPr>
            <a:cxnSpLocks/>
          </p:cNvCxnSpPr>
          <p:nvPr/>
        </p:nvCxnSpPr>
        <p:spPr>
          <a:xfrm flipH="1" flipV="1">
            <a:off x="1580856" y="2262188"/>
            <a:ext cx="79428" cy="169605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44">
            <a:extLst>
              <a:ext uri="{FF2B5EF4-FFF2-40B4-BE49-F238E27FC236}">
                <a16:creationId xmlns:a16="http://schemas.microsoft.com/office/drawing/2014/main" id="{6593E837-E3BA-4F90-A60F-46FC52FE3414}"/>
              </a:ext>
            </a:extLst>
          </p:cNvPr>
          <p:cNvCxnSpPr>
            <a:cxnSpLocks/>
          </p:cNvCxnSpPr>
          <p:nvPr/>
        </p:nvCxnSpPr>
        <p:spPr>
          <a:xfrm flipV="1">
            <a:off x="1667161" y="2262188"/>
            <a:ext cx="66726" cy="169606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45">
            <a:extLst>
              <a:ext uri="{FF2B5EF4-FFF2-40B4-BE49-F238E27FC236}">
                <a16:creationId xmlns:a16="http://schemas.microsoft.com/office/drawing/2014/main" id="{CDD21EA2-C77B-40A0-9B6B-8FC079287839}"/>
              </a:ext>
            </a:extLst>
          </p:cNvPr>
          <p:cNvCxnSpPr>
            <a:cxnSpLocks/>
          </p:cNvCxnSpPr>
          <p:nvPr/>
        </p:nvCxnSpPr>
        <p:spPr>
          <a:xfrm flipH="1" flipV="1">
            <a:off x="1733888" y="2262188"/>
            <a:ext cx="79428" cy="169605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cto 48">
            <a:extLst>
              <a:ext uri="{FF2B5EF4-FFF2-40B4-BE49-F238E27FC236}">
                <a16:creationId xmlns:a16="http://schemas.microsoft.com/office/drawing/2014/main" id="{CAF45D8D-AC4A-48F4-B91C-1F4283EB2AB3}"/>
              </a:ext>
            </a:extLst>
          </p:cNvPr>
          <p:cNvCxnSpPr>
            <a:cxnSpLocks/>
          </p:cNvCxnSpPr>
          <p:nvPr/>
        </p:nvCxnSpPr>
        <p:spPr>
          <a:xfrm flipV="1">
            <a:off x="625149" y="569167"/>
            <a:ext cx="1" cy="1862626"/>
          </a:xfrm>
          <a:prstGeom prst="line">
            <a:avLst/>
          </a:prstGeom>
          <a:ln w="12700" cap="rnd">
            <a:solidFill>
              <a:schemeClr val="tx1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CuadroTexto 51">
            <a:extLst>
              <a:ext uri="{FF2B5EF4-FFF2-40B4-BE49-F238E27FC236}">
                <a16:creationId xmlns:a16="http://schemas.microsoft.com/office/drawing/2014/main" id="{A35FBC8F-27BA-49AA-B4DD-3501BDC82F9E}"/>
              </a:ext>
            </a:extLst>
          </p:cNvPr>
          <p:cNvSpPr txBox="1"/>
          <p:nvPr/>
        </p:nvSpPr>
        <p:spPr>
          <a:xfrm>
            <a:off x="117860" y="316463"/>
            <a:ext cx="10870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/>
              <a:t>Absolute Error</a:t>
            </a:r>
          </a:p>
        </p:txBody>
      </p:sp>
      <p:sp>
        <p:nvSpPr>
          <p:cNvPr id="53" name="CuadroTexto 52">
            <a:extLst>
              <a:ext uri="{FF2B5EF4-FFF2-40B4-BE49-F238E27FC236}">
                <a16:creationId xmlns:a16="http://schemas.microsoft.com/office/drawing/2014/main" id="{AF1DD8AE-3BE8-4A3C-8B04-7DC61D114756}"/>
              </a:ext>
            </a:extLst>
          </p:cNvPr>
          <p:cNvSpPr txBox="1"/>
          <p:nvPr/>
        </p:nvSpPr>
        <p:spPr>
          <a:xfrm>
            <a:off x="396894" y="2293294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/>
              <a:t>0</a:t>
            </a:r>
          </a:p>
        </p:txBody>
      </p:sp>
      <p:cxnSp>
        <p:nvCxnSpPr>
          <p:cNvPr id="55" name="Conector recto 54">
            <a:extLst>
              <a:ext uri="{FF2B5EF4-FFF2-40B4-BE49-F238E27FC236}">
                <a16:creationId xmlns:a16="http://schemas.microsoft.com/office/drawing/2014/main" id="{74DAA0CF-9B18-42A4-A781-4B4BFA7F54A6}"/>
              </a:ext>
            </a:extLst>
          </p:cNvPr>
          <p:cNvCxnSpPr>
            <a:cxnSpLocks/>
          </p:cNvCxnSpPr>
          <p:nvPr/>
        </p:nvCxnSpPr>
        <p:spPr>
          <a:xfrm>
            <a:off x="625149" y="2262188"/>
            <a:ext cx="1035135" cy="0"/>
          </a:xfrm>
          <a:prstGeom prst="line">
            <a:avLst/>
          </a:prstGeom>
          <a:ln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uadroTexto 58">
                <a:extLst>
                  <a:ext uri="{FF2B5EF4-FFF2-40B4-BE49-F238E27FC236}">
                    <a16:creationId xmlns:a16="http://schemas.microsoft.com/office/drawing/2014/main" id="{0323487B-7DC6-4601-AA8D-27880730D79D}"/>
                  </a:ext>
                </a:extLst>
              </p:cNvPr>
              <p:cNvSpPr txBox="1"/>
              <p:nvPr/>
            </p:nvSpPr>
            <p:spPr>
              <a:xfrm>
                <a:off x="-280845" y="2125651"/>
                <a:ext cx="910570" cy="2962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ES" sz="7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7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num>
                        <m:den>
                          <m:r>
                            <a:rPr lang="es-ES" sz="7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s-ES" sz="70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sz="7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es-ES" sz="700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ES" sz="700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p>
                      <m:sSup>
                        <m:sSupPr>
                          <m:ctrlPr>
                            <a:rPr lang="es-ES" sz="70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sz="7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es-ES" sz="700" b="0" i="1" dirty="0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p>
                      </m:sSup>
                      <m:r>
                        <a:rPr lang="es-ES" sz="700" b="0" i="1" dirty="0" smtClean="0">
                          <a:latin typeface="Cambria Math" panose="02040503050406030204" pitchFamily="18" charset="0"/>
                        </a:rPr>
                        <m:t>=0.0625</m:t>
                      </m:r>
                    </m:oMath>
                  </m:oMathPara>
                </a14:m>
                <a:endParaRPr lang="es-ES" sz="700" dirty="0"/>
              </a:p>
            </p:txBody>
          </p:sp>
        </mc:Choice>
        <mc:Fallback xmlns="">
          <p:sp>
            <p:nvSpPr>
              <p:cNvPr id="59" name="CuadroTexto 58">
                <a:extLst>
                  <a:ext uri="{FF2B5EF4-FFF2-40B4-BE49-F238E27FC236}">
                    <a16:creationId xmlns:a16="http://schemas.microsoft.com/office/drawing/2014/main" id="{0323487B-7DC6-4601-AA8D-27880730D7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80845" y="2125651"/>
                <a:ext cx="910570" cy="29623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Conector recto 59">
            <a:extLst>
              <a:ext uri="{FF2B5EF4-FFF2-40B4-BE49-F238E27FC236}">
                <a16:creationId xmlns:a16="http://schemas.microsoft.com/office/drawing/2014/main" id="{3C7BE359-E97C-4600-8058-3DDBED21F3BC}"/>
              </a:ext>
            </a:extLst>
          </p:cNvPr>
          <p:cNvCxnSpPr>
            <a:cxnSpLocks/>
          </p:cNvCxnSpPr>
          <p:nvPr/>
        </p:nvCxnSpPr>
        <p:spPr>
          <a:xfrm>
            <a:off x="632026" y="2078551"/>
            <a:ext cx="2115937" cy="0"/>
          </a:xfrm>
          <a:prstGeom prst="line">
            <a:avLst/>
          </a:prstGeom>
          <a:ln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ector recto 79">
            <a:extLst>
              <a:ext uri="{FF2B5EF4-FFF2-40B4-BE49-F238E27FC236}">
                <a16:creationId xmlns:a16="http://schemas.microsoft.com/office/drawing/2014/main" id="{C398FCDE-D395-4BC6-A3B6-B78850B8DB40}"/>
              </a:ext>
            </a:extLst>
          </p:cNvPr>
          <p:cNvCxnSpPr>
            <a:cxnSpLocks/>
          </p:cNvCxnSpPr>
          <p:nvPr/>
        </p:nvCxnSpPr>
        <p:spPr>
          <a:xfrm flipV="1">
            <a:off x="1817480" y="2081410"/>
            <a:ext cx="137419" cy="346834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ector recto 80">
            <a:extLst>
              <a:ext uri="{FF2B5EF4-FFF2-40B4-BE49-F238E27FC236}">
                <a16:creationId xmlns:a16="http://schemas.microsoft.com/office/drawing/2014/main" id="{07354FCF-0F12-47D0-9289-3A0F943C10D8}"/>
              </a:ext>
            </a:extLst>
          </p:cNvPr>
          <p:cNvCxnSpPr>
            <a:cxnSpLocks/>
          </p:cNvCxnSpPr>
          <p:nvPr/>
        </p:nvCxnSpPr>
        <p:spPr>
          <a:xfrm flipH="1" flipV="1">
            <a:off x="1954899" y="2077631"/>
            <a:ext cx="151009" cy="349267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ector recto 83">
            <a:extLst>
              <a:ext uri="{FF2B5EF4-FFF2-40B4-BE49-F238E27FC236}">
                <a16:creationId xmlns:a16="http://schemas.microsoft.com/office/drawing/2014/main" id="{4EA784D5-2090-4997-85D7-3FB6F446CD0E}"/>
              </a:ext>
            </a:extLst>
          </p:cNvPr>
          <p:cNvCxnSpPr>
            <a:cxnSpLocks/>
          </p:cNvCxnSpPr>
          <p:nvPr/>
        </p:nvCxnSpPr>
        <p:spPr>
          <a:xfrm flipV="1">
            <a:off x="2105908" y="2081410"/>
            <a:ext cx="137419" cy="346834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ector recto 84">
            <a:extLst>
              <a:ext uri="{FF2B5EF4-FFF2-40B4-BE49-F238E27FC236}">
                <a16:creationId xmlns:a16="http://schemas.microsoft.com/office/drawing/2014/main" id="{9334F80E-873D-48CF-931B-1ABED37C1C05}"/>
              </a:ext>
            </a:extLst>
          </p:cNvPr>
          <p:cNvCxnSpPr>
            <a:cxnSpLocks/>
          </p:cNvCxnSpPr>
          <p:nvPr/>
        </p:nvCxnSpPr>
        <p:spPr>
          <a:xfrm flipH="1" flipV="1">
            <a:off x="2243327" y="2077631"/>
            <a:ext cx="151009" cy="349267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ector recto 85">
            <a:extLst>
              <a:ext uri="{FF2B5EF4-FFF2-40B4-BE49-F238E27FC236}">
                <a16:creationId xmlns:a16="http://schemas.microsoft.com/office/drawing/2014/main" id="{47C6BDB7-52BA-4638-8A0F-05C2BEC57F09}"/>
              </a:ext>
            </a:extLst>
          </p:cNvPr>
          <p:cNvCxnSpPr>
            <a:cxnSpLocks/>
          </p:cNvCxnSpPr>
          <p:nvPr/>
        </p:nvCxnSpPr>
        <p:spPr>
          <a:xfrm flipV="1">
            <a:off x="2405429" y="2085189"/>
            <a:ext cx="137419" cy="346834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ector recto 86">
            <a:extLst>
              <a:ext uri="{FF2B5EF4-FFF2-40B4-BE49-F238E27FC236}">
                <a16:creationId xmlns:a16="http://schemas.microsoft.com/office/drawing/2014/main" id="{57C29A59-AD0C-42EE-A47A-AD1A78AF974D}"/>
              </a:ext>
            </a:extLst>
          </p:cNvPr>
          <p:cNvCxnSpPr>
            <a:cxnSpLocks/>
          </p:cNvCxnSpPr>
          <p:nvPr/>
        </p:nvCxnSpPr>
        <p:spPr>
          <a:xfrm flipH="1" flipV="1">
            <a:off x="2542848" y="2081410"/>
            <a:ext cx="151009" cy="349267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ector recto 87">
            <a:extLst>
              <a:ext uri="{FF2B5EF4-FFF2-40B4-BE49-F238E27FC236}">
                <a16:creationId xmlns:a16="http://schemas.microsoft.com/office/drawing/2014/main" id="{1ACF0C7F-D74D-4190-AA30-70C95A1E57AA}"/>
              </a:ext>
            </a:extLst>
          </p:cNvPr>
          <p:cNvCxnSpPr>
            <a:cxnSpLocks/>
          </p:cNvCxnSpPr>
          <p:nvPr/>
        </p:nvCxnSpPr>
        <p:spPr>
          <a:xfrm flipV="1">
            <a:off x="2699213" y="2083861"/>
            <a:ext cx="137419" cy="346834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ector recto 88">
            <a:extLst>
              <a:ext uri="{FF2B5EF4-FFF2-40B4-BE49-F238E27FC236}">
                <a16:creationId xmlns:a16="http://schemas.microsoft.com/office/drawing/2014/main" id="{0101E213-330B-4ADE-8F16-71A0834598B4}"/>
              </a:ext>
            </a:extLst>
          </p:cNvPr>
          <p:cNvCxnSpPr>
            <a:cxnSpLocks/>
          </p:cNvCxnSpPr>
          <p:nvPr/>
        </p:nvCxnSpPr>
        <p:spPr>
          <a:xfrm flipH="1" flipV="1">
            <a:off x="2836632" y="2080082"/>
            <a:ext cx="151009" cy="349267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CuadroTexto 90">
                <a:extLst>
                  <a:ext uri="{FF2B5EF4-FFF2-40B4-BE49-F238E27FC236}">
                    <a16:creationId xmlns:a16="http://schemas.microsoft.com/office/drawing/2014/main" id="{A88C6402-1AA9-4577-AD50-7B96D774A51C}"/>
                  </a:ext>
                </a:extLst>
              </p:cNvPr>
              <p:cNvSpPr txBox="1"/>
              <p:nvPr/>
            </p:nvSpPr>
            <p:spPr>
              <a:xfrm>
                <a:off x="-232429" y="1911201"/>
                <a:ext cx="860877" cy="2962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ES" sz="7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7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num>
                        <m:den>
                          <m:r>
                            <a:rPr lang="es-ES" sz="7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s-ES" sz="70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sz="7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es-ES" sz="700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ES" sz="700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p>
                      <m:sSup>
                        <m:sSupPr>
                          <m:ctrlPr>
                            <a:rPr lang="es-ES" sz="70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sz="7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es-ES" sz="700" b="0" i="1" dirty="0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p>
                      </m:sSup>
                      <m:r>
                        <a:rPr lang="es-ES" sz="700" b="0" i="1" dirty="0" smtClean="0">
                          <a:latin typeface="Cambria Math" panose="02040503050406030204" pitchFamily="18" charset="0"/>
                        </a:rPr>
                        <m:t>=0.125</m:t>
                      </m:r>
                    </m:oMath>
                  </m:oMathPara>
                </a14:m>
                <a:endParaRPr lang="es-ES" sz="700" dirty="0"/>
              </a:p>
            </p:txBody>
          </p:sp>
        </mc:Choice>
        <mc:Fallback xmlns="">
          <p:sp>
            <p:nvSpPr>
              <p:cNvPr id="91" name="CuadroTexto 90">
                <a:extLst>
                  <a:ext uri="{FF2B5EF4-FFF2-40B4-BE49-F238E27FC236}">
                    <a16:creationId xmlns:a16="http://schemas.microsoft.com/office/drawing/2014/main" id="{A88C6402-1AA9-4577-AD50-7B96D774A5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32429" y="1911201"/>
                <a:ext cx="860877" cy="29623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2" name="Conector recto 91">
            <a:extLst>
              <a:ext uri="{FF2B5EF4-FFF2-40B4-BE49-F238E27FC236}">
                <a16:creationId xmlns:a16="http://schemas.microsoft.com/office/drawing/2014/main" id="{079A2D71-57C8-435F-8214-47C901775EF3}"/>
              </a:ext>
            </a:extLst>
          </p:cNvPr>
          <p:cNvCxnSpPr>
            <a:cxnSpLocks/>
          </p:cNvCxnSpPr>
          <p:nvPr/>
        </p:nvCxnSpPr>
        <p:spPr>
          <a:xfrm>
            <a:off x="632026" y="1730888"/>
            <a:ext cx="4308801" cy="0"/>
          </a:xfrm>
          <a:prstGeom prst="line">
            <a:avLst/>
          </a:prstGeom>
          <a:ln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ector recto 93">
            <a:extLst>
              <a:ext uri="{FF2B5EF4-FFF2-40B4-BE49-F238E27FC236}">
                <a16:creationId xmlns:a16="http://schemas.microsoft.com/office/drawing/2014/main" id="{23817951-0608-4AAB-8602-3FD55A51BA62}"/>
              </a:ext>
            </a:extLst>
          </p:cNvPr>
          <p:cNvCxnSpPr>
            <a:cxnSpLocks/>
          </p:cNvCxnSpPr>
          <p:nvPr/>
        </p:nvCxnSpPr>
        <p:spPr>
          <a:xfrm flipV="1">
            <a:off x="2996939" y="1731827"/>
            <a:ext cx="299521" cy="683502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ector recto 94">
            <a:extLst>
              <a:ext uri="{FF2B5EF4-FFF2-40B4-BE49-F238E27FC236}">
                <a16:creationId xmlns:a16="http://schemas.microsoft.com/office/drawing/2014/main" id="{B434A1B0-31D0-46C4-854E-6BC603FE0694}"/>
              </a:ext>
            </a:extLst>
          </p:cNvPr>
          <p:cNvCxnSpPr>
            <a:cxnSpLocks/>
          </p:cNvCxnSpPr>
          <p:nvPr/>
        </p:nvCxnSpPr>
        <p:spPr>
          <a:xfrm flipH="1" flipV="1">
            <a:off x="3296460" y="1736722"/>
            <a:ext cx="303566" cy="691522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ector recto 102">
            <a:extLst>
              <a:ext uri="{FF2B5EF4-FFF2-40B4-BE49-F238E27FC236}">
                <a16:creationId xmlns:a16="http://schemas.microsoft.com/office/drawing/2014/main" id="{103A15DB-20DD-4DAD-BA70-C05C18AA708A}"/>
              </a:ext>
            </a:extLst>
          </p:cNvPr>
          <p:cNvCxnSpPr>
            <a:cxnSpLocks/>
          </p:cNvCxnSpPr>
          <p:nvPr/>
        </p:nvCxnSpPr>
        <p:spPr>
          <a:xfrm flipV="1">
            <a:off x="3594978" y="1729031"/>
            <a:ext cx="299521" cy="683502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ector recto 103">
            <a:extLst>
              <a:ext uri="{FF2B5EF4-FFF2-40B4-BE49-F238E27FC236}">
                <a16:creationId xmlns:a16="http://schemas.microsoft.com/office/drawing/2014/main" id="{9521CDC8-82CC-4AA8-B01D-5705BDCC19D6}"/>
              </a:ext>
            </a:extLst>
          </p:cNvPr>
          <p:cNvCxnSpPr>
            <a:cxnSpLocks/>
          </p:cNvCxnSpPr>
          <p:nvPr/>
        </p:nvCxnSpPr>
        <p:spPr>
          <a:xfrm flipH="1" flipV="1">
            <a:off x="3894499" y="1733926"/>
            <a:ext cx="303566" cy="691522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ector recto 104">
            <a:extLst>
              <a:ext uri="{FF2B5EF4-FFF2-40B4-BE49-F238E27FC236}">
                <a16:creationId xmlns:a16="http://schemas.microsoft.com/office/drawing/2014/main" id="{08AD87C7-4569-4128-BD4F-F313B1C1C1E5}"/>
              </a:ext>
            </a:extLst>
          </p:cNvPr>
          <p:cNvCxnSpPr>
            <a:cxnSpLocks/>
          </p:cNvCxnSpPr>
          <p:nvPr/>
        </p:nvCxnSpPr>
        <p:spPr>
          <a:xfrm flipV="1">
            <a:off x="4177958" y="1741473"/>
            <a:ext cx="299521" cy="683502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ector recto 105">
            <a:extLst>
              <a:ext uri="{FF2B5EF4-FFF2-40B4-BE49-F238E27FC236}">
                <a16:creationId xmlns:a16="http://schemas.microsoft.com/office/drawing/2014/main" id="{C413241E-EFB2-4DA4-827B-AB53ECB933B8}"/>
              </a:ext>
            </a:extLst>
          </p:cNvPr>
          <p:cNvCxnSpPr>
            <a:cxnSpLocks/>
          </p:cNvCxnSpPr>
          <p:nvPr/>
        </p:nvCxnSpPr>
        <p:spPr>
          <a:xfrm flipH="1" flipV="1">
            <a:off x="4477479" y="1746368"/>
            <a:ext cx="303566" cy="691522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ector recto 106">
            <a:extLst>
              <a:ext uri="{FF2B5EF4-FFF2-40B4-BE49-F238E27FC236}">
                <a16:creationId xmlns:a16="http://schemas.microsoft.com/office/drawing/2014/main" id="{4554EB25-B948-4126-B8A0-EE0CA19057B0}"/>
              </a:ext>
            </a:extLst>
          </p:cNvPr>
          <p:cNvCxnSpPr>
            <a:cxnSpLocks/>
          </p:cNvCxnSpPr>
          <p:nvPr/>
        </p:nvCxnSpPr>
        <p:spPr>
          <a:xfrm flipV="1">
            <a:off x="4770574" y="1741473"/>
            <a:ext cx="299521" cy="683502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ector recto 107">
            <a:extLst>
              <a:ext uri="{FF2B5EF4-FFF2-40B4-BE49-F238E27FC236}">
                <a16:creationId xmlns:a16="http://schemas.microsoft.com/office/drawing/2014/main" id="{293450C9-E241-4D6A-A124-526B237A7118}"/>
              </a:ext>
            </a:extLst>
          </p:cNvPr>
          <p:cNvCxnSpPr>
            <a:cxnSpLocks/>
          </p:cNvCxnSpPr>
          <p:nvPr/>
        </p:nvCxnSpPr>
        <p:spPr>
          <a:xfrm flipH="1" flipV="1">
            <a:off x="5070095" y="1746368"/>
            <a:ext cx="303566" cy="691522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CuadroTexto 108">
                <a:extLst>
                  <a:ext uri="{FF2B5EF4-FFF2-40B4-BE49-F238E27FC236}">
                    <a16:creationId xmlns:a16="http://schemas.microsoft.com/office/drawing/2014/main" id="{E4227D3F-0B61-45B1-B337-0EDCA4B87C27}"/>
                  </a:ext>
                </a:extLst>
              </p:cNvPr>
              <p:cNvSpPr txBox="1"/>
              <p:nvPr/>
            </p:nvSpPr>
            <p:spPr>
              <a:xfrm>
                <a:off x="-200769" y="1577097"/>
                <a:ext cx="811184" cy="2962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ES" sz="7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7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num>
                        <m:den>
                          <m:r>
                            <a:rPr lang="es-ES" sz="7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s-ES" sz="70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sz="7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es-ES" sz="700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ES" sz="700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p>
                      <m:sSup>
                        <m:sSupPr>
                          <m:ctrlPr>
                            <a:rPr lang="es-ES" sz="70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sz="7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es-ES" sz="700" b="0" i="1" dirty="0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p>
                      </m:sSup>
                      <m:r>
                        <a:rPr lang="es-ES" sz="700" b="0" i="1" dirty="0" smtClean="0">
                          <a:latin typeface="Cambria Math" panose="02040503050406030204" pitchFamily="18" charset="0"/>
                        </a:rPr>
                        <m:t>=0.25</m:t>
                      </m:r>
                    </m:oMath>
                  </m:oMathPara>
                </a14:m>
                <a:endParaRPr lang="es-ES" sz="700" dirty="0"/>
              </a:p>
            </p:txBody>
          </p:sp>
        </mc:Choice>
        <mc:Fallback xmlns="">
          <p:sp>
            <p:nvSpPr>
              <p:cNvPr id="109" name="CuadroTexto 108">
                <a:extLst>
                  <a:ext uri="{FF2B5EF4-FFF2-40B4-BE49-F238E27FC236}">
                    <a16:creationId xmlns:a16="http://schemas.microsoft.com/office/drawing/2014/main" id="{E4227D3F-0B61-45B1-B337-0EDCA4B87C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00769" y="1577097"/>
                <a:ext cx="811184" cy="29623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0" name="Conector recto 109">
            <a:extLst>
              <a:ext uri="{FF2B5EF4-FFF2-40B4-BE49-F238E27FC236}">
                <a16:creationId xmlns:a16="http://schemas.microsoft.com/office/drawing/2014/main" id="{C2A4DDFB-6B39-490E-8CAD-BB50D3E3B01B}"/>
              </a:ext>
            </a:extLst>
          </p:cNvPr>
          <p:cNvCxnSpPr>
            <a:cxnSpLocks/>
          </p:cNvCxnSpPr>
          <p:nvPr/>
        </p:nvCxnSpPr>
        <p:spPr>
          <a:xfrm flipV="1">
            <a:off x="625149" y="991446"/>
            <a:ext cx="7263511" cy="5433"/>
          </a:xfrm>
          <a:prstGeom prst="line">
            <a:avLst/>
          </a:prstGeom>
          <a:ln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ector recto 111">
            <a:extLst>
              <a:ext uri="{FF2B5EF4-FFF2-40B4-BE49-F238E27FC236}">
                <a16:creationId xmlns:a16="http://schemas.microsoft.com/office/drawing/2014/main" id="{7848DC19-C97B-4B0C-A041-650EA8E2C9BA}"/>
              </a:ext>
            </a:extLst>
          </p:cNvPr>
          <p:cNvCxnSpPr>
            <a:cxnSpLocks/>
          </p:cNvCxnSpPr>
          <p:nvPr/>
        </p:nvCxnSpPr>
        <p:spPr>
          <a:xfrm flipV="1">
            <a:off x="5373661" y="1014125"/>
            <a:ext cx="608012" cy="1422465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ector recto 112">
            <a:extLst>
              <a:ext uri="{FF2B5EF4-FFF2-40B4-BE49-F238E27FC236}">
                <a16:creationId xmlns:a16="http://schemas.microsoft.com/office/drawing/2014/main" id="{B893E4D0-48B5-4802-B2B0-8B5F23B97B54}"/>
              </a:ext>
            </a:extLst>
          </p:cNvPr>
          <p:cNvCxnSpPr>
            <a:cxnSpLocks/>
          </p:cNvCxnSpPr>
          <p:nvPr/>
        </p:nvCxnSpPr>
        <p:spPr>
          <a:xfrm flipH="1" flipV="1">
            <a:off x="5978375" y="1000953"/>
            <a:ext cx="591479" cy="1436937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ector recto 117">
            <a:extLst>
              <a:ext uri="{FF2B5EF4-FFF2-40B4-BE49-F238E27FC236}">
                <a16:creationId xmlns:a16="http://schemas.microsoft.com/office/drawing/2014/main" id="{0D73A4BD-9757-45A2-AEBD-5A59E1C0CF56}"/>
              </a:ext>
            </a:extLst>
          </p:cNvPr>
          <p:cNvCxnSpPr>
            <a:cxnSpLocks/>
          </p:cNvCxnSpPr>
          <p:nvPr/>
        </p:nvCxnSpPr>
        <p:spPr>
          <a:xfrm flipV="1">
            <a:off x="6561662" y="1004618"/>
            <a:ext cx="608012" cy="1422465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ector recto 118">
            <a:extLst>
              <a:ext uri="{FF2B5EF4-FFF2-40B4-BE49-F238E27FC236}">
                <a16:creationId xmlns:a16="http://schemas.microsoft.com/office/drawing/2014/main" id="{6B2B5D4C-6409-4750-9DFE-586781730219}"/>
              </a:ext>
            </a:extLst>
          </p:cNvPr>
          <p:cNvCxnSpPr>
            <a:cxnSpLocks/>
          </p:cNvCxnSpPr>
          <p:nvPr/>
        </p:nvCxnSpPr>
        <p:spPr>
          <a:xfrm flipH="1" flipV="1">
            <a:off x="7166376" y="991446"/>
            <a:ext cx="591479" cy="1436937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ector recto 119">
            <a:extLst>
              <a:ext uri="{FF2B5EF4-FFF2-40B4-BE49-F238E27FC236}">
                <a16:creationId xmlns:a16="http://schemas.microsoft.com/office/drawing/2014/main" id="{625976DA-664D-4712-AD62-C48BFAB68704}"/>
              </a:ext>
            </a:extLst>
          </p:cNvPr>
          <p:cNvCxnSpPr>
            <a:cxnSpLocks/>
          </p:cNvCxnSpPr>
          <p:nvPr/>
        </p:nvCxnSpPr>
        <p:spPr>
          <a:xfrm flipV="1">
            <a:off x="7743823" y="1004618"/>
            <a:ext cx="608012" cy="1422465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ector recto 120">
            <a:extLst>
              <a:ext uri="{FF2B5EF4-FFF2-40B4-BE49-F238E27FC236}">
                <a16:creationId xmlns:a16="http://schemas.microsoft.com/office/drawing/2014/main" id="{597CC27E-04FF-4307-A2AB-E5F797B5A83C}"/>
              </a:ext>
            </a:extLst>
          </p:cNvPr>
          <p:cNvCxnSpPr>
            <a:cxnSpLocks/>
          </p:cNvCxnSpPr>
          <p:nvPr/>
        </p:nvCxnSpPr>
        <p:spPr>
          <a:xfrm flipH="1" flipV="1">
            <a:off x="8348537" y="991446"/>
            <a:ext cx="591479" cy="1436937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CuadroTexto 122">
                <a:extLst>
                  <a:ext uri="{FF2B5EF4-FFF2-40B4-BE49-F238E27FC236}">
                    <a16:creationId xmlns:a16="http://schemas.microsoft.com/office/drawing/2014/main" id="{93BCA728-6E60-4D39-8A7E-1B3A7FBCA91E}"/>
                  </a:ext>
                </a:extLst>
              </p:cNvPr>
              <p:cNvSpPr txBox="1"/>
              <p:nvPr/>
            </p:nvSpPr>
            <p:spPr>
              <a:xfrm>
                <a:off x="-123096" y="828526"/>
                <a:ext cx="761491" cy="2962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ES" sz="7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7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num>
                        <m:den>
                          <m:r>
                            <a:rPr lang="es-ES" sz="7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s-ES" sz="70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sz="7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es-ES" sz="700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ES" sz="700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p>
                      <m:sSup>
                        <m:sSupPr>
                          <m:ctrlPr>
                            <a:rPr lang="es-ES" sz="70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sz="7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es-ES" sz="700" b="0" i="1" dirty="0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p>
                      </m:sSup>
                      <m:r>
                        <a:rPr lang="es-ES" sz="700" b="0" i="1" dirty="0" smtClean="0">
                          <a:latin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 lang="es-ES" sz="700" dirty="0"/>
              </a:p>
            </p:txBody>
          </p:sp>
        </mc:Choice>
        <mc:Fallback xmlns="">
          <p:sp>
            <p:nvSpPr>
              <p:cNvPr id="123" name="CuadroTexto 122">
                <a:extLst>
                  <a:ext uri="{FF2B5EF4-FFF2-40B4-BE49-F238E27FC236}">
                    <a16:creationId xmlns:a16="http://schemas.microsoft.com/office/drawing/2014/main" id="{93BCA728-6E60-4D39-8A7E-1B3A7FBCA9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23096" y="828526"/>
                <a:ext cx="761491" cy="29623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4" name="Conector recto de flecha 123">
            <a:extLst>
              <a:ext uri="{FF2B5EF4-FFF2-40B4-BE49-F238E27FC236}">
                <a16:creationId xmlns:a16="http://schemas.microsoft.com/office/drawing/2014/main" id="{662C2D39-DFB2-4385-AB47-B3D2ECCB3134}"/>
              </a:ext>
            </a:extLst>
          </p:cNvPr>
          <p:cNvCxnSpPr>
            <a:cxnSpLocks/>
          </p:cNvCxnSpPr>
          <p:nvPr/>
        </p:nvCxnSpPr>
        <p:spPr>
          <a:xfrm flipV="1">
            <a:off x="898709" y="2443387"/>
            <a:ext cx="0" cy="1120615"/>
          </a:xfrm>
          <a:prstGeom prst="straightConnector1">
            <a:avLst/>
          </a:prstGeom>
          <a:ln w="25400">
            <a:solidFill>
              <a:srgbClr val="FF0000"/>
            </a:solidFill>
            <a:headEnd type="none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CuadroTexto 124">
            <a:extLst>
              <a:ext uri="{FF2B5EF4-FFF2-40B4-BE49-F238E27FC236}">
                <a16:creationId xmlns:a16="http://schemas.microsoft.com/office/drawing/2014/main" id="{5E0DD565-FDE9-47FB-81BE-E5073251EE0C}"/>
              </a:ext>
            </a:extLst>
          </p:cNvPr>
          <p:cNvSpPr txBox="1"/>
          <p:nvPr/>
        </p:nvSpPr>
        <p:spPr>
          <a:xfrm>
            <a:off x="905981" y="3256225"/>
            <a:ext cx="10919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err="1">
                <a:solidFill>
                  <a:srgbClr val="FF0000"/>
                </a:solidFill>
              </a:rPr>
              <a:t>Underflow</a:t>
            </a:r>
            <a:endParaRPr lang="es-ES" sz="1400" dirty="0">
              <a:solidFill>
                <a:srgbClr val="FF0000"/>
              </a:solidFill>
            </a:endParaRPr>
          </a:p>
        </p:txBody>
      </p:sp>
      <p:cxnSp>
        <p:nvCxnSpPr>
          <p:cNvPr id="126" name="Conector recto de flecha 125">
            <a:extLst>
              <a:ext uri="{FF2B5EF4-FFF2-40B4-BE49-F238E27FC236}">
                <a16:creationId xmlns:a16="http://schemas.microsoft.com/office/drawing/2014/main" id="{9628A3FE-E01C-4185-A72B-F31880199EA8}"/>
              </a:ext>
            </a:extLst>
          </p:cNvPr>
          <p:cNvCxnSpPr>
            <a:cxnSpLocks/>
          </p:cNvCxnSpPr>
          <p:nvPr/>
        </p:nvCxnSpPr>
        <p:spPr>
          <a:xfrm>
            <a:off x="9247951" y="2665960"/>
            <a:ext cx="1691997" cy="0"/>
          </a:xfrm>
          <a:prstGeom prst="straightConnector1">
            <a:avLst/>
          </a:prstGeom>
          <a:ln w="25400">
            <a:solidFill>
              <a:srgbClr val="FF0000"/>
            </a:solidFill>
            <a:headEnd type="none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CuadroTexto 126">
            <a:extLst>
              <a:ext uri="{FF2B5EF4-FFF2-40B4-BE49-F238E27FC236}">
                <a16:creationId xmlns:a16="http://schemas.microsoft.com/office/drawing/2014/main" id="{B1498668-7F44-49C2-ADEB-D2AF35923CF1}"/>
              </a:ext>
            </a:extLst>
          </p:cNvPr>
          <p:cNvSpPr txBox="1"/>
          <p:nvPr/>
        </p:nvSpPr>
        <p:spPr>
          <a:xfrm>
            <a:off x="9145686" y="2701431"/>
            <a:ext cx="10919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err="1">
                <a:solidFill>
                  <a:srgbClr val="FF0000"/>
                </a:solidFill>
              </a:rPr>
              <a:t>Overflow</a:t>
            </a:r>
            <a:endParaRPr lang="es-ES" sz="14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CuadroTexto 128">
                <a:extLst>
                  <a:ext uri="{FF2B5EF4-FFF2-40B4-BE49-F238E27FC236}">
                    <a16:creationId xmlns:a16="http://schemas.microsoft.com/office/drawing/2014/main" id="{20BAA894-1CF5-4444-A195-92468EE41A64}"/>
                  </a:ext>
                </a:extLst>
              </p:cNvPr>
              <p:cNvSpPr txBox="1"/>
              <p:nvPr/>
            </p:nvSpPr>
            <p:spPr>
              <a:xfrm>
                <a:off x="841792" y="2067785"/>
                <a:ext cx="334156" cy="2652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ES" sz="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ES" sz="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s-ES" sz="600" b="0" i="1" smtClean="0">
                          <a:latin typeface="Cambria Math" panose="02040503050406030204" pitchFamily="18" charset="0"/>
                        </a:rPr>
                        <m:t>𝑢𝑙𝑝</m:t>
                      </m:r>
                    </m:oMath>
                  </m:oMathPara>
                </a14:m>
                <a:endParaRPr lang="es-ES" sz="600" dirty="0"/>
              </a:p>
            </p:txBody>
          </p:sp>
        </mc:Choice>
        <mc:Fallback xmlns="">
          <p:sp>
            <p:nvSpPr>
              <p:cNvPr id="129" name="CuadroTexto 128">
                <a:extLst>
                  <a:ext uri="{FF2B5EF4-FFF2-40B4-BE49-F238E27FC236}">
                    <a16:creationId xmlns:a16="http://schemas.microsoft.com/office/drawing/2014/main" id="{20BAA894-1CF5-4444-A195-92468EE41A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792" y="2067785"/>
                <a:ext cx="334156" cy="26520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CuadroTexto 129">
                <a:extLst>
                  <a:ext uri="{FF2B5EF4-FFF2-40B4-BE49-F238E27FC236}">
                    <a16:creationId xmlns:a16="http://schemas.microsoft.com/office/drawing/2014/main" id="{03232B13-36FD-4A1D-B9E4-55D8DE235D71}"/>
                  </a:ext>
                </a:extLst>
              </p:cNvPr>
              <p:cNvSpPr txBox="1"/>
              <p:nvPr/>
            </p:nvSpPr>
            <p:spPr>
              <a:xfrm>
                <a:off x="1599822" y="1794360"/>
                <a:ext cx="351587" cy="294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ES" sz="7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7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ES" sz="7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s-ES" sz="700" b="0" i="1" smtClean="0">
                          <a:latin typeface="Cambria Math" panose="02040503050406030204" pitchFamily="18" charset="0"/>
                        </a:rPr>
                        <m:t>𝑢𝑙𝑝</m:t>
                      </m:r>
                    </m:oMath>
                  </m:oMathPara>
                </a14:m>
                <a:endParaRPr lang="es-ES" sz="700" dirty="0"/>
              </a:p>
            </p:txBody>
          </p:sp>
        </mc:Choice>
        <mc:Fallback xmlns="">
          <p:sp>
            <p:nvSpPr>
              <p:cNvPr id="130" name="CuadroTexto 129">
                <a:extLst>
                  <a:ext uri="{FF2B5EF4-FFF2-40B4-BE49-F238E27FC236}">
                    <a16:creationId xmlns:a16="http://schemas.microsoft.com/office/drawing/2014/main" id="{03232B13-36FD-4A1D-B9E4-55D8DE235D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9822" y="1794360"/>
                <a:ext cx="351587" cy="29405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CuadroTexto 130">
                <a:extLst>
                  <a:ext uri="{FF2B5EF4-FFF2-40B4-BE49-F238E27FC236}">
                    <a16:creationId xmlns:a16="http://schemas.microsoft.com/office/drawing/2014/main" id="{B931ED2D-039C-4C7B-A9CC-07AC114C9301}"/>
                  </a:ext>
                </a:extLst>
              </p:cNvPr>
              <p:cNvSpPr txBox="1"/>
              <p:nvPr/>
            </p:nvSpPr>
            <p:spPr>
              <a:xfrm>
                <a:off x="2833062" y="1411145"/>
                <a:ext cx="334156" cy="3227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ES" sz="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ES" sz="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s-ES" sz="800" b="0" i="1" smtClean="0">
                          <a:latin typeface="Cambria Math" panose="02040503050406030204" pitchFamily="18" charset="0"/>
                        </a:rPr>
                        <m:t>𝑢𝑙𝑝</m:t>
                      </m:r>
                    </m:oMath>
                  </m:oMathPara>
                </a14:m>
                <a:endParaRPr lang="es-ES" sz="800" dirty="0"/>
              </a:p>
            </p:txBody>
          </p:sp>
        </mc:Choice>
        <mc:Fallback xmlns="">
          <p:sp>
            <p:nvSpPr>
              <p:cNvPr id="131" name="CuadroTexto 130">
                <a:extLst>
                  <a:ext uri="{FF2B5EF4-FFF2-40B4-BE49-F238E27FC236}">
                    <a16:creationId xmlns:a16="http://schemas.microsoft.com/office/drawing/2014/main" id="{B931ED2D-039C-4C7B-A9CC-07AC114C93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3062" y="1411145"/>
                <a:ext cx="334156" cy="322781"/>
              </a:xfrm>
              <a:prstGeom prst="rect">
                <a:avLst/>
              </a:prstGeom>
              <a:blipFill>
                <a:blip r:embed="rId8"/>
                <a:stretch>
                  <a:fillRect r="-7273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CuadroTexto 131">
                <a:extLst>
                  <a:ext uri="{FF2B5EF4-FFF2-40B4-BE49-F238E27FC236}">
                    <a16:creationId xmlns:a16="http://schemas.microsoft.com/office/drawing/2014/main" id="{4E4D7C9A-A137-4947-A132-795F9964A3A1}"/>
                  </a:ext>
                </a:extLst>
              </p:cNvPr>
              <p:cNvSpPr txBox="1"/>
              <p:nvPr/>
            </p:nvSpPr>
            <p:spPr>
              <a:xfrm>
                <a:off x="5373661" y="684631"/>
                <a:ext cx="334156" cy="3227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ES" sz="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ES" sz="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s-ES" sz="800" b="0" i="1" smtClean="0">
                          <a:latin typeface="Cambria Math" panose="02040503050406030204" pitchFamily="18" charset="0"/>
                        </a:rPr>
                        <m:t>𝑢𝑙𝑝</m:t>
                      </m:r>
                    </m:oMath>
                  </m:oMathPara>
                </a14:m>
                <a:endParaRPr lang="es-ES" sz="800" dirty="0"/>
              </a:p>
            </p:txBody>
          </p:sp>
        </mc:Choice>
        <mc:Fallback xmlns="">
          <p:sp>
            <p:nvSpPr>
              <p:cNvPr id="132" name="CuadroTexto 131">
                <a:extLst>
                  <a:ext uri="{FF2B5EF4-FFF2-40B4-BE49-F238E27FC236}">
                    <a16:creationId xmlns:a16="http://schemas.microsoft.com/office/drawing/2014/main" id="{4E4D7C9A-A137-4947-A132-795F9964A3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3661" y="684631"/>
                <a:ext cx="334156" cy="322781"/>
              </a:xfrm>
              <a:prstGeom prst="rect">
                <a:avLst/>
              </a:prstGeom>
              <a:blipFill>
                <a:blip r:embed="rId8"/>
                <a:stretch>
                  <a:fillRect r="-9259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CuadroTexto 28">
            <a:extLst>
              <a:ext uri="{FF2B5EF4-FFF2-40B4-BE49-F238E27FC236}">
                <a16:creationId xmlns:a16="http://schemas.microsoft.com/office/drawing/2014/main" id="{F1382FFD-D5D5-4FDA-B27A-001D66433144}"/>
              </a:ext>
            </a:extLst>
          </p:cNvPr>
          <p:cNvSpPr txBox="1"/>
          <p:nvPr/>
        </p:nvSpPr>
        <p:spPr>
          <a:xfrm>
            <a:off x="1438464" y="3859757"/>
            <a:ext cx="59311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ESTAS EXPRESIONES ESTAN MEDIO MAL </a:t>
            </a:r>
            <a:r>
              <a:rPr lang="en-US" dirty="0" err="1"/>
              <a:t>porque</a:t>
            </a:r>
            <a:r>
              <a:rPr lang="en-US" dirty="0"/>
              <a:t> </a:t>
            </a:r>
            <a:r>
              <a:rPr lang="en-US" dirty="0" err="1"/>
              <a:t>consideran</a:t>
            </a:r>
            <a:r>
              <a:rPr lang="en-US" dirty="0"/>
              <a:t> p </a:t>
            </a:r>
          </a:p>
          <a:p>
            <a:r>
              <a:rPr lang="en-US" dirty="0" err="1"/>
              <a:t>incluyendo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1 </a:t>
            </a:r>
            <a:r>
              <a:rPr lang="en-US" dirty="0" err="1"/>
              <a:t>implicito</a:t>
            </a:r>
            <a:r>
              <a:rPr lang="en-US" dirty="0"/>
              <a:t> y </a:t>
            </a:r>
            <a:r>
              <a:rPr lang="en-US" dirty="0" err="1"/>
              <a:t>yo</a:t>
            </a:r>
            <a:r>
              <a:rPr lang="en-US" dirty="0"/>
              <a:t> </a:t>
            </a:r>
            <a:r>
              <a:rPr lang="en-US" dirty="0" err="1"/>
              <a:t>prefioer</a:t>
            </a:r>
            <a:r>
              <a:rPr lang="en-US" dirty="0"/>
              <a:t> que p no </a:t>
            </a:r>
            <a:r>
              <a:rPr lang="en-US" dirty="0" err="1"/>
              <a:t>incluya</a:t>
            </a:r>
            <a:r>
              <a:rPr lang="en-US" dirty="0"/>
              <a:t> ese 1 </a:t>
            </a:r>
          </a:p>
        </p:txBody>
      </p:sp>
    </p:spTree>
    <p:extLst>
      <p:ext uri="{BB962C8B-B14F-4D97-AF65-F5344CB8AC3E}">
        <p14:creationId xmlns:p14="http://schemas.microsoft.com/office/powerpoint/2010/main" val="21539320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ector recto de flecha 1">
            <a:extLst>
              <a:ext uri="{FF2B5EF4-FFF2-40B4-BE49-F238E27FC236}">
                <a16:creationId xmlns:a16="http://schemas.microsoft.com/office/drawing/2014/main" id="{4D342FE4-4FDD-4AA1-A892-5C30B992C9EE}"/>
              </a:ext>
            </a:extLst>
          </p:cNvPr>
          <p:cNvCxnSpPr>
            <a:cxnSpLocks/>
          </p:cNvCxnSpPr>
          <p:nvPr/>
        </p:nvCxnSpPr>
        <p:spPr>
          <a:xfrm>
            <a:off x="625150" y="2425959"/>
            <a:ext cx="10142290" cy="0"/>
          </a:xfrm>
          <a:prstGeom prst="straightConnector1">
            <a:avLst/>
          </a:prstGeom>
          <a:ln w="19050" cap="rnd">
            <a:solidFill>
              <a:schemeClr val="tx1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C580F554-29A3-49F1-9141-ACB39A027BBA}"/>
              </a:ext>
            </a:extLst>
          </p:cNvPr>
          <p:cNvCxnSpPr>
            <a:cxnSpLocks/>
          </p:cNvCxnSpPr>
          <p:nvPr/>
        </p:nvCxnSpPr>
        <p:spPr>
          <a:xfrm flipH="1">
            <a:off x="625151" y="2425959"/>
            <a:ext cx="1" cy="186612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98CDC7D3-4428-4FEF-92A3-C16C4D1645EE}"/>
              </a:ext>
            </a:extLst>
          </p:cNvPr>
          <p:cNvCxnSpPr>
            <a:cxnSpLocks/>
          </p:cNvCxnSpPr>
          <p:nvPr/>
        </p:nvCxnSpPr>
        <p:spPr>
          <a:xfrm flipH="1">
            <a:off x="1813150" y="2425959"/>
            <a:ext cx="1" cy="18661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D4277733-BBC4-4A1B-9765-05F04DECF412}"/>
              </a:ext>
            </a:extLst>
          </p:cNvPr>
          <p:cNvCxnSpPr>
            <a:cxnSpLocks/>
          </p:cNvCxnSpPr>
          <p:nvPr/>
        </p:nvCxnSpPr>
        <p:spPr>
          <a:xfrm flipH="1">
            <a:off x="3001151" y="2425959"/>
            <a:ext cx="1" cy="18661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79CB9757-BC42-4CD2-97D1-1CDE6E40EE7E}"/>
              </a:ext>
            </a:extLst>
          </p:cNvPr>
          <p:cNvCxnSpPr>
            <a:cxnSpLocks/>
          </p:cNvCxnSpPr>
          <p:nvPr/>
        </p:nvCxnSpPr>
        <p:spPr>
          <a:xfrm flipH="1">
            <a:off x="4189151" y="2425959"/>
            <a:ext cx="1" cy="186612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17326BA1-BCF6-48CC-83E7-63691350A60C}"/>
              </a:ext>
            </a:extLst>
          </p:cNvPr>
          <p:cNvCxnSpPr>
            <a:cxnSpLocks/>
          </p:cNvCxnSpPr>
          <p:nvPr/>
        </p:nvCxnSpPr>
        <p:spPr>
          <a:xfrm flipH="1">
            <a:off x="5377151" y="2425959"/>
            <a:ext cx="1" cy="18661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96454CD6-0A29-4CA2-84FA-20106D94BFA4}"/>
              </a:ext>
            </a:extLst>
          </p:cNvPr>
          <p:cNvCxnSpPr>
            <a:cxnSpLocks/>
          </p:cNvCxnSpPr>
          <p:nvPr/>
        </p:nvCxnSpPr>
        <p:spPr>
          <a:xfrm flipH="1">
            <a:off x="8941151" y="2425959"/>
            <a:ext cx="1" cy="186612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774E7DC3-4E92-4682-BD6F-195A4B461DD9}"/>
              </a:ext>
            </a:extLst>
          </p:cNvPr>
          <p:cNvCxnSpPr>
            <a:cxnSpLocks/>
          </p:cNvCxnSpPr>
          <p:nvPr/>
        </p:nvCxnSpPr>
        <p:spPr>
          <a:xfrm flipH="1">
            <a:off x="6565151" y="2425959"/>
            <a:ext cx="1" cy="186612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72B66D10-9695-43CE-AC0E-8BE6AFC35516}"/>
              </a:ext>
            </a:extLst>
          </p:cNvPr>
          <p:cNvCxnSpPr>
            <a:cxnSpLocks/>
          </p:cNvCxnSpPr>
          <p:nvPr/>
        </p:nvCxnSpPr>
        <p:spPr>
          <a:xfrm flipH="1">
            <a:off x="7753151" y="2425959"/>
            <a:ext cx="1" cy="186612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uadroTexto 10">
            <a:extLst>
              <a:ext uri="{FF2B5EF4-FFF2-40B4-BE49-F238E27FC236}">
                <a16:creationId xmlns:a16="http://schemas.microsoft.com/office/drawing/2014/main" id="{5F477DED-234E-4271-8332-80EAD3FE572A}"/>
              </a:ext>
            </a:extLst>
          </p:cNvPr>
          <p:cNvSpPr txBox="1"/>
          <p:nvPr/>
        </p:nvSpPr>
        <p:spPr>
          <a:xfrm>
            <a:off x="474308" y="268449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0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EB679F58-4244-4910-9D56-508FA9997082}"/>
              </a:ext>
            </a:extLst>
          </p:cNvPr>
          <p:cNvSpPr txBox="1"/>
          <p:nvPr/>
        </p:nvSpPr>
        <p:spPr>
          <a:xfrm>
            <a:off x="1643109" y="2609098"/>
            <a:ext cx="3016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/>
              <a:t>1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88CEB08C-B0AD-4670-8A44-18F733A6B41C}"/>
              </a:ext>
            </a:extLst>
          </p:cNvPr>
          <p:cNvSpPr txBox="1"/>
          <p:nvPr/>
        </p:nvSpPr>
        <p:spPr>
          <a:xfrm>
            <a:off x="2827171" y="263159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/>
              <a:t>2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0F2D36AE-ABED-409A-AC0B-36EB9D480FE8}"/>
              </a:ext>
            </a:extLst>
          </p:cNvPr>
          <p:cNvSpPr txBox="1"/>
          <p:nvPr/>
        </p:nvSpPr>
        <p:spPr>
          <a:xfrm>
            <a:off x="4049755" y="27014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3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55CBAB4F-CF41-4B7C-98DA-6BD65B14106C}"/>
              </a:ext>
            </a:extLst>
          </p:cNvPr>
          <p:cNvSpPr txBox="1"/>
          <p:nvPr/>
        </p:nvSpPr>
        <p:spPr>
          <a:xfrm>
            <a:off x="5203307" y="266201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/>
              <a:t>4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908AD8AE-2AD6-4528-9BE8-1624D1CA519A}"/>
              </a:ext>
            </a:extLst>
          </p:cNvPr>
          <p:cNvSpPr txBox="1"/>
          <p:nvPr/>
        </p:nvSpPr>
        <p:spPr>
          <a:xfrm>
            <a:off x="6410819" y="265642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5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C494D3BB-7675-4CDE-A532-172BBEDB3C8C}"/>
              </a:ext>
            </a:extLst>
          </p:cNvPr>
          <p:cNvSpPr txBox="1"/>
          <p:nvPr/>
        </p:nvSpPr>
        <p:spPr>
          <a:xfrm>
            <a:off x="7605061" y="263897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6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895571A9-F4B2-49DE-B87F-095A67A9DB72}"/>
              </a:ext>
            </a:extLst>
          </p:cNvPr>
          <p:cNvSpPr txBox="1"/>
          <p:nvPr/>
        </p:nvSpPr>
        <p:spPr>
          <a:xfrm>
            <a:off x="8789173" y="26513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7</a:t>
            </a:r>
          </a:p>
        </p:txBody>
      </p: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EC4F6A62-B527-453D-97D0-25BC6D57F7BA}"/>
              </a:ext>
            </a:extLst>
          </p:cNvPr>
          <p:cNvCxnSpPr>
            <a:cxnSpLocks/>
          </p:cNvCxnSpPr>
          <p:nvPr/>
        </p:nvCxnSpPr>
        <p:spPr>
          <a:xfrm flipH="1">
            <a:off x="1219149" y="2431793"/>
            <a:ext cx="1" cy="18661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76EAEC54-86A9-4827-988E-DC4658F46541}"/>
              </a:ext>
            </a:extLst>
          </p:cNvPr>
          <p:cNvCxnSpPr>
            <a:cxnSpLocks/>
          </p:cNvCxnSpPr>
          <p:nvPr/>
        </p:nvCxnSpPr>
        <p:spPr>
          <a:xfrm flipH="1">
            <a:off x="1516148" y="2420126"/>
            <a:ext cx="1" cy="186612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641B4032-2B8F-4147-B68B-69AB3DDC00ED}"/>
              </a:ext>
            </a:extLst>
          </p:cNvPr>
          <p:cNvCxnSpPr>
            <a:cxnSpLocks/>
          </p:cNvCxnSpPr>
          <p:nvPr/>
        </p:nvCxnSpPr>
        <p:spPr>
          <a:xfrm flipH="1">
            <a:off x="1662306" y="2420126"/>
            <a:ext cx="1" cy="186612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5E66CA8A-854F-43A3-96AC-3E02E6CF47F1}"/>
              </a:ext>
            </a:extLst>
          </p:cNvPr>
          <p:cNvCxnSpPr>
            <a:cxnSpLocks/>
          </p:cNvCxnSpPr>
          <p:nvPr/>
        </p:nvCxnSpPr>
        <p:spPr>
          <a:xfrm flipH="1">
            <a:off x="1365304" y="2420126"/>
            <a:ext cx="1" cy="186612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A1807A03-9B8D-4C7B-9208-3F17F7AB9C56}"/>
              </a:ext>
            </a:extLst>
          </p:cNvPr>
          <p:cNvCxnSpPr>
            <a:cxnSpLocks/>
          </p:cNvCxnSpPr>
          <p:nvPr/>
        </p:nvCxnSpPr>
        <p:spPr>
          <a:xfrm flipH="1">
            <a:off x="2396278" y="2420126"/>
            <a:ext cx="1" cy="186612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0BCA270A-D265-4C75-89A0-8CE4772D0F45}"/>
              </a:ext>
            </a:extLst>
          </p:cNvPr>
          <p:cNvCxnSpPr>
            <a:cxnSpLocks/>
          </p:cNvCxnSpPr>
          <p:nvPr/>
        </p:nvCxnSpPr>
        <p:spPr>
          <a:xfrm flipH="1">
            <a:off x="2105908" y="2421311"/>
            <a:ext cx="1" cy="186612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26D13E5C-4161-4A7A-98B4-D700D536E996}"/>
              </a:ext>
            </a:extLst>
          </p:cNvPr>
          <p:cNvCxnSpPr>
            <a:cxnSpLocks/>
          </p:cNvCxnSpPr>
          <p:nvPr/>
        </p:nvCxnSpPr>
        <p:spPr>
          <a:xfrm flipH="1">
            <a:off x="2701629" y="2425021"/>
            <a:ext cx="1" cy="186612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93DA6EED-23E5-491D-AE0A-036E874A9F0D}"/>
              </a:ext>
            </a:extLst>
          </p:cNvPr>
          <p:cNvCxnSpPr>
            <a:cxnSpLocks/>
          </p:cNvCxnSpPr>
          <p:nvPr/>
        </p:nvCxnSpPr>
        <p:spPr>
          <a:xfrm flipH="1">
            <a:off x="3600025" y="2431793"/>
            <a:ext cx="1" cy="186612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396E1DBC-B25E-4DA8-B809-0BB63CDEE8F0}"/>
              </a:ext>
            </a:extLst>
          </p:cNvPr>
          <p:cNvCxnSpPr>
            <a:cxnSpLocks/>
          </p:cNvCxnSpPr>
          <p:nvPr/>
        </p:nvCxnSpPr>
        <p:spPr>
          <a:xfrm flipH="1">
            <a:off x="4778276" y="2423009"/>
            <a:ext cx="1" cy="186612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uadroTexto 27">
            <a:extLst>
              <a:ext uri="{FF2B5EF4-FFF2-40B4-BE49-F238E27FC236}">
                <a16:creationId xmlns:a16="http://schemas.microsoft.com/office/drawing/2014/main" id="{B960D07D-4875-4871-A9E9-2D306C23BC87}"/>
              </a:ext>
            </a:extLst>
          </p:cNvPr>
          <p:cNvSpPr txBox="1"/>
          <p:nvPr/>
        </p:nvSpPr>
        <p:spPr>
          <a:xfrm>
            <a:off x="1005489" y="2609098"/>
            <a:ext cx="5939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/>
              <a:t>0.5</a:t>
            </a:r>
          </a:p>
        </p:txBody>
      </p:sp>
      <p:cxnSp>
        <p:nvCxnSpPr>
          <p:cNvPr id="30" name="Conector recto 29">
            <a:extLst>
              <a:ext uri="{FF2B5EF4-FFF2-40B4-BE49-F238E27FC236}">
                <a16:creationId xmlns:a16="http://schemas.microsoft.com/office/drawing/2014/main" id="{AC74EC84-A933-4BE3-9E2B-AC061A6CFDCA}"/>
              </a:ext>
            </a:extLst>
          </p:cNvPr>
          <p:cNvCxnSpPr>
            <a:cxnSpLocks/>
          </p:cNvCxnSpPr>
          <p:nvPr/>
        </p:nvCxnSpPr>
        <p:spPr>
          <a:xfrm flipV="1">
            <a:off x="1219149" y="2262188"/>
            <a:ext cx="66726" cy="169606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33">
            <a:extLst>
              <a:ext uri="{FF2B5EF4-FFF2-40B4-BE49-F238E27FC236}">
                <a16:creationId xmlns:a16="http://schemas.microsoft.com/office/drawing/2014/main" id="{0CCC00A0-8CC3-41D7-B34A-F6312C8CCB3A}"/>
              </a:ext>
            </a:extLst>
          </p:cNvPr>
          <p:cNvCxnSpPr>
            <a:cxnSpLocks/>
          </p:cNvCxnSpPr>
          <p:nvPr/>
        </p:nvCxnSpPr>
        <p:spPr>
          <a:xfrm flipH="1" flipV="1">
            <a:off x="1285876" y="2262188"/>
            <a:ext cx="79428" cy="169605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40">
            <a:extLst>
              <a:ext uri="{FF2B5EF4-FFF2-40B4-BE49-F238E27FC236}">
                <a16:creationId xmlns:a16="http://schemas.microsoft.com/office/drawing/2014/main" id="{40E45A0F-7697-4467-84DB-70D43E2ED1E9}"/>
              </a:ext>
            </a:extLst>
          </p:cNvPr>
          <p:cNvCxnSpPr>
            <a:cxnSpLocks/>
          </p:cNvCxnSpPr>
          <p:nvPr/>
        </p:nvCxnSpPr>
        <p:spPr>
          <a:xfrm flipV="1">
            <a:off x="1371738" y="2262188"/>
            <a:ext cx="66726" cy="169606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41">
            <a:extLst>
              <a:ext uri="{FF2B5EF4-FFF2-40B4-BE49-F238E27FC236}">
                <a16:creationId xmlns:a16="http://schemas.microsoft.com/office/drawing/2014/main" id="{A0590A90-6EE9-4885-8B58-503C4652345E}"/>
              </a:ext>
            </a:extLst>
          </p:cNvPr>
          <p:cNvCxnSpPr>
            <a:cxnSpLocks/>
          </p:cNvCxnSpPr>
          <p:nvPr/>
        </p:nvCxnSpPr>
        <p:spPr>
          <a:xfrm flipH="1" flipV="1">
            <a:off x="1438465" y="2262188"/>
            <a:ext cx="79428" cy="169605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42">
            <a:extLst>
              <a:ext uri="{FF2B5EF4-FFF2-40B4-BE49-F238E27FC236}">
                <a16:creationId xmlns:a16="http://schemas.microsoft.com/office/drawing/2014/main" id="{4635D672-FD94-4740-8807-6C80988EA690}"/>
              </a:ext>
            </a:extLst>
          </p:cNvPr>
          <p:cNvCxnSpPr>
            <a:cxnSpLocks/>
          </p:cNvCxnSpPr>
          <p:nvPr/>
        </p:nvCxnSpPr>
        <p:spPr>
          <a:xfrm flipV="1">
            <a:off x="1514129" y="2262188"/>
            <a:ext cx="66726" cy="169606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43">
            <a:extLst>
              <a:ext uri="{FF2B5EF4-FFF2-40B4-BE49-F238E27FC236}">
                <a16:creationId xmlns:a16="http://schemas.microsoft.com/office/drawing/2014/main" id="{9FD82793-EB5E-45DB-9205-49EDC2B58C68}"/>
              </a:ext>
            </a:extLst>
          </p:cNvPr>
          <p:cNvCxnSpPr>
            <a:cxnSpLocks/>
          </p:cNvCxnSpPr>
          <p:nvPr/>
        </p:nvCxnSpPr>
        <p:spPr>
          <a:xfrm flipH="1" flipV="1">
            <a:off x="1580856" y="2262188"/>
            <a:ext cx="79428" cy="169605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44">
            <a:extLst>
              <a:ext uri="{FF2B5EF4-FFF2-40B4-BE49-F238E27FC236}">
                <a16:creationId xmlns:a16="http://schemas.microsoft.com/office/drawing/2014/main" id="{6593E837-E3BA-4F90-A60F-46FC52FE3414}"/>
              </a:ext>
            </a:extLst>
          </p:cNvPr>
          <p:cNvCxnSpPr>
            <a:cxnSpLocks/>
          </p:cNvCxnSpPr>
          <p:nvPr/>
        </p:nvCxnSpPr>
        <p:spPr>
          <a:xfrm flipV="1">
            <a:off x="1667161" y="2262188"/>
            <a:ext cx="66726" cy="169606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45">
            <a:extLst>
              <a:ext uri="{FF2B5EF4-FFF2-40B4-BE49-F238E27FC236}">
                <a16:creationId xmlns:a16="http://schemas.microsoft.com/office/drawing/2014/main" id="{CDD21EA2-C77B-40A0-9B6B-8FC079287839}"/>
              </a:ext>
            </a:extLst>
          </p:cNvPr>
          <p:cNvCxnSpPr>
            <a:cxnSpLocks/>
          </p:cNvCxnSpPr>
          <p:nvPr/>
        </p:nvCxnSpPr>
        <p:spPr>
          <a:xfrm flipH="1" flipV="1">
            <a:off x="1733888" y="2262188"/>
            <a:ext cx="79428" cy="169605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cto 48">
            <a:extLst>
              <a:ext uri="{FF2B5EF4-FFF2-40B4-BE49-F238E27FC236}">
                <a16:creationId xmlns:a16="http://schemas.microsoft.com/office/drawing/2014/main" id="{CAF45D8D-AC4A-48F4-B91C-1F4283EB2AB3}"/>
              </a:ext>
            </a:extLst>
          </p:cNvPr>
          <p:cNvCxnSpPr>
            <a:cxnSpLocks/>
          </p:cNvCxnSpPr>
          <p:nvPr/>
        </p:nvCxnSpPr>
        <p:spPr>
          <a:xfrm flipV="1">
            <a:off x="625149" y="569167"/>
            <a:ext cx="1" cy="1862626"/>
          </a:xfrm>
          <a:prstGeom prst="line">
            <a:avLst/>
          </a:prstGeom>
          <a:ln w="12700" cap="rnd">
            <a:solidFill>
              <a:schemeClr val="tx1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CuadroTexto 51">
            <a:extLst>
              <a:ext uri="{FF2B5EF4-FFF2-40B4-BE49-F238E27FC236}">
                <a16:creationId xmlns:a16="http://schemas.microsoft.com/office/drawing/2014/main" id="{A35FBC8F-27BA-49AA-B4DD-3501BDC82F9E}"/>
              </a:ext>
            </a:extLst>
          </p:cNvPr>
          <p:cNvSpPr txBox="1"/>
          <p:nvPr/>
        </p:nvSpPr>
        <p:spPr>
          <a:xfrm>
            <a:off x="68410" y="123884"/>
            <a:ext cx="19895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/>
              <a:t>Absolute Error</a:t>
            </a:r>
          </a:p>
        </p:txBody>
      </p:sp>
      <p:sp>
        <p:nvSpPr>
          <p:cNvPr id="53" name="CuadroTexto 52">
            <a:extLst>
              <a:ext uri="{FF2B5EF4-FFF2-40B4-BE49-F238E27FC236}">
                <a16:creationId xmlns:a16="http://schemas.microsoft.com/office/drawing/2014/main" id="{AF1DD8AE-3BE8-4A3C-8B04-7DC61D114756}"/>
              </a:ext>
            </a:extLst>
          </p:cNvPr>
          <p:cNvSpPr txBox="1"/>
          <p:nvPr/>
        </p:nvSpPr>
        <p:spPr>
          <a:xfrm>
            <a:off x="396894" y="2293294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/>
              <a:t>0</a:t>
            </a:r>
          </a:p>
        </p:txBody>
      </p:sp>
      <p:cxnSp>
        <p:nvCxnSpPr>
          <p:cNvPr id="55" name="Conector recto 54">
            <a:extLst>
              <a:ext uri="{FF2B5EF4-FFF2-40B4-BE49-F238E27FC236}">
                <a16:creationId xmlns:a16="http://schemas.microsoft.com/office/drawing/2014/main" id="{74DAA0CF-9B18-42A4-A781-4B4BFA7F54A6}"/>
              </a:ext>
            </a:extLst>
          </p:cNvPr>
          <p:cNvCxnSpPr>
            <a:cxnSpLocks/>
          </p:cNvCxnSpPr>
          <p:nvPr/>
        </p:nvCxnSpPr>
        <p:spPr>
          <a:xfrm>
            <a:off x="625149" y="2262188"/>
            <a:ext cx="1035135" cy="0"/>
          </a:xfrm>
          <a:prstGeom prst="line">
            <a:avLst/>
          </a:prstGeom>
          <a:ln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recto 59">
            <a:extLst>
              <a:ext uri="{FF2B5EF4-FFF2-40B4-BE49-F238E27FC236}">
                <a16:creationId xmlns:a16="http://schemas.microsoft.com/office/drawing/2014/main" id="{3C7BE359-E97C-4600-8058-3DDBED21F3BC}"/>
              </a:ext>
            </a:extLst>
          </p:cNvPr>
          <p:cNvCxnSpPr>
            <a:cxnSpLocks/>
          </p:cNvCxnSpPr>
          <p:nvPr/>
        </p:nvCxnSpPr>
        <p:spPr>
          <a:xfrm>
            <a:off x="632026" y="2078551"/>
            <a:ext cx="2115937" cy="0"/>
          </a:xfrm>
          <a:prstGeom prst="line">
            <a:avLst/>
          </a:prstGeom>
          <a:ln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ector recto 79">
            <a:extLst>
              <a:ext uri="{FF2B5EF4-FFF2-40B4-BE49-F238E27FC236}">
                <a16:creationId xmlns:a16="http://schemas.microsoft.com/office/drawing/2014/main" id="{C398FCDE-D395-4BC6-A3B6-B78850B8DB40}"/>
              </a:ext>
            </a:extLst>
          </p:cNvPr>
          <p:cNvCxnSpPr>
            <a:cxnSpLocks/>
          </p:cNvCxnSpPr>
          <p:nvPr/>
        </p:nvCxnSpPr>
        <p:spPr>
          <a:xfrm flipV="1">
            <a:off x="1817480" y="2081410"/>
            <a:ext cx="137419" cy="346834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ector recto 80">
            <a:extLst>
              <a:ext uri="{FF2B5EF4-FFF2-40B4-BE49-F238E27FC236}">
                <a16:creationId xmlns:a16="http://schemas.microsoft.com/office/drawing/2014/main" id="{07354FCF-0F12-47D0-9289-3A0F943C10D8}"/>
              </a:ext>
            </a:extLst>
          </p:cNvPr>
          <p:cNvCxnSpPr>
            <a:cxnSpLocks/>
          </p:cNvCxnSpPr>
          <p:nvPr/>
        </p:nvCxnSpPr>
        <p:spPr>
          <a:xfrm flipH="1" flipV="1">
            <a:off x="1954899" y="2077631"/>
            <a:ext cx="151009" cy="349267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ector recto 83">
            <a:extLst>
              <a:ext uri="{FF2B5EF4-FFF2-40B4-BE49-F238E27FC236}">
                <a16:creationId xmlns:a16="http://schemas.microsoft.com/office/drawing/2014/main" id="{4EA784D5-2090-4997-85D7-3FB6F446CD0E}"/>
              </a:ext>
            </a:extLst>
          </p:cNvPr>
          <p:cNvCxnSpPr>
            <a:cxnSpLocks/>
          </p:cNvCxnSpPr>
          <p:nvPr/>
        </p:nvCxnSpPr>
        <p:spPr>
          <a:xfrm flipV="1">
            <a:off x="2105908" y="2081410"/>
            <a:ext cx="137419" cy="346834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ector recto 84">
            <a:extLst>
              <a:ext uri="{FF2B5EF4-FFF2-40B4-BE49-F238E27FC236}">
                <a16:creationId xmlns:a16="http://schemas.microsoft.com/office/drawing/2014/main" id="{9334F80E-873D-48CF-931B-1ABED37C1C05}"/>
              </a:ext>
            </a:extLst>
          </p:cNvPr>
          <p:cNvCxnSpPr>
            <a:cxnSpLocks/>
          </p:cNvCxnSpPr>
          <p:nvPr/>
        </p:nvCxnSpPr>
        <p:spPr>
          <a:xfrm flipH="1" flipV="1">
            <a:off x="2243327" y="2077631"/>
            <a:ext cx="151009" cy="349267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ector recto 85">
            <a:extLst>
              <a:ext uri="{FF2B5EF4-FFF2-40B4-BE49-F238E27FC236}">
                <a16:creationId xmlns:a16="http://schemas.microsoft.com/office/drawing/2014/main" id="{47C6BDB7-52BA-4638-8A0F-05C2BEC57F09}"/>
              </a:ext>
            </a:extLst>
          </p:cNvPr>
          <p:cNvCxnSpPr>
            <a:cxnSpLocks/>
          </p:cNvCxnSpPr>
          <p:nvPr/>
        </p:nvCxnSpPr>
        <p:spPr>
          <a:xfrm flipV="1">
            <a:off x="2405429" y="2085189"/>
            <a:ext cx="137419" cy="346834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ector recto 86">
            <a:extLst>
              <a:ext uri="{FF2B5EF4-FFF2-40B4-BE49-F238E27FC236}">
                <a16:creationId xmlns:a16="http://schemas.microsoft.com/office/drawing/2014/main" id="{57C29A59-AD0C-42EE-A47A-AD1A78AF974D}"/>
              </a:ext>
            </a:extLst>
          </p:cNvPr>
          <p:cNvCxnSpPr>
            <a:cxnSpLocks/>
          </p:cNvCxnSpPr>
          <p:nvPr/>
        </p:nvCxnSpPr>
        <p:spPr>
          <a:xfrm flipH="1" flipV="1">
            <a:off x="2542848" y="2081410"/>
            <a:ext cx="151009" cy="349267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ector recto 87">
            <a:extLst>
              <a:ext uri="{FF2B5EF4-FFF2-40B4-BE49-F238E27FC236}">
                <a16:creationId xmlns:a16="http://schemas.microsoft.com/office/drawing/2014/main" id="{1ACF0C7F-D74D-4190-AA30-70C95A1E57AA}"/>
              </a:ext>
            </a:extLst>
          </p:cNvPr>
          <p:cNvCxnSpPr>
            <a:cxnSpLocks/>
          </p:cNvCxnSpPr>
          <p:nvPr/>
        </p:nvCxnSpPr>
        <p:spPr>
          <a:xfrm flipV="1">
            <a:off x="2699213" y="2083861"/>
            <a:ext cx="137419" cy="346834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ector recto 88">
            <a:extLst>
              <a:ext uri="{FF2B5EF4-FFF2-40B4-BE49-F238E27FC236}">
                <a16:creationId xmlns:a16="http://schemas.microsoft.com/office/drawing/2014/main" id="{0101E213-330B-4ADE-8F16-71A0834598B4}"/>
              </a:ext>
            </a:extLst>
          </p:cNvPr>
          <p:cNvCxnSpPr>
            <a:cxnSpLocks/>
          </p:cNvCxnSpPr>
          <p:nvPr/>
        </p:nvCxnSpPr>
        <p:spPr>
          <a:xfrm flipH="1" flipV="1">
            <a:off x="2836632" y="2080082"/>
            <a:ext cx="151009" cy="349267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ector recto 91">
            <a:extLst>
              <a:ext uri="{FF2B5EF4-FFF2-40B4-BE49-F238E27FC236}">
                <a16:creationId xmlns:a16="http://schemas.microsoft.com/office/drawing/2014/main" id="{079A2D71-57C8-435F-8214-47C901775EF3}"/>
              </a:ext>
            </a:extLst>
          </p:cNvPr>
          <p:cNvCxnSpPr>
            <a:cxnSpLocks/>
          </p:cNvCxnSpPr>
          <p:nvPr/>
        </p:nvCxnSpPr>
        <p:spPr>
          <a:xfrm>
            <a:off x="632026" y="1730888"/>
            <a:ext cx="4308801" cy="0"/>
          </a:xfrm>
          <a:prstGeom prst="line">
            <a:avLst/>
          </a:prstGeom>
          <a:ln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ector recto 93">
            <a:extLst>
              <a:ext uri="{FF2B5EF4-FFF2-40B4-BE49-F238E27FC236}">
                <a16:creationId xmlns:a16="http://schemas.microsoft.com/office/drawing/2014/main" id="{23817951-0608-4AAB-8602-3FD55A51BA62}"/>
              </a:ext>
            </a:extLst>
          </p:cNvPr>
          <p:cNvCxnSpPr>
            <a:cxnSpLocks/>
          </p:cNvCxnSpPr>
          <p:nvPr/>
        </p:nvCxnSpPr>
        <p:spPr>
          <a:xfrm flipV="1">
            <a:off x="2996939" y="1731827"/>
            <a:ext cx="299521" cy="683502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ector recto 94">
            <a:extLst>
              <a:ext uri="{FF2B5EF4-FFF2-40B4-BE49-F238E27FC236}">
                <a16:creationId xmlns:a16="http://schemas.microsoft.com/office/drawing/2014/main" id="{B434A1B0-31D0-46C4-854E-6BC603FE0694}"/>
              </a:ext>
            </a:extLst>
          </p:cNvPr>
          <p:cNvCxnSpPr>
            <a:cxnSpLocks/>
          </p:cNvCxnSpPr>
          <p:nvPr/>
        </p:nvCxnSpPr>
        <p:spPr>
          <a:xfrm flipH="1" flipV="1">
            <a:off x="3296460" y="1736722"/>
            <a:ext cx="303566" cy="691522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ector recto 102">
            <a:extLst>
              <a:ext uri="{FF2B5EF4-FFF2-40B4-BE49-F238E27FC236}">
                <a16:creationId xmlns:a16="http://schemas.microsoft.com/office/drawing/2014/main" id="{103A15DB-20DD-4DAD-BA70-C05C18AA708A}"/>
              </a:ext>
            </a:extLst>
          </p:cNvPr>
          <p:cNvCxnSpPr>
            <a:cxnSpLocks/>
          </p:cNvCxnSpPr>
          <p:nvPr/>
        </p:nvCxnSpPr>
        <p:spPr>
          <a:xfrm flipV="1">
            <a:off x="3594978" y="1729031"/>
            <a:ext cx="299521" cy="683502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ector recto 103">
            <a:extLst>
              <a:ext uri="{FF2B5EF4-FFF2-40B4-BE49-F238E27FC236}">
                <a16:creationId xmlns:a16="http://schemas.microsoft.com/office/drawing/2014/main" id="{9521CDC8-82CC-4AA8-B01D-5705BDCC19D6}"/>
              </a:ext>
            </a:extLst>
          </p:cNvPr>
          <p:cNvCxnSpPr>
            <a:cxnSpLocks/>
          </p:cNvCxnSpPr>
          <p:nvPr/>
        </p:nvCxnSpPr>
        <p:spPr>
          <a:xfrm flipH="1" flipV="1">
            <a:off x="3894499" y="1733926"/>
            <a:ext cx="303566" cy="691522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ector recto 104">
            <a:extLst>
              <a:ext uri="{FF2B5EF4-FFF2-40B4-BE49-F238E27FC236}">
                <a16:creationId xmlns:a16="http://schemas.microsoft.com/office/drawing/2014/main" id="{08AD87C7-4569-4128-BD4F-F313B1C1C1E5}"/>
              </a:ext>
            </a:extLst>
          </p:cNvPr>
          <p:cNvCxnSpPr>
            <a:cxnSpLocks/>
          </p:cNvCxnSpPr>
          <p:nvPr/>
        </p:nvCxnSpPr>
        <p:spPr>
          <a:xfrm flipV="1">
            <a:off x="4177958" y="1741473"/>
            <a:ext cx="299521" cy="683502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ector recto 105">
            <a:extLst>
              <a:ext uri="{FF2B5EF4-FFF2-40B4-BE49-F238E27FC236}">
                <a16:creationId xmlns:a16="http://schemas.microsoft.com/office/drawing/2014/main" id="{C413241E-EFB2-4DA4-827B-AB53ECB933B8}"/>
              </a:ext>
            </a:extLst>
          </p:cNvPr>
          <p:cNvCxnSpPr>
            <a:cxnSpLocks/>
          </p:cNvCxnSpPr>
          <p:nvPr/>
        </p:nvCxnSpPr>
        <p:spPr>
          <a:xfrm flipH="1" flipV="1">
            <a:off x="4477479" y="1746368"/>
            <a:ext cx="303566" cy="691522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ector recto 106">
            <a:extLst>
              <a:ext uri="{FF2B5EF4-FFF2-40B4-BE49-F238E27FC236}">
                <a16:creationId xmlns:a16="http://schemas.microsoft.com/office/drawing/2014/main" id="{4554EB25-B948-4126-B8A0-EE0CA19057B0}"/>
              </a:ext>
            </a:extLst>
          </p:cNvPr>
          <p:cNvCxnSpPr>
            <a:cxnSpLocks/>
          </p:cNvCxnSpPr>
          <p:nvPr/>
        </p:nvCxnSpPr>
        <p:spPr>
          <a:xfrm flipV="1">
            <a:off x="4770574" y="1741473"/>
            <a:ext cx="299521" cy="683502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ector recto 107">
            <a:extLst>
              <a:ext uri="{FF2B5EF4-FFF2-40B4-BE49-F238E27FC236}">
                <a16:creationId xmlns:a16="http://schemas.microsoft.com/office/drawing/2014/main" id="{293450C9-E241-4D6A-A124-526B237A7118}"/>
              </a:ext>
            </a:extLst>
          </p:cNvPr>
          <p:cNvCxnSpPr>
            <a:cxnSpLocks/>
          </p:cNvCxnSpPr>
          <p:nvPr/>
        </p:nvCxnSpPr>
        <p:spPr>
          <a:xfrm flipH="1" flipV="1">
            <a:off x="5070095" y="1746368"/>
            <a:ext cx="303566" cy="691522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ector recto 109">
            <a:extLst>
              <a:ext uri="{FF2B5EF4-FFF2-40B4-BE49-F238E27FC236}">
                <a16:creationId xmlns:a16="http://schemas.microsoft.com/office/drawing/2014/main" id="{C2A4DDFB-6B39-490E-8CAD-BB50D3E3B01B}"/>
              </a:ext>
            </a:extLst>
          </p:cNvPr>
          <p:cNvCxnSpPr>
            <a:cxnSpLocks/>
          </p:cNvCxnSpPr>
          <p:nvPr/>
        </p:nvCxnSpPr>
        <p:spPr>
          <a:xfrm flipV="1">
            <a:off x="625149" y="991446"/>
            <a:ext cx="7263511" cy="5433"/>
          </a:xfrm>
          <a:prstGeom prst="line">
            <a:avLst/>
          </a:prstGeom>
          <a:ln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ector recto 111">
            <a:extLst>
              <a:ext uri="{FF2B5EF4-FFF2-40B4-BE49-F238E27FC236}">
                <a16:creationId xmlns:a16="http://schemas.microsoft.com/office/drawing/2014/main" id="{7848DC19-C97B-4B0C-A041-650EA8E2C9BA}"/>
              </a:ext>
            </a:extLst>
          </p:cNvPr>
          <p:cNvCxnSpPr>
            <a:cxnSpLocks/>
          </p:cNvCxnSpPr>
          <p:nvPr/>
        </p:nvCxnSpPr>
        <p:spPr>
          <a:xfrm flipV="1">
            <a:off x="5373661" y="1014125"/>
            <a:ext cx="608012" cy="1422465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ector recto 112">
            <a:extLst>
              <a:ext uri="{FF2B5EF4-FFF2-40B4-BE49-F238E27FC236}">
                <a16:creationId xmlns:a16="http://schemas.microsoft.com/office/drawing/2014/main" id="{B893E4D0-48B5-4802-B2B0-8B5F23B97B54}"/>
              </a:ext>
            </a:extLst>
          </p:cNvPr>
          <p:cNvCxnSpPr>
            <a:cxnSpLocks/>
          </p:cNvCxnSpPr>
          <p:nvPr/>
        </p:nvCxnSpPr>
        <p:spPr>
          <a:xfrm flipH="1" flipV="1">
            <a:off x="5978375" y="1000953"/>
            <a:ext cx="591479" cy="1436937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ector recto 117">
            <a:extLst>
              <a:ext uri="{FF2B5EF4-FFF2-40B4-BE49-F238E27FC236}">
                <a16:creationId xmlns:a16="http://schemas.microsoft.com/office/drawing/2014/main" id="{0D73A4BD-9757-45A2-AEBD-5A59E1C0CF56}"/>
              </a:ext>
            </a:extLst>
          </p:cNvPr>
          <p:cNvCxnSpPr>
            <a:cxnSpLocks/>
          </p:cNvCxnSpPr>
          <p:nvPr/>
        </p:nvCxnSpPr>
        <p:spPr>
          <a:xfrm flipV="1">
            <a:off x="6561662" y="1004618"/>
            <a:ext cx="608012" cy="1422465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ector recto 118">
            <a:extLst>
              <a:ext uri="{FF2B5EF4-FFF2-40B4-BE49-F238E27FC236}">
                <a16:creationId xmlns:a16="http://schemas.microsoft.com/office/drawing/2014/main" id="{6B2B5D4C-6409-4750-9DFE-586781730219}"/>
              </a:ext>
            </a:extLst>
          </p:cNvPr>
          <p:cNvCxnSpPr>
            <a:cxnSpLocks/>
          </p:cNvCxnSpPr>
          <p:nvPr/>
        </p:nvCxnSpPr>
        <p:spPr>
          <a:xfrm flipH="1" flipV="1">
            <a:off x="7166376" y="991446"/>
            <a:ext cx="591479" cy="1436937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ector recto 119">
            <a:extLst>
              <a:ext uri="{FF2B5EF4-FFF2-40B4-BE49-F238E27FC236}">
                <a16:creationId xmlns:a16="http://schemas.microsoft.com/office/drawing/2014/main" id="{625976DA-664D-4712-AD62-C48BFAB68704}"/>
              </a:ext>
            </a:extLst>
          </p:cNvPr>
          <p:cNvCxnSpPr>
            <a:cxnSpLocks/>
          </p:cNvCxnSpPr>
          <p:nvPr/>
        </p:nvCxnSpPr>
        <p:spPr>
          <a:xfrm flipV="1">
            <a:off x="7743823" y="1004618"/>
            <a:ext cx="608012" cy="1422465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ector recto 120">
            <a:extLst>
              <a:ext uri="{FF2B5EF4-FFF2-40B4-BE49-F238E27FC236}">
                <a16:creationId xmlns:a16="http://schemas.microsoft.com/office/drawing/2014/main" id="{597CC27E-04FF-4307-A2AB-E5F797B5A83C}"/>
              </a:ext>
            </a:extLst>
          </p:cNvPr>
          <p:cNvCxnSpPr>
            <a:cxnSpLocks/>
          </p:cNvCxnSpPr>
          <p:nvPr/>
        </p:nvCxnSpPr>
        <p:spPr>
          <a:xfrm flipH="1" flipV="1">
            <a:off x="8348537" y="991446"/>
            <a:ext cx="591479" cy="1436937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CuadroTexto 122">
                <a:extLst>
                  <a:ext uri="{FF2B5EF4-FFF2-40B4-BE49-F238E27FC236}">
                    <a16:creationId xmlns:a16="http://schemas.microsoft.com/office/drawing/2014/main" id="{93BCA728-6E60-4D39-8A7E-1B3A7FBCA91E}"/>
                  </a:ext>
                </a:extLst>
              </p:cNvPr>
              <p:cNvSpPr txBox="1"/>
              <p:nvPr/>
            </p:nvSpPr>
            <p:spPr>
              <a:xfrm>
                <a:off x="-774243" y="714575"/>
                <a:ext cx="14452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p>
                      <m:sSup>
                        <m:sSupPr>
                          <m:ctrlPr>
                            <a:rPr lang="es-ES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p>
                      </m:sSup>
                      <m:r>
                        <a:rPr lang="es-ES" b="0" i="1" dirty="0" smtClean="0">
                          <a:latin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123" name="CuadroTexto 122">
                <a:extLst>
                  <a:ext uri="{FF2B5EF4-FFF2-40B4-BE49-F238E27FC236}">
                    <a16:creationId xmlns:a16="http://schemas.microsoft.com/office/drawing/2014/main" id="{93BCA728-6E60-4D39-8A7E-1B3A7FBCA9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74243" y="714575"/>
                <a:ext cx="1445204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4" name="Conector recto de flecha 123">
            <a:extLst>
              <a:ext uri="{FF2B5EF4-FFF2-40B4-BE49-F238E27FC236}">
                <a16:creationId xmlns:a16="http://schemas.microsoft.com/office/drawing/2014/main" id="{662C2D39-DFB2-4385-AB47-B3D2ECCB3134}"/>
              </a:ext>
            </a:extLst>
          </p:cNvPr>
          <p:cNvCxnSpPr>
            <a:cxnSpLocks/>
          </p:cNvCxnSpPr>
          <p:nvPr/>
        </p:nvCxnSpPr>
        <p:spPr>
          <a:xfrm flipV="1">
            <a:off x="898709" y="2443387"/>
            <a:ext cx="0" cy="1120615"/>
          </a:xfrm>
          <a:prstGeom prst="straightConnector1">
            <a:avLst/>
          </a:prstGeom>
          <a:ln w="25400">
            <a:solidFill>
              <a:srgbClr val="FF0000"/>
            </a:solidFill>
            <a:headEnd type="none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CuadroTexto 124">
            <a:extLst>
              <a:ext uri="{FF2B5EF4-FFF2-40B4-BE49-F238E27FC236}">
                <a16:creationId xmlns:a16="http://schemas.microsoft.com/office/drawing/2014/main" id="{5E0DD565-FDE9-47FB-81BE-E5073251EE0C}"/>
              </a:ext>
            </a:extLst>
          </p:cNvPr>
          <p:cNvSpPr txBox="1"/>
          <p:nvPr/>
        </p:nvSpPr>
        <p:spPr>
          <a:xfrm>
            <a:off x="905981" y="3256225"/>
            <a:ext cx="13373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err="1">
                <a:solidFill>
                  <a:srgbClr val="FF0000"/>
                </a:solidFill>
              </a:rPr>
              <a:t>Underflow</a:t>
            </a:r>
            <a:endParaRPr lang="es-ES" sz="2000" dirty="0">
              <a:solidFill>
                <a:srgbClr val="FF0000"/>
              </a:solidFill>
            </a:endParaRPr>
          </a:p>
        </p:txBody>
      </p:sp>
      <p:cxnSp>
        <p:nvCxnSpPr>
          <p:cNvPr id="126" name="Conector recto de flecha 125">
            <a:extLst>
              <a:ext uri="{FF2B5EF4-FFF2-40B4-BE49-F238E27FC236}">
                <a16:creationId xmlns:a16="http://schemas.microsoft.com/office/drawing/2014/main" id="{9628A3FE-E01C-4185-A72B-F31880199EA8}"/>
              </a:ext>
            </a:extLst>
          </p:cNvPr>
          <p:cNvCxnSpPr>
            <a:cxnSpLocks/>
          </p:cNvCxnSpPr>
          <p:nvPr/>
        </p:nvCxnSpPr>
        <p:spPr>
          <a:xfrm>
            <a:off x="9247951" y="2665960"/>
            <a:ext cx="1691997" cy="0"/>
          </a:xfrm>
          <a:prstGeom prst="straightConnector1">
            <a:avLst/>
          </a:prstGeom>
          <a:ln w="25400">
            <a:solidFill>
              <a:srgbClr val="FF0000"/>
            </a:solidFill>
            <a:headEnd type="none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CuadroTexto 126">
            <a:extLst>
              <a:ext uri="{FF2B5EF4-FFF2-40B4-BE49-F238E27FC236}">
                <a16:creationId xmlns:a16="http://schemas.microsoft.com/office/drawing/2014/main" id="{B1498668-7F44-49C2-ADEB-D2AF35923CF1}"/>
              </a:ext>
            </a:extLst>
          </p:cNvPr>
          <p:cNvSpPr txBox="1"/>
          <p:nvPr/>
        </p:nvSpPr>
        <p:spPr>
          <a:xfrm>
            <a:off x="9145685" y="2701431"/>
            <a:ext cx="12734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err="1">
                <a:solidFill>
                  <a:srgbClr val="FF0000"/>
                </a:solidFill>
              </a:rPr>
              <a:t>Overflow</a:t>
            </a:r>
            <a:endParaRPr lang="es-ES" sz="20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CuadroTexto 131">
                <a:extLst>
                  <a:ext uri="{FF2B5EF4-FFF2-40B4-BE49-F238E27FC236}">
                    <a16:creationId xmlns:a16="http://schemas.microsoft.com/office/drawing/2014/main" id="{4E4D7C9A-A137-4947-A132-795F9964A3A1}"/>
                  </a:ext>
                </a:extLst>
              </p:cNvPr>
              <p:cNvSpPr txBox="1"/>
              <p:nvPr/>
            </p:nvSpPr>
            <p:spPr>
              <a:xfrm>
                <a:off x="5160935" y="475224"/>
                <a:ext cx="591477" cy="5533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ES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E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s-ES" sz="1600" b="0" i="1" smtClean="0">
                          <a:latin typeface="Cambria Math" panose="02040503050406030204" pitchFamily="18" charset="0"/>
                        </a:rPr>
                        <m:t>𝑢𝑙𝑝</m:t>
                      </m:r>
                    </m:oMath>
                  </m:oMathPara>
                </a14:m>
                <a:endParaRPr lang="es-ES" sz="1600" dirty="0"/>
              </a:p>
            </p:txBody>
          </p:sp>
        </mc:Choice>
        <mc:Fallback xmlns="">
          <p:sp>
            <p:nvSpPr>
              <p:cNvPr id="132" name="CuadroTexto 131">
                <a:extLst>
                  <a:ext uri="{FF2B5EF4-FFF2-40B4-BE49-F238E27FC236}">
                    <a16:creationId xmlns:a16="http://schemas.microsoft.com/office/drawing/2014/main" id="{4E4D7C9A-A137-4947-A132-795F9964A3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0935" y="475224"/>
                <a:ext cx="591477" cy="5533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CuadroTexto 77">
                <a:extLst>
                  <a:ext uri="{FF2B5EF4-FFF2-40B4-BE49-F238E27FC236}">
                    <a16:creationId xmlns:a16="http://schemas.microsoft.com/office/drawing/2014/main" id="{6584A5CE-7FB8-4C15-AAAE-C2468A33872E}"/>
                  </a:ext>
                </a:extLst>
              </p:cNvPr>
              <p:cNvSpPr txBox="1"/>
              <p:nvPr/>
            </p:nvSpPr>
            <p:spPr>
              <a:xfrm>
                <a:off x="3356542" y="1168961"/>
                <a:ext cx="591477" cy="5533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ES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E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s-ES" sz="1600" b="0" i="1" smtClean="0">
                          <a:latin typeface="Cambria Math" panose="02040503050406030204" pitchFamily="18" charset="0"/>
                        </a:rPr>
                        <m:t>𝑢𝑙𝑝</m:t>
                      </m:r>
                    </m:oMath>
                  </m:oMathPara>
                </a14:m>
                <a:endParaRPr lang="es-ES" sz="1600" dirty="0"/>
              </a:p>
            </p:txBody>
          </p:sp>
        </mc:Choice>
        <mc:Fallback xmlns="">
          <p:sp>
            <p:nvSpPr>
              <p:cNvPr id="78" name="CuadroTexto 77">
                <a:extLst>
                  <a:ext uri="{FF2B5EF4-FFF2-40B4-BE49-F238E27FC236}">
                    <a16:creationId xmlns:a16="http://schemas.microsoft.com/office/drawing/2014/main" id="{6584A5CE-7FB8-4C15-AAAE-C2468A3387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6542" y="1168961"/>
                <a:ext cx="591477" cy="5533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CuadroTexto 78">
                <a:extLst>
                  <a:ext uri="{FF2B5EF4-FFF2-40B4-BE49-F238E27FC236}">
                    <a16:creationId xmlns:a16="http://schemas.microsoft.com/office/drawing/2014/main" id="{17D556D6-8E2B-4A60-9B33-3A779DE37975}"/>
                  </a:ext>
                </a:extLst>
              </p:cNvPr>
              <p:cNvSpPr txBox="1"/>
              <p:nvPr/>
            </p:nvSpPr>
            <p:spPr>
              <a:xfrm>
                <a:off x="1883870" y="1696786"/>
                <a:ext cx="591477" cy="4380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ES" sz="1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ES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s-ES" sz="1200" b="0" i="1" smtClean="0">
                          <a:latin typeface="Cambria Math" panose="02040503050406030204" pitchFamily="18" charset="0"/>
                        </a:rPr>
                        <m:t>𝑢𝑙𝑝</m:t>
                      </m:r>
                    </m:oMath>
                  </m:oMathPara>
                </a14:m>
                <a:endParaRPr lang="es-ES" sz="1200" dirty="0"/>
              </a:p>
            </p:txBody>
          </p:sp>
        </mc:Choice>
        <mc:Fallback xmlns="">
          <p:sp>
            <p:nvSpPr>
              <p:cNvPr id="79" name="CuadroTexto 78">
                <a:extLst>
                  <a:ext uri="{FF2B5EF4-FFF2-40B4-BE49-F238E27FC236}">
                    <a16:creationId xmlns:a16="http://schemas.microsoft.com/office/drawing/2014/main" id="{17D556D6-8E2B-4A60-9B33-3A779DE379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3870" y="1696786"/>
                <a:ext cx="591477" cy="438005"/>
              </a:xfrm>
              <a:prstGeom prst="rect">
                <a:avLst/>
              </a:prstGeom>
              <a:blipFill>
                <a:blip r:embed="rId5"/>
                <a:stretch>
                  <a:fillRect b="-1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CuadroTexto 81">
                <a:extLst>
                  <a:ext uri="{FF2B5EF4-FFF2-40B4-BE49-F238E27FC236}">
                    <a16:creationId xmlns:a16="http://schemas.microsoft.com/office/drawing/2014/main" id="{59ED0D8A-02BB-443A-998E-5DECB186E1D9}"/>
                  </a:ext>
                </a:extLst>
              </p:cNvPr>
              <p:cNvSpPr txBox="1"/>
              <p:nvPr/>
            </p:nvSpPr>
            <p:spPr>
              <a:xfrm>
                <a:off x="732577" y="1967033"/>
                <a:ext cx="591477" cy="4092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ES" sz="11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ES" sz="11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s-ES" sz="1100" b="0" i="1" smtClean="0">
                          <a:latin typeface="Cambria Math" panose="02040503050406030204" pitchFamily="18" charset="0"/>
                        </a:rPr>
                        <m:t>𝑢𝑙𝑝</m:t>
                      </m:r>
                    </m:oMath>
                  </m:oMathPara>
                </a14:m>
                <a:endParaRPr lang="es-ES" sz="1600" dirty="0"/>
              </a:p>
            </p:txBody>
          </p:sp>
        </mc:Choice>
        <mc:Fallback xmlns="">
          <p:sp>
            <p:nvSpPr>
              <p:cNvPr id="82" name="CuadroTexto 81">
                <a:extLst>
                  <a:ext uri="{FF2B5EF4-FFF2-40B4-BE49-F238E27FC236}">
                    <a16:creationId xmlns:a16="http://schemas.microsoft.com/office/drawing/2014/main" id="{59ED0D8A-02BB-443A-998E-5DECB186E1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577" y="1967033"/>
                <a:ext cx="591477" cy="40921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CuadroTexto 95">
                <a:extLst>
                  <a:ext uri="{FF2B5EF4-FFF2-40B4-BE49-F238E27FC236}">
                    <a16:creationId xmlns:a16="http://schemas.microsoft.com/office/drawing/2014/main" id="{84B84045-BA8A-4FBC-BA71-2F47B3D940AC}"/>
                  </a:ext>
                </a:extLst>
              </p:cNvPr>
              <p:cNvSpPr txBox="1"/>
              <p:nvPr/>
            </p:nvSpPr>
            <p:spPr>
              <a:xfrm>
                <a:off x="-879610" y="1453236"/>
                <a:ext cx="15734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p>
                      <m:sSup>
                        <m:sSupPr>
                          <m:ctrlPr>
                            <a:rPr lang="es-ES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p>
                      </m:sSup>
                      <m:r>
                        <a:rPr lang="es-ES" b="0" i="1" dirty="0" smtClean="0">
                          <a:latin typeface="Cambria Math" panose="02040503050406030204" pitchFamily="18" charset="0"/>
                        </a:rPr>
                        <m:t>=0.25</m:t>
                      </m:r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96" name="CuadroTexto 95">
                <a:extLst>
                  <a:ext uri="{FF2B5EF4-FFF2-40B4-BE49-F238E27FC236}">
                    <a16:creationId xmlns:a16="http://schemas.microsoft.com/office/drawing/2014/main" id="{84B84045-BA8A-4FBC-BA71-2F47B3D940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879610" y="1453236"/>
                <a:ext cx="157344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CuadroTexto 96">
                <a:extLst>
                  <a:ext uri="{FF2B5EF4-FFF2-40B4-BE49-F238E27FC236}">
                    <a16:creationId xmlns:a16="http://schemas.microsoft.com/office/drawing/2014/main" id="{E90EB63E-BCC8-4127-A5DA-E0C7A7691AC6}"/>
                  </a:ext>
                </a:extLst>
              </p:cNvPr>
              <p:cNvSpPr txBox="1"/>
              <p:nvPr/>
            </p:nvSpPr>
            <p:spPr>
              <a:xfrm>
                <a:off x="-1004621" y="1829963"/>
                <a:ext cx="17016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p>
                      <m:sSup>
                        <m:sSupPr>
                          <m:ctrlPr>
                            <a:rPr lang="es-ES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p>
                      </m:sSup>
                      <m:r>
                        <a:rPr lang="es-ES" b="0" i="1" dirty="0" smtClean="0">
                          <a:latin typeface="Cambria Math" panose="02040503050406030204" pitchFamily="18" charset="0"/>
                        </a:rPr>
                        <m:t>=0.125</m:t>
                      </m:r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97" name="CuadroTexto 96">
                <a:extLst>
                  <a:ext uri="{FF2B5EF4-FFF2-40B4-BE49-F238E27FC236}">
                    <a16:creationId xmlns:a16="http://schemas.microsoft.com/office/drawing/2014/main" id="{E90EB63E-BCC8-4127-A5DA-E0C7A7691A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04621" y="1829963"/>
                <a:ext cx="1701684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CuadroTexto 97">
                <a:extLst>
                  <a:ext uri="{FF2B5EF4-FFF2-40B4-BE49-F238E27FC236}">
                    <a16:creationId xmlns:a16="http://schemas.microsoft.com/office/drawing/2014/main" id="{8C292386-34C8-44D0-833F-9BD1D55668A3}"/>
                  </a:ext>
                </a:extLst>
              </p:cNvPr>
              <p:cNvSpPr txBox="1"/>
              <p:nvPr/>
            </p:nvSpPr>
            <p:spPr>
              <a:xfrm>
                <a:off x="-1120426" y="2059721"/>
                <a:ext cx="18299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p>
                      <m:sSup>
                        <m:sSupPr>
                          <m:ctrlPr>
                            <a:rPr lang="es-ES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p>
                      </m:sSup>
                      <m:r>
                        <a:rPr lang="es-ES" b="0" i="1" dirty="0" smtClean="0">
                          <a:latin typeface="Cambria Math" panose="02040503050406030204" pitchFamily="18" charset="0"/>
                        </a:rPr>
                        <m:t>=0.0625</m:t>
                      </m:r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98" name="CuadroTexto 97">
                <a:extLst>
                  <a:ext uri="{FF2B5EF4-FFF2-40B4-BE49-F238E27FC236}">
                    <a16:creationId xmlns:a16="http://schemas.microsoft.com/office/drawing/2014/main" id="{8C292386-34C8-44D0-833F-9BD1D55668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120426" y="2059721"/>
                <a:ext cx="1829925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CuadroTexto 82">
            <a:extLst>
              <a:ext uri="{FF2B5EF4-FFF2-40B4-BE49-F238E27FC236}">
                <a16:creationId xmlns:a16="http://schemas.microsoft.com/office/drawing/2014/main" id="{2FD26BC8-4A09-4E13-8E84-EB134E128EBA}"/>
              </a:ext>
            </a:extLst>
          </p:cNvPr>
          <p:cNvSpPr txBox="1"/>
          <p:nvPr/>
        </p:nvSpPr>
        <p:spPr>
          <a:xfrm>
            <a:off x="1438464" y="3859757"/>
            <a:ext cx="59311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ESTAS EXPRESIONES ESTAN MEDIO MAL </a:t>
            </a:r>
            <a:r>
              <a:rPr lang="en-US" dirty="0" err="1"/>
              <a:t>porque</a:t>
            </a:r>
            <a:r>
              <a:rPr lang="en-US" dirty="0"/>
              <a:t> </a:t>
            </a:r>
            <a:r>
              <a:rPr lang="en-US" dirty="0" err="1"/>
              <a:t>consideran</a:t>
            </a:r>
            <a:r>
              <a:rPr lang="en-US" dirty="0"/>
              <a:t> p </a:t>
            </a:r>
          </a:p>
          <a:p>
            <a:r>
              <a:rPr lang="en-US" dirty="0" err="1"/>
              <a:t>incluyendo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1 </a:t>
            </a:r>
            <a:r>
              <a:rPr lang="en-US" dirty="0" err="1"/>
              <a:t>implicito</a:t>
            </a:r>
            <a:r>
              <a:rPr lang="en-US" dirty="0"/>
              <a:t> y </a:t>
            </a:r>
            <a:r>
              <a:rPr lang="en-US" dirty="0" err="1"/>
              <a:t>yo</a:t>
            </a:r>
            <a:r>
              <a:rPr lang="en-US" dirty="0"/>
              <a:t> </a:t>
            </a:r>
            <a:r>
              <a:rPr lang="en-US" dirty="0" err="1"/>
              <a:t>prefioer</a:t>
            </a:r>
            <a:r>
              <a:rPr lang="en-US" dirty="0"/>
              <a:t> que p no </a:t>
            </a:r>
            <a:r>
              <a:rPr lang="en-US" dirty="0" err="1"/>
              <a:t>incluya</a:t>
            </a:r>
            <a:r>
              <a:rPr lang="en-US" dirty="0"/>
              <a:t> ese 1 </a:t>
            </a:r>
          </a:p>
        </p:txBody>
      </p:sp>
    </p:spTree>
    <p:extLst>
      <p:ext uri="{BB962C8B-B14F-4D97-AF65-F5344CB8AC3E}">
        <p14:creationId xmlns:p14="http://schemas.microsoft.com/office/powerpoint/2010/main" val="32614909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ector recto de flecha 1">
            <a:extLst>
              <a:ext uri="{FF2B5EF4-FFF2-40B4-BE49-F238E27FC236}">
                <a16:creationId xmlns:a16="http://schemas.microsoft.com/office/drawing/2014/main" id="{4D342FE4-4FDD-4AA1-A892-5C30B992C9EE}"/>
              </a:ext>
            </a:extLst>
          </p:cNvPr>
          <p:cNvCxnSpPr>
            <a:cxnSpLocks/>
          </p:cNvCxnSpPr>
          <p:nvPr/>
        </p:nvCxnSpPr>
        <p:spPr>
          <a:xfrm>
            <a:off x="625150" y="2425959"/>
            <a:ext cx="10142290" cy="0"/>
          </a:xfrm>
          <a:prstGeom prst="straightConnector1">
            <a:avLst/>
          </a:prstGeom>
          <a:ln w="19050" cap="rnd">
            <a:solidFill>
              <a:schemeClr val="tx1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C580F554-29A3-49F1-9141-ACB39A027BBA}"/>
              </a:ext>
            </a:extLst>
          </p:cNvPr>
          <p:cNvCxnSpPr>
            <a:cxnSpLocks/>
          </p:cNvCxnSpPr>
          <p:nvPr/>
        </p:nvCxnSpPr>
        <p:spPr>
          <a:xfrm flipH="1">
            <a:off x="625151" y="2425959"/>
            <a:ext cx="1" cy="186612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98CDC7D3-4428-4FEF-92A3-C16C4D1645EE}"/>
              </a:ext>
            </a:extLst>
          </p:cNvPr>
          <p:cNvCxnSpPr>
            <a:cxnSpLocks/>
          </p:cNvCxnSpPr>
          <p:nvPr/>
        </p:nvCxnSpPr>
        <p:spPr>
          <a:xfrm flipH="1">
            <a:off x="1813150" y="2425959"/>
            <a:ext cx="1" cy="18661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D4277733-BBC4-4A1B-9765-05F04DECF412}"/>
              </a:ext>
            </a:extLst>
          </p:cNvPr>
          <p:cNvCxnSpPr>
            <a:cxnSpLocks/>
          </p:cNvCxnSpPr>
          <p:nvPr/>
        </p:nvCxnSpPr>
        <p:spPr>
          <a:xfrm flipH="1">
            <a:off x="3001151" y="2425959"/>
            <a:ext cx="1" cy="18661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79CB9757-BC42-4CD2-97D1-1CDE6E40EE7E}"/>
              </a:ext>
            </a:extLst>
          </p:cNvPr>
          <p:cNvCxnSpPr>
            <a:cxnSpLocks/>
          </p:cNvCxnSpPr>
          <p:nvPr/>
        </p:nvCxnSpPr>
        <p:spPr>
          <a:xfrm flipH="1">
            <a:off x="4189151" y="2425959"/>
            <a:ext cx="1" cy="186612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17326BA1-BCF6-48CC-83E7-63691350A60C}"/>
              </a:ext>
            </a:extLst>
          </p:cNvPr>
          <p:cNvCxnSpPr>
            <a:cxnSpLocks/>
          </p:cNvCxnSpPr>
          <p:nvPr/>
        </p:nvCxnSpPr>
        <p:spPr>
          <a:xfrm flipH="1">
            <a:off x="5377151" y="2425959"/>
            <a:ext cx="1" cy="18661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96454CD6-0A29-4CA2-84FA-20106D94BFA4}"/>
              </a:ext>
            </a:extLst>
          </p:cNvPr>
          <p:cNvCxnSpPr>
            <a:cxnSpLocks/>
          </p:cNvCxnSpPr>
          <p:nvPr/>
        </p:nvCxnSpPr>
        <p:spPr>
          <a:xfrm flipH="1">
            <a:off x="8941151" y="2425959"/>
            <a:ext cx="1" cy="186612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774E7DC3-4E92-4682-BD6F-195A4B461DD9}"/>
              </a:ext>
            </a:extLst>
          </p:cNvPr>
          <p:cNvCxnSpPr>
            <a:cxnSpLocks/>
          </p:cNvCxnSpPr>
          <p:nvPr/>
        </p:nvCxnSpPr>
        <p:spPr>
          <a:xfrm flipH="1">
            <a:off x="6565151" y="2425959"/>
            <a:ext cx="1" cy="186612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72B66D10-9695-43CE-AC0E-8BE6AFC35516}"/>
              </a:ext>
            </a:extLst>
          </p:cNvPr>
          <p:cNvCxnSpPr>
            <a:cxnSpLocks/>
          </p:cNvCxnSpPr>
          <p:nvPr/>
        </p:nvCxnSpPr>
        <p:spPr>
          <a:xfrm flipH="1">
            <a:off x="7753151" y="2425959"/>
            <a:ext cx="1" cy="186612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uadroTexto 10">
            <a:extLst>
              <a:ext uri="{FF2B5EF4-FFF2-40B4-BE49-F238E27FC236}">
                <a16:creationId xmlns:a16="http://schemas.microsoft.com/office/drawing/2014/main" id="{5F477DED-234E-4271-8332-80EAD3FE572A}"/>
              </a:ext>
            </a:extLst>
          </p:cNvPr>
          <p:cNvSpPr txBox="1"/>
          <p:nvPr/>
        </p:nvSpPr>
        <p:spPr>
          <a:xfrm>
            <a:off x="474308" y="268449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0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EB679F58-4244-4910-9D56-508FA9997082}"/>
              </a:ext>
            </a:extLst>
          </p:cNvPr>
          <p:cNvSpPr txBox="1"/>
          <p:nvPr/>
        </p:nvSpPr>
        <p:spPr>
          <a:xfrm>
            <a:off x="1643109" y="2609098"/>
            <a:ext cx="3016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/>
              <a:t>1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88CEB08C-B0AD-4670-8A44-18F733A6B41C}"/>
              </a:ext>
            </a:extLst>
          </p:cNvPr>
          <p:cNvSpPr txBox="1"/>
          <p:nvPr/>
        </p:nvSpPr>
        <p:spPr>
          <a:xfrm>
            <a:off x="2827171" y="263159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/>
              <a:t>2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0F2D36AE-ABED-409A-AC0B-36EB9D480FE8}"/>
              </a:ext>
            </a:extLst>
          </p:cNvPr>
          <p:cNvSpPr txBox="1"/>
          <p:nvPr/>
        </p:nvSpPr>
        <p:spPr>
          <a:xfrm>
            <a:off x="4049755" y="27014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3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55CBAB4F-CF41-4B7C-98DA-6BD65B14106C}"/>
              </a:ext>
            </a:extLst>
          </p:cNvPr>
          <p:cNvSpPr txBox="1"/>
          <p:nvPr/>
        </p:nvSpPr>
        <p:spPr>
          <a:xfrm>
            <a:off x="5203307" y="266201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/>
              <a:t>4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908AD8AE-2AD6-4528-9BE8-1624D1CA519A}"/>
              </a:ext>
            </a:extLst>
          </p:cNvPr>
          <p:cNvSpPr txBox="1"/>
          <p:nvPr/>
        </p:nvSpPr>
        <p:spPr>
          <a:xfrm>
            <a:off x="6410819" y="265642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5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C494D3BB-7675-4CDE-A532-172BBEDB3C8C}"/>
              </a:ext>
            </a:extLst>
          </p:cNvPr>
          <p:cNvSpPr txBox="1"/>
          <p:nvPr/>
        </p:nvSpPr>
        <p:spPr>
          <a:xfrm>
            <a:off x="7605061" y="263897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6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895571A9-F4B2-49DE-B87F-095A67A9DB72}"/>
              </a:ext>
            </a:extLst>
          </p:cNvPr>
          <p:cNvSpPr txBox="1"/>
          <p:nvPr/>
        </p:nvSpPr>
        <p:spPr>
          <a:xfrm>
            <a:off x="8789173" y="26513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7</a:t>
            </a:r>
          </a:p>
        </p:txBody>
      </p: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EC4F6A62-B527-453D-97D0-25BC6D57F7BA}"/>
              </a:ext>
            </a:extLst>
          </p:cNvPr>
          <p:cNvCxnSpPr>
            <a:cxnSpLocks/>
          </p:cNvCxnSpPr>
          <p:nvPr/>
        </p:nvCxnSpPr>
        <p:spPr>
          <a:xfrm flipH="1">
            <a:off x="1219149" y="2431793"/>
            <a:ext cx="1" cy="18661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76EAEC54-86A9-4827-988E-DC4658F46541}"/>
              </a:ext>
            </a:extLst>
          </p:cNvPr>
          <p:cNvCxnSpPr>
            <a:cxnSpLocks/>
          </p:cNvCxnSpPr>
          <p:nvPr/>
        </p:nvCxnSpPr>
        <p:spPr>
          <a:xfrm flipH="1">
            <a:off x="1516148" y="2420126"/>
            <a:ext cx="1" cy="186612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641B4032-2B8F-4147-B68B-69AB3DDC00ED}"/>
              </a:ext>
            </a:extLst>
          </p:cNvPr>
          <p:cNvCxnSpPr>
            <a:cxnSpLocks/>
          </p:cNvCxnSpPr>
          <p:nvPr/>
        </p:nvCxnSpPr>
        <p:spPr>
          <a:xfrm flipH="1">
            <a:off x="1662306" y="2420126"/>
            <a:ext cx="1" cy="186612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5E66CA8A-854F-43A3-96AC-3E02E6CF47F1}"/>
              </a:ext>
            </a:extLst>
          </p:cNvPr>
          <p:cNvCxnSpPr>
            <a:cxnSpLocks/>
          </p:cNvCxnSpPr>
          <p:nvPr/>
        </p:nvCxnSpPr>
        <p:spPr>
          <a:xfrm flipH="1">
            <a:off x="1365304" y="2420126"/>
            <a:ext cx="1" cy="186612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A1807A03-9B8D-4C7B-9208-3F17F7AB9C56}"/>
              </a:ext>
            </a:extLst>
          </p:cNvPr>
          <p:cNvCxnSpPr>
            <a:cxnSpLocks/>
          </p:cNvCxnSpPr>
          <p:nvPr/>
        </p:nvCxnSpPr>
        <p:spPr>
          <a:xfrm flipH="1">
            <a:off x="2396278" y="2420126"/>
            <a:ext cx="1" cy="186612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0BCA270A-D265-4C75-89A0-8CE4772D0F45}"/>
              </a:ext>
            </a:extLst>
          </p:cNvPr>
          <p:cNvCxnSpPr>
            <a:cxnSpLocks/>
          </p:cNvCxnSpPr>
          <p:nvPr/>
        </p:nvCxnSpPr>
        <p:spPr>
          <a:xfrm flipH="1">
            <a:off x="2105908" y="2421311"/>
            <a:ext cx="1" cy="186612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26D13E5C-4161-4A7A-98B4-D700D536E996}"/>
              </a:ext>
            </a:extLst>
          </p:cNvPr>
          <p:cNvCxnSpPr>
            <a:cxnSpLocks/>
          </p:cNvCxnSpPr>
          <p:nvPr/>
        </p:nvCxnSpPr>
        <p:spPr>
          <a:xfrm flipH="1">
            <a:off x="2701629" y="2425021"/>
            <a:ext cx="1" cy="186612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93DA6EED-23E5-491D-AE0A-036E874A9F0D}"/>
              </a:ext>
            </a:extLst>
          </p:cNvPr>
          <p:cNvCxnSpPr>
            <a:cxnSpLocks/>
          </p:cNvCxnSpPr>
          <p:nvPr/>
        </p:nvCxnSpPr>
        <p:spPr>
          <a:xfrm flipH="1">
            <a:off x="3600025" y="2431793"/>
            <a:ext cx="1" cy="186612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396E1DBC-B25E-4DA8-B809-0BB63CDEE8F0}"/>
              </a:ext>
            </a:extLst>
          </p:cNvPr>
          <p:cNvCxnSpPr>
            <a:cxnSpLocks/>
          </p:cNvCxnSpPr>
          <p:nvPr/>
        </p:nvCxnSpPr>
        <p:spPr>
          <a:xfrm flipH="1">
            <a:off x="4778276" y="2423009"/>
            <a:ext cx="1" cy="186612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uadroTexto 27">
            <a:extLst>
              <a:ext uri="{FF2B5EF4-FFF2-40B4-BE49-F238E27FC236}">
                <a16:creationId xmlns:a16="http://schemas.microsoft.com/office/drawing/2014/main" id="{B960D07D-4875-4871-A9E9-2D306C23BC87}"/>
              </a:ext>
            </a:extLst>
          </p:cNvPr>
          <p:cNvSpPr txBox="1"/>
          <p:nvPr/>
        </p:nvSpPr>
        <p:spPr>
          <a:xfrm>
            <a:off x="1005489" y="2609098"/>
            <a:ext cx="5939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/>
              <a:t>0.5</a:t>
            </a:r>
          </a:p>
        </p:txBody>
      </p:sp>
      <p:cxnSp>
        <p:nvCxnSpPr>
          <p:cNvPr id="30" name="Conector recto 29">
            <a:extLst>
              <a:ext uri="{FF2B5EF4-FFF2-40B4-BE49-F238E27FC236}">
                <a16:creationId xmlns:a16="http://schemas.microsoft.com/office/drawing/2014/main" id="{AC74EC84-A933-4BE3-9E2B-AC061A6CFDCA}"/>
              </a:ext>
            </a:extLst>
          </p:cNvPr>
          <p:cNvCxnSpPr>
            <a:cxnSpLocks/>
          </p:cNvCxnSpPr>
          <p:nvPr/>
        </p:nvCxnSpPr>
        <p:spPr>
          <a:xfrm flipV="1">
            <a:off x="1219149" y="2262188"/>
            <a:ext cx="66726" cy="169606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33">
            <a:extLst>
              <a:ext uri="{FF2B5EF4-FFF2-40B4-BE49-F238E27FC236}">
                <a16:creationId xmlns:a16="http://schemas.microsoft.com/office/drawing/2014/main" id="{0CCC00A0-8CC3-41D7-B34A-F6312C8CCB3A}"/>
              </a:ext>
            </a:extLst>
          </p:cNvPr>
          <p:cNvCxnSpPr>
            <a:cxnSpLocks/>
          </p:cNvCxnSpPr>
          <p:nvPr/>
        </p:nvCxnSpPr>
        <p:spPr>
          <a:xfrm flipH="1" flipV="1">
            <a:off x="1285876" y="2262188"/>
            <a:ext cx="79428" cy="169605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40">
            <a:extLst>
              <a:ext uri="{FF2B5EF4-FFF2-40B4-BE49-F238E27FC236}">
                <a16:creationId xmlns:a16="http://schemas.microsoft.com/office/drawing/2014/main" id="{40E45A0F-7697-4467-84DB-70D43E2ED1E9}"/>
              </a:ext>
            </a:extLst>
          </p:cNvPr>
          <p:cNvCxnSpPr>
            <a:cxnSpLocks/>
          </p:cNvCxnSpPr>
          <p:nvPr/>
        </p:nvCxnSpPr>
        <p:spPr>
          <a:xfrm flipV="1">
            <a:off x="1371738" y="2262188"/>
            <a:ext cx="66726" cy="169606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41">
            <a:extLst>
              <a:ext uri="{FF2B5EF4-FFF2-40B4-BE49-F238E27FC236}">
                <a16:creationId xmlns:a16="http://schemas.microsoft.com/office/drawing/2014/main" id="{A0590A90-6EE9-4885-8B58-503C4652345E}"/>
              </a:ext>
            </a:extLst>
          </p:cNvPr>
          <p:cNvCxnSpPr>
            <a:cxnSpLocks/>
          </p:cNvCxnSpPr>
          <p:nvPr/>
        </p:nvCxnSpPr>
        <p:spPr>
          <a:xfrm flipH="1" flipV="1">
            <a:off x="1438465" y="2262188"/>
            <a:ext cx="79428" cy="169605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42">
            <a:extLst>
              <a:ext uri="{FF2B5EF4-FFF2-40B4-BE49-F238E27FC236}">
                <a16:creationId xmlns:a16="http://schemas.microsoft.com/office/drawing/2014/main" id="{4635D672-FD94-4740-8807-6C80988EA690}"/>
              </a:ext>
            </a:extLst>
          </p:cNvPr>
          <p:cNvCxnSpPr>
            <a:cxnSpLocks/>
          </p:cNvCxnSpPr>
          <p:nvPr/>
        </p:nvCxnSpPr>
        <p:spPr>
          <a:xfrm flipV="1">
            <a:off x="1514129" y="2262188"/>
            <a:ext cx="66726" cy="169606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43">
            <a:extLst>
              <a:ext uri="{FF2B5EF4-FFF2-40B4-BE49-F238E27FC236}">
                <a16:creationId xmlns:a16="http://schemas.microsoft.com/office/drawing/2014/main" id="{9FD82793-EB5E-45DB-9205-49EDC2B58C68}"/>
              </a:ext>
            </a:extLst>
          </p:cNvPr>
          <p:cNvCxnSpPr>
            <a:cxnSpLocks/>
          </p:cNvCxnSpPr>
          <p:nvPr/>
        </p:nvCxnSpPr>
        <p:spPr>
          <a:xfrm flipH="1" flipV="1">
            <a:off x="1580856" y="2262188"/>
            <a:ext cx="79428" cy="169605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44">
            <a:extLst>
              <a:ext uri="{FF2B5EF4-FFF2-40B4-BE49-F238E27FC236}">
                <a16:creationId xmlns:a16="http://schemas.microsoft.com/office/drawing/2014/main" id="{6593E837-E3BA-4F90-A60F-46FC52FE3414}"/>
              </a:ext>
            </a:extLst>
          </p:cNvPr>
          <p:cNvCxnSpPr>
            <a:cxnSpLocks/>
          </p:cNvCxnSpPr>
          <p:nvPr/>
        </p:nvCxnSpPr>
        <p:spPr>
          <a:xfrm flipV="1">
            <a:off x="1667161" y="2262188"/>
            <a:ext cx="66726" cy="169606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45">
            <a:extLst>
              <a:ext uri="{FF2B5EF4-FFF2-40B4-BE49-F238E27FC236}">
                <a16:creationId xmlns:a16="http://schemas.microsoft.com/office/drawing/2014/main" id="{CDD21EA2-C77B-40A0-9B6B-8FC079287839}"/>
              </a:ext>
            </a:extLst>
          </p:cNvPr>
          <p:cNvCxnSpPr>
            <a:cxnSpLocks/>
          </p:cNvCxnSpPr>
          <p:nvPr/>
        </p:nvCxnSpPr>
        <p:spPr>
          <a:xfrm flipH="1" flipV="1">
            <a:off x="1733888" y="2262188"/>
            <a:ext cx="79428" cy="169605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cto 48">
            <a:extLst>
              <a:ext uri="{FF2B5EF4-FFF2-40B4-BE49-F238E27FC236}">
                <a16:creationId xmlns:a16="http://schemas.microsoft.com/office/drawing/2014/main" id="{CAF45D8D-AC4A-48F4-B91C-1F4283EB2AB3}"/>
              </a:ext>
            </a:extLst>
          </p:cNvPr>
          <p:cNvCxnSpPr>
            <a:cxnSpLocks/>
          </p:cNvCxnSpPr>
          <p:nvPr/>
        </p:nvCxnSpPr>
        <p:spPr>
          <a:xfrm flipV="1">
            <a:off x="625149" y="569167"/>
            <a:ext cx="1" cy="1862626"/>
          </a:xfrm>
          <a:prstGeom prst="line">
            <a:avLst/>
          </a:prstGeom>
          <a:ln w="12700" cap="rnd">
            <a:solidFill>
              <a:schemeClr val="tx1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CuadroTexto 51">
            <a:extLst>
              <a:ext uri="{FF2B5EF4-FFF2-40B4-BE49-F238E27FC236}">
                <a16:creationId xmlns:a16="http://schemas.microsoft.com/office/drawing/2014/main" id="{A35FBC8F-27BA-49AA-B4DD-3501BDC82F9E}"/>
              </a:ext>
            </a:extLst>
          </p:cNvPr>
          <p:cNvSpPr txBox="1"/>
          <p:nvPr/>
        </p:nvSpPr>
        <p:spPr>
          <a:xfrm>
            <a:off x="68410" y="123884"/>
            <a:ext cx="19895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/>
              <a:t>Absolute Error</a:t>
            </a:r>
          </a:p>
        </p:txBody>
      </p:sp>
      <p:sp>
        <p:nvSpPr>
          <p:cNvPr id="53" name="CuadroTexto 52">
            <a:extLst>
              <a:ext uri="{FF2B5EF4-FFF2-40B4-BE49-F238E27FC236}">
                <a16:creationId xmlns:a16="http://schemas.microsoft.com/office/drawing/2014/main" id="{AF1DD8AE-3BE8-4A3C-8B04-7DC61D114756}"/>
              </a:ext>
            </a:extLst>
          </p:cNvPr>
          <p:cNvSpPr txBox="1"/>
          <p:nvPr/>
        </p:nvSpPr>
        <p:spPr>
          <a:xfrm>
            <a:off x="396894" y="2293294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/>
              <a:t>0</a:t>
            </a:r>
          </a:p>
        </p:txBody>
      </p:sp>
      <p:cxnSp>
        <p:nvCxnSpPr>
          <p:cNvPr id="55" name="Conector recto 54">
            <a:extLst>
              <a:ext uri="{FF2B5EF4-FFF2-40B4-BE49-F238E27FC236}">
                <a16:creationId xmlns:a16="http://schemas.microsoft.com/office/drawing/2014/main" id="{74DAA0CF-9B18-42A4-A781-4B4BFA7F54A6}"/>
              </a:ext>
            </a:extLst>
          </p:cNvPr>
          <p:cNvCxnSpPr>
            <a:cxnSpLocks/>
          </p:cNvCxnSpPr>
          <p:nvPr/>
        </p:nvCxnSpPr>
        <p:spPr>
          <a:xfrm>
            <a:off x="625149" y="2262188"/>
            <a:ext cx="1035135" cy="0"/>
          </a:xfrm>
          <a:prstGeom prst="line">
            <a:avLst/>
          </a:prstGeom>
          <a:ln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recto 59">
            <a:extLst>
              <a:ext uri="{FF2B5EF4-FFF2-40B4-BE49-F238E27FC236}">
                <a16:creationId xmlns:a16="http://schemas.microsoft.com/office/drawing/2014/main" id="{3C7BE359-E97C-4600-8058-3DDBED21F3BC}"/>
              </a:ext>
            </a:extLst>
          </p:cNvPr>
          <p:cNvCxnSpPr>
            <a:cxnSpLocks/>
          </p:cNvCxnSpPr>
          <p:nvPr/>
        </p:nvCxnSpPr>
        <p:spPr>
          <a:xfrm>
            <a:off x="632026" y="2078551"/>
            <a:ext cx="2115937" cy="0"/>
          </a:xfrm>
          <a:prstGeom prst="line">
            <a:avLst/>
          </a:prstGeom>
          <a:ln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ector recto 79">
            <a:extLst>
              <a:ext uri="{FF2B5EF4-FFF2-40B4-BE49-F238E27FC236}">
                <a16:creationId xmlns:a16="http://schemas.microsoft.com/office/drawing/2014/main" id="{C398FCDE-D395-4BC6-A3B6-B78850B8DB40}"/>
              </a:ext>
            </a:extLst>
          </p:cNvPr>
          <p:cNvCxnSpPr>
            <a:cxnSpLocks/>
          </p:cNvCxnSpPr>
          <p:nvPr/>
        </p:nvCxnSpPr>
        <p:spPr>
          <a:xfrm flipV="1">
            <a:off x="1817480" y="2081410"/>
            <a:ext cx="137419" cy="346834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ector recto 80">
            <a:extLst>
              <a:ext uri="{FF2B5EF4-FFF2-40B4-BE49-F238E27FC236}">
                <a16:creationId xmlns:a16="http://schemas.microsoft.com/office/drawing/2014/main" id="{07354FCF-0F12-47D0-9289-3A0F943C10D8}"/>
              </a:ext>
            </a:extLst>
          </p:cNvPr>
          <p:cNvCxnSpPr>
            <a:cxnSpLocks/>
          </p:cNvCxnSpPr>
          <p:nvPr/>
        </p:nvCxnSpPr>
        <p:spPr>
          <a:xfrm flipH="1" flipV="1">
            <a:off x="1954899" y="2077631"/>
            <a:ext cx="151009" cy="349267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ector recto 83">
            <a:extLst>
              <a:ext uri="{FF2B5EF4-FFF2-40B4-BE49-F238E27FC236}">
                <a16:creationId xmlns:a16="http://schemas.microsoft.com/office/drawing/2014/main" id="{4EA784D5-2090-4997-85D7-3FB6F446CD0E}"/>
              </a:ext>
            </a:extLst>
          </p:cNvPr>
          <p:cNvCxnSpPr>
            <a:cxnSpLocks/>
          </p:cNvCxnSpPr>
          <p:nvPr/>
        </p:nvCxnSpPr>
        <p:spPr>
          <a:xfrm flipV="1">
            <a:off x="2105908" y="2081410"/>
            <a:ext cx="137419" cy="346834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ector recto 84">
            <a:extLst>
              <a:ext uri="{FF2B5EF4-FFF2-40B4-BE49-F238E27FC236}">
                <a16:creationId xmlns:a16="http://schemas.microsoft.com/office/drawing/2014/main" id="{9334F80E-873D-48CF-931B-1ABED37C1C05}"/>
              </a:ext>
            </a:extLst>
          </p:cNvPr>
          <p:cNvCxnSpPr>
            <a:cxnSpLocks/>
          </p:cNvCxnSpPr>
          <p:nvPr/>
        </p:nvCxnSpPr>
        <p:spPr>
          <a:xfrm flipH="1" flipV="1">
            <a:off x="2243327" y="2077631"/>
            <a:ext cx="151009" cy="349267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ector recto 85">
            <a:extLst>
              <a:ext uri="{FF2B5EF4-FFF2-40B4-BE49-F238E27FC236}">
                <a16:creationId xmlns:a16="http://schemas.microsoft.com/office/drawing/2014/main" id="{47C6BDB7-52BA-4638-8A0F-05C2BEC57F09}"/>
              </a:ext>
            </a:extLst>
          </p:cNvPr>
          <p:cNvCxnSpPr>
            <a:cxnSpLocks/>
          </p:cNvCxnSpPr>
          <p:nvPr/>
        </p:nvCxnSpPr>
        <p:spPr>
          <a:xfrm flipV="1">
            <a:off x="2405429" y="2085189"/>
            <a:ext cx="137419" cy="346834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ector recto 86">
            <a:extLst>
              <a:ext uri="{FF2B5EF4-FFF2-40B4-BE49-F238E27FC236}">
                <a16:creationId xmlns:a16="http://schemas.microsoft.com/office/drawing/2014/main" id="{57C29A59-AD0C-42EE-A47A-AD1A78AF974D}"/>
              </a:ext>
            </a:extLst>
          </p:cNvPr>
          <p:cNvCxnSpPr>
            <a:cxnSpLocks/>
          </p:cNvCxnSpPr>
          <p:nvPr/>
        </p:nvCxnSpPr>
        <p:spPr>
          <a:xfrm flipH="1" flipV="1">
            <a:off x="2542848" y="2081410"/>
            <a:ext cx="151009" cy="349267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ector recto 87">
            <a:extLst>
              <a:ext uri="{FF2B5EF4-FFF2-40B4-BE49-F238E27FC236}">
                <a16:creationId xmlns:a16="http://schemas.microsoft.com/office/drawing/2014/main" id="{1ACF0C7F-D74D-4190-AA30-70C95A1E57AA}"/>
              </a:ext>
            </a:extLst>
          </p:cNvPr>
          <p:cNvCxnSpPr>
            <a:cxnSpLocks/>
          </p:cNvCxnSpPr>
          <p:nvPr/>
        </p:nvCxnSpPr>
        <p:spPr>
          <a:xfrm flipV="1">
            <a:off x="2699213" y="2083861"/>
            <a:ext cx="137419" cy="346834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ector recto 88">
            <a:extLst>
              <a:ext uri="{FF2B5EF4-FFF2-40B4-BE49-F238E27FC236}">
                <a16:creationId xmlns:a16="http://schemas.microsoft.com/office/drawing/2014/main" id="{0101E213-330B-4ADE-8F16-71A0834598B4}"/>
              </a:ext>
            </a:extLst>
          </p:cNvPr>
          <p:cNvCxnSpPr>
            <a:cxnSpLocks/>
          </p:cNvCxnSpPr>
          <p:nvPr/>
        </p:nvCxnSpPr>
        <p:spPr>
          <a:xfrm flipH="1" flipV="1">
            <a:off x="2836632" y="2080082"/>
            <a:ext cx="151009" cy="349267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ector recto 91">
            <a:extLst>
              <a:ext uri="{FF2B5EF4-FFF2-40B4-BE49-F238E27FC236}">
                <a16:creationId xmlns:a16="http://schemas.microsoft.com/office/drawing/2014/main" id="{079A2D71-57C8-435F-8214-47C901775EF3}"/>
              </a:ext>
            </a:extLst>
          </p:cNvPr>
          <p:cNvCxnSpPr>
            <a:cxnSpLocks/>
          </p:cNvCxnSpPr>
          <p:nvPr/>
        </p:nvCxnSpPr>
        <p:spPr>
          <a:xfrm>
            <a:off x="632026" y="1730888"/>
            <a:ext cx="4308801" cy="0"/>
          </a:xfrm>
          <a:prstGeom prst="line">
            <a:avLst/>
          </a:prstGeom>
          <a:ln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ector recto 93">
            <a:extLst>
              <a:ext uri="{FF2B5EF4-FFF2-40B4-BE49-F238E27FC236}">
                <a16:creationId xmlns:a16="http://schemas.microsoft.com/office/drawing/2014/main" id="{23817951-0608-4AAB-8602-3FD55A51BA62}"/>
              </a:ext>
            </a:extLst>
          </p:cNvPr>
          <p:cNvCxnSpPr>
            <a:cxnSpLocks/>
          </p:cNvCxnSpPr>
          <p:nvPr/>
        </p:nvCxnSpPr>
        <p:spPr>
          <a:xfrm flipV="1">
            <a:off x="2996939" y="1731827"/>
            <a:ext cx="299521" cy="683502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ector recto 94">
            <a:extLst>
              <a:ext uri="{FF2B5EF4-FFF2-40B4-BE49-F238E27FC236}">
                <a16:creationId xmlns:a16="http://schemas.microsoft.com/office/drawing/2014/main" id="{B434A1B0-31D0-46C4-854E-6BC603FE0694}"/>
              </a:ext>
            </a:extLst>
          </p:cNvPr>
          <p:cNvCxnSpPr>
            <a:cxnSpLocks/>
          </p:cNvCxnSpPr>
          <p:nvPr/>
        </p:nvCxnSpPr>
        <p:spPr>
          <a:xfrm flipH="1" flipV="1">
            <a:off x="3296460" y="1736722"/>
            <a:ext cx="303566" cy="691522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ector recto 102">
            <a:extLst>
              <a:ext uri="{FF2B5EF4-FFF2-40B4-BE49-F238E27FC236}">
                <a16:creationId xmlns:a16="http://schemas.microsoft.com/office/drawing/2014/main" id="{103A15DB-20DD-4DAD-BA70-C05C18AA708A}"/>
              </a:ext>
            </a:extLst>
          </p:cNvPr>
          <p:cNvCxnSpPr>
            <a:cxnSpLocks/>
          </p:cNvCxnSpPr>
          <p:nvPr/>
        </p:nvCxnSpPr>
        <p:spPr>
          <a:xfrm flipV="1">
            <a:off x="3594978" y="1729031"/>
            <a:ext cx="299521" cy="683502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ector recto 103">
            <a:extLst>
              <a:ext uri="{FF2B5EF4-FFF2-40B4-BE49-F238E27FC236}">
                <a16:creationId xmlns:a16="http://schemas.microsoft.com/office/drawing/2014/main" id="{9521CDC8-82CC-4AA8-B01D-5705BDCC19D6}"/>
              </a:ext>
            </a:extLst>
          </p:cNvPr>
          <p:cNvCxnSpPr>
            <a:cxnSpLocks/>
          </p:cNvCxnSpPr>
          <p:nvPr/>
        </p:nvCxnSpPr>
        <p:spPr>
          <a:xfrm flipH="1" flipV="1">
            <a:off x="3894499" y="1733926"/>
            <a:ext cx="303566" cy="691522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ector recto 104">
            <a:extLst>
              <a:ext uri="{FF2B5EF4-FFF2-40B4-BE49-F238E27FC236}">
                <a16:creationId xmlns:a16="http://schemas.microsoft.com/office/drawing/2014/main" id="{08AD87C7-4569-4128-BD4F-F313B1C1C1E5}"/>
              </a:ext>
            </a:extLst>
          </p:cNvPr>
          <p:cNvCxnSpPr>
            <a:cxnSpLocks/>
          </p:cNvCxnSpPr>
          <p:nvPr/>
        </p:nvCxnSpPr>
        <p:spPr>
          <a:xfrm flipV="1">
            <a:off x="4177958" y="1741473"/>
            <a:ext cx="299521" cy="683502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ector recto 105">
            <a:extLst>
              <a:ext uri="{FF2B5EF4-FFF2-40B4-BE49-F238E27FC236}">
                <a16:creationId xmlns:a16="http://schemas.microsoft.com/office/drawing/2014/main" id="{C413241E-EFB2-4DA4-827B-AB53ECB933B8}"/>
              </a:ext>
            </a:extLst>
          </p:cNvPr>
          <p:cNvCxnSpPr>
            <a:cxnSpLocks/>
          </p:cNvCxnSpPr>
          <p:nvPr/>
        </p:nvCxnSpPr>
        <p:spPr>
          <a:xfrm flipH="1" flipV="1">
            <a:off x="4477479" y="1746368"/>
            <a:ext cx="303566" cy="691522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ector recto 106">
            <a:extLst>
              <a:ext uri="{FF2B5EF4-FFF2-40B4-BE49-F238E27FC236}">
                <a16:creationId xmlns:a16="http://schemas.microsoft.com/office/drawing/2014/main" id="{4554EB25-B948-4126-B8A0-EE0CA19057B0}"/>
              </a:ext>
            </a:extLst>
          </p:cNvPr>
          <p:cNvCxnSpPr>
            <a:cxnSpLocks/>
          </p:cNvCxnSpPr>
          <p:nvPr/>
        </p:nvCxnSpPr>
        <p:spPr>
          <a:xfrm flipV="1">
            <a:off x="4770574" y="1741473"/>
            <a:ext cx="299521" cy="683502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ector recto 107">
            <a:extLst>
              <a:ext uri="{FF2B5EF4-FFF2-40B4-BE49-F238E27FC236}">
                <a16:creationId xmlns:a16="http://schemas.microsoft.com/office/drawing/2014/main" id="{293450C9-E241-4D6A-A124-526B237A7118}"/>
              </a:ext>
            </a:extLst>
          </p:cNvPr>
          <p:cNvCxnSpPr>
            <a:cxnSpLocks/>
          </p:cNvCxnSpPr>
          <p:nvPr/>
        </p:nvCxnSpPr>
        <p:spPr>
          <a:xfrm flipH="1" flipV="1">
            <a:off x="5070095" y="1746368"/>
            <a:ext cx="303566" cy="691522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ector recto 109">
            <a:extLst>
              <a:ext uri="{FF2B5EF4-FFF2-40B4-BE49-F238E27FC236}">
                <a16:creationId xmlns:a16="http://schemas.microsoft.com/office/drawing/2014/main" id="{C2A4DDFB-6B39-490E-8CAD-BB50D3E3B01B}"/>
              </a:ext>
            </a:extLst>
          </p:cNvPr>
          <p:cNvCxnSpPr>
            <a:cxnSpLocks/>
          </p:cNvCxnSpPr>
          <p:nvPr/>
        </p:nvCxnSpPr>
        <p:spPr>
          <a:xfrm flipV="1">
            <a:off x="625149" y="991446"/>
            <a:ext cx="7263511" cy="5433"/>
          </a:xfrm>
          <a:prstGeom prst="line">
            <a:avLst/>
          </a:prstGeom>
          <a:ln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ector recto 111">
            <a:extLst>
              <a:ext uri="{FF2B5EF4-FFF2-40B4-BE49-F238E27FC236}">
                <a16:creationId xmlns:a16="http://schemas.microsoft.com/office/drawing/2014/main" id="{7848DC19-C97B-4B0C-A041-650EA8E2C9BA}"/>
              </a:ext>
            </a:extLst>
          </p:cNvPr>
          <p:cNvCxnSpPr>
            <a:cxnSpLocks/>
          </p:cNvCxnSpPr>
          <p:nvPr/>
        </p:nvCxnSpPr>
        <p:spPr>
          <a:xfrm flipV="1">
            <a:off x="5373661" y="1014125"/>
            <a:ext cx="608012" cy="1422465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ector recto 112">
            <a:extLst>
              <a:ext uri="{FF2B5EF4-FFF2-40B4-BE49-F238E27FC236}">
                <a16:creationId xmlns:a16="http://schemas.microsoft.com/office/drawing/2014/main" id="{B893E4D0-48B5-4802-B2B0-8B5F23B97B54}"/>
              </a:ext>
            </a:extLst>
          </p:cNvPr>
          <p:cNvCxnSpPr>
            <a:cxnSpLocks/>
          </p:cNvCxnSpPr>
          <p:nvPr/>
        </p:nvCxnSpPr>
        <p:spPr>
          <a:xfrm flipH="1" flipV="1">
            <a:off x="5978375" y="1000953"/>
            <a:ext cx="591479" cy="1436937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ector recto 117">
            <a:extLst>
              <a:ext uri="{FF2B5EF4-FFF2-40B4-BE49-F238E27FC236}">
                <a16:creationId xmlns:a16="http://schemas.microsoft.com/office/drawing/2014/main" id="{0D73A4BD-9757-45A2-AEBD-5A59E1C0CF56}"/>
              </a:ext>
            </a:extLst>
          </p:cNvPr>
          <p:cNvCxnSpPr>
            <a:cxnSpLocks/>
          </p:cNvCxnSpPr>
          <p:nvPr/>
        </p:nvCxnSpPr>
        <p:spPr>
          <a:xfrm flipV="1">
            <a:off x="6561662" y="1004618"/>
            <a:ext cx="608012" cy="1422465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ector recto 118">
            <a:extLst>
              <a:ext uri="{FF2B5EF4-FFF2-40B4-BE49-F238E27FC236}">
                <a16:creationId xmlns:a16="http://schemas.microsoft.com/office/drawing/2014/main" id="{6B2B5D4C-6409-4750-9DFE-586781730219}"/>
              </a:ext>
            </a:extLst>
          </p:cNvPr>
          <p:cNvCxnSpPr>
            <a:cxnSpLocks/>
          </p:cNvCxnSpPr>
          <p:nvPr/>
        </p:nvCxnSpPr>
        <p:spPr>
          <a:xfrm flipH="1" flipV="1">
            <a:off x="7166376" y="991446"/>
            <a:ext cx="591479" cy="1436937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ector recto 119">
            <a:extLst>
              <a:ext uri="{FF2B5EF4-FFF2-40B4-BE49-F238E27FC236}">
                <a16:creationId xmlns:a16="http://schemas.microsoft.com/office/drawing/2014/main" id="{625976DA-664D-4712-AD62-C48BFAB68704}"/>
              </a:ext>
            </a:extLst>
          </p:cNvPr>
          <p:cNvCxnSpPr>
            <a:cxnSpLocks/>
          </p:cNvCxnSpPr>
          <p:nvPr/>
        </p:nvCxnSpPr>
        <p:spPr>
          <a:xfrm flipV="1">
            <a:off x="7743823" y="1004618"/>
            <a:ext cx="608012" cy="1422465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ector recto 120">
            <a:extLst>
              <a:ext uri="{FF2B5EF4-FFF2-40B4-BE49-F238E27FC236}">
                <a16:creationId xmlns:a16="http://schemas.microsoft.com/office/drawing/2014/main" id="{597CC27E-04FF-4307-A2AB-E5F797B5A83C}"/>
              </a:ext>
            </a:extLst>
          </p:cNvPr>
          <p:cNvCxnSpPr>
            <a:cxnSpLocks/>
          </p:cNvCxnSpPr>
          <p:nvPr/>
        </p:nvCxnSpPr>
        <p:spPr>
          <a:xfrm flipH="1" flipV="1">
            <a:off x="8348537" y="991446"/>
            <a:ext cx="591479" cy="1436937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CuadroTexto 122">
                <a:extLst>
                  <a:ext uri="{FF2B5EF4-FFF2-40B4-BE49-F238E27FC236}">
                    <a16:creationId xmlns:a16="http://schemas.microsoft.com/office/drawing/2014/main" id="{93BCA728-6E60-4D39-8A7E-1B3A7FBCA91E}"/>
                  </a:ext>
                </a:extLst>
              </p:cNvPr>
              <p:cNvSpPr txBox="1"/>
              <p:nvPr/>
            </p:nvSpPr>
            <p:spPr>
              <a:xfrm>
                <a:off x="-1004707" y="715957"/>
                <a:ext cx="16648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s-ES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p>
                      </m:sSup>
                      <m:r>
                        <a:rPr lang="es-ES" b="0" i="1" dirty="0" smtClean="0">
                          <a:latin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123" name="CuadroTexto 122">
                <a:extLst>
                  <a:ext uri="{FF2B5EF4-FFF2-40B4-BE49-F238E27FC236}">
                    <a16:creationId xmlns:a16="http://schemas.microsoft.com/office/drawing/2014/main" id="{93BCA728-6E60-4D39-8A7E-1B3A7FBCA9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04707" y="715957"/>
                <a:ext cx="1664815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4" name="Conector recto de flecha 123">
            <a:extLst>
              <a:ext uri="{FF2B5EF4-FFF2-40B4-BE49-F238E27FC236}">
                <a16:creationId xmlns:a16="http://schemas.microsoft.com/office/drawing/2014/main" id="{662C2D39-DFB2-4385-AB47-B3D2ECCB3134}"/>
              </a:ext>
            </a:extLst>
          </p:cNvPr>
          <p:cNvCxnSpPr>
            <a:cxnSpLocks/>
          </p:cNvCxnSpPr>
          <p:nvPr/>
        </p:nvCxnSpPr>
        <p:spPr>
          <a:xfrm flipV="1">
            <a:off x="898709" y="2443387"/>
            <a:ext cx="0" cy="1120615"/>
          </a:xfrm>
          <a:prstGeom prst="straightConnector1">
            <a:avLst/>
          </a:prstGeom>
          <a:ln w="25400">
            <a:solidFill>
              <a:srgbClr val="FF0000"/>
            </a:solidFill>
            <a:headEnd type="none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CuadroTexto 124">
            <a:extLst>
              <a:ext uri="{FF2B5EF4-FFF2-40B4-BE49-F238E27FC236}">
                <a16:creationId xmlns:a16="http://schemas.microsoft.com/office/drawing/2014/main" id="{5E0DD565-FDE9-47FB-81BE-E5073251EE0C}"/>
              </a:ext>
            </a:extLst>
          </p:cNvPr>
          <p:cNvSpPr txBox="1"/>
          <p:nvPr/>
        </p:nvSpPr>
        <p:spPr>
          <a:xfrm>
            <a:off x="905981" y="3256225"/>
            <a:ext cx="13373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err="1">
                <a:solidFill>
                  <a:srgbClr val="FF0000"/>
                </a:solidFill>
              </a:rPr>
              <a:t>Underflow</a:t>
            </a:r>
            <a:endParaRPr lang="es-ES" sz="2000" dirty="0">
              <a:solidFill>
                <a:srgbClr val="FF0000"/>
              </a:solidFill>
            </a:endParaRPr>
          </a:p>
        </p:txBody>
      </p:sp>
      <p:cxnSp>
        <p:nvCxnSpPr>
          <p:cNvPr id="126" name="Conector recto de flecha 125">
            <a:extLst>
              <a:ext uri="{FF2B5EF4-FFF2-40B4-BE49-F238E27FC236}">
                <a16:creationId xmlns:a16="http://schemas.microsoft.com/office/drawing/2014/main" id="{9628A3FE-E01C-4185-A72B-F31880199EA8}"/>
              </a:ext>
            </a:extLst>
          </p:cNvPr>
          <p:cNvCxnSpPr>
            <a:cxnSpLocks/>
          </p:cNvCxnSpPr>
          <p:nvPr/>
        </p:nvCxnSpPr>
        <p:spPr>
          <a:xfrm>
            <a:off x="9247951" y="2665960"/>
            <a:ext cx="1691997" cy="0"/>
          </a:xfrm>
          <a:prstGeom prst="straightConnector1">
            <a:avLst/>
          </a:prstGeom>
          <a:ln w="25400">
            <a:solidFill>
              <a:srgbClr val="FF0000"/>
            </a:solidFill>
            <a:headEnd type="none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CuadroTexto 126">
            <a:extLst>
              <a:ext uri="{FF2B5EF4-FFF2-40B4-BE49-F238E27FC236}">
                <a16:creationId xmlns:a16="http://schemas.microsoft.com/office/drawing/2014/main" id="{B1498668-7F44-49C2-ADEB-D2AF35923CF1}"/>
              </a:ext>
            </a:extLst>
          </p:cNvPr>
          <p:cNvSpPr txBox="1"/>
          <p:nvPr/>
        </p:nvSpPr>
        <p:spPr>
          <a:xfrm>
            <a:off x="9145685" y="2701431"/>
            <a:ext cx="12734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err="1">
                <a:solidFill>
                  <a:srgbClr val="FF0000"/>
                </a:solidFill>
              </a:rPr>
              <a:t>Overflow</a:t>
            </a:r>
            <a:endParaRPr lang="es-ES" sz="20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CuadroTexto 131">
                <a:extLst>
                  <a:ext uri="{FF2B5EF4-FFF2-40B4-BE49-F238E27FC236}">
                    <a16:creationId xmlns:a16="http://schemas.microsoft.com/office/drawing/2014/main" id="{4E4D7C9A-A137-4947-A132-795F9964A3A1}"/>
                  </a:ext>
                </a:extLst>
              </p:cNvPr>
              <p:cNvSpPr txBox="1"/>
              <p:nvPr/>
            </p:nvSpPr>
            <p:spPr>
              <a:xfrm>
                <a:off x="5160935" y="475224"/>
                <a:ext cx="591477" cy="5533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ES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E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s-ES" sz="1600" b="0" i="1" smtClean="0">
                          <a:latin typeface="Cambria Math" panose="02040503050406030204" pitchFamily="18" charset="0"/>
                        </a:rPr>
                        <m:t>𝑢𝑙𝑝</m:t>
                      </m:r>
                    </m:oMath>
                  </m:oMathPara>
                </a14:m>
                <a:endParaRPr lang="es-ES" sz="1600" dirty="0"/>
              </a:p>
            </p:txBody>
          </p:sp>
        </mc:Choice>
        <mc:Fallback xmlns="">
          <p:sp>
            <p:nvSpPr>
              <p:cNvPr id="132" name="CuadroTexto 131">
                <a:extLst>
                  <a:ext uri="{FF2B5EF4-FFF2-40B4-BE49-F238E27FC236}">
                    <a16:creationId xmlns:a16="http://schemas.microsoft.com/office/drawing/2014/main" id="{4E4D7C9A-A137-4947-A132-795F9964A3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0935" y="475224"/>
                <a:ext cx="591477" cy="5533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CuadroTexto 77">
                <a:extLst>
                  <a:ext uri="{FF2B5EF4-FFF2-40B4-BE49-F238E27FC236}">
                    <a16:creationId xmlns:a16="http://schemas.microsoft.com/office/drawing/2014/main" id="{6584A5CE-7FB8-4C15-AAAE-C2468A33872E}"/>
                  </a:ext>
                </a:extLst>
              </p:cNvPr>
              <p:cNvSpPr txBox="1"/>
              <p:nvPr/>
            </p:nvSpPr>
            <p:spPr>
              <a:xfrm>
                <a:off x="3356542" y="1168961"/>
                <a:ext cx="591477" cy="5533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ES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E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s-ES" sz="1600" b="0" i="1" smtClean="0">
                          <a:latin typeface="Cambria Math" panose="02040503050406030204" pitchFamily="18" charset="0"/>
                        </a:rPr>
                        <m:t>𝑢𝑙𝑝</m:t>
                      </m:r>
                    </m:oMath>
                  </m:oMathPara>
                </a14:m>
                <a:endParaRPr lang="es-ES" sz="1600" dirty="0"/>
              </a:p>
            </p:txBody>
          </p:sp>
        </mc:Choice>
        <mc:Fallback xmlns="">
          <p:sp>
            <p:nvSpPr>
              <p:cNvPr id="78" name="CuadroTexto 77">
                <a:extLst>
                  <a:ext uri="{FF2B5EF4-FFF2-40B4-BE49-F238E27FC236}">
                    <a16:creationId xmlns:a16="http://schemas.microsoft.com/office/drawing/2014/main" id="{6584A5CE-7FB8-4C15-AAAE-C2468A3387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6542" y="1168961"/>
                <a:ext cx="591477" cy="5533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CuadroTexto 78">
                <a:extLst>
                  <a:ext uri="{FF2B5EF4-FFF2-40B4-BE49-F238E27FC236}">
                    <a16:creationId xmlns:a16="http://schemas.microsoft.com/office/drawing/2014/main" id="{17D556D6-8E2B-4A60-9B33-3A779DE37975}"/>
                  </a:ext>
                </a:extLst>
              </p:cNvPr>
              <p:cNvSpPr txBox="1"/>
              <p:nvPr/>
            </p:nvSpPr>
            <p:spPr>
              <a:xfrm>
                <a:off x="1883870" y="1696786"/>
                <a:ext cx="591477" cy="4380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ES" sz="1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ES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s-ES" sz="1200" b="0" i="1" smtClean="0">
                          <a:latin typeface="Cambria Math" panose="02040503050406030204" pitchFamily="18" charset="0"/>
                        </a:rPr>
                        <m:t>𝑢𝑙𝑝</m:t>
                      </m:r>
                    </m:oMath>
                  </m:oMathPara>
                </a14:m>
                <a:endParaRPr lang="es-ES" sz="1200" dirty="0"/>
              </a:p>
            </p:txBody>
          </p:sp>
        </mc:Choice>
        <mc:Fallback xmlns="">
          <p:sp>
            <p:nvSpPr>
              <p:cNvPr id="79" name="CuadroTexto 78">
                <a:extLst>
                  <a:ext uri="{FF2B5EF4-FFF2-40B4-BE49-F238E27FC236}">
                    <a16:creationId xmlns:a16="http://schemas.microsoft.com/office/drawing/2014/main" id="{17D556D6-8E2B-4A60-9B33-3A779DE379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3870" y="1696786"/>
                <a:ext cx="591477" cy="438005"/>
              </a:xfrm>
              <a:prstGeom prst="rect">
                <a:avLst/>
              </a:prstGeom>
              <a:blipFill>
                <a:blip r:embed="rId5"/>
                <a:stretch>
                  <a:fillRect b="-1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CuadroTexto 81">
                <a:extLst>
                  <a:ext uri="{FF2B5EF4-FFF2-40B4-BE49-F238E27FC236}">
                    <a16:creationId xmlns:a16="http://schemas.microsoft.com/office/drawing/2014/main" id="{59ED0D8A-02BB-443A-998E-5DECB186E1D9}"/>
                  </a:ext>
                </a:extLst>
              </p:cNvPr>
              <p:cNvSpPr txBox="1"/>
              <p:nvPr/>
            </p:nvSpPr>
            <p:spPr>
              <a:xfrm>
                <a:off x="732577" y="1967033"/>
                <a:ext cx="591477" cy="4092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ES" sz="11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ES" sz="11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s-ES" sz="1100" b="0" i="1" smtClean="0">
                          <a:latin typeface="Cambria Math" panose="02040503050406030204" pitchFamily="18" charset="0"/>
                        </a:rPr>
                        <m:t>𝑢𝑙𝑝</m:t>
                      </m:r>
                    </m:oMath>
                  </m:oMathPara>
                </a14:m>
                <a:endParaRPr lang="es-ES" sz="1600" dirty="0"/>
              </a:p>
            </p:txBody>
          </p:sp>
        </mc:Choice>
        <mc:Fallback xmlns="">
          <p:sp>
            <p:nvSpPr>
              <p:cNvPr id="82" name="CuadroTexto 81">
                <a:extLst>
                  <a:ext uri="{FF2B5EF4-FFF2-40B4-BE49-F238E27FC236}">
                    <a16:creationId xmlns:a16="http://schemas.microsoft.com/office/drawing/2014/main" id="{59ED0D8A-02BB-443A-998E-5DECB186E1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577" y="1967033"/>
                <a:ext cx="591477" cy="40921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CuadroTexto 95">
                <a:extLst>
                  <a:ext uri="{FF2B5EF4-FFF2-40B4-BE49-F238E27FC236}">
                    <a16:creationId xmlns:a16="http://schemas.microsoft.com/office/drawing/2014/main" id="{84B84045-BA8A-4FBC-BA71-2F47B3D940AC}"/>
                  </a:ext>
                </a:extLst>
              </p:cNvPr>
              <p:cNvSpPr txBox="1"/>
              <p:nvPr/>
            </p:nvSpPr>
            <p:spPr>
              <a:xfrm>
                <a:off x="-1101992" y="1444416"/>
                <a:ext cx="17930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s-ES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p>
                      </m:sSup>
                      <m:r>
                        <a:rPr lang="es-ES" b="0" i="1" dirty="0" smtClean="0">
                          <a:latin typeface="Cambria Math" panose="02040503050406030204" pitchFamily="18" charset="0"/>
                        </a:rPr>
                        <m:t>=0.25</m:t>
                      </m:r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96" name="CuadroTexto 95">
                <a:extLst>
                  <a:ext uri="{FF2B5EF4-FFF2-40B4-BE49-F238E27FC236}">
                    <a16:creationId xmlns:a16="http://schemas.microsoft.com/office/drawing/2014/main" id="{84B84045-BA8A-4FBC-BA71-2F47B3D940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101992" y="1444416"/>
                <a:ext cx="1793055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CuadroTexto 96">
                <a:extLst>
                  <a:ext uri="{FF2B5EF4-FFF2-40B4-BE49-F238E27FC236}">
                    <a16:creationId xmlns:a16="http://schemas.microsoft.com/office/drawing/2014/main" id="{E90EB63E-BCC8-4127-A5DA-E0C7A7691AC6}"/>
                  </a:ext>
                </a:extLst>
              </p:cNvPr>
              <p:cNvSpPr txBox="1"/>
              <p:nvPr/>
            </p:nvSpPr>
            <p:spPr>
              <a:xfrm>
                <a:off x="-1229708" y="1802186"/>
                <a:ext cx="19212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s-ES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p>
                      </m:sSup>
                      <m:r>
                        <a:rPr lang="es-ES" b="0" i="1" dirty="0" smtClean="0">
                          <a:latin typeface="Cambria Math" panose="02040503050406030204" pitchFamily="18" charset="0"/>
                        </a:rPr>
                        <m:t>=0.125</m:t>
                      </m:r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97" name="CuadroTexto 96">
                <a:extLst>
                  <a:ext uri="{FF2B5EF4-FFF2-40B4-BE49-F238E27FC236}">
                    <a16:creationId xmlns:a16="http://schemas.microsoft.com/office/drawing/2014/main" id="{E90EB63E-BCC8-4127-A5DA-E0C7A7691A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229708" y="1802186"/>
                <a:ext cx="1921295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CuadroTexto 97">
                <a:extLst>
                  <a:ext uri="{FF2B5EF4-FFF2-40B4-BE49-F238E27FC236}">
                    <a16:creationId xmlns:a16="http://schemas.microsoft.com/office/drawing/2014/main" id="{8C292386-34C8-44D0-833F-9BD1D55668A3}"/>
                  </a:ext>
                </a:extLst>
              </p:cNvPr>
              <p:cNvSpPr txBox="1"/>
              <p:nvPr/>
            </p:nvSpPr>
            <p:spPr>
              <a:xfrm>
                <a:off x="-1309021" y="2077631"/>
                <a:ext cx="20495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s-ES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p>
                      </m:sSup>
                      <m:r>
                        <a:rPr lang="es-ES" b="0" i="1" dirty="0" smtClean="0">
                          <a:latin typeface="Cambria Math" panose="02040503050406030204" pitchFamily="18" charset="0"/>
                        </a:rPr>
                        <m:t>=0.0625</m:t>
                      </m:r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98" name="CuadroTexto 97">
                <a:extLst>
                  <a:ext uri="{FF2B5EF4-FFF2-40B4-BE49-F238E27FC236}">
                    <a16:creationId xmlns:a16="http://schemas.microsoft.com/office/drawing/2014/main" id="{8C292386-34C8-44D0-833F-9BD1D55668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309021" y="2077631"/>
                <a:ext cx="2049535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54148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ector recto de flecha 1">
            <a:extLst>
              <a:ext uri="{FF2B5EF4-FFF2-40B4-BE49-F238E27FC236}">
                <a16:creationId xmlns:a16="http://schemas.microsoft.com/office/drawing/2014/main" id="{4C5620A1-DCC1-41FC-8FC0-88D4C68F02D9}"/>
              </a:ext>
            </a:extLst>
          </p:cNvPr>
          <p:cNvCxnSpPr>
            <a:cxnSpLocks/>
          </p:cNvCxnSpPr>
          <p:nvPr/>
        </p:nvCxnSpPr>
        <p:spPr>
          <a:xfrm>
            <a:off x="625150" y="2425959"/>
            <a:ext cx="10142290" cy="0"/>
          </a:xfrm>
          <a:prstGeom prst="straightConnector1">
            <a:avLst/>
          </a:prstGeom>
          <a:ln w="19050" cap="rnd">
            <a:solidFill>
              <a:schemeClr val="tx1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63C7E5CA-4379-4496-B00A-17BF98F6B129}"/>
              </a:ext>
            </a:extLst>
          </p:cNvPr>
          <p:cNvCxnSpPr>
            <a:cxnSpLocks/>
          </p:cNvCxnSpPr>
          <p:nvPr/>
        </p:nvCxnSpPr>
        <p:spPr>
          <a:xfrm flipH="1">
            <a:off x="625151" y="2425959"/>
            <a:ext cx="1" cy="186612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48AB0931-07B9-4140-8241-9BAE372F51C7}"/>
              </a:ext>
            </a:extLst>
          </p:cNvPr>
          <p:cNvCxnSpPr>
            <a:cxnSpLocks/>
          </p:cNvCxnSpPr>
          <p:nvPr/>
        </p:nvCxnSpPr>
        <p:spPr>
          <a:xfrm flipH="1">
            <a:off x="1813150" y="2425959"/>
            <a:ext cx="1" cy="18661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34D0777B-74B5-4C2F-A251-105FA1195309}"/>
              </a:ext>
            </a:extLst>
          </p:cNvPr>
          <p:cNvCxnSpPr>
            <a:cxnSpLocks/>
          </p:cNvCxnSpPr>
          <p:nvPr/>
        </p:nvCxnSpPr>
        <p:spPr>
          <a:xfrm flipH="1">
            <a:off x="3001151" y="2425959"/>
            <a:ext cx="1" cy="18661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2430355F-4BB4-409F-8947-5AD44DA8B6B4}"/>
              </a:ext>
            </a:extLst>
          </p:cNvPr>
          <p:cNvCxnSpPr>
            <a:cxnSpLocks/>
          </p:cNvCxnSpPr>
          <p:nvPr/>
        </p:nvCxnSpPr>
        <p:spPr>
          <a:xfrm flipH="1">
            <a:off x="4189151" y="2425959"/>
            <a:ext cx="1" cy="186612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728CC876-B8BE-4096-9324-709A759781BC}"/>
              </a:ext>
            </a:extLst>
          </p:cNvPr>
          <p:cNvCxnSpPr>
            <a:cxnSpLocks/>
          </p:cNvCxnSpPr>
          <p:nvPr/>
        </p:nvCxnSpPr>
        <p:spPr>
          <a:xfrm flipH="1">
            <a:off x="5377151" y="2425959"/>
            <a:ext cx="1" cy="18661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4DC99A33-DC3A-44D1-9F53-5F6ADA0F305B}"/>
              </a:ext>
            </a:extLst>
          </p:cNvPr>
          <p:cNvCxnSpPr>
            <a:cxnSpLocks/>
          </p:cNvCxnSpPr>
          <p:nvPr/>
        </p:nvCxnSpPr>
        <p:spPr>
          <a:xfrm flipH="1">
            <a:off x="8941151" y="2425959"/>
            <a:ext cx="1" cy="186612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3B37FE60-14F4-45BC-953F-4608E16D9B79}"/>
              </a:ext>
            </a:extLst>
          </p:cNvPr>
          <p:cNvCxnSpPr>
            <a:cxnSpLocks/>
          </p:cNvCxnSpPr>
          <p:nvPr/>
        </p:nvCxnSpPr>
        <p:spPr>
          <a:xfrm flipH="1">
            <a:off x="6565151" y="2425959"/>
            <a:ext cx="1" cy="186612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A726A429-492D-4891-981B-84618C25EE10}"/>
              </a:ext>
            </a:extLst>
          </p:cNvPr>
          <p:cNvCxnSpPr>
            <a:cxnSpLocks/>
          </p:cNvCxnSpPr>
          <p:nvPr/>
        </p:nvCxnSpPr>
        <p:spPr>
          <a:xfrm flipH="1">
            <a:off x="7753151" y="2425959"/>
            <a:ext cx="1" cy="186612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uadroTexto 10">
            <a:extLst>
              <a:ext uri="{FF2B5EF4-FFF2-40B4-BE49-F238E27FC236}">
                <a16:creationId xmlns:a16="http://schemas.microsoft.com/office/drawing/2014/main" id="{BF2B42FA-58AC-48B8-ABA7-EE6B707B268F}"/>
              </a:ext>
            </a:extLst>
          </p:cNvPr>
          <p:cNvSpPr txBox="1"/>
          <p:nvPr/>
        </p:nvSpPr>
        <p:spPr>
          <a:xfrm>
            <a:off x="474308" y="268449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0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21149739-6791-4966-8291-3C5C9C476476}"/>
              </a:ext>
            </a:extLst>
          </p:cNvPr>
          <p:cNvSpPr txBox="1"/>
          <p:nvPr/>
        </p:nvSpPr>
        <p:spPr>
          <a:xfrm>
            <a:off x="1662307" y="2684497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1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0A8093B1-F917-4202-A668-888A7D4A4EFC}"/>
              </a:ext>
            </a:extLst>
          </p:cNvPr>
          <p:cNvSpPr txBox="1"/>
          <p:nvPr/>
        </p:nvSpPr>
        <p:spPr>
          <a:xfrm>
            <a:off x="2850306" y="268449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2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113E3A10-1EA0-4B90-AF17-AE4AF4E608E2}"/>
              </a:ext>
            </a:extLst>
          </p:cNvPr>
          <p:cNvSpPr txBox="1"/>
          <p:nvPr/>
        </p:nvSpPr>
        <p:spPr>
          <a:xfrm>
            <a:off x="4038308" y="268449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3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0AE4E73A-F88E-4FF4-88C7-69B6207DD205}"/>
              </a:ext>
            </a:extLst>
          </p:cNvPr>
          <p:cNvSpPr txBox="1"/>
          <p:nvPr/>
        </p:nvSpPr>
        <p:spPr>
          <a:xfrm>
            <a:off x="5226308" y="268449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4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1AD4C340-5550-44D9-8D9B-468ADFD3A7F1}"/>
              </a:ext>
            </a:extLst>
          </p:cNvPr>
          <p:cNvSpPr txBox="1"/>
          <p:nvPr/>
        </p:nvSpPr>
        <p:spPr>
          <a:xfrm>
            <a:off x="6419465" y="268449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5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164FE339-6B8F-4ABE-99E2-E9A7EC921A40}"/>
              </a:ext>
            </a:extLst>
          </p:cNvPr>
          <p:cNvSpPr txBox="1"/>
          <p:nvPr/>
        </p:nvSpPr>
        <p:spPr>
          <a:xfrm>
            <a:off x="7612622" y="268449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6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DA74EFD2-AABA-477D-9CAE-3B437B82A233}"/>
              </a:ext>
            </a:extLst>
          </p:cNvPr>
          <p:cNvSpPr txBox="1"/>
          <p:nvPr/>
        </p:nvSpPr>
        <p:spPr>
          <a:xfrm>
            <a:off x="8790308" y="268449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7</a:t>
            </a:r>
          </a:p>
        </p:txBody>
      </p: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30BAE6A7-968A-47A5-8ACA-16D5BC2868F7}"/>
              </a:ext>
            </a:extLst>
          </p:cNvPr>
          <p:cNvCxnSpPr>
            <a:cxnSpLocks/>
          </p:cNvCxnSpPr>
          <p:nvPr/>
        </p:nvCxnSpPr>
        <p:spPr>
          <a:xfrm flipH="1">
            <a:off x="1219149" y="2431793"/>
            <a:ext cx="1" cy="18661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5369EE52-166D-4E12-8903-53377C65C8AC}"/>
              </a:ext>
            </a:extLst>
          </p:cNvPr>
          <p:cNvCxnSpPr>
            <a:cxnSpLocks/>
          </p:cNvCxnSpPr>
          <p:nvPr/>
        </p:nvCxnSpPr>
        <p:spPr>
          <a:xfrm flipH="1">
            <a:off x="1516148" y="2420126"/>
            <a:ext cx="1" cy="186612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CB2167CD-F92D-475C-9568-3AE4ECFB8B18}"/>
              </a:ext>
            </a:extLst>
          </p:cNvPr>
          <p:cNvCxnSpPr>
            <a:cxnSpLocks/>
          </p:cNvCxnSpPr>
          <p:nvPr/>
        </p:nvCxnSpPr>
        <p:spPr>
          <a:xfrm flipH="1">
            <a:off x="1662306" y="2420126"/>
            <a:ext cx="1" cy="186612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E009D706-BD37-4E07-8436-8CE41C1B7B81}"/>
              </a:ext>
            </a:extLst>
          </p:cNvPr>
          <p:cNvCxnSpPr>
            <a:cxnSpLocks/>
          </p:cNvCxnSpPr>
          <p:nvPr/>
        </p:nvCxnSpPr>
        <p:spPr>
          <a:xfrm flipH="1">
            <a:off x="1365304" y="2420126"/>
            <a:ext cx="1" cy="186612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E46615C8-F0A4-4EB1-867E-4CBF411408B3}"/>
              </a:ext>
            </a:extLst>
          </p:cNvPr>
          <p:cNvCxnSpPr>
            <a:cxnSpLocks/>
          </p:cNvCxnSpPr>
          <p:nvPr/>
        </p:nvCxnSpPr>
        <p:spPr>
          <a:xfrm flipH="1">
            <a:off x="2396278" y="2420126"/>
            <a:ext cx="1" cy="186612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0A831266-2788-47E2-957E-7B3AE70FE85B}"/>
              </a:ext>
            </a:extLst>
          </p:cNvPr>
          <p:cNvCxnSpPr>
            <a:cxnSpLocks/>
          </p:cNvCxnSpPr>
          <p:nvPr/>
        </p:nvCxnSpPr>
        <p:spPr>
          <a:xfrm flipH="1">
            <a:off x="2105908" y="2421311"/>
            <a:ext cx="1" cy="186612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B1538619-7DF4-45EC-99AF-B5A8E7B3F556}"/>
              </a:ext>
            </a:extLst>
          </p:cNvPr>
          <p:cNvCxnSpPr>
            <a:cxnSpLocks/>
          </p:cNvCxnSpPr>
          <p:nvPr/>
        </p:nvCxnSpPr>
        <p:spPr>
          <a:xfrm flipH="1">
            <a:off x="2701629" y="2425021"/>
            <a:ext cx="1" cy="186612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6ADA049A-FF46-48FA-B174-99CACC123AF2}"/>
              </a:ext>
            </a:extLst>
          </p:cNvPr>
          <p:cNvCxnSpPr>
            <a:cxnSpLocks/>
          </p:cNvCxnSpPr>
          <p:nvPr/>
        </p:nvCxnSpPr>
        <p:spPr>
          <a:xfrm flipH="1">
            <a:off x="3600025" y="2431793"/>
            <a:ext cx="1" cy="186612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CC7883E0-1419-4FED-A3F1-F15249E0D00A}"/>
              </a:ext>
            </a:extLst>
          </p:cNvPr>
          <p:cNvCxnSpPr>
            <a:cxnSpLocks/>
          </p:cNvCxnSpPr>
          <p:nvPr/>
        </p:nvCxnSpPr>
        <p:spPr>
          <a:xfrm flipH="1">
            <a:off x="4778276" y="2423009"/>
            <a:ext cx="1" cy="186612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uadroTexto 27">
            <a:extLst>
              <a:ext uri="{FF2B5EF4-FFF2-40B4-BE49-F238E27FC236}">
                <a16:creationId xmlns:a16="http://schemas.microsoft.com/office/drawing/2014/main" id="{A28B6205-97B0-4435-B16E-3EE94BAB2BFD}"/>
              </a:ext>
            </a:extLst>
          </p:cNvPr>
          <p:cNvSpPr txBox="1"/>
          <p:nvPr/>
        </p:nvSpPr>
        <p:spPr>
          <a:xfrm>
            <a:off x="986941" y="2684497"/>
            <a:ext cx="529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0.5</a:t>
            </a:r>
          </a:p>
        </p:txBody>
      </p:sp>
      <p:cxnSp>
        <p:nvCxnSpPr>
          <p:cNvPr id="29" name="Conector recto 28">
            <a:extLst>
              <a:ext uri="{FF2B5EF4-FFF2-40B4-BE49-F238E27FC236}">
                <a16:creationId xmlns:a16="http://schemas.microsoft.com/office/drawing/2014/main" id="{A0B58FF2-4B74-4FCB-BEF6-B3FA11319DB2}"/>
              </a:ext>
            </a:extLst>
          </p:cNvPr>
          <p:cNvCxnSpPr>
            <a:cxnSpLocks/>
          </p:cNvCxnSpPr>
          <p:nvPr/>
        </p:nvCxnSpPr>
        <p:spPr>
          <a:xfrm flipV="1">
            <a:off x="1219149" y="1318931"/>
            <a:ext cx="66076" cy="1112863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29">
            <a:extLst>
              <a:ext uri="{FF2B5EF4-FFF2-40B4-BE49-F238E27FC236}">
                <a16:creationId xmlns:a16="http://schemas.microsoft.com/office/drawing/2014/main" id="{7FD0E0A4-3019-4012-9485-9F3E667D634E}"/>
              </a:ext>
            </a:extLst>
          </p:cNvPr>
          <p:cNvCxnSpPr>
            <a:cxnSpLocks/>
          </p:cNvCxnSpPr>
          <p:nvPr/>
        </p:nvCxnSpPr>
        <p:spPr>
          <a:xfrm flipH="1" flipV="1">
            <a:off x="1287141" y="1313098"/>
            <a:ext cx="78164" cy="1118698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30">
            <a:extLst>
              <a:ext uri="{FF2B5EF4-FFF2-40B4-BE49-F238E27FC236}">
                <a16:creationId xmlns:a16="http://schemas.microsoft.com/office/drawing/2014/main" id="{63F02CDB-F508-4F14-BE1A-5F57BBC18B59}"/>
              </a:ext>
            </a:extLst>
          </p:cNvPr>
          <p:cNvCxnSpPr>
            <a:cxnSpLocks/>
          </p:cNvCxnSpPr>
          <p:nvPr/>
        </p:nvCxnSpPr>
        <p:spPr>
          <a:xfrm flipV="1">
            <a:off x="1371738" y="1577097"/>
            <a:ext cx="57833" cy="854698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31">
            <a:extLst>
              <a:ext uri="{FF2B5EF4-FFF2-40B4-BE49-F238E27FC236}">
                <a16:creationId xmlns:a16="http://schemas.microsoft.com/office/drawing/2014/main" id="{B33CFF1B-1AB6-40BD-8294-9C9EB0BEA09F}"/>
              </a:ext>
            </a:extLst>
          </p:cNvPr>
          <p:cNvCxnSpPr>
            <a:cxnSpLocks/>
          </p:cNvCxnSpPr>
          <p:nvPr/>
        </p:nvCxnSpPr>
        <p:spPr>
          <a:xfrm flipH="1" flipV="1">
            <a:off x="1434425" y="1577097"/>
            <a:ext cx="83469" cy="854698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32">
            <a:extLst>
              <a:ext uri="{FF2B5EF4-FFF2-40B4-BE49-F238E27FC236}">
                <a16:creationId xmlns:a16="http://schemas.microsoft.com/office/drawing/2014/main" id="{A042F64D-2A0B-43A8-ACC7-0B2E5D8B4145}"/>
              </a:ext>
            </a:extLst>
          </p:cNvPr>
          <p:cNvCxnSpPr>
            <a:cxnSpLocks/>
          </p:cNvCxnSpPr>
          <p:nvPr/>
        </p:nvCxnSpPr>
        <p:spPr>
          <a:xfrm flipV="1">
            <a:off x="1514129" y="1821309"/>
            <a:ext cx="62267" cy="610486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33">
            <a:extLst>
              <a:ext uri="{FF2B5EF4-FFF2-40B4-BE49-F238E27FC236}">
                <a16:creationId xmlns:a16="http://schemas.microsoft.com/office/drawing/2014/main" id="{926D3D1A-004F-43DF-9FD7-A9B1B676747D}"/>
              </a:ext>
            </a:extLst>
          </p:cNvPr>
          <p:cNvCxnSpPr>
            <a:cxnSpLocks/>
          </p:cNvCxnSpPr>
          <p:nvPr/>
        </p:nvCxnSpPr>
        <p:spPr>
          <a:xfrm flipH="1" flipV="1">
            <a:off x="1581752" y="1821309"/>
            <a:ext cx="78533" cy="610487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34">
            <a:extLst>
              <a:ext uri="{FF2B5EF4-FFF2-40B4-BE49-F238E27FC236}">
                <a16:creationId xmlns:a16="http://schemas.microsoft.com/office/drawing/2014/main" id="{69F94988-8800-4C05-82C0-6C8AA9F509F1}"/>
              </a:ext>
            </a:extLst>
          </p:cNvPr>
          <p:cNvCxnSpPr>
            <a:cxnSpLocks/>
          </p:cNvCxnSpPr>
          <p:nvPr/>
        </p:nvCxnSpPr>
        <p:spPr>
          <a:xfrm flipV="1">
            <a:off x="1667161" y="2077631"/>
            <a:ext cx="58834" cy="354164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35">
            <a:extLst>
              <a:ext uri="{FF2B5EF4-FFF2-40B4-BE49-F238E27FC236}">
                <a16:creationId xmlns:a16="http://schemas.microsoft.com/office/drawing/2014/main" id="{58AC10ED-FF07-4788-93CD-A8E0250F0015}"/>
              </a:ext>
            </a:extLst>
          </p:cNvPr>
          <p:cNvCxnSpPr>
            <a:cxnSpLocks/>
          </p:cNvCxnSpPr>
          <p:nvPr/>
        </p:nvCxnSpPr>
        <p:spPr>
          <a:xfrm flipH="1" flipV="1">
            <a:off x="1725763" y="2084258"/>
            <a:ext cx="87553" cy="347537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75774D64-51E3-44A7-8A98-3AF696CAE722}"/>
              </a:ext>
            </a:extLst>
          </p:cNvPr>
          <p:cNvCxnSpPr>
            <a:cxnSpLocks/>
          </p:cNvCxnSpPr>
          <p:nvPr/>
        </p:nvCxnSpPr>
        <p:spPr>
          <a:xfrm flipV="1">
            <a:off x="625149" y="569167"/>
            <a:ext cx="1" cy="1862626"/>
          </a:xfrm>
          <a:prstGeom prst="line">
            <a:avLst/>
          </a:prstGeom>
          <a:ln w="12700" cap="rnd">
            <a:solidFill>
              <a:schemeClr val="tx1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uadroTexto 37">
            <a:extLst>
              <a:ext uri="{FF2B5EF4-FFF2-40B4-BE49-F238E27FC236}">
                <a16:creationId xmlns:a16="http://schemas.microsoft.com/office/drawing/2014/main" id="{A0E4248E-94F5-4C1D-8D52-ACE3A18C9415}"/>
              </a:ext>
            </a:extLst>
          </p:cNvPr>
          <p:cNvSpPr txBox="1"/>
          <p:nvPr/>
        </p:nvSpPr>
        <p:spPr>
          <a:xfrm>
            <a:off x="117860" y="316463"/>
            <a:ext cx="10293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err="1"/>
              <a:t>Relative</a:t>
            </a:r>
            <a:r>
              <a:rPr lang="es-ES" sz="1200" dirty="0"/>
              <a:t> Error</a:t>
            </a: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ACDDB605-DD66-4341-B36C-BB7F35586292}"/>
              </a:ext>
            </a:extLst>
          </p:cNvPr>
          <p:cNvSpPr txBox="1"/>
          <p:nvPr/>
        </p:nvSpPr>
        <p:spPr>
          <a:xfrm>
            <a:off x="396894" y="2293294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CuadroTexto 40">
                <a:extLst>
                  <a:ext uri="{FF2B5EF4-FFF2-40B4-BE49-F238E27FC236}">
                    <a16:creationId xmlns:a16="http://schemas.microsoft.com/office/drawing/2014/main" id="{5B0E2F2D-2965-4C82-A24C-C805FBE5E79A}"/>
                  </a:ext>
                </a:extLst>
              </p:cNvPr>
              <p:cNvSpPr txBox="1"/>
              <p:nvPr/>
            </p:nvSpPr>
            <p:spPr>
              <a:xfrm>
                <a:off x="-258478" y="1928627"/>
                <a:ext cx="883960" cy="294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7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f>
                        <m:fPr>
                          <m:ctrlPr>
                            <a:rPr lang="es-ES" sz="7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7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ES" sz="7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s-ES" sz="70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sz="7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es-ES" sz="700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ES" sz="700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p>
                      <m:r>
                        <a:rPr lang="es-ES" sz="700" b="0" i="1" dirty="0" smtClean="0">
                          <a:latin typeface="Cambria Math" panose="02040503050406030204" pitchFamily="18" charset="0"/>
                        </a:rPr>
                        <m:t>=0.0625</m:t>
                      </m:r>
                    </m:oMath>
                  </m:oMathPara>
                </a14:m>
                <a:endParaRPr lang="es-ES" sz="700" dirty="0"/>
              </a:p>
            </p:txBody>
          </p:sp>
        </mc:Choice>
        <mc:Fallback xmlns="">
          <p:sp>
            <p:nvSpPr>
              <p:cNvPr id="41" name="CuadroTexto 40">
                <a:extLst>
                  <a:ext uri="{FF2B5EF4-FFF2-40B4-BE49-F238E27FC236}">
                    <a16:creationId xmlns:a16="http://schemas.microsoft.com/office/drawing/2014/main" id="{5B0E2F2D-2965-4C82-A24C-C805FBE5E7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58478" y="1928627"/>
                <a:ext cx="883960" cy="29405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Conector recto 61">
            <a:extLst>
              <a:ext uri="{FF2B5EF4-FFF2-40B4-BE49-F238E27FC236}">
                <a16:creationId xmlns:a16="http://schemas.microsoft.com/office/drawing/2014/main" id="{FA55077E-7943-4424-80C3-325CF33C2BCA}"/>
              </a:ext>
            </a:extLst>
          </p:cNvPr>
          <p:cNvCxnSpPr>
            <a:cxnSpLocks/>
          </p:cNvCxnSpPr>
          <p:nvPr/>
        </p:nvCxnSpPr>
        <p:spPr>
          <a:xfrm flipV="1">
            <a:off x="620574" y="1308056"/>
            <a:ext cx="7263511" cy="5433"/>
          </a:xfrm>
          <a:prstGeom prst="line">
            <a:avLst/>
          </a:prstGeom>
          <a:ln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CuadroTexto 68">
                <a:extLst>
                  <a:ext uri="{FF2B5EF4-FFF2-40B4-BE49-F238E27FC236}">
                    <a16:creationId xmlns:a16="http://schemas.microsoft.com/office/drawing/2014/main" id="{B516E6FA-15DC-4DF6-88E3-C9F0A58A47DC}"/>
                  </a:ext>
                </a:extLst>
              </p:cNvPr>
              <p:cNvSpPr txBox="1"/>
              <p:nvPr/>
            </p:nvSpPr>
            <p:spPr>
              <a:xfrm>
                <a:off x="-101383" y="1151420"/>
                <a:ext cx="841769" cy="2962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7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f>
                        <m:fPr>
                          <m:ctrlPr>
                            <a:rPr lang="es-ES" sz="7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7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num>
                        <m:den>
                          <m:r>
                            <a:rPr lang="es-ES" sz="7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s-ES" sz="70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sz="7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es-ES" sz="700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ES" sz="700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p>
                      <m:r>
                        <a:rPr lang="es-ES" sz="700" b="0" i="1" dirty="0" smtClean="0">
                          <a:latin typeface="Cambria Math" panose="02040503050406030204" pitchFamily="18" charset="0"/>
                        </a:rPr>
                        <m:t>=0.125</m:t>
                      </m:r>
                    </m:oMath>
                  </m:oMathPara>
                </a14:m>
                <a:endParaRPr lang="es-ES" sz="700" dirty="0"/>
              </a:p>
            </p:txBody>
          </p:sp>
        </mc:Choice>
        <mc:Fallback xmlns="">
          <p:sp>
            <p:nvSpPr>
              <p:cNvPr id="69" name="CuadroTexto 68">
                <a:extLst>
                  <a:ext uri="{FF2B5EF4-FFF2-40B4-BE49-F238E27FC236}">
                    <a16:creationId xmlns:a16="http://schemas.microsoft.com/office/drawing/2014/main" id="{B516E6FA-15DC-4DF6-88E3-C9F0A58A47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1383" y="1151420"/>
                <a:ext cx="841769" cy="29623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" name="Conector recto de flecha 69">
            <a:extLst>
              <a:ext uri="{FF2B5EF4-FFF2-40B4-BE49-F238E27FC236}">
                <a16:creationId xmlns:a16="http://schemas.microsoft.com/office/drawing/2014/main" id="{B36348CF-EA17-4A8B-8148-02269CC38579}"/>
              </a:ext>
            </a:extLst>
          </p:cNvPr>
          <p:cNvCxnSpPr>
            <a:cxnSpLocks/>
          </p:cNvCxnSpPr>
          <p:nvPr/>
        </p:nvCxnSpPr>
        <p:spPr>
          <a:xfrm flipV="1">
            <a:off x="898709" y="2443387"/>
            <a:ext cx="0" cy="1120615"/>
          </a:xfrm>
          <a:prstGeom prst="straightConnector1">
            <a:avLst/>
          </a:prstGeom>
          <a:ln w="25400">
            <a:solidFill>
              <a:srgbClr val="FF0000"/>
            </a:solidFill>
            <a:headEnd type="none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CuadroTexto 70">
            <a:extLst>
              <a:ext uri="{FF2B5EF4-FFF2-40B4-BE49-F238E27FC236}">
                <a16:creationId xmlns:a16="http://schemas.microsoft.com/office/drawing/2014/main" id="{A5A8D864-7A8D-4B4D-A6C5-48ED61C5589B}"/>
              </a:ext>
            </a:extLst>
          </p:cNvPr>
          <p:cNvSpPr txBox="1"/>
          <p:nvPr/>
        </p:nvSpPr>
        <p:spPr>
          <a:xfrm>
            <a:off x="905981" y="3256225"/>
            <a:ext cx="10919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err="1">
                <a:solidFill>
                  <a:srgbClr val="FF0000"/>
                </a:solidFill>
              </a:rPr>
              <a:t>Underflow</a:t>
            </a:r>
            <a:endParaRPr lang="es-ES" sz="1400" dirty="0">
              <a:solidFill>
                <a:srgbClr val="FF0000"/>
              </a:solidFill>
            </a:endParaRPr>
          </a:p>
        </p:txBody>
      </p:sp>
      <p:cxnSp>
        <p:nvCxnSpPr>
          <p:cNvPr id="72" name="Conector recto de flecha 71">
            <a:extLst>
              <a:ext uri="{FF2B5EF4-FFF2-40B4-BE49-F238E27FC236}">
                <a16:creationId xmlns:a16="http://schemas.microsoft.com/office/drawing/2014/main" id="{B31129C8-63B0-4DCB-9E9D-058993C01A5E}"/>
              </a:ext>
            </a:extLst>
          </p:cNvPr>
          <p:cNvCxnSpPr>
            <a:cxnSpLocks/>
          </p:cNvCxnSpPr>
          <p:nvPr/>
        </p:nvCxnSpPr>
        <p:spPr>
          <a:xfrm>
            <a:off x="9247951" y="2665960"/>
            <a:ext cx="1691997" cy="0"/>
          </a:xfrm>
          <a:prstGeom prst="straightConnector1">
            <a:avLst/>
          </a:prstGeom>
          <a:ln w="25400">
            <a:solidFill>
              <a:srgbClr val="FF0000"/>
            </a:solidFill>
            <a:headEnd type="none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CuadroTexto 72">
            <a:extLst>
              <a:ext uri="{FF2B5EF4-FFF2-40B4-BE49-F238E27FC236}">
                <a16:creationId xmlns:a16="http://schemas.microsoft.com/office/drawing/2014/main" id="{98D1CC35-2ABD-43E5-8354-0869DBD08FE9}"/>
              </a:ext>
            </a:extLst>
          </p:cNvPr>
          <p:cNvSpPr txBox="1"/>
          <p:nvPr/>
        </p:nvSpPr>
        <p:spPr>
          <a:xfrm>
            <a:off x="9145686" y="2701431"/>
            <a:ext cx="10919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err="1">
                <a:solidFill>
                  <a:srgbClr val="FF0000"/>
                </a:solidFill>
              </a:rPr>
              <a:t>Overflow</a:t>
            </a:r>
            <a:endParaRPr lang="es-ES" sz="1400" dirty="0">
              <a:solidFill>
                <a:srgbClr val="FF0000"/>
              </a:solidFill>
            </a:endParaRPr>
          </a:p>
        </p:txBody>
      </p:sp>
      <p:cxnSp>
        <p:nvCxnSpPr>
          <p:cNvPr id="104" name="Conector recto 103">
            <a:extLst>
              <a:ext uri="{FF2B5EF4-FFF2-40B4-BE49-F238E27FC236}">
                <a16:creationId xmlns:a16="http://schemas.microsoft.com/office/drawing/2014/main" id="{2F2AF2E9-43DC-4974-87FE-6C585FB916C6}"/>
              </a:ext>
            </a:extLst>
          </p:cNvPr>
          <p:cNvCxnSpPr>
            <a:cxnSpLocks/>
          </p:cNvCxnSpPr>
          <p:nvPr/>
        </p:nvCxnSpPr>
        <p:spPr>
          <a:xfrm flipV="1">
            <a:off x="1817840" y="1318528"/>
            <a:ext cx="152337" cy="1113265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ector recto 104">
            <a:extLst>
              <a:ext uri="{FF2B5EF4-FFF2-40B4-BE49-F238E27FC236}">
                <a16:creationId xmlns:a16="http://schemas.microsoft.com/office/drawing/2014/main" id="{645CE0D1-3F04-4CF8-B9AE-0F4D39A98841}"/>
              </a:ext>
            </a:extLst>
          </p:cNvPr>
          <p:cNvCxnSpPr>
            <a:cxnSpLocks/>
          </p:cNvCxnSpPr>
          <p:nvPr/>
        </p:nvCxnSpPr>
        <p:spPr>
          <a:xfrm flipH="1" flipV="1">
            <a:off x="1976671" y="1318529"/>
            <a:ext cx="126824" cy="1115412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ector recto 105">
            <a:extLst>
              <a:ext uri="{FF2B5EF4-FFF2-40B4-BE49-F238E27FC236}">
                <a16:creationId xmlns:a16="http://schemas.microsoft.com/office/drawing/2014/main" id="{484B95DE-695D-4868-B605-627E993E0FBF}"/>
              </a:ext>
            </a:extLst>
          </p:cNvPr>
          <p:cNvCxnSpPr>
            <a:cxnSpLocks/>
          </p:cNvCxnSpPr>
          <p:nvPr/>
        </p:nvCxnSpPr>
        <p:spPr>
          <a:xfrm flipV="1">
            <a:off x="2111619" y="1571766"/>
            <a:ext cx="114684" cy="854698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ector recto 106">
            <a:extLst>
              <a:ext uri="{FF2B5EF4-FFF2-40B4-BE49-F238E27FC236}">
                <a16:creationId xmlns:a16="http://schemas.microsoft.com/office/drawing/2014/main" id="{77010FB6-5F40-42BB-A83F-052E69716355}"/>
              </a:ext>
            </a:extLst>
          </p:cNvPr>
          <p:cNvCxnSpPr>
            <a:cxnSpLocks/>
          </p:cNvCxnSpPr>
          <p:nvPr/>
        </p:nvCxnSpPr>
        <p:spPr>
          <a:xfrm flipH="1" flipV="1">
            <a:off x="2232923" y="1571766"/>
            <a:ext cx="162566" cy="854698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ector recto 107">
            <a:extLst>
              <a:ext uri="{FF2B5EF4-FFF2-40B4-BE49-F238E27FC236}">
                <a16:creationId xmlns:a16="http://schemas.microsoft.com/office/drawing/2014/main" id="{AE066730-871B-4AC3-BBA9-BC79925CE056}"/>
              </a:ext>
            </a:extLst>
          </p:cNvPr>
          <p:cNvCxnSpPr>
            <a:cxnSpLocks/>
          </p:cNvCxnSpPr>
          <p:nvPr/>
        </p:nvCxnSpPr>
        <p:spPr>
          <a:xfrm flipV="1">
            <a:off x="2396892" y="1821309"/>
            <a:ext cx="141201" cy="610484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ector recto 108">
            <a:extLst>
              <a:ext uri="{FF2B5EF4-FFF2-40B4-BE49-F238E27FC236}">
                <a16:creationId xmlns:a16="http://schemas.microsoft.com/office/drawing/2014/main" id="{CBEDAA40-C2EC-4B95-9621-1B7352C67A1B}"/>
              </a:ext>
            </a:extLst>
          </p:cNvPr>
          <p:cNvCxnSpPr>
            <a:cxnSpLocks/>
          </p:cNvCxnSpPr>
          <p:nvPr/>
        </p:nvCxnSpPr>
        <p:spPr>
          <a:xfrm flipH="1" flipV="1">
            <a:off x="2538706" y="1821309"/>
            <a:ext cx="150231" cy="610488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ector recto 109">
            <a:extLst>
              <a:ext uri="{FF2B5EF4-FFF2-40B4-BE49-F238E27FC236}">
                <a16:creationId xmlns:a16="http://schemas.microsoft.com/office/drawing/2014/main" id="{739A7529-397D-4EDE-B19F-C52A8D2C6016}"/>
              </a:ext>
            </a:extLst>
          </p:cNvPr>
          <p:cNvCxnSpPr>
            <a:cxnSpLocks/>
          </p:cNvCxnSpPr>
          <p:nvPr/>
        </p:nvCxnSpPr>
        <p:spPr>
          <a:xfrm flipV="1">
            <a:off x="2703870" y="2059318"/>
            <a:ext cx="126805" cy="365703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ector recto 110">
            <a:extLst>
              <a:ext uri="{FF2B5EF4-FFF2-40B4-BE49-F238E27FC236}">
                <a16:creationId xmlns:a16="http://schemas.microsoft.com/office/drawing/2014/main" id="{A43DDC90-A236-4FC7-B7B4-E5CCB9B56695}"/>
              </a:ext>
            </a:extLst>
          </p:cNvPr>
          <p:cNvCxnSpPr>
            <a:cxnSpLocks/>
          </p:cNvCxnSpPr>
          <p:nvPr/>
        </p:nvCxnSpPr>
        <p:spPr>
          <a:xfrm flipH="1" flipV="1">
            <a:off x="2837614" y="2059318"/>
            <a:ext cx="160833" cy="365851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ector recto 122">
            <a:extLst>
              <a:ext uri="{FF2B5EF4-FFF2-40B4-BE49-F238E27FC236}">
                <a16:creationId xmlns:a16="http://schemas.microsoft.com/office/drawing/2014/main" id="{EA8E5FD8-1E99-42D7-BBC2-8B9B0C000CCC}"/>
              </a:ext>
            </a:extLst>
          </p:cNvPr>
          <p:cNvCxnSpPr>
            <a:cxnSpLocks/>
          </p:cNvCxnSpPr>
          <p:nvPr/>
        </p:nvCxnSpPr>
        <p:spPr>
          <a:xfrm flipV="1">
            <a:off x="622235" y="2066201"/>
            <a:ext cx="4754916" cy="1"/>
          </a:xfrm>
          <a:prstGeom prst="line">
            <a:avLst/>
          </a:prstGeom>
          <a:ln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ector recto 123">
            <a:extLst>
              <a:ext uri="{FF2B5EF4-FFF2-40B4-BE49-F238E27FC236}">
                <a16:creationId xmlns:a16="http://schemas.microsoft.com/office/drawing/2014/main" id="{08B631CC-17E5-42A9-B83C-EAE8DCA5E4FA}"/>
              </a:ext>
            </a:extLst>
          </p:cNvPr>
          <p:cNvCxnSpPr>
            <a:cxnSpLocks/>
          </p:cNvCxnSpPr>
          <p:nvPr/>
        </p:nvCxnSpPr>
        <p:spPr>
          <a:xfrm flipV="1">
            <a:off x="3015741" y="1318528"/>
            <a:ext cx="270938" cy="1113267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ector recto 124">
            <a:extLst>
              <a:ext uri="{FF2B5EF4-FFF2-40B4-BE49-F238E27FC236}">
                <a16:creationId xmlns:a16="http://schemas.microsoft.com/office/drawing/2014/main" id="{70ABE7A3-9F00-455F-A687-7D52A2BC6BA8}"/>
              </a:ext>
            </a:extLst>
          </p:cNvPr>
          <p:cNvCxnSpPr>
            <a:cxnSpLocks/>
          </p:cNvCxnSpPr>
          <p:nvPr/>
        </p:nvCxnSpPr>
        <p:spPr>
          <a:xfrm flipH="1" flipV="1">
            <a:off x="3288599" y="1318528"/>
            <a:ext cx="300198" cy="1113268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ector recto 125">
            <a:extLst>
              <a:ext uri="{FF2B5EF4-FFF2-40B4-BE49-F238E27FC236}">
                <a16:creationId xmlns:a16="http://schemas.microsoft.com/office/drawing/2014/main" id="{1AF79D61-2C15-47E3-85DB-A8FABCC38CED}"/>
              </a:ext>
            </a:extLst>
          </p:cNvPr>
          <p:cNvCxnSpPr>
            <a:cxnSpLocks/>
          </p:cNvCxnSpPr>
          <p:nvPr/>
        </p:nvCxnSpPr>
        <p:spPr>
          <a:xfrm flipV="1">
            <a:off x="3601946" y="1578996"/>
            <a:ext cx="311420" cy="852797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ector recto 126">
            <a:extLst>
              <a:ext uri="{FF2B5EF4-FFF2-40B4-BE49-F238E27FC236}">
                <a16:creationId xmlns:a16="http://schemas.microsoft.com/office/drawing/2014/main" id="{F1A2C2AE-229F-4089-AB44-E3DDF1CE8524}"/>
              </a:ext>
            </a:extLst>
          </p:cNvPr>
          <p:cNvCxnSpPr>
            <a:cxnSpLocks/>
          </p:cNvCxnSpPr>
          <p:nvPr/>
        </p:nvCxnSpPr>
        <p:spPr>
          <a:xfrm flipH="1" flipV="1">
            <a:off x="3912484" y="1578996"/>
            <a:ext cx="278340" cy="854698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ector recto 127">
            <a:extLst>
              <a:ext uri="{FF2B5EF4-FFF2-40B4-BE49-F238E27FC236}">
                <a16:creationId xmlns:a16="http://schemas.microsoft.com/office/drawing/2014/main" id="{B10F34C0-C82C-4CD1-87F8-0BE338BA9D3A}"/>
              </a:ext>
            </a:extLst>
          </p:cNvPr>
          <p:cNvCxnSpPr>
            <a:cxnSpLocks/>
          </p:cNvCxnSpPr>
          <p:nvPr/>
        </p:nvCxnSpPr>
        <p:spPr>
          <a:xfrm flipV="1">
            <a:off x="4202453" y="1821309"/>
            <a:ext cx="263365" cy="598540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ector recto 128">
            <a:extLst>
              <a:ext uri="{FF2B5EF4-FFF2-40B4-BE49-F238E27FC236}">
                <a16:creationId xmlns:a16="http://schemas.microsoft.com/office/drawing/2014/main" id="{E1BA8D46-BEB9-4FB5-86C1-1534718171DA}"/>
              </a:ext>
            </a:extLst>
          </p:cNvPr>
          <p:cNvCxnSpPr>
            <a:cxnSpLocks/>
          </p:cNvCxnSpPr>
          <p:nvPr/>
        </p:nvCxnSpPr>
        <p:spPr>
          <a:xfrm flipH="1" flipV="1">
            <a:off x="4464593" y="1821310"/>
            <a:ext cx="315355" cy="622077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ector recto 129">
            <a:extLst>
              <a:ext uri="{FF2B5EF4-FFF2-40B4-BE49-F238E27FC236}">
                <a16:creationId xmlns:a16="http://schemas.microsoft.com/office/drawing/2014/main" id="{530C9441-D847-4341-8880-5932D9920293}"/>
              </a:ext>
            </a:extLst>
          </p:cNvPr>
          <p:cNvCxnSpPr>
            <a:cxnSpLocks/>
          </p:cNvCxnSpPr>
          <p:nvPr/>
        </p:nvCxnSpPr>
        <p:spPr>
          <a:xfrm flipV="1">
            <a:off x="4789278" y="2066201"/>
            <a:ext cx="312087" cy="354164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ector recto 130">
            <a:extLst>
              <a:ext uri="{FF2B5EF4-FFF2-40B4-BE49-F238E27FC236}">
                <a16:creationId xmlns:a16="http://schemas.microsoft.com/office/drawing/2014/main" id="{0606FE86-7ED7-4BEB-A7B0-F29A35810084}"/>
              </a:ext>
            </a:extLst>
          </p:cNvPr>
          <p:cNvCxnSpPr>
            <a:cxnSpLocks/>
          </p:cNvCxnSpPr>
          <p:nvPr/>
        </p:nvCxnSpPr>
        <p:spPr>
          <a:xfrm flipH="1" flipV="1">
            <a:off x="5108572" y="2063484"/>
            <a:ext cx="276052" cy="351045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ector recto 131">
            <a:extLst>
              <a:ext uri="{FF2B5EF4-FFF2-40B4-BE49-F238E27FC236}">
                <a16:creationId xmlns:a16="http://schemas.microsoft.com/office/drawing/2014/main" id="{10E384D7-FFA1-4B10-89B2-C4D28DAB0805}"/>
              </a:ext>
            </a:extLst>
          </p:cNvPr>
          <p:cNvCxnSpPr>
            <a:cxnSpLocks/>
          </p:cNvCxnSpPr>
          <p:nvPr/>
        </p:nvCxnSpPr>
        <p:spPr>
          <a:xfrm flipV="1">
            <a:off x="5384624" y="1318529"/>
            <a:ext cx="584196" cy="1124858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ector recto 132">
            <a:extLst>
              <a:ext uri="{FF2B5EF4-FFF2-40B4-BE49-F238E27FC236}">
                <a16:creationId xmlns:a16="http://schemas.microsoft.com/office/drawing/2014/main" id="{698C2BB0-ADD6-4E4C-A213-577AE63DF73B}"/>
              </a:ext>
            </a:extLst>
          </p:cNvPr>
          <p:cNvCxnSpPr>
            <a:cxnSpLocks/>
          </p:cNvCxnSpPr>
          <p:nvPr/>
        </p:nvCxnSpPr>
        <p:spPr>
          <a:xfrm flipH="1" flipV="1">
            <a:off x="5976026" y="1318528"/>
            <a:ext cx="596139" cy="1118698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ector recto 133">
            <a:extLst>
              <a:ext uri="{FF2B5EF4-FFF2-40B4-BE49-F238E27FC236}">
                <a16:creationId xmlns:a16="http://schemas.microsoft.com/office/drawing/2014/main" id="{BD8D3E6C-C661-45F0-B0B2-F6085A4297FE}"/>
              </a:ext>
            </a:extLst>
          </p:cNvPr>
          <p:cNvCxnSpPr>
            <a:cxnSpLocks/>
          </p:cNvCxnSpPr>
          <p:nvPr/>
        </p:nvCxnSpPr>
        <p:spPr>
          <a:xfrm flipV="1">
            <a:off x="6560680" y="1549998"/>
            <a:ext cx="577261" cy="876466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ector recto 134">
            <a:extLst>
              <a:ext uri="{FF2B5EF4-FFF2-40B4-BE49-F238E27FC236}">
                <a16:creationId xmlns:a16="http://schemas.microsoft.com/office/drawing/2014/main" id="{BCE943B2-8B3F-41D4-9B39-FEB113687BC3}"/>
              </a:ext>
            </a:extLst>
          </p:cNvPr>
          <p:cNvCxnSpPr>
            <a:cxnSpLocks/>
          </p:cNvCxnSpPr>
          <p:nvPr/>
        </p:nvCxnSpPr>
        <p:spPr>
          <a:xfrm flipH="1" flipV="1">
            <a:off x="7137942" y="1549998"/>
            <a:ext cx="625144" cy="865594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Conector recto 135">
            <a:extLst>
              <a:ext uri="{FF2B5EF4-FFF2-40B4-BE49-F238E27FC236}">
                <a16:creationId xmlns:a16="http://schemas.microsoft.com/office/drawing/2014/main" id="{19718BF7-65C2-49C6-9050-882DAEF1AE82}"/>
              </a:ext>
            </a:extLst>
          </p:cNvPr>
          <p:cNvCxnSpPr>
            <a:cxnSpLocks/>
          </p:cNvCxnSpPr>
          <p:nvPr/>
        </p:nvCxnSpPr>
        <p:spPr>
          <a:xfrm flipV="1">
            <a:off x="7763085" y="1809363"/>
            <a:ext cx="546054" cy="599169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ector recto 136">
            <a:extLst>
              <a:ext uri="{FF2B5EF4-FFF2-40B4-BE49-F238E27FC236}">
                <a16:creationId xmlns:a16="http://schemas.microsoft.com/office/drawing/2014/main" id="{1B57F15E-8DB7-44F9-9626-66DBC517ADF2}"/>
              </a:ext>
            </a:extLst>
          </p:cNvPr>
          <p:cNvCxnSpPr>
            <a:cxnSpLocks/>
          </p:cNvCxnSpPr>
          <p:nvPr/>
        </p:nvCxnSpPr>
        <p:spPr>
          <a:xfrm flipH="1" flipV="1">
            <a:off x="8309139" y="1809363"/>
            <a:ext cx="636840" cy="622434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CuadroTexto 73">
            <a:extLst>
              <a:ext uri="{FF2B5EF4-FFF2-40B4-BE49-F238E27FC236}">
                <a16:creationId xmlns:a16="http://schemas.microsoft.com/office/drawing/2014/main" id="{A26CE0A0-E2A0-4E00-9849-E0A85EC8D57C}"/>
              </a:ext>
            </a:extLst>
          </p:cNvPr>
          <p:cNvSpPr txBox="1"/>
          <p:nvPr/>
        </p:nvSpPr>
        <p:spPr>
          <a:xfrm>
            <a:off x="1438464" y="3859757"/>
            <a:ext cx="59311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ESTAS EXPRESIONES ESTAN MEDIO MAL </a:t>
            </a:r>
            <a:r>
              <a:rPr lang="en-US" dirty="0" err="1"/>
              <a:t>porque</a:t>
            </a:r>
            <a:r>
              <a:rPr lang="en-US" dirty="0"/>
              <a:t> </a:t>
            </a:r>
            <a:r>
              <a:rPr lang="en-US" dirty="0" err="1"/>
              <a:t>consideran</a:t>
            </a:r>
            <a:r>
              <a:rPr lang="en-US" dirty="0"/>
              <a:t> p </a:t>
            </a:r>
          </a:p>
          <a:p>
            <a:r>
              <a:rPr lang="en-US" dirty="0" err="1"/>
              <a:t>incluyendo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1 </a:t>
            </a:r>
            <a:r>
              <a:rPr lang="en-US" dirty="0" err="1"/>
              <a:t>implicito</a:t>
            </a:r>
            <a:r>
              <a:rPr lang="en-US" dirty="0"/>
              <a:t> y </a:t>
            </a:r>
            <a:r>
              <a:rPr lang="en-US" dirty="0" err="1"/>
              <a:t>yo</a:t>
            </a:r>
            <a:r>
              <a:rPr lang="en-US" dirty="0"/>
              <a:t> </a:t>
            </a:r>
            <a:r>
              <a:rPr lang="en-US" dirty="0" err="1"/>
              <a:t>prefioer</a:t>
            </a:r>
            <a:r>
              <a:rPr lang="en-US" dirty="0"/>
              <a:t> que p no </a:t>
            </a:r>
            <a:r>
              <a:rPr lang="en-US" dirty="0" err="1"/>
              <a:t>incluya</a:t>
            </a:r>
            <a:r>
              <a:rPr lang="en-US" dirty="0"/>
              <a:t> ese 1 </a:t>
            </a:r>
          </a:p>
        </p:txBody>
      </p:sp>
    </p:spTree>
    <p:extLst>
      <p:ext uri="{BB962C8B-B14F-4D97-AF65-F5344CB8AC3E}">
        <p14:creationId xmlns:p14="http://schemas.microsoft.com/office/powerpoint/2010/main" val="284211929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529</TotalTime>
  <Words>538</Words>
  <Application>Microsoft Office PowerPoint</Application>
  <PresentationFormat>Panorámica</PresentationFormat>
  <Paragraphs>324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Miguel Ángel</dc:creator>
  <cp:lastModifiedBy>Miguel Ángel</cp:lastModifiedBy>
  <cp:revision>40</cp:revision>
  <dcterms:created xsi:type="dcterms:W3CDTF">2021-03-10T09:46:44Z</dcterms:created>
  <dcterms:modified xsi:type="dcterms:W3CDTF">2022-01-12T18:30:26Z</dcterms:modified>
</cp:coreProperties>
</file>