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306" y="-8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/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/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/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/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452</Words>
  <Application>Microsoft Office PowerPoint</Application>
  <PresentationFormat>Panorámica</PresentationFormat>
  <Paragraphs>244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34</cp:revision>
  <dcterms:created xsi:type="dcterms:W3CDTF">2021-03-10T09:46:44Z</dcterms:created>
  <dcterms:modified xsi:type="dcterms:W3CDTF">2022-01-10T16:16:43Z</dcterms:modified>
</cp:coreProperties>
</file>